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notesSlides/notesSlide2.xml" ContentType="application/vnd.openxmlformats-officedocument.presentationml.notesSlide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notesSlides/notesSlide3.xml" ContentType="application/vnd.openxmlformats-officedocument.presentationml.notesSlide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sldIdLst>
    <p:sldId id="256" r:id="rId2"/>
    <p:sldId id="270" r:id="rId3"/>
    <p:sldId id="272" r:id="rId4"/>
    <p:sldId id="273" r:id="rId5"/>
    <p:sldId id="274" r:id="rId6"/>
    <p:sldId id="275" r:id="rId7"/>
    <p:sldId id="280" r:id="rId8"/>
    <p:sldId id="276" r:id="rId9"/>
    <p:sldId id="282" r:id="rId10"/>
    <p:sldId id="277" r:id="rId11"/>
    <p:sldId id="281" r:id="rId12"/>
    <p:sldId id="283" r:id="rId13"/>
    <p:sldId id="267" r:id="rId14"/>
    <p:sldId id="284" r:id="rId15"/>
    <p:sldId id="268" r:id="rId16"/>
    <p:sldId id="269" r:id="rId17"/>
    <p:sldId id="271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4660"/>
  </p:normalViewPr>
  <p:slideViewPr>
    <p:cSldViewPr snapToGrid="0">
      <p:cViewPr>
        <p:scale>
          <a:sx n="65" d="100"/>
          <a:sy n="65" d="100"/>
        </p:scale>
        <p:origin x="6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1:15:48.170"/>
    </inkml:context>
    <inkml:brush xml:id="br0">
      <inkml:brushProperty name="width" value="0.035" units="cm"/>
      <inkml:brushProperty name="height" value="0.035" units="cm"/>
      <inkml:brushProperty name="color" value="#F6630D"/>
    </inkml:brush>
  </inkml:definitions>
  <inkml:trace contextRef="#ctx0" brushRef="#br0">0 0 1016 0 0,'0'0'0'0'0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8T11:15:48.18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281 91 12157,'-78'173'0,"-125"-263"0,281-83 0,125 263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8T10:54:16.07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286 93 12157,'-79'176'0,"-128"-268"0,286-84 0,128 268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8T10:54:16.07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286 93 12157,'-79'176'0,"-128"-268"0,286-84 0,128 268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8T10:56:22.434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0 22313,'0'657'0,"314"-657"0,-314-657 0,-314 657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8T10:56:48.77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17 23523,'973'-15'0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8T10:58:21.62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719 2164 23718,'-701'-2164'0,"683"2282"0,36-236 0,65 203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8T10:59:17.014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0 1715 20753,'711'-1715'0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1:00:12.62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39 1 12155 0 0,'0'-1'-132'0'0,"-1"16"2459"0"0,-5 22-1287 0 0,-2 7-752 0 0,-1 11 12 0 0,3-24 130 0 0,-2 61-1 0 0,15-137 1575 0 0,10-44-1768 0 0,-13 78-222 0 0,0 0 0 0 0,0 0-1 0 0,1 0 1 0 0,0 1 0 0 0,11-18 0 0 0,-13 24-13 0 0,0 0 1 0 0,1 0-1 0 0,-1 0 0 0 0,1 0 1 0 0,0 0-1 0 0,8-5 0 0 0,-11 8 0 0 0,0 0 0 0 0,0 1 0 0 0,0-1-1 0 0,0 1 1 0 0,0-1 0 0 0,1 1 0 0 0,-1-1-1 0 0,0 1 1 0 0,0 0 0 0 0,0 0 0 0 0,1-1-1 0 0,-1 1 1 0 0,0 0 0 0 0,0 0 0 0 0,1 0-1 0 0,-1 0 1 0 0,0 1 0 0 0,0-1-1 0 0,1 0 1 0 0,-1 0 0 0 0,0 1 0 0 0,0-1-1 0 0,0 1 1 0 0,0-1 0 0 0,0 1 0 0 0,1 0-1 0 0,-1-1 1 0 0,0 1 0 0 0,0 0 0 0 0,0-1-1 0 0,-1 1 1 0 0,1 0 0 0 0,0 0 0 0 0,0 0-1 0 0,1 1 1 0 0,1 4-16 0 0,1-1 1 0 0,-1 0-1 0 0,0 1 0 0 0,0 0 0 0 0,0 0 1 0 0,-1 0-1 0 0,2 8 0 0 0,8 46 113 0 0,-11-56-105 0 0,1 10-27 0 0,2 6 75 0 0,-1 0-1 0 0,-1 0 1 0 0,0 0-1 0 0,-3 23 0 0 0,1-37-48 0 0,-2 9 197 0 0,-1-29-1233 0 0,2 6 311 0 0,-2-43-7125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1:00:28.91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53 30 1784 0 0,'0'0'5223'0'0,"-2"12"-3746"0"0,-2 7-864 0 0,3-12-434 0 0,0 0-1 0 0,-1 0 0 0 0,0-1 0 0 0,0 1 0 0 0,0 0 0 0 0,-1-1 0 0 0,-4 7 0 0 0,4-6-12 0 0,2-6-107 0 0,0 1 0 0 0,0 0-1 0 0,0-1 1 0 0,0 1-1 0 0,0-1 1 0 0,0 1 0 0 0,0-1-1 0 0,0 0 1 0 0,-1 1-1 0 0,-1 0 1 0 0,3-2 4 0 0,-3-9 1611 0 0,2 7-1677 0 0,0 0-1 0 0,0 0 0 0 0,0 0 1 0 0,1 0-1 0 0,-1 0 0 0 0,0 0 1 0 0,1 0-1 0 0,0 0 0 0 0,-1-3 0 0 0,2 0-11 0 0,0 1 0 0 0,0-1 0 0 0,1 0 0 0 0,0 1 0 0 0,-1-1 0 0 0,5-6 0 0 0,17-25-67 0 0,-10 16 87 0 0,-12 19-28 0 0,0-1 12 0 0,-1 1 0 0 0,1 0 0 0 0,0 0 0 0 0,0-1 0 0 0,0 1 0 0 0,-1 0 0 0 0,1 0 0 0 0,0 0 0 0 0,0 0 0 0 0,1 0 0 0 0,-1 0 1 0 0,0 1-1 0 0,2-2 0 0 0,-11 20 267 0 0,-18 34-139 0 0,-2 6-8 0 0,26-55-53 0 0,2-3-62 0 0,0 0-1 0 0,0 0 0 0 0,0 0 1 0 0,0 0-1 0 0,0 0 1 0 0,0 0-1 0 0,0 0 1 0 0,0 0-1 0 0,0 0 1 0 0,0 0-1 0 0,0 0 0 0 0,0 0 1 0 0,0 0-1 0 0,0 0 1 0 0,0 0-1 0 0,0 0 1 0 0,0 0-1 0 0,0 0 1 0 0,0 1-1 0 0,0-1 0 0 0,0 0 1 0 0,0 0-1 0 0,0 0 1 0 0,0 0-1 0 0,0 0 1 0 0,0 0-1 0 0,0 0 0 0 0,1 0 1 0 0,-1 0-1 0 0,0 0 1 0 0,0 0-1 0 0,0 0 1 0 0,0 0-1 0 0,0 0 1 0 0,0 0-1 0 0,0 0 0 0 0,0 0 1 0 0,0 0-1 0 0,0 0 1 0 0,0 0-1 0 0,0 0 1 0 0,0 0-1 0 0,0 0 1 0 0,0 0-1 0 0,0 0 0 0 0,0 0 1 0 0,0 0-1 0 0,-1 0 1 0 0,1 0-1 0 0,0 0 1 0 0,0 0-1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1:00:50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116 180 5665 0 0,'0'-4'-104'0'0,"1"0"601"0"0,-1 4-334 0 0,0-1-1 0 0,0 1 0 0 0,1-1 1 0 0,-1 1-1 0 0,0-1 1 0 0,0 1-1 0 0,0-1 1 0 0,0 1-1 0 0,0-1 1 0 0,0 1-1 0 0,0-1 0 0 0,0 1 1 0 0,-1-1-1 0 0,1 1 1 0 0,0-1-1 0 0,0 1 1 0 0,0-1-1 0 0,0 1 1 0 0,-1 0-1 0 0,1-1 0 0 0,0 1 1 0 0,0-1-1 0 0,-1 1 1 0 0,1 0-1 0 0,0-1 1 0 0,-1 1-1 0 0,1 0 0 0 0,-1-1 1 0 0,1 1-1 0 0,0 0 1 0 0,-1-1-1 0 0,1 1 1 0 0,-1 0-1 0 0,-1-1 47 0 0,0 0 1 0 0,1 0-1 0 0,-1 0 0 0 0,0 0 1 0 0,0 1-1 0 0,1-1 0 0 0,-1 1 0 0 0,0-1 1 0 0,0 1-1 0 0,0 0 0 0 0,0-1 1 0 0,0 1-1 0 0,1 0 0 0 0,-1 0 0 0 0,-2 1 1 0 0,0 0-97 0 0,1-1 1 0 0,0 1 0 0 0,-1 0 0 0 0,1 1 0 0 0,0-1-1 0 0,0 0 1 0 0,0 1 0 0 0,-3 2 0 0 0,2-1-98 0 0,-1 0 0 0 0,1 1 0 0 0,0-1-1 0 0,0 1 1 0 0,0 0 0 0 0,1 1 0 0 0,-1-1 0 0 0,1 0 0 0 0,0 1 0 0 0,-3 7 0 0 0,5-11-17 0 0,1 0 0 0 0,-1 1 0 0 0,1-1 0 0 0,-1 0 1 0 0,1 0-1 0 0,0 1 0 0 0,0-1 0 0 0,-1 1 0 0 0,1-1 0 0 0,0 0 0 0 0,0 1 1 0 0,0-1-1 0 0,0 0 0 0 0,1 1 0 0 0,-1-1 0 0 0,0 1 0 0 0,1-1 0 0 0,-1 0 1 0 0,1 0-1 0 0,-1 1 0 0 0,1-1 0 0 0,0 2 0 0 0,0-2 15 0 0,0 0-1 0 0,0 0 1 0 0,0-1 0 0 0,0 1-1 0 0,0 0 1 0 0,1 0 0 0 0,-1 0-1 0 0,0-1 1 0 0,0 1-1 0 0,1-1 1 0 0,-1 1 0 0 0,0-1-1 0 0,1 1 1 0 0,-1-1 0 0 0,0 0-1 0 0,1 0 1 0 0,-1 0-1 0 0,1 0 1 0 0,-1 0 0 0 0,0 0-1 0 0,3 0 1 0 0,1-1 22 0 0,0 0 0 0 0,-1 0 0 0 0,1 0 0 0 0,-1-1 0 0 0,1 0 0 0 0,-1 0 1 0 0,0 0-1 0 0,0 0 0 0 0,0-1 0 0 0,0 1 0 0 0,0-1 0 0 0,0 0 0 0 0,-1 0 0 0 0,1-1 0 0 0,4-5 1 0 0,4-6 188 0 0,-1 0 1 0 0,14-26-1 0 0,-19 30-204 0 0,3-6 70 0 0,-2 0 0 0 0,0 0 0 0 0,-1 0 1 0 0,7-36-1 0 0,-13 52-89 0 0,1 1 0 0 0,-1-1 0 0 0,0 1 0 0 0,0 0 0 0 0,0-1 0 0 0,0 1 1 0 0,0-1-1 0 0,0 1 0 0 0,0-1 0 0 0,0 1 0 0 0,0-1 0 0 0,0 1 0 0 0,0-1 0 0 0,0 1 0 0 0,0 0 0 0 0,0-1 1 0 0,0 1-1 0 0,0-1 0 0 0,-1 1 0 0 0,1-1 0 0 0,0 1 0 0 0,0 0 0 0 0,-1-1 0 0 0,1 1 0 0 0,0 0 0 0 0,0-1 1 0 0,-1 1-1 0 0,1-1 0 0 0,-1 1-7 0 0,1 0 0 0 0,-1 0 0 0 0,1 0-1 0 0,-1 0 1 0 0,1 0 0 0 0,-1 0 0 0 0,1 1 0 0 0,-1-1 0 0 0,1 0 0 0 0,-1 0 0 0 0,1 0 0 0 0,0 0 0 0 0,-1 1 0 0 0,1-1 0 0 0,-1 0 0 0 0,1 1 0 0 0,0-1-1 0 0,-1 0 1 0 0,1 1 0 0 0,-1-1 0 0 0,1 0 0 0 0,0 1 0 0 0,0-1 0 0 0,-1 0 0 0 0,1 1 0 0 0,0 0 0 0 0,-4 5-8 0 0,0-1 1 0 0,1 1 0 0 0,0 0-1 0 0,1 1 1 0 0,-1-1-1 0 0,-2 13 1 0 0,-5 43-135 0 0,5-24 105 0 0,1-18 28 0 0,2-14 3 0 0,0 0 0 0 0,1 0 0 0 0,0 0 0 0 0,1 0 0 0 0,-1 1 0 0 0,1-1 0 0 0,1 12 0 0 0,-1-18 11 0 0,0 0-1 0 0,0 0 1 0 0,0 0-1 0 0,0 0 1 0 0,0 0-1 0 0,0 0 0 0 0,0 0 1 0 0,0 0-1 0 0,0 0 1 0 0,0 0-1 0 0,1 0 1 0 0,-1 0-1 0 0,0 0 1 0 0,0 0-1 0 0,0 0 0 0 0,0 0 1 0 0,0 0-1 0 0,0 0 1 0 0,0 0-1 0 0,0 0 1 0 0,0 0-1 0 0,0 0 0 0 0,0 0 1 0 0,0 0-1 0 0,0 0 1 0 0,0 0-1 0 0,0 0 1 0 0,0 0-1 0 0,0 0 1 0 0,0 0-1 0 0,0 0 0 0 0,0 0 1 0 0,0 0-1 0 0,0 0 1 0 0,0 0-1 0 0,0 0 1 0 0,0 0-1 0 0,1 0 0 0 0,-1 0 1 0 0,0 0-1 0 0,0 0 1 0 0,0 0-1 0 0,0 0 1 0 0,0 0-1 0 0,0 0 0 0 0,0 0 1 0 0,0 0-1 0 0,0 0 1 0 0,0 0-1 0 0,0 0 1 0 0,0 0-1 0 0,0 0 1 0 0,0 0-1 0 0,0 0 0 0 0,0 1 1 0 0,2-8-33 0 0,-1-2-1802 0 0,0 2-3604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1:00:51.3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72 15995 0 0,'0'0'42'0'0,"4"1"-2915"0"0,5 2 753 0 0,-7-3 2194 0 0,0 0 0 0 0,1 0 0 0 0,-1 0 0 0 0,0-1 0 0 0,1 1 0 0 0,-1-1-1 0 0,0 0 1 0 0,0 0 0 0 0,0 0 0 0 0,0 0 0 0 0,0 0 0 0 0,0 0 0 0 0,2-2 0 0 0,3-2 346 0 0,0 0-1 0 0,7-8 1 0 0,-13 13-348 0 0,0-1 1 0 0,0 0 0 0 0,0 0 0 0 0,0 0-1 0 0,-1 0 1 0 0,1 0 0 0 0,0 0 0 0 0,0 0 0 0 0,-1 0-1 0 0,1-1 1 0 0,-1 1 0 0 0,1 0 0 0 0,-1 0-1 0 0,0 0 1 0 0,1-1 0 0 0,-1 1 0 0 0,0 0 0 0 0,0 0-1 0 0,0-1 1 0 0,0 1 0 0 0,0 0 0 0 0,0-3-1 0 0,-1 3-19 0 0,1 0-1 0 0,-1 0 1 0 0,1 1-1 0 0,-1-1 0 0 0,1 0 1 0 0,-1 0-1 0 0,0 0 0 0 0,1 1 1 0 0,-1-1-1 0 0,0 0 0 0 0,1 1 1 0 0,-1-1-1 0 0,0 1 0 0 0,0-1 1 0 0,0 1-1 0 0,0-1 1 0 0,0 1-1 0 0,0 0 0 0 0,1-1 1 0 0,-1 1-1 0 0,0 0 0 0 0,0 0 1 0 0,0-1-1 0 0,0 1 0 0 0,0 0 1 0 0,0 0-1 0 0,0 0 0 0 0,0 0 1 0 0,-2 1-1 0 0,0-1-50 0 0,0 0 1 0 0,0 1-1 0 0,0 0 0 0 0,0-1 0 0 0,0 1 0 0 0,0 0 0 0 0,1 0 0 0 0,-1 1 1 0 0,0-1-1 0 0,0 1 0 0 0,1-1 0 0 0,-1 1 0 0 0,1 0 0 0 0,0 0 1 0 0,-1 0-1 0 0,-1 3 0 0 0,1-2-1 0 0,0 0 1 0 0,1 1-1 0 0,0-1 0 0 0,0 1 1 0 0,0 0-1 0 0,0 0 1 0 0,1 0-1 0 0,-1 0 0 0 0,1 0 1 0 0,0 0-1 0 0,-1 5 1 0 0,2-7 19 0 0,0 0 1 0 0,-1 0-1 0 0,1 0 1 0 0,0 0-1 0 0,0 0 1 0 0,0 0-1 0 0,1 1 1 0 0,-1-1-1 0 0,1 0 1 0 0,-1 0-1 0 0,1 0 1 0 0,-1 0-1 0 0,1 0 1 0 0,0 0-1 0 0,2 3 1 0 0,-2-3 8 0 0,1 0-1 0 0,0-1 1 0 0,0 1-1 0 0,-1 0 1 0 0,1-1 0 0 0,0 0-1 0 0,0 1 1 0 0,0-1-1 0 0,1 0 1 0 0,-1 0 0 0 0,0 0-1 0 0,0 0 1 0 0,4 1-1 0 0,-1-1 14 0 0,-1 0 1 0 0,0 0-1 0 0,1-1 0 0 0,-1 0 0 0 0,0 1 0 0 0,1-1 0 0 0,-1-1 0 0 0,1 1 0 0 0,-1-1 0 0 0,0 1 0 0 0,1-1 1 0 0,-1-1-1 0 0,0 1 0 0 0,0 0 0 0 0,0-1 0 0 0,0 0 0 0 0,0 0 0 0 0,0 0 0 0 0,0-1 0 0 0,-1 1 0 0 0,1-1 1 0 0,5-5-1 0 0,-6 4-1103 0 0,0 1 1 0 0,-1 0-1 0 0,1-1 1 0 0,-1 0-1 0 0,0 1 0 0 0,0-1 1 0 0,0 0-1 0 0,2-7 1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8T11:15:48.18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281 91 12157,'-78'173'0,"-125"-263"0,281-83 0,125 263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1:00:51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11899 0 0,'0'0'0'0'0,"0"0"0"0"0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1:00:51.8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0 7162 0 0,'0'2'2150'0'0,"0"-2"-2057"0"0,-23 86 4419 0 0,20-69-4458 0 0,0 0-1 0 0,1 0 1 0 0,0 21-1 0 0,3-24 752 0 0,0-9-902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1:00:52.0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14075 0 0,'0'0'0'0'0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1:00:52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7418 0 0,'1'0'986'0'0,"27"1"4161"0"0,35-2-2760 0 0,-52 0-2335 0 0,0 0 0 0 0,0 0 0 0 0,16-6 0 0 0,-25 7-491 0 0,1-1 1237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1:00:52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61 15099 0 0,'0'0'0'0'0,"0"0"-1"0"0,0 0 1 0 0,1 0 8 0 0,3 0-152 0 0,0 1 0 0 0,0-1 0 0 0,1 0 1 0 0,-1-1-1 0 0,0 1 0 0 0,0-1 0 0 0,0 0 0 0 0,0 0 0 0 0,7-2 1 0 0,-9 2 249 0 0,0 0 0 0 0,0 0 0 0 0,0 0 0 0 0,0-1 0 0 0,0 1 0 0 0,0-1 0 0 0,-1 1 0 0 0,1-1 0 0 0,-1 0 0 0 0,1 1 0 0 0,-1-1 0 0 0,1 0 0 0 0,-1 0 0 0 0,0 0 0 0 0,0 0 0 0 0,0 0 1 0 0,0 0-1 0 0,0-1 0 0 0,1-2 0 0 0,-2 5-67 0 0,0-1 0 0 0,0 1 0 0 0,0-1 0 0 0,0 1 0 0 0,0-1 1 0 0,0 1-1 0 0,0-1 0 0 0,0 1 0 0 0,0-1 0 0 0,0 1 0 0 0,0-1 0 0 0,0 1 1 0 0,0-1-1 0 0,0 0 0 0 0,0 1 0 0 0,0-1 0 0 0,0 1 0 0 0,-1 0 0 0 0,1-1 1 0 0,0 1-1 0 0,0-1 0 0 0,-1 1 0 0 0,1-1 0 0 0,0 1 0 0 0,-1-1 0 0 0,0 1 0 0 0,1-1-11 0 0,-1 0 1 0 0,0 1-1 0 0,0 0 0 0 0,0-1 0 0 0,0 1 0 0 0,0 0 0 0 0,0-1 0 0 0,0 1 0 0 0,0 0 0 0 0,0 0 0 0 0,0 0 0 0 0,-2 0 0 0 0,0 0-23 0 0,0 0 1 0 0,-1 1 0 0 0,1-1-1 0 0,0 1 1 0 0,0-1 0 0 0,0 1 0 0 0,0 0-1 0 0,-3 2 1 0 0,1 0-11 0 0,1 0-1 0 0,0 1 1 0 0,0 0 0 0 0,0-1-1 0 0,0 1 1 0 0,0 1 0 0 0,1-1-1 0 0,-4 7 1 0 0,6-10 16 0 0,1 0 1 0 0,0 0-1 0 0,0 0 0 0 0,-1 0 0 0 0,1 1 1 0 0,0-1-1 0 0,0 0 0 0 0,0 0 1 0 0,1 0-1 0 0,-1 0 0 0 0,0 0 0 0 0,0 1 1 0 0,1-1-1 0 0,-1 0 0 0 0,0 0 1 0 0,1 0-1 0 0,-1 0 0 0 0,1 0 0 0 0,-1 0 1 0 0,1 0-1 0 0,0 0 0 0 0,-1 0 1 0 0,1 0-1 0 0,0-1 0 0 0,0 1 0 0 0,0 0 1 0 0,1 1-1 0 0,1 1 33 0 0,1 0 1 0 0,0-1-1 0 0,-1 1 1 0 0,1-1-1 0 0,7 4 1 0 0,-4-3 80 0 0,1-1 1 0 0,-1 0 0 0 0,0-1-1 0 0,0 0 1 0 0,13 1-1 0 0,-16-2-134 0 0,1 0 0 0 0,-1 0 0 0 0,1 0 0 0 0,-1-1 0 0 0,1 1 0 0 0,-1-1 1 0 0,0 0-1 0 0,1-1 0 0 0,-1 1 0 0 0,6-4 0 0 0,-7 4-711 0 0,-1-1 0 0 0,1 0 1 0 0,-1 0-1 0 0,4-4 1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1:00:53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 6 15995 0 0,'0'0'463'0'0,"-9"-5"-2662"0"0,7 5 2216 0 0,-1 0-1 0 0,1 0 1 0 0,0 0-1 0 0,-1 0 1 0 0,1 0 0 0 0,0 0-1 0 0,-1 1 1 0 0,1 0-1 0 0,0-1 1 0 0,0 1-1 0 0,-1 0 1 0 0,1 0 0 0 0,0 0-1 0 0,0 0 1 0 0,0 0-1 0 0,0 1 1 0 0,0-1 0 0 0,-2 2-1 0 0,0 1 133 0 0,0 0 0 0 0,0 0 0 0 0,0 0 0 0 0,0 0 0 0 0,1 1 0 0 0,-5 7 0 0 0,7-11-119 0 0,0 0 0 0 0,1 0 0 0 0,-1 0-1 0 0,1 0 1 0 0,-1 0 0 0 0,1 0 0 0 0,0 1 0 0 0,-1-1 0 0 0,1 0 0 0 0,0 0 0 0 0,0 0 0 0 0,0 0 0 0 0,0 1 0 0 0,0-1 0 0 0,0 0 0 0 0,0 0 0 0 0,0 0 0 0 0,0 0 0 0 0,1 1 0 0 0,-1-1 0 0 0,0 0 0 0 0,1 0 0 0 0,-1 0 0 0 0,1 0 0 0 0,-1 0 0 0 0,1 0-1 0 0,0 0 1 0 0,-1 0 0 0 0,1 0 0 0 0,0 0 0 0 0,0 0 0 0 0,0 0 0 0 0,0-1 0 0 0,-1 1 0 0 0,1 0 0 0 0,0 0 0 0 0,0-1 0 0 0,2 2 0 0 0,0-1 50 0 0,0 0 0 0 0,0 0 0 0 0,0 0 0 0 0,0 0 0 0 0,0 0 0 0 0,0 0 0 0 0,0-1 0 0 0,0 1 0 0 0,0-1 0 0 0,0 0 0 0 0,0 0 0 0 0,0 0 0 0 0,6-2 0 0 0,2 0-1449 0 0,0-1 0 0 0,0 0 0 0 0,0-1-1 0 0,0-1 1 0 0,19-10 0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1:00:53.9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0 16636 0 0,'0'0'-529'0'0,"0"1"-182"0"0,-1 0 87 0 0,1 2-175 0 0,-1 6-1138 0 0,1-8 1511 0 0,-19 67 2433 0 0,12-43-1046 0 0,0-1 1 0 0,-5 41-1 0 0,13-63-107 0 0,-1-5-2433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1:00:54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 18300 0 0,'0'0'-14'0'0,"4"-1"-2448"0"0,5 1 1621 0 0,44 6 1809 0 0,-39-4-887 0 0,-1 0 0 0 0,1-1 0 0 0,27 0 0 0 0,-37-3-821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1:00:54.9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35 3449 0 0,'0'1'2093'0'0,"-1"1"103"0"0,0 1-899 0 0,-1 1-466 0 0,-1 2-426 0 0,2-3 348 0 0,0-2-592 0 0,1 1 1 0 0,-1-1 0 0 0,1 1-1 0 0,0 0 1 0 0,0-1-1 0 0,-1 1 1 0 0,1-1 0 0 0,0 1-1 0 0,1 0 1 0 0,-1-1 0 0 0,0 1-1 0 0,0-1 1 0 0,1 1 0 0 0,-1-1-1 0 0,1 1 1 0 0,-1 0-1 0 0,1-1 1 0 0,0 0 0 0 0,0 1-1 0 0,-1-1 1 0 0,1 1 0 0 0,0-1-1 0 0,0 0 1 0 0,0 0 0 0 0,2 2-1 0 0,-1-2-117 0 0,0 1-1 0 0,0-1 1 0 0,1 0 0 0 0,-1 0-1 0 0,0 0 1 0 0,1 0 0 0 0,-1 0-1 0 0,0 0 1 0 0,1-1 0 0 0,-1 1-1 0 0,1-1 1 0 0,-1 0 0 0 0,1 0-1 0 0,-1 1 1 0 0,5-2 0 0 0,-3 1 11 0 0,-1-1 0 0 0,0 1 1 0 0,0-1-1 0 0,1 0 0 0 0,-1 0 1 0 0,0 0-1 0 0,0 0 0 0 0,0-1 0 0 0,0 1 1 0 0,0-1-1 0 0,4-3 0 0 0,-3 2 124 0 0,0-1 0 0 0,0 0 0 0 0,-1 0-1 0 0,1 0 1 0 0,-1-1 0 0 0,4-5 0 0 0,-6 8-90 0 0,-1 1 0 0 0,1 0 0 0 0,0-1 0 0 0,0 1 1 0 0,-1-1-1 0 0,1 0 0 0 0,0 1 0 0 0,-1-1 0 0 0,0 0 1 0 0,1 1-1 0 0,-1-1 0 0 0,0 0 0 0 0,0 1 0 0 0,0-1 0 0 0,0-3 1 0 0,-1 4-67 0 0,1 0 0 0 0,-1-1 0 0 0,0 1 0 0 0,1 0 0 0 0,-1 0 0 0 0,0 0 0 0 0,0 0 0 0 0,1 0 0 0 0,-1-1 0 0 0,0 2 0 0 0,0-1 0 0 0,0 0 0 0 0,0 0 0 0 0,-1 0 0 0 0,1 0 0 0 0,0 1 0 0 0,0-1 0 0 0,0 0 0 0 0,-3 0 0 0 0,2 0-21 0 0,-1 0 0 0 0,0 0 0 0 0,1 1 1 0 0,-1-1-1 0 0,0 0 0 0 0,1 1 0 0 0,-1 0 0 0 0,0 0 0 0 0,1 0 1 0 0,-1 0-1 0 0,0 0 0 0 0,0 0 0 0 0,1 1 0 0 0,-1 0 0 0 0,1-1 1 0 0,-1 1-1 0 0,0 0 0 0 0,-4 2 0 0 0,3 0-153 0 0,-1 0 1 0 0,1 0-1 0 0,0 0 0 0 0,0 0 1 0 0,1 0-1 0 0,-1 1 0 0 0,1-1 1 0 0,-1 1-1 0 0,-3 6 0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1:00:55.5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7 17916 0 0,'0'0'-68'0'0,"3"2"-1997"0"0,-1 6 338 0 0,-2 5 111 0 0,-5 13 1386 0 0,3-21 546 0 0,1 1 0 0 0,-1 0 1 0 0,1 0-1 0 0,1 0 0 0 0,-1-1 0 0 0,1 1 0 0 0,1 6 0 0 0,-1-12-291 0 0,0 0-1 0 0,0 0 0 0 0,0 0 1 0 0,0 1-1 0 0,0-1 0 0 0,0 0 1 0 0,0 0-1 0 0,0 0 0 0 0,0 0 1 0 0,0 0-1 0 0,0 0 1 0 0,0 0-1 0 0,0 0 0 0 0,0 0 1 0 0,0 0-1 0 0,0 0 0 0 0,0 0 1 0 0,0 1-1 0 0,0-1 1 0 0,0 0-1 0 0,0 0 0 0 0,0 0 1 0 0,0 0-1 0 0,0 0 0 0 0,0 0 1 0 0,0 0-1 0 0,0 0 0 0 0,0 0 1 0 0,0 0-1 0 0,0 0 1 0 0,0 0-1 0 0,0 0 0 0 0,0 0 1 0 0,0 0-1 0 0,0 0 0 0 0,1 0 1 0 0,-1 0-1 0 0,0 0 1 0 0,0 0-1 0 0,0 0 0 0 0,0 1 1 0 0,0-1-1 0 0,0 0 0 0 0,0 0 1 0 0,0 0-1 0 0,0 0 1 0 0,0 0-1 0 0,0 0 0 0 0,0-1 1 0 0,1 1-1 0 0,-1 0 0 0 0,0 0 1 0 0,0 0-1 0 0,0 0 0 0 0,0 0 1 0 0,0 0-1 0 0,0 0 1 0 0,0 0-1 0 0,0 0 0 0 0,0 0 1 0 0,0 0-1 0 0,0 0 0 0 0,0 0 1 0 0,5-7 350 0 0,3-10-407 0 0,-8 17 70 0 0,0-1-42 0 0,6-12 45 0 0,10-19 0 0 0,-14 28-48 0 0,1 0 1 0 0,-1 1 0 0 0,1 0-1 0 0,-1 0 1 0 0,1-1 0 0 0,0 2-1 0 0,0-1 1 0 0,1 0 0 0 0,6-4-1 0 0,-9 6 32 0 0,0 1 0 0 0,0-1-1 0 0,0 1 1 0 0,0 0-1 0 0,0-1 1 0 0,0 1 0 0 0,1 0-1 0 0,-1-1 1 0 0,0 1 0 0 0,0 0-1 0 0,0 0 1 0 0,0 0 0 0 0,1 0-1 0 0,-1 0 1 0 0,0 0 0 0 0,0 1-1 0 0,0-1 1 0 0,2 1 0 0 0,0 0-6 0 0,0 1 1 0 0,0-1 0 0 0,0 1 0 0 0,-1 0 0 0 0,4 2 0 0 0,10 7-2392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8T11:15:48.18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281 91 12157,'-78'173'0,"-125"-263"0,281-83 0,125 263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8T11:17:53.56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0 410 20375,'177'-410'0,"-240"464"0,126-108 0,-58 138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1:22:40.33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1 141 2937 0 0,'0'0'7631'0'0,"11"4"-6391"0"0,3 4-1053 0 0,0 0 1 0 0,-1 1 0 0 0,0 0-1 0 0,0 1 1 0 0,-1 0-1 0 0,0 1 1 0 0,-1 0-1 0 0,0 1 1 0 0,-1 1-1 0 0,14 20 1 0 0,29 61 278 0 0,-42-74-397 0 0,-9-16-36 0 0,0-1 0 0 0,0 1 0 0 0,-1 0 0 0 0,1 0 0 0 0,-1-1 0 0 0,0 1 0 0 0,0 0 0 0 0,0 0 0 0 0,-1 1 0 0 0,0-1 0 0 0,1 0 0 0 0,-2 5 0 0 0,1-7-2 0 0,-1 1 1 0 0,1-1-1 0 0,-1 1 0 0 0,0-1 0 0 0,0 1 1 0 0,0-1-1 0 0,0 0 0 0 0,-1 1 0 0 0,1-1 1 0 0,0 0-1 0 0,-1 0 0 0 0,0 0 0 0 0,1 0 1 0 0,-1 0-1 0 0,0-1 0 0 0,0 1 0 0 0,0 0 1 0 0,0-1-1 0 0,0 0 0 0 0,-4 3 0 0 0,-12 4 61 0 0,0-1 0 0 0,0 0 0 0 0,-19 3-1 0 0,10-2 14 0 0,25-7-88 0 0,0-1-1 0 0,0 1 1 0 0,0-1-1 0 0,1 1 0 0 0,-1-1 1 0 0,0 0-1 0 0,0 0 1 0 0,0 1-1 0 0,0-2 0 0 0,0 1 1 0 0,0 0-1 0 0,0 0 0 0 0,0-1 1 0 0,0 1-1 0 0,1-1 1 0 0,-1 1-1 0 0,0-1 0 0 0,0 0 1 0 0,1 1-1 0 0,-1-1 1 0 0,0 0-1 0 0,1 0 0 0 0,-1-1 1 0 0,1 1-1 0 0,-1 0 0 0 0,-2-3 1 0 0,3 1-11 0 0,-1 1 0 0 0,0-1-1 0 0,1 0 1 0 0,0 0 0 0 0,-1 0 0 0 0,1 0 0 0 0,0 0 0 0 0,1 0 0 0 0,-1 0-1 0 0,1 0 1 0 0,-1 0 0 0 0,1 0 0 0 0,0-1 0 0 0,0 1 0 0 0,0-5 0 0 0,2-2-12 0 0,0 0 1 0 0,0 0 0 0 0,1 1 0 0 0,0-1 0 0 0,1 0 0 0 0,0 1-1 0 0,0 0 1 0 0,1 0 0 0 0,0 0 0 0 0,1 0 0 0 0,10-12 0 0 0,7-5-79 0 0,2 1 0 0 0,28-23 1 0 0,-8 9 45 0 0,-25 18-471 0 0,0-1 0 0 0,-1-1 0 0 0,-1-1 1 0 0,-1 0-1 0 0,22-45 0 0 0,-26 47-368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1:22:47.26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40 20 5241 0 0,'0'0'11104'0'0,"6"6"-10609"0"0,65 58-219 0 0,-44-42-37 0 0,-1 2 1 0 0,25 30-1 0 0,-1 1 67 0 0,-37-40-285 0 0,-10-12-22 0 0,0 0 0 0 0,-1 0 0 0 0,1 1 1 0 0,3 6-1 0 0,-5-9 7 0 0,0 1 1 0 0,-1 0-1 0 0,1-1 1 0 0,-1 1-1 0 0,1 0 1 0 0,-1 0-1 0 0,0 0 1 0 0,0-1-1 0 0,0 1 1 0 0,0 0-1 0 0,0 0 1 0 0,0 0 0 0 0,0-1-1 0 0,-1 5 1 0 0,-2 3 44 0 0,0 0 0 0 0,-1-1 0 0 0,0 1 1 0 0,0-1-1 0 0,-1 1 0 0 0,0-1 0 0 0,-11 13 1 0 0,6-9-32 0 0,0-1 1 0 0,-1-1-1 0 0,-1 1 0 0 0,-13 9 1 0 0,19-16 6 0 0,-1 0 1 0 0,0-1 0 0 0,1 1-1 0 0,-1-2 1 0 0,0 1 0 0 0,0-1-1 0 0,-1 1 1 0 0,1-2 0 0 0,0 1-1 0 0,-1-1 1 0 0,1-1 0 0 0,-1 1-1 0 0,1-1 1 0 0,-1 0 0 0 0,1-1-1 0 0,-1 0 1 0 0,1 0-1 0 0,-11-3 1 0 0,16 2-21 0 0,-1 1-1 0 0,0-1 1 0 0,1 1 0 0 0,0-1-1 0 0,-1 0 1 0 0,1 0 0 0 0,0 0-1 0 0,0-1 1 0 0,0 1-1 0 0,0 0 1 0 0,0-1 0 0 0,1 1-1 0 0,-1-1 1 0 0,1 0 0 0 0,-1 1-1 0 0,1-1 1 0 0,0 0 0 0 0,0 0-1 0 0,1 0 1 0 0,-2-5 0 0 0,0-5-11 0 0,0 0 0 0 0,1 0 0 0 0,0-17 0 0 0,1 24 0 0 0,0-1 0 0 0,1 1 0 0 0,0 0 0 0 0,0-1 0 0 0,1 1 0 0 0,0 0-1 0 0,0-1 1 0 0,0 1 0 0 0,1 0 0 0 0,-1 1 0 0 0,6-9 0 0 0,1 2-45 0 0,0 1 1 0 0,0 0-1 0 0,22-19 0 0 0,-7 8-119 0 0,82-75-459 0 0,-34 35-3280 0 0,-35 32 837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11T11:54:54.3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39 0 2040 0 0,'0'0'3924'0'0,"-2"8"-2961"0"0,-17 150 976 0 0,2-19-408 0 0,18-148-699 0 0,1 1 0 0 0,0-1 0 0 0,0 0 0 0 0,7-13 0 0 0,22-45-874 0 0,-9 21 219 0 0,-17 33-162 0 0,0 1 0 0 0,1 0 0 0 0,1 1 0 0 0,0 0 0 0 0,0 0 0 0 0,13-13-1 0 0,-17 20 1 0 0,15-15-15 0 0,-17 18 13 0 0,0 0 0 0 0,1 0 0 0 0,-1 0 0 0 0,0 0 0 0 0,0 0 0 0 0,1 1 1 0 0,-1-1-1 0 0,1 0 0 0 0,-1 1 0 0 0,0-1 0 0 0,1 1 0 0 0,-1-1 0 0 0,1 1 0 0 0,0 0 0 0 0,2-1 1 0 0,-3 2 14 0 0,0-1 0 0 0,0 0 1 0 0,0 1-1 0 0,0-1 1 0 0,0 1-1 0 0,1-1 0 0 0,-1 1 1 0 0,0-1-1 0 0,0 1 1 0 0,-1 0-1 0 0,1-1 0 0 0,0 1 1 0 0,0 0-1 0 0,0 0 1 0 0,0 0-1 0 0,-1 0 0 0 0,1-1 1 0 0,0 1-1 0 0,-1 0 1 0 0,1 0-1 0 0,-1 1 1 0 0,1-1-1 0 0,-1 0 0 0 0,1 0 1 0 0,-1 1-1 0 0,2 4-23 0 0,0 1 0 0 0,-1-1 0 0 0,0 10-1 0 0,0-8 39 0 0,0 16 28 0 0,0-1 0 0 0,-2 0 0 0 0,-8 47-1 0 0,4-37-67 0 0,5-30 24 0 0,-1 0-1 0 0,1-1 0 0 0,0 1 1 0 0,0 0-1 0 0,0 0 0 0 0,0 0 1 0 0,1 0-1 0 0,-1-1 0 0 0,1 1 1 0 0,0 0-1 0 0,1 4 0 0 0,-1-6-17 0 0,0 1-1 0 0,0-1 0 0 0,0 0 0 0 0,0 0 0 0 0,0 0 0 0 0,0 0 1 0 0,0 0-1 0 0,0 0 0 0 0,0 0 0 0 0,0 0 0 0 0,1-1 0 0 0,-1 1 1 0 0,0 0-1 0 0,1-1 0 0 0,-1 1 0 0 0,0-1 0 0 0,1 1 0 0 0,-1-1 1 0 0,1 0-1 0 0,-1 0 0 0 0,1 1 0 0 0,-1-1 0 0 0,1 0 0 0 0,1-1 1 0 0,1 1 15 0 0,0 0 1 0 0,-1-1 0 0 0,1 0-1 0 0,0 0 1 0 0,-1 0 0 0 0,1-1-1 0 0,-1 1 1 0 0,1-1 0 0 0,-1 1 0 0 0,0-1-1 0 0,6-5 1 0 0,4-3 78 0 0,15-16 0 0 0,-23 21-67 0 0,11-10-42 0 0,72-64 174 0 0,-86 77-167 0 0,0 1-1 0 0,1-1 1 0 0,-1 0 0 0 0,0-1 0 0 0,0 1 0 0 0,-1 0-1 0 0,1 0 1 0 0,0-1 0 0 0,-1 1 0 0 0,0-1 0 0 0,3-4 0 0 0,-4 5 9 0 0,0 1 0 0 0,1-1 1 0 0,-1 1-1 0 0,0-1 1 0 0,0 1-1 0 0,0-1 1 0 0,0 1-1 0 0,0-1 1 0 0,0 0-1 0 0,0 1 1 0 0,-1-1-1 0 0,1 1 1 0 0,0-1-1 0 0,-1 1 1 0 0,1-1-1 0 0,-1 1 1 0 0,0-1-1 0 0,1 1 1 0 0,-1 0-1 0 0,0-1 1 0 0,0 1-1 0 0,0 0 1 0 0,-2-2-1 0 0,2 2 3 0 0,-1-1 0 0 0,0 1 0 0 0,0 0 0 0 0,0-1 0 0 0,0 1 0 0 0,0 0 1 0 0,0 0-1 0 0,0 0 0 0 0,0 1 0 0 0,0-1 0 0 0,-1 1 0 0 0,1-1 0 0 0,0 1 0 0 0,0 0 0 0 0,-1-1 0 0 0,1 1 0 0 0,0 0 0 0 0,-1 0 0 0 0,1 1 0 0 0,-4 0 0 0 0,1 0-7 0 0,-1 0 0 0 0,0 1 0 0 0,1 0 0 0 0,-1 0-1 0 0,1 0 1 0 0,-11 6 0 0 0,13-6 1 0 0,0 0 0 0 0,-1 1-1 0 0,1-1 1 0 0,0 1 0 0 0,0 0 0 0 0,1 0 0 0 0,-1 0 0 0 0,0 0 0 0 0,1 0 0 0 0,0 1 0 0 0,0-1-1 0 0,0 1 1 0 0,0-1 0 0 0,-2 7 0 0 0,2-2-38 0 0,0 0 0 0 0,1 1 0 0 0,0-1 0 0 0,1 1 0 0 0,0 15 0 0 0,0-14 9 0 0,0-2 28 0 0,0 0 1 0 0,1 0-1 0 0,0 0 0 0 0,0 0 1 0 0,3 9-1 0 0,-3-15-3 0 0,0 0-1 0 0,0 0 1 0 0,0 0 0 0 0,0 0-1 0 0,0 0 1 0 0,0-1 0 0 0,1 1-1 0 0,-1 0 1 0 0,0 0 0 0 0,1-1-1 0 0,-1 1 1 0 0,1-1 0 0 0,0 0-1 0 0,0 1 1 0 0,-1-1 0 0 0,1 0-1 0 0,0 0 1 0 0,0 0 0 0 0,0 0-1 0 0,0 0 1 0 0,0 0 0 0 0,1-1-1 0 0,3 1 1 0 0,4 1 3 0 0,0-2-1 0 0,0 1 1 0 0,0-2 0 0 0,0 1-1 0 0,1-1 1 0 0,-1-1 0 0 0,0 0-1 0 0,0 0 1 0 0,0-1-1 0 0,-1 0 1 0 0,1-1 0 0 0,-1 0-1 0 0,0 0 1 0 0,0-1 0 0 0,0 0-1 0 0,0-1 1 0 0,9-8 0 0 0,-12 8 25 0 0,1-1 1 0 0,-1 0-1 0 0,-1-1 1 0 0,1 1-1 0 0,-1-1 1 0 0,-1 0 0 0 0,0 0-1 0 0,0-1 1 0 0,0 1-1 0 0,-1-1 1 0 0,0 0 0 0 0,1-10-1 0 0,-3 9 37 0 0,-1 9-66 0 0,0 1 0 0 0,0 0 0 0 0,0-1 0 0 0,0 1 1 0 0,0 0-1 0 0,0-1 0 0 0,0 1 0 0 0,0 0 0 0 0,0-1 0 0 0,0 1 0 0 0,0 0 1 0 0,0-1-1 0 0,0 1 0 0 0,-1 0 0 0 0,1-1 0 0 0,0 1 0 0 0,0 0 1 0 0,0-1-1 0 0,-1 1 0 0 0,1 0 0 0 0,0 0 0 0 0,0-1 0 0 0,0 1 1 0 0,-1 0-1 0 0,1 0 0 0 0,0-1 0 0 0,-1 1 0 0 0,1 1-5 0 0,-1 0 0 0 0,0 0-1 0 0,1 0 1 0 0,-1 0 0 0 0,1 0-1 0 0,0 0 1 0 0,-1 0 0 0 0,1 0-1 0 0,0 0 1 0 0,0 0 0 0 0,-1 0-1 0 0,1 1 1 0 0,0 2 10 0 0,-7 20-121 0 0,-3 29 0 0 0,9-44 125 0 0,0 0 0 0 0,1 0 0 0 0,0 0 0 0 0,0 0 0 0 0,1 0-1 0 0,3 15 1 0 0,-3-22-5 0 0,-1 0-1 0 0,0-1 0 0 0,1 1 1 0 0,0-1-1 0 0,-1 1 0 0 0,1-1 0 0 0,0 1 1 0 0,0-1-1 0 0,0 0 0 0 0,0 1 1 0 0,0-1-1 0 0,0 0 0 0 0,0 0 1 0 0,0 0-1 0 0,0 0 0 0 0,1 0 1 0 0,-1 0-1 0 0,0 0 0 0 0,1 0 0 0 0,1 1 1 0 0,-1-1-3 0 0,0-1 0 0 0,0 0-1 0 0,0 0 1 0 0,0 1 0 0 0,0-1 0 0 0,-1 0 0 0 0,1 0 0 0 0,0-1 0 0 0,0 1 0 0 0,0 0 0 0 0,0-1 0 0 0,-1 1 0 0 0,1-1-1 0 0,0 1 1 0 0,0-1 0 0 0,-1 0 0 0 0,1 0 0 0 0,1-1 0 0 0,13-8 57 0 0,-1-1 0 0 0,-1-1 0 0 0,0 0-1 0 0,-1-1 1 0 0,0-1 0 0 0,-1 0 0 0 0,0 0 0 0 0,-1-1 0 0 0,10-19 0 0 0,-20 32-58 0 0,0 0 0 0 0,1 0 0 0 0,-1 0 0 0 0,-1 0 0 0 0,1-1 0 0 0,0 1 1 0 0,0 0-1 0 0,-1-1 0 0 0,0 1 0 0 0,1-1 0 0 0,-1 1 0 0 0,0 0 0 0 0,0-1 0 0 0,0 1 1 0 0,0-1-1 0 0,-2-3 0 0 0,-7 22-113 0 0,4-8 101 0 0,1 1-1 0 0,1-1 1 0 0,-1 1 0 0 0,2 0 0 0 0,-1 0-1 0 0,1 0 1 0 0,0 1 0 0 0,0 10-1 0 0,2-14 5 0 0,0 0-1 0 0,0-1 1 0 0,0 1 0 0 0,1 0-1 0 0,0 0 1 0 0,0-1-1 0 0,0 1 1 0 0,1-1-1 0 0,-1 1 1 0 0,2-1-1 0 0,-1 1 1 0 0,0-1 0 0 0,1 0-1 0 0,4 6 1 0 0,-6-10 9 0 0,0 0-1 0 0,-1 0 1 0 0,1 0 0 0 0,0 0 0 0 0,0-1 0 0 0,0 1 0 0 0,0 0 0 0 0,0 0-1 0 0,0-1 1 0 0,0 1 0 0 0,0-1 0 0 0,0 1 0 0 0,1-1 0 0 0,-1 1 0 0 0,0-1-1 0 0,0 0 1 0 0,0 1 0 0 0,0-1 0 0 0,3 0 0 0 0,-2 0 5 0 0,0 0 1 0 0,0-1-1 0 0,0 1 1 0 0,0 0-1 0 0,0-1 1 0 0,0 0-1 0 0,0 1 1 0 0,0-1-1 0 0,0 0 1 0 0,2-2-1 0 0,3-1 29 0 0,-1-1-1 0 0,1 0 1 0 0,-1-1-1 0 0,8-9 1 0 0,43-54 282 0 0,-4 3-2877 0 0,-47 59-316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11T11:54:54.8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85 1 6649 0 0,'0'0'36'0'0,"0"0"-15"0"0,0 1 13 0 0,0-1 2 0 0,0 0 23 0 0,-6 11 632 0 0,2 0 1 0 0,-1 0-1 0 0,1 0 1 0 0,1 1-1 0 0,0-1 0 0 0,-2 16 1 0 0,3-18-467 0 0,-26 165 2265 0 0,14-81-1342 0 0,6-57-114 0 0,5-26-1235 0 0,7-27-3499 0 0,1-15-3324 0 0,-5 30 5661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11T11:54:55.1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75 7162 0 0,'0'0'389'0'0,"6"-6"879"0"0,2 1-822 0 0,0 0-1 0 0,0 0 1 0 0,1 0-1 0 0,-1 1 1 0 0,1 1-1 0 0,0-1 0 0 0,10-1 1 0 0,67-13 1394 0 0,-75 16-1700 0 0,35-2 345 0 0,7-2-16 0 0,-47 3-178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11T11:54:55.9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57 1 4601 0 0,'0'0'412'0'0,"-2"9"1979"0"0,-5 7-529 0 0,2-5-1011 0 0,-5 20 214 0 0,0 1 0 0 0,2-1 1 0 0,-7 65-1 0 0,15-96-1038 0 0,0 0 1 0 0,0 0-1 0 0,0 1 1 0 0,0-1 0 0 0,0 0-1 0 0,0 0 1 0 0,0 0-1 0 0,0 0 1 0 0,0 0-1 0 0,0 0 1 0 0,0 0 0 0 0,0 0-1 0 0,0 0 1 0 0,0 0-1 0 0,0 0 1 0 0,0 1 0 0 0,0-1-1 0 0,0 0 1 0 0,0 0-1 0 0,0 0 1 0 0,0 0-1 0 0,1 0 1 0 0,-1 0 0 0 0,0 0-1 0 0,0 0 1 0 0,0 0-1 0 0,0 0 1 0 0,0 0-1 0 0,0 0 1 0 0,0 0 0 0 0,0 0-1 0 0,0 0 1 0 0,0 0-1 0 0,0 0 1 0 0,0 0-1 0 0,0 0 1 0 0,1 0 0 0 0,-1 0-1 0 0,0 0 1 0 0,0 0-1 0 0,0 0 1 0 0,0 0-1 0 0,0 0 1 0 0,0 0 0 0 0,0 0-1 0 0,0 0 1 0 0,0 0-1 0 0,0 0 1 0 0,0 0 0 0 0,0 0-1 0 0,1 0 1 0 0,-1 0-1 0 0,0 0 1 0 0,0 0-1 0 0,0 0 1 0 0,0 0 0 0 0,0 0-1 0 0,0 0 1 0 0,0 0-1 0 0,0 0 1 0 0,0 0-1 0 0,0 0 1 0 0,0 0 0 0 0,0 0-1 0 0,0-1 1 0 0,0 1-1 0 0,0 0 1 0 0,9-8 692 0 0,14-18-710 0 0,-16 17 224 0 0,6-6-196 0 0,-4 4-14 0 0,0 0-1 0 0,0 1 0 0 0,1 0 1 0 0,0 1-1 0 0,17-12 1 0 0,-27 21-22 0 0,0 1 1 0 0,0 0-1 0 0,-1 0 1 0 0,1 0-1 0 0,0 0 1 0 0,0 0-1 0 0,0 0 1 0 0,0 0-1 0 0,0 0 0 0 0,0 0 1 0 0,0 0-1 0 0,0-1 1 0 0,1 3-1 0 0,2 20 54 0 0,-1-15-42 0 0,-2-6-9 0 0,0 2 12 0 0,1 1-1 0 0,0 0 1 0 0,0-1-1 0 0,0 1 1 0 0,3 5-1 0 0,-3-9-10 0 0,-1 0 0 0 0,1 0 1 0 0,-1 0-1 0 0,1 0 0 0 0,0 0 0 0 0,-1-1 0 0 0,1 1 1 0 0,0 0-1 0 0,0 0 0 0 0,-1-1 0 0 0,1 1 0 0 0,0-1 0 0 0,0 1 1 0 0,0 0-1 0 0,0-1 0 0 0,0 0 0 0 0,0 1 0 0 0,0-1 1 0 0,0 0-1 0 0,0 1 0 0 0,0-1 0 0 0,0 0 0 0 0,0 0 0 0 0,0 0 1 0 0,0 0-1 0 0,0 0 0 0 0,0 0 0 0 0,0 0 0 0 0,0 0 1 0 0,1-1-1 0 0,3 0 26 0 0,-1 0 0 0 0,0-1-1 0 0,0 0 1 0 0,0 0 0 0 0,0 0 0 0 0,0 0 0 0 0,0-1 0 0 0,0 1 0 0 0,-1-1-1 0 0,1 0 1 0 0,-1 0 0 0 0,6-7 0 0 0,-4 4-10 0 0,-1 0 0 0 0,1-1-1 0 0,-1 1 1 0 0,0-1 0 0 0,0 0 0 0 0,4-12 0 0 0,-8 17-28 0 0,1-1 29 0 0,1 0 0 0 0,-2 0 0 0 0,1 0 1 0 0,0-1-1 0 0,0 1 0 0 0,-1 0 0 0 0,0 0 0 0 0,0-6 0 0 0,0 9-26 0 0,0 0 1 0 0,0 0-1 0 0,0 0 0 0 0,0 0 0 0 0,0 0 0 0 0,0 0 0 0 0,0 0 0 0 0,0 0 0 0 0,0 0 1 0 0,0-1-1 0 0,0 1 0 0 0,0 0 0 0 0,0 0 0 0 0,0 0 0 0 0,0 0 0 0 0,0 0 0 0 0,0 0 1 0 0,0 0-1 0 0,0 0 0 0 0,0 0 0 0 0,0 0 0 0 0,0 0 0 0 0,-1 0 0 0 0,1 0 1 0 0,0 0-1 0 0,0 0 0 0 0,0 0 0 0 0,0 0 0 0 0,0 0 0 0 0,0 0 0 0 0,0 0 0 0 0,0 0 1 0 0,0 0-1 0 0,0 0 0 0 0,0 0 0 0 0,0 0 0 0 0,0 0 0 0 0,0 0 0 0 0,0 0 0 0 0,-1 0 1 0 0,1 0-1 0 0,0 0 0 0 0,0 0 0 0 0,0 0 0 0 0,0 0 0 0 0,0 0 0 0 0,0 0 0 0 0,0 0 1 0 0,0 0-1 0 0,0 0 0 0 0,0 0 0 0 0,0 0 0 0 0,0 0 0 0 0,0 0 0 0 0,0 0 1 0 0,0 0-1 0 0,0 0 0 0 0,0 0 0 0 0,-1 1 0 0 0,-3 4-130 0 0,-4 8 30 0 0,4-5 83 0 0,1 1 0 0 0,0 0-1 0 0,0 0 1 0 0,1 0 0 0 0,0 1 0 0 0,0-1-1 0 0,1 11 1 0 0,0-12 25 0 0,1 0-1 0 0,0 0 0 0 0,1 0 1 0 0,0 0-1 0 0,0-1 0 0 0,1 1 1 0 0,0 0-1 0 0,6 14 1 0 0,-8-21-2 0 0,1 1 0 0 0,-1-1 0 0 0,1 0 0 0 0,0 1 0 0 0,0-1 0 0 0,0 0 0 0 0,0 0 0 0 0,0 1 0 0 0,0-1 0 0 0,0 0 0 0 0,0 0 0 0 0,0 0 0 0 0,1 0 0 0 0,-1-1 0 0 0,0 1 0 0 0,1 0 0 0 0,-1 0 0 0 0,1-1 0 0 0,-1 1 1 0 0,0-1-1 0 0,1 1 0 0 0,-1-1 0 0 0,1 0 0 0 0,0 1 0 0 0,2-1 0 0 0,-1 0 14 0 0,1-1 0 0 0,-1 1 0 0 0,0-1-1 0 0,1 0 1 0 0,-1 0 0 0 0,0 0 0 0 0,0 0 0 0 0,1-1 0 0 0,-1 1 0 0 0,5-5 0 0 0,-3 3 21 0 0,-1 0 0 0 0,1 0-1 0 0,-1-1 1 0 0,0 0 0 0 0,0 0 0 0 0,0 0 0 0 0,-1 0 0 0 0,1 0-1 0 0,-1-1 1 0 0,3-5 0 0 0,-4 6 11 0 0,-1 0-1 0 0,1 0 1 0 0,-1-1-1 0 0,0 1 1 0 0,0 0 0 0 0,0-1-1 0 0,0 1 1 0 0,-1-1-1 0 0,0 1 1 0 0,0-1-1 0 0,0 1 1 0 0,0-1 0 0 0,-2-4-1 0 0,0-4 207 0 0,-7-22-1 0 0,8 32-234 0 0,0 0 0 0 0,0 0-1 0 0,-1 0 1 0 0,1 0 0 0 0,-1 0 0 0 0,0 0-1 0 0,1 0 1 0 0,-1 1 0 0 0,0-1-1 0 0,-1 1 1 0 0,1-1 0 0 0,-5-3 0 0 0,6 5-71 0 0,0 1 0 0 0,-1-1 0 0 0,1 1 0 0 0,-1-1 0 0 0,1 1 0 0 0,0-1 0 0 0,-1 1 1 0 0,1 0-1 0 0,-1-1 0 0 0,1 1 0 0 0,-1 0 0 0 0,1 0 0 0 0,-1 0 0 0 0,0 1 0 0 0,1-1 1 0 0,-1 0-1 0 0,1 0 0 0 0,0 1 0 0 0,-1-1 0 0 0,1 1 0 0 0,-1-1 0 0 0,1 1 0 0 0,0 0 1 0 0,-3 1-1 0 0,0 0-319 0 0,1 1 1 0 0,0-1-1 0 0,0 1 1 0 0,0 0-1 0 0,0 0 1 0 0,1 0 0 0 0,-5 5-1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11T11:54:56.7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55 1 4217 0 0,'0'0'7522'0'0,"-3"7"-6656"0"0,-6 20-236 0 0,-10 52-1 0 0,-2 11 253 0 0,18-85-358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11T11:54:57.7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47 0 1784 0 0,'-1'1'10588'0'0,"-4"7"-9820"0"0,-2 6-418 0 0,1 0 0 0 0,1 1 1 0 0,0-1-1 0 0,0 1 0 0 0,1 0 0 0 0,1 1 0 0 0,1-1 0 0 0,-1 18 0 0 0,3-33-318 0 0,0 0 0 0 0,0 1 0 0 0,0-1 0 0 0,0 0 0 0 0,0 0 1 0 0,0 0-1 0 0,0 0 0 0 0,0 1 0 0 0,0-1 0 0 0,0 0 0 0 0,0 0 0 0 0,0 0 0 0 0,0 0 0 0 0,0 1 0 0 0,0-1 0 0 0,0 0 0 0 0,0 0 0 0 0,0 0 0 0 0,0 0 0 0 0,1 1 0 0 0,-1-1 0 0 0,0 0 0 0 0,0 0 0 0 0,0 0 0 0 0,0 0 0 0 0,0 0 0 0 0,0 0 0 0 0,0 1 0 0 0,1-1 0 0 0,-1 0 0 0 0,0 0 0 0 0,0 0 0 0 0,0 0 0 0 0,0 0 0 0 0,0 0 0 0 0,1 0 0 0 0,5-4 595 0 0,8-14-273 0 0,-10 14-278 0 0,28-39 127 0 0,20-20-255 0 0,-46 59 15 0 0,-5 10-29 0 0,-1 2 41 0 0,3 52-36 0 0,-1-3 41 0 0,0-35 107 0 0,-1-11 8 0 0,-1-10 93 0 0,0-3 147 0 0,0 2-291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11T11:54:58.9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84 12539 0 0,'0'0'0'0'0,"0"1"0"0"0,-1 1 3 0 0,1 0 15 0 0,0 0 15 0 0,-1 3 51 0 0,1-2-25 0 0,-1 3 3 0 0,0 21 304 0 0,1-8-66 0 0,1-19-286 0 0,-1 1 0 0 0,1 0 0 0 0,-1 0 0 0 0,1-1 0 0 0,-1 1 0 0 0,1-1-1 0 0,-1 1 1 0 0,1 0 0 0 0,0-1 0 0 0,-1 1 0 0 0,1-1 0 0 0,0 1 0 0 0,-1-1 0 0 0,1 1 0 0 0,0-1 0 0 0,0 0-1 0 0,-1 1 1 0 0,1-1 0 0 0,0 0 0 0 0,0 0 0 0 0,0 0 0 0 0,0 0 0 0 0,0 1 0 0 0,2-1 35 0 0,1 1 5 0 0,1 0 0 0 0,-1 0 0 0 0,1 0 0 0 0,-1-1-1 0 0,1 0 1 0 0,-1 0 0 0 0,1 0 0 0 0,0 0 0 0 0,-1-1 0 0 0,1 0 0 0 0,-1 0 0 0 0,1 0 0 0 0,-1 0-1 0 0,7-4 1 0 0,-5 3 12 0 0,-1-1 0 0 0,0 0-1 0 0,0 0 1 0 0,-1-1 0 0 0,1 1-1 0 0,0-1 1 0 0,-1 0 0 0 0,0 0 0 0 0,0-1-1 0 0,5-7 1 0 0,-3 3 10 0 0,-1 0 0 0 0,0-1 0 0 0,6-14 0 0 0,-10 19-22 0 0,1 0-1 0 0,0-1 0 0 0,-1 1 1 0 0,0-1-1 0 0,0 1 0 0 0,-1-1 1 0 0,0 1-1 0 0,0-8 0 0 0,0 13-43 0 0,0 0 0 0 0,0 0-1 0 0,0 0 1 0 0,0 0 0 0 0,0 0 0 0 0,0 0-1 0 0,0 0 1 0 0,0 0 0 0 0,0 0-1 0 0,-1 0 1 0 0,1 0 0 0 0,0 0 0 0 0,0 0-1 0 0,0 0 1 0 0,0 0 0 0 0,0 0 0 0 0,0 0-1 0 0,0 0 1 0 0,0 0 0 0 0,0 0-1 0 0,0 0 1 0 0,0 0 0 0 0,0 0 0 0 0,-1 0-1 0 0,1 0 1 0 0,0 0 0 0 0,0 0 0 0 0,0 0-1 0 0,0 0 1 0 0,0 0 0 0 0,0 0 0 0 0,0 0-1 0 0,0 0 1 0 0,0 0 0 0 0,0 0-1 0 0,-2 10 92 0 0,13 52-191 0 0,10 78 114 0 0,-18-110 32 0 0,-2 1-1 0 0,-3 49 1 0 0,1-76-28 0 0,1-1-1 0 0,-1 1 1 0 0,1 0 0 0 0,-1-1-1 0 0,0 1 1 0 0,-1-1 0 0 0,1 1-1 0 0,-1-1 1 0 0,1 0-1 0 0,-1 0 1 0 0,0 1 0 0 0,0-1-1 0 0,0-1 1 0 0,-1 1 0 0 0,1 0-1 0 0,-1 0 1 0 0,0-1-1 0 0,1 0 1 0 0,-1 1 0 0 0,0-1-1 0 0,0 0 1 0 0,-1 0 0 0 0,1-1-1 0 0,0 1 1 0 0,-1-1-1 0 0,1 1 1 0 0,-1-1 0 0 0,1 0-1 0 0,-1-1 1 0 0,1 1 0 0 0,-1 0-1 0 0,0-1 1 0 0,1 0-1 0 0,-7 0 1 0 0,8 0 12 0 0,-33-3 509 0 0,32 3-469 0 0,0-1 0 0 0,0 1 0 0 0,0-1 0 0 0,0 0 0 0 0,0 0 0 0 0,0 0 0 0 0,0 0 0 0 0,-5-3-1 0 0,8 3-107 0 0,-1 1 0 0 0,1 0 0 0 0,0-1 0 0 0,-1 1 0 0 0,1 0 0 0 0,-1-1 0 0 0,1 1 0 0 0,0 0 0 0 0,-1-1 0 0 0,1 1 0 0 0,0-1 0 0 0,-1 1 0 0 0,1-1 0 0 0,0 1 0 0 0,0-1 0 0 0,0 1 0 0 0,-1-1 0 0 0,1 1 0 0 0,0-1 0 0 0,0 1 0 0 0,0-1 0 0 0,0 1 0 0 0,0-1 0 0 0,0 1 0 0 0,0-1 0 0 0,0 0 0 0 0,0 1 0 0 0,0-1 0 0 0,9-13-2655 0 0,-8 13 2327 0 0,0 0-1 0 0,0 0 0 0 0,-1 0 0 0 0,1 0 0 0 0,0-1 0 0 0,-1 1 0 0 0,1 0 0 0 0,0 0 0 0 0,-1 0 1 0 0,0 0-1 0 0,1-3 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8T11:15:48.18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281 91 12157,'-78'173'0,"-125"-263"0,281-83 0,125 263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11T11:54:59.4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225 4 1912 0 0,'0'0'983'0'0,"-13"-3"2651"0"0,-1 3-2040 0 0,0 0-1 0 0,-1 1 1 0 0,-20 3-1 0 0,20-1-1031 0 0,0 1-1 0 0,0 0 1 0 0,0 1 0 0 0,1 1-1 0 0,-23 12 1 0 0,36-18-541 0 0,-1 1 0 0 0,1 0 0 0 0,-1 0 1 0 0,1 0-1 0 0,-1 1 0 0 0,1-1 0 0 0,0 0 1 0 0,0 0-1 0 0,-1 1 0 0 0,1-1 0 0 0,0 0 0 0 0,0 1 1 0 0,0 0-1 0 0,1-1 0 0 0,-1 1 0 0 0,0-1 0 0 0,1 1 1 0 0,-1 0-1 0 0,1-1 0 0 0,-1 1 0 0 0,1 0 1 0 0,0 0-1 0 0,-1-1 0 0 0,1 1 0 0 0,0 0 0 0 0,0 0 1 0 0,0 0-1 0 0,1-1 0 0 0,-1 1 0 0 0,0 0 0 0 0,1 0 1 0 0,0 1-1 0 0,1 1-104 0 0,-1 0-1 0 0,1 0 1 0 0,0-1-1 0 0,0 1 1 0 0,0-1 0 0 0,0 0-1 0 0,1 0 1 0 0,0 1 0 0 0,-1-1-1 0 0,1-1 1 0 0,0 1 0 0 0,0 0-1 0 0,4 2 1 0 0,24 11-3427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11T11:55:00.1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17 107 4089 0 0,'3'0'4544'0'0,"12"2"-3138"0"0,-7-1-1043 0 0,-1 0 0 0 0,1-1 0 0 0,-1 0 0 0 0,1-1-1 0 0,-1 1 1 0 0,1-1 0 0 0,11-4 0 0 0,-16 4-304 0 0,0 0 1 0 0,0 0-1 0 0,-1 0 1 0 0,1-1 0 0 0,0 1-1 0 0,0-1 1 0 0,-1 0 0 0 0,1 0-1 0 0,-1 0 1 0 0,1 0-1 0 0,-1 0 1 0 0,0 0 0 0 0,0-1-1 0 0,0 1 1 0 0,0-1 0 0 0,0 1-1 0 0,0-1 1 0 0,-1 0-1 0 0,1 0 1 0 0,0-3 0 0 0,-1 4-11 0 0,0 0 0 0 0,-1 1 0 0 0,1-1 0 0 0,-1 1 0 0 0,0-1 0 0 0,1 0 0 0 0,-1 1 0 0 0,0-1 0 0 0,0 1 0 0 0,0-1 0 0 0,0 0 0 0 0,0 1 0 0 0,0-1 1 0 0,-1 0-1 0 0,1 1 0 0 0,0-1 0 0 0,-1 0 0 0 0,0 1 0 0 0,1-1 0 0 0,-1 1 0 0 0,0-1 0 0 0,1 1 0 0 0,-1 0 0 0 0,0-1 0 0 0,0 1 0 0 0,0 0 0 0 0,-1-1 0 0 0,1 1 0 0 0,0 0 1 0 0,0 0-1 0 0,-1 0 0 0 0,1 0 0 0 0,0 0 0 0 0,-1 0 0 0 0,1 1 0 0 0,-1-1 0 0 0,1 0 0 0 0,-1 1 0 0 0,-1-1 0 0 0,-1 0-10 0 0,0 0 0 0 0,-1 0 0 0 0,1 1 0 0 0,0-1 0 0 0,0 1 0 0 0,0 0 0 0 0,0 0 1 0 0,0 1-1 0 0,0-1 0 0 0,0 1 0 0 0,0 0 0 0 0,0 0 0 0 0,0 0 0 0 0,0 1 0 0 0,-4 1 0 0 0,4 0-49 0 0,-1-1 1 0 0,1 1-1 0 0,0 0 0 0 0,1 0 1 0 0,-1 1-1 0 0,0-1 0 0 0,1 1 1 0 0,0 0-1 0 0,0 0 0 0 0,0 0 1 0 0,0 0-1 0 0,1 1 0 0 0,0-1 1 0 0,0 0-1 0 0,-3 8 0 0 0,3-5 31 0 0,1 0-1 0 0,-1 0 1 0 0,1 0-1 0 0,0 0 1 0 0,1 0-1 0 0,0 0 1 0 0,0 1-1 0 0,0-1 1 0 0,1 0-1 0 0,2 8 1 0 0,-3-12-5 0 0,1 0 0 0 0,0 0 0 0 0,0 0 0 0 0,0 0 0 0 0,1 0 0 0 0,-1 0 0 0 0,1 0 0 0 0,-1-1 0 0 0,1 1 0 0 0,0-1 0 0 0,0 1 0 0 0,0-1 0 0 0,1 0 0 0 0,-1 1 1 0 0,0-1-1 0 0,1 0 0 0 0,-1-1 0 0 0,1 1 0 0 0,0 0 0 0 0,0-1 0 0 0,-1 0 0 0 0,1 1 0 0 0,0-1 0 0 0,0 0 0 0 0,0 0 0 0 0,5 0 0 0 0,-1 0 28 0 0,0 0 0 0 0,0-1 0 0 0,0 0 0 0 0,-1 0 0 0 0,1-1 0 0 0,0 0-1 0 0,0 0 1 0 0,-1 0 0 0 0,1-1 0 0 0,0 0 0 0 0,7-4 0 0 0,14-8 123 0 0,33-21 0 0 0,-37 20-1253 0 0,-20 12 62 0 0,2-2-3938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11T11:55:00.7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 13 4729 0 0,'0'-1'2676'0'0,"0"-3"-196"0"0,1-3 2489 0 0,1 17-4732 0 0,0 0 1 0 0,-1 0-1 0 0,0 0 1 0 0,-1 0-1 0 0,-1 10 0 0 0,-8 53 163 0 0,3-31-245 0 0,2-19 706 0 0,4-24-791 0 0,1 0 0 0 0,0-1 0 0 0,-1 1 0 0 0,1 0 0 0 0,0 0 0 0 0,0 0 0 0 0,0 0 0 0 0,0 0 0 0 0,2-2 0 0 0,3-4 76 0 0,4-9 103 0 0,13-33 0 0 0,-16 33-244 0 0,1 1 0 0 0,17-27 0 0 0,-25 42 0 0 0,3-4-13 0 0,-1 1 0 0 0,1-1 0 0 0,0 1 0 0 0,0 0 0 0 0,5-4 0 0 0,-7 6 2 0 0,-1 1-1 0 0,1 0 1 0 0,-1-1 0 0 0,1 1 0 0 0,0 0-1 0 0,-1-1 1 0 0,1 1 0 0 0,0 0 0 0 0,-1 0 0 0 0,1-1-1 0 0,0 1 1 0 0,-1 0 0 0 0,1 0 0 0 0,0 0-1 0 0,-1 0 1 0 0,1 0 0 0 0,0 0 0 0 0,0 0 0 0 0,-1 0-1 0 0,1 1 1 0 0,0-1 0 0 0,-1 0 0 0 0,1 0-1 0 0,0 0 1 0 0,-1 1 0 0 0,1-1 0 0 0,0 0 0 0 0,-1 1-1 0 0,1-1 1 0 0,-1 1 0 0 0,1-1 0 0 0,-1 0-1 0 0,1 1 1 0 0,-1-1 0 0 0,1 1 0 0 0,-1 0 0 0 0,1-1-1 0 0,-1 1 1 0 0,0-1 0 0 0,1 1 0 0 0,-1 0-1 0 0,0-1 1 0 0,1 2 0 0 0,1 2 11 0 0,0 1 1 0 0,0 0-1 0 0,-1 0 1 0 0,1 0-1 0 0,-1 0 1 0 0,0 0-1 0 0,-1 1 1 0 0,1 5-1 0 0,-2 43 115 0 0,0-45-58 0 0,1-7-18 0 0,-1 12 131 0 0,1-14-151 0 0,0 1 1 0 0,0-1-1 0 0,0 1 1 0 0,0-1 0 0 0,0 1-1 0 0,0-1 1 0 0,0 0-1 0 0,-1 1 1 0 0,1-1-1 0 0,0 1 1 0 0,0-1-1 0 0,0 1 1 0 0,-1-1 0 0 0,1 0-1 0 0,0 1 1 0 0,0-1-1 0 0,-1 0 1 0 0,1 1-1 0 0,0-1 1 0 0,-1 0-1 0 0,1 1 1 0 0,0-1 0 0 0,-1 0-1 0 0,1 0 1 0 0,-1 1-1 0 0,1-4-906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11T11:55:01.3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37 112 3833 0 0,'1'1'9615'0'0,"9"5"-8565"0"0,-7-5-950 0 0,0 0 1 0 0,1 0 0 0 0,-1 0 0 0 0,0 0-1 0 0,0-1 1 0 0,1 1 0 0 0,-1-1-1 0 0,1 1 1 0 0,-1-1 0 0 0,0-1-1 0 0,1 1 1 0 0,-1 0 0 0 0,0-1 0 0 0,1 1-1 0 0,-1-1 1 0 0,0 0 0 0 0,0 0-1 0 0,0 0 1 0 0,0-1 0 0 0,0 1-1 0 0,0-1 1 0 0,0 0 0 0 0,0 0 0 0 0,3-2-1 0 0,-4 2-68 0 0,0 0-1 0 0,1 0 0 0 0,-1 0 1 0 0,0 0-1 0 0,0-1 0 0 0,0 1 1 0 0,-1-1-1 0 0,1 1 0 0 0,0-1 1 0 0,-1 0-1 0 0,0 1 0 0 0,0-1 1 0 0,0 0-1 0 0,0 0 0 0 0,0 0 1 0 0,0 0-1 0 0,-1 0 0 0 0,1 0 1 0 0,-1 0-1 0 0,0 0 0 0 0,0 0 0 0 0,0 0 1 0 0,-1 0-1 0 0,1 0 0 0 0,-1 0 1 0 0,-1-6-1 0 0,2 8 21 0 0,-1-1-1 0 0,1 0 0 0 0,-1 1 1 0 0,0 0-1 0 0,0-1 0 0 0,1 1 1 0 0,-1-1-1 0 0,0 1 0 0 0,0 0 1 0 0,0 0-1 0 0,0-1 0 0 0,-1 1 1 0 0,1 0-1 0 0,0 0 0 0 0,0 0 1 0 0,-1 0-1 0 0,1 0 1 0 0,-1 1-1 0 0,1-1 0 0 0,0 0 1 0 0,-3 0-1 0 0,2 1-34 0 0,-1-1-1 0 0,1 1 1 0 0,-1 0-1 0 0,1 0 1 0 0,-1 0 0 0 0,1 0-1 0 0,-1 1 1 0 0,1-1 0 0 0,-1 0-1 0 0,1 1 1 0 0,0 0 0 0 0,-4 1-1 0 0,-1 1-45 0 0,0 1 1 0 0,1 0-1 0 0,0 0 0 0 0,0 0 0 0 0,0 0 0 0 0,0 1 1 0 0,1 0-1 0 0,-7 8 0 0 0,7-7 40 0 0,2-1 1 0 0,-1 0-1 0 0,1 1 0 0 0,0-1 1 0 0,0 1-1 0 0,0 0 0 0 0,1 0 1 0 0,0 1-1 0 0,0-1 0 0 0,-1 12 1 0 0,2-14-3 0 0,1-1 1 0 0,0 1-1 0 0,0-1 1 0 0,1 1 0 0 0,-1-1-1 0 0,1 0 1 0 0,0 1-1 0 0,-1-1 1 0 0,2 0 0 0 0,-1 1-1 0 0,0-1 1 0 0,1 0 0 0 0,-1 0-1 0 0,1 0 1 0 0,0 0-1 0 0,0 0 1 0 0,0 0 0 0 0,0-1-1 0 0,0 1 1 0 0,1-1-1 0 0,4 4 1 0 0,-4-3 5 0 0,1 0 0 0 0,-1 0-1 0 0,1 0 1 0 0,0-1 0 0 0,0 0 0 0 0,0 0 0 0 0,0 0-1 0 0,0 0 1 0 0,1-1 0 0 0,-1 1 0 0 0,0-1 0 0 0,1 0-1 0 0,-1 0 1 0 0,1-1 0 0 0,-1 0 0 0 0,1 1-1 0 0,-1-1 1 0 0,1-1 0 0 0,-1 1 0 0 0,1-1 0 0 0,-1 0-1 0 0,9-2 1 0 0,-6 0-148 0 0,0 1 0 0 0,-1-1 0 0 0,0-1 0 0 0,1 1 0 0 0,-1-1 0 0 0,9-8-1 0 0,-12 9-853 0 0,0 0-1 0 0,0 0 1 0 0,0 0-1 0 0,0-1 1 0 0,0 0-1 0 0,3-6 1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11T11:55:01.9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14 10874 0 0,'0'0'-232'0'0,"0"13"878"0"0,-1 50 2156 0 0,2 65-414 0 0,-1-128-2366 0 0,0 0-1 0 0,0 0 0 0 0,0 0 1 0 0,1 0-1 0 0,-1 0 1 0 0,0 0-1 0 0,0 0 1 0 0,0 0-1 0 0,0 0 0 0 0,0 0 1 0 0,0-1-1 0 0,0 1 1 0 0,0 0-1 0 0,0 0 1 0 0,0 0-1 0 0,0 0 1 0 0,0 0-1 0 0,0 0 0 0 0,0 0 1 0 0,1 0-1 0 0,-1 0 1 0 0,0 0-1 0 0,0 0 1 0 0,0 0-1 0 0,0 0 0 0 0,0 0 1 0 0,0 0-1 0 0,0 0 1 0 0,0 0-1 0 0,0 0 1 0 0,0 0-1 0 0,0 0 0 0 0,0 0 1 0 0,0 0-1 0 0,1 0 1 0 0,-1 1-1 0 0,0-1 1 0 0,0 0-1 0 0,0 0 0 0 0,0 0 1 0 0,0 0-1 0 0,0 0 1 0 0,0 0-1 0 0,0 0 1 0 0,0 0-1 0 0,0 0 0 0 0,0 0 1 0 0,0 0-1 0 0,0 0 1 0 0,0 0-1 0 0,0 0 1 0 0,0 0-1 0 0,0 0 0 0 0,0 1 1 0 0,0-1-1 0 0,0 0 1 0 0,0 0-1 0 0,0 0 1 0 0,0 0-1 0 0,0 0 0 0 0,0 0 1 0 0,0 0-1 0 0,0 0 1 0 0,0 0-1 0 0,0 0 1 0 0,0 0-1 0 0,0 1 1 0 0,6-10 520 0 0,4-13-319 0 0,5-41 126 0 0,-13 49-323 0 0,1 1 0 0 0,0 0 1 0 0,1 0-1 0 0,0 0 1 0 0,1 0-1 0 0,12-21 1 0 0,-17 33-33 0 0,1 0 0 0 0,-1 1 0 0 0,1-1 0 0 0,0 0 1 0 0,-1 0-1 0 0,1 0 0 0 0,0 1 0 0 0,0-1 0 0 0,0 0 0 0 0,-1 1 1 0 0,1-1-1 0 0,0 1 0 0 0,0-1 0 0 0,0 1 0 0 0,0-1 1 0 0,0 1-1 0 0,0 0 0 0 0,0-1 0 0 0,0 1 0 0 0,0 0 0 0 0,0 0 1 0 0,2 0-1 0 0,-1 0 22 0 0,0 0 1 0 0,0 0-1 0 0,0 1 1 0 0,0-1-1 0 0,0 1 1 0 0,0 0-1 0 0,0 0 1 0 0,0-1-1 0 0,-1 1 1 0 0,4 3-1 0 0,2 0 11 0 0,-2 1 0 0 0,1 0 0 0 0,0 0-1 0 0,-1 1 1 0 0,6 7 0 0 0,-10-11-506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11T11:55:02.4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122 7 13307 0 0,'0'0'-107'0'0,"-15"-6"1282"0"0,12 6-1068 0 0,1 0 0 0 0,-1 0 0 0 0,0 0 0 0 0,1 0 0 0 0,-1 0 1 0 0,1 0-1 0 0,-1 1 0 0 0,1-1 0 0 0,-1 1 0 0 0,1 0 0 0 0,0-1 0 0 0,-1 1 0 0 0,1 0 0 0 0,-4 3 0 0 0,2-1 15 0 0,0-1 0 0 0,0 2 0 0 0,1-1 0 0 0,-1 0 0 0 0,1 1-1 0 0,0-1 1 0 0,-4 7 0 0 0,2-3 9 0 0,1 1-1 0 0,0 0 0 0 0,0 0 1 0 0,0 0-1 0 0,1 0 0 0 0,1 1 1 0 0,0-1-1 0 0,-2 11 0 0 0,3-17-112 0 0,1-1-1 0 0,0 1 1 0 0,0-1-1 0 0,0 1 1 0 0,0-1-1 0 0,0 1 1 0 0,0 0-1 0 0,0-1 1 0 0,0 1-1 0 0,1-1 1 0 0,-1 1-1 0 0,1-1 1 0 0,-1 1-1 0 0,1-1 1 0 0,-1 0 0 0 0,1 1-1 0 0,0-1 1 0 0,0 0-1 0 0,-1 1 1 0 0,1-1-1 0 0,0 0 1 0 0,0 0-1 0 0,0 0 1 0 0,1 0-1 0 0,-1 0 1 0 0,0 0-1 0 0,0 0 1 0 0,1 0-1 0 0,-1 0 1 0 0,0 0-1 0 0,1-1 1 0 0,-1 1-1 0 0,1-1 1 0 0,-1 1-1 0 0,0-1 1 0 0,4 1-1 0 0,-2-1 21 0 0,0 1-1 0 0,0-1 0 0 0,0 0 1 0 0,0-1-1 0 0,1 1 0 0 0,-1 0 1 0 0,0-1-1 0 0,0 0 0 0 0,0 1 1 0 0,0-1-1 0 0,0-1 0 0 0,0 1 1 0 0,-1 0-1 0 0,1-1 0 0 0,0 1 1 0 0,0-1-1 0 0,3-3 0 0 0,1-2-1 0 0,0 0-1 0 0,-1 0 0 0 0,0-1 0 0 0,0 0 0 0 0,0-1 0 0 0,-1 1 0 0 0,-1-1 0 0 0,1 0 0 0 0,-1 0 0 0 0,-1 0 0 0 0,0-1 1 0 0,3-9-1 0 0,-6 13-35 0 0,-1 5 272 0 0,-2 11 30 0 0,2 14-279 0 0,0-16 14 0 0,1 0 1 0 0,0 0-1 0 0,0 0 0 0 0,0 0 1 0 0,1 0-1 0 0,1 0 0 0 0,-1 0 1 0 0,4 9-1 0 0,-4-17-59 0 0,-1 1 0 0 0,1 0 0 0 0,-1-1 0 0 0,1 1 1 0 0,-1-1-1 0 0,1 1 0 0 0,0-1 0 0 0,-1 1 0 0 0,1-1 0 0 0,0 0 0 0 0,-1 1 0 0 0,1-1 0 0 0,0 0 0 0 0,0 0 0 0 0,-1 1 0 0 0,1-1 0 0 0,0 0 1 0 0,0 0-1 0 0,0 0 0 0 0,-1 0 0 0 0,1 0 0 0 0,0 0 0 0 0,0 0 0 0 0,-1 0 0 0 0,1 0 0 0 0,0 0 0 0 0,0-1 0 0 0,0 1 0 0 0,23-7-3943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11T11:55:02.8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52 0 9978 0 0,'0'1'1768'0'0,"-1"2"-731"0"0,-3 8-244 0 0,-17 77 3064 0 0,0 47-2182 0 0,20-94-1173 0 0,-3-92-11982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11T11:55:03.0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29 5753 0 0,'0'0'2014'0'0,"0"-3"1066"0"0,0-12-1668 0 0,1 15-1300 0 0,-1-1 1 0 0,1 0-1 0 0,0 0 1 0 0,0 0-1 0 0,-1 1 1 0 0,1-1-1 0 0,0 0 0 0 0,0 1 1 0 0,0-1-1 0 0,0 0 1 0 0,0 1-1 0 0,0 0 1 0 0,0-1-1 0 0,0 1 1 0 0,0-1-1 0 0,0 1 1 0 0,0 0-1 0 0,0 0 1 0 0,0 0-1 0 0,0 0 1 0 0,1 0-1 0 0,-1 0 1 0 0,0 0-1 0 0,0 0 1 0 0,0 0-1 0 0,2 0 1 0 0,4 2 45 0 0,0 0 0 0 0,0 0 0 0 0,7 3 0 0 0,0 0 27 0 0,11 0-1087 0 0,0-3-3439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11T11:55:03.4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 61 8314 0 0,'0'0'-29'0'0,"0"1"-82"0"0,0 1 80 0 0,0 6 118 0 0,-3 84 4668 0 0,3-92-4674 0 0,0 1 0 0 0,0 0-1 0 0,0-1 1 0 0,0 1 0 0 0,0-1-1 0 0,0 1 1 0 0,0 0 0 0 0,0-1-1 0 0,1 1 1 0 0,-1-1 0 0 0,0 1-1 0 0,0 0 1 0 0,1-1 0 0 0,-1 1-1 0 0,0-1 1 0 0,1 1 0 0 0,-1-1 0 0 0,0 1-1 0 0,1-1 1 0 0,-1 0 0 0 0,1 1-1 0 0,-1-1 1 0 0,1 1 0 0 0,-1-1-1 0 0,1 0 1 0 0,-1 1 0 0 0,1-1-1 0 0,1 1 4 0 0,0-1 0 0 0,-1 0 0 0 0,1 1 0 0 0,0-1 0 0 0,-1 0-1 0 0,1 0 1 0 0,0 0 0 0 0,-1 0 0 0 0,1 0 0 0 0,2-1 0 0 0,2 0 25 0 0,1-1 1 0 0,-1 0-1 0 0,0-1 1 0 0,8-3-1 0 0,-10 4-41 0 0,1-1 0 0 0,-1 0 1 0 0,0 0-1 0 0,0 0 0 0 0,0-1 0 0 0,0 1 0 0 0,-1-1 0 0 0,1 0 0 0 0,-1 0 1 0 0,0-1-1 0 0,0 1 0 0 0,0 0 0 0 0,-1-1 0 0 0,3-6 0 0 0,-4 8 56 0 0,0-1-1 0 0,0 1 1 0 0,0-1-1 0 0,0 1 1 0 0,0-1-1 0 0,-1 1 1 0 0,0-1-1 0 0,0 0 1 0 0,0 1-1 0 0,0-1 1 0 0,0 0-1 0 0,-1 1 1 0 0,0-1 0 0 0,1 1-1 0 0,-1-1 1 0 0,-1 1-1 0 0,1 0 1 0 0,0-1-1 0 0,-1 1 1 0 0,0 0-1 0 0,-2-5 1 0 0,2 7-89 0 0,0-1 0 0 0,1 0 0 0 0,-1 0 0 0 0,0 1 0 0 0,0-1 0 0 0,0 1 0 0 0,0-1 0 0 0,0 1 0 0 0,-1 0 0 0 0,1 0 0 0 0,0 0 0 0 0,-1 0 0 0 0,1 0 1 0 0,0 0-1 0 0,-1 1 0 0 0,1-1 0 0 0,-1 1 0 0 0,1 0 0 0 0,-1 0 0 0 0,1 0 0 0 0,-1 0 0 0 0,1 0 0 0 0,-1 0 0 0 0,-2 1 0 0 0,1 0 11 0 0,0 0-1 0 0,0 0 1 0 0,1 0-1 0 0,-1 1 1 0 0,0-1-1 0 0,1 1 1 0 0,-1 0-1 0 0,1 0 1 0 0,-1 0-1 0 0,1 0 1 0 0,0 1-1 0 0,0-1 1 0 0,0 1-1 0 0,-4 5 1 0 0,5-6-307 0 0,1 1 1 0 0,-1-1-1 0 0,1 1 0 0 0,0-1 1 0 0,-1 1-1 0 0,1 0 1 0 0,0-1-1 0 0,1 1 0 0 0,-1 0 1 0 0,0 0-1 0 0,1 0 1 0 0,0 0-1 0 0,-1-1 1 0 0,1 1-1 0 0,0 0 0 0 0,1 5 1 0 0,-1-6 83 0 0,1-1 0 0 0,-1 1 0 0 0,1-1 0 0 0,0 1 0 0 0,-1-1 0 0 0,1 1-1 0 0,0-1 1 0 0,0 0 0 0 0,0 1 0 0 0,0-1 0 0 0,0 0 0 0 0,0 0 0 0 0,0 1 0 0 0,1-1 0 0 0,-1 0 0 0 0,0 0 0 0 0,1 0 0 0 0,-1-1 0 0 0,0 1 0 0 0,1 0 0 0 0,-1 0 0 0 0,1-1 0 0 0,-1 1 0 0 0,1-1 0 0 0,0 1 0 0 0,-1-1 0 0 0,1 0 0 0 0,0 0 0 0 0,-1 0 0 0 0,4 0 0 0 0,4 0-3600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11T11:55:03.9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 1 11258 0 0,'0'0'1763'0'0,"-1"9"1769"0"0,-4 21-2007 0 0,-1 42 0 0 0,6-72-1507 0 0,0 1 0 0 0,0-1 0 0 0,0 0 1 0 0,0 0-1 0 0,0 1 0 0 0,0-1 0 0 0,1 0 0 0 0,-1 0 1 0 0,0 0-1 0 0,0 1 0 0 0,0-1 0 0 0,0 0 0 0 0,0 0 1 0 0,0 1-1 0 0,0-1 0 0 0,0 0 0 0 0,0 0 1 0 0,1 0-1 0 0,-1 0 0 0 0,0 1 0 0 0,0-1 0 0 0,0 0 1 0 0,0 0-1 0 0,1 0 0 0 0,-1 0 0 0 0,0 0 0 0 0,0 1 1 0 0,0-1-1 0 0,1 0 0 0 0,-1 0 0 0 0,0 0 0 0 0,0 0 1 0 0,0 0-1 0 0,1 0 0 0 0,-1 0 0 0 0,0 0 0 0 0,11-2 314 0 0,10-10-145 0 0,-13 4-125 0 0,1-1-1 0 0,-1 0 1 0 0,11-18 0 0 0,6-7 93 0 0,-24 32-144 0 0,1 1 0 0 0,-1-1 1 0 0,0 1-1 0 0,0 0 1 0 0,1 0-1 0 0,-1-1 0 0 0,0 1 1 0 0,1 0-1 0 0,-1 0 0 0 0,1 1 1 0 0,0-1-1 0 0,-1 0 1 0 0,3 0-1 0 0,-3 1 18 0 0,0 0 0 0 0,0 0-1 0 0,0 0 1 0 0,1 0 0 0 0,-1 0 0 0 0,0 0-1 0 0,0 1 1 0 0,0-1 0 0 0,0 0 0 0 0,0 1-1 0 0,0-1 1 0 0,0 1 0 0 0,0 0 0 0 0,0-1 0 0 0,0 1-1 0 0,0 0 1 0 0,0-1 0 0 0,0 1 0 0 0,1 2-1 0 0,4 2 157 0 0,-1 0-91 0 0,-1-1 0 0 0,1 0 0 0 0,-1-1 1 0 0,1 1-1 0 0,6 2 0 0 0,-11-6 288 0 0,-1-1-1449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8T11:15:48.19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281 91 12157,'-78'173'0,"-125"-263"0,281-83 0,125 263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11T11:55:18.3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39 0 2040 0 0,'0'0'3924'0'0,"-2"8"-2961"0"0,-17 150 976 0 0,2-19-408 0 0,18-148-699 0 0,1 1 0 0 0,0-1 0 0 0,0 0 0 0 0,7-13 0 0 0,22-45-874 0 0,-9 21 219 0 0,-17 33-162 0 0,0 1 0 0 0,1 0 0 0 0,1 1 0 0 0,0 0 0 0 0,0 0 0 0 0,13-13-1 0 0,-17 20 1 0 0,15-15-15 0 0,-17 18 13 0 0,0 0 0 0 0,1 0 0 0 0,-1 0 0 0 0,0 0 0 0 0,0 0 0 0 0,1 1 1 0 0,-1-1-1 0 0,1 0 0 0 0,-1 1 0 0 0,0-1 0 0 0,1 1 0 0 0,-1-1 0 0 0,1 1 0 0 0,0 0 0 0 0,2-1 1 0 0,-3 2 14 0 0,0-1 0 0 0,0 0 1 0 0,0 1-1 0 0,0-1 1 0 0,0 1-1 0 0,1-1 0 0 0,-1 1 1 0 0,0-1-1 0 0,0 1 1 0 0,-1 0-1 0 0,1-1 0 0 0,0 1 1 0 0,0 0-1 0 0,0 0 1 0 0,0 0-1 0 0,-1 0 0 0 0,1-1 1 0 0,0 1-1 0 0,-1 0 1 0 0,1 0-1 0 0,-1 1 1 0 0,1-1-1 0 0,-1 0 0 0 0,1 0 1 0 0,-1 1-1 0 0,2 4-23 0 0,0 1 0 0 0,-1-1 0 0 0,0 10-1 0 0,0-8 39 0 0,0 16 28 0 0,0-1 0 0 0,-2 0 0 0 0,-8 47-1 0 0,4-37-67 0 0,5-30 24 0 0,-1 0-1 0 0,1-1 0 0 0,0 1 1 0 0,0 0-1 0 0,0 0 0 0 0,0 0 1 0 0,1 0-1 0 0,-1-1 0 0 0,1 1 1 0 0,0 0-1 0 0,1 4 0 0 0,-1-6-17 0 0,0 1-1 0 0,0-1 0 0 0,0 0 0 0 0,0 0 0 0 0,0 0 0 0 0,0 0 1 0 0,0 0-1 0 0,0 0 0 0 0,0 0 0 0 0,0 0 0 0 0,1-1 0 0 0,-1 1 1 0 0,0 0-1 0 0,1-1 0 0 0,-1 1 0 0 0,0-1 0 0 0,1 1 0 0 0,-1-1 1 0 0,1 0-1 0 0,-1 0 0 0 0,1 1 0 0 0,-1-1 0 0 0,1 0 0 0 0,1-1 1 0 0,1 1 15 0 0,0 0 1 0 0,-1-1 0 0 0,1 0-1 0 0,0 0 1 0 0,-1 0 0 0 0,1-1-1 0 0,-1 1 1 0 0,1-1 0 0 0,-1 1 0 0 0,0-1-1 0 0,6-5 1 0 0,4-3 78 0 0,15-16 0 0 0,-23 21-67 0 0,11-10-42 0 0,72-64 174 0 0,-86 77-167 0 0,0 1-1 0 0,1-1 1 0 0,-1 0 0 0 0,0-1 0 0 0,0 1 0 0 0,-1 0-1 0 0,1 0 1 0 0,0-1 0 0 0,-1 1 0 0 0,0-1 0 0 0,3-4 0 0 0,-4 5 9 0 0,0 1 0 0 0,1-1 1 0 0,-1 1-1 0 0,0-1 1 0 0,0 1-1 0 0,0-1 1 0 0,0 1-1 0 0,0-1 1 0 0,0 0-1 0 0,0 1 1 0 0,-1-1-1 0 0,1 1 1 0 0,0-1-1 0 0,-1 1 1 0 0,1-1-1 0 0,-1 1 1 0 0,0-1-1 0 0,1 1 1 0 0,-1 0-1 0 0,0-1 1 0 0,0 1-1 0 0,0 0 1 0 0,-2-2-1 0 0,2 2 3 0 0,-1-1 0 0 0,0 1 0 0 0,0 0 0 0 0,0-1 0 0 0,0 1 0 0 0,0 0 1 0 0,0 0-1 0 0,0 0 0 0 0,0 1 0 0 0,0-1 0 0 0,-1 1 0 0 0,1-1 0 0 0,0 1 0 0 0,0 0 0 0 0,-1-1 0 0 0,1 1 0 0 0,0 0 0 0 0,-1 0 0 0 0,1 1 0 0 0,-4 0 0 0 0,1 0-7 0 0,-1 0 0 0 0,0 1 0 0 0,1 0 0 0 0,-1 0-1 0 0,1 0 1 0 0,-11 6 0 0 0,13-6 1 0 0,0 0 0 0 0,-1 1-1 0 0,1-1 1 0 0,0 1 0 0 0,0 0 0 0 0,1 0 0 0 0,-1 0 0 0 0,0 0 0 0 0,1 0 0 0 0,0 1 0 0 0,0-1-1 0 0,0 1 1 0 0,0-1 0 0 0,-2 7 0 0 0,2-2-38 0 0,0 0 0 0 0,1 1 0 0 0,0-1 0 0 0,1 1 0 0 0,0 15 0 0 0,0-14 9 0 0,0-2 28 0 0,0 0 1 0 0,1 0-1 0 0,0 0 0 0 0,0 0 1 0 0,3 9-1 0 0,-3-15-3 0 0,0 0-1 0 0,0 0 1 0 0,0 0 0 0 0,0 0-1 0 0,0 0 1 0 0,0-1 0 0 0,1 1-1 0 0,-1 0 1 0 0,0 0 0 0 0,1-1-1 0 0,-1 1 1 0 0,1-1 0 0 0,0 0-1 0 0,0 1 1 0 0,-1-1 0 0 0,1 0-1 0 0,0 0 1 0 0,0 0 0 0 0,0 0-1 0 0,0 0 1 0 0,0 0 0 0 0,1-1-1 0 0,3 1 1 0 0,4 1 3 0 0,0-2-1 0 0,0 1 1 0 0,0-2 0 0 0,0 1-1 0 0,1-1 1 0 0,-1-1 0 0 0,0 0-1 0 0,0 0 1 0 0,0-1-1 0 0,-1 0 1 0 0,1-1 0 0 0,-1 0-1 0 0,0 0 1 0 0,0-1 0 0 0,0 0-1 0 0,0-1 1 0 0,9-8 0 0 0,-12 8 25 0 0,1-1 1 0 0,-1 0-1 0 0,-1-1 1 0 0,1 1-1 0 0,-1-1 1 0 0,-1 0 0 0 0,0 0-1 0 0,0-1 1 0 0,0 1-1 0 0,-1-1 1 0 0,0 0 0 0 0,1-10-1 0 0,-3 9 37 0 0,-1 9-66 0 0,0 1 0 0 0,0 0 0 0 0,0-1 0 0 0,0 1 1 0 0,0 0-1 0 0,0-1 0 0 0,0 1 0 0 0,0 0 0 0 0,0-1 0 0 0,0 1 0 0 0,0 0 1 0 0,0-1-1 0 0,0 1 0 0 0,-1 0 0 0 0,1-1 0 0 0,0 1 0 0 0,0 0 1 0 0,0-1-1 0 0,-1 1 0 0 0,1 0 0 0 0,0 0 0 0 0,0-1 0 0 0,0 1 1 0 0,-1 0-1 0 0,1 0 0 0 0,0-1 0 0 0,-1 1 0 0 0,1 1-5 0 0,-1 0 0 0 0,0 0-1 0 0,1 0 1 0 0,-1 0 0 0 0,1 0-1 0 0,0 0 1 0 0,-1 0 0 0 0,1 0-1 0 0,0 0 1 0 0,0 0 0 0 0,-1 0-1 0 0,1 1 1 0 0,0 2 10 0 0,-7 20-121 0 0,-3 29 0 0 0,9-44 125 0 0,0 0 0 0 0,1 0 0 0 0,0 0 0 0 0,0 0 0 0 0,1 0-1 0 0,3 15 1 0 0,-3-22-5 0 0,-1 0-1 0 0,0-1 0 0 0,1 1 1 0 0,0-1-1 0 0,-1 1 0 0 0,1-1 0 0 0,0 1 1 0 0,0-1-1 0 0,0 0 0 0 0,0 1 1 0 0,0-1-1 0 0,0 0 0 0 0,0 0 1 0 0,0 0-1 0 0,0 0 0 0 0,1 0 1 0 0,-1 0-1 0 0,0 0 0 0 0,1 0 0 0 0,1 1 1 0 0,-1-1-3 0 0,0-1 0 0 0,0 0-1 0 0,0 0 1 0 0,0 1 0 0 0,0-1 0 0 0,-1 0 0 0 0,1 0 0 0 0,0-1 0 0 0,0 1 0 0 0,0 0 0 0 0,0-1 0 0 0,-1 1 0 0 0,1-1-1 0 0,0 1 1 0 0,0-1 0 0 0,-1 0 0 0 0,1 0 0 0 0,1-1 0 0 0,13-8 57 0 0,-1-1 0 0 0,-1-1 0 0 0,0 0-1 0 0,-1-1 1 0 0,0-1 0 0 0,-1 0 0 0 0,0 0 0 0 0,-1-1 0 0 0,10-19 0 0 0,-20 32-58 0 0,0 0 0 0 0,1 0 0 0 0,-1 0 0 0 0,-1 0 0 0 0,1-1 0 0 0,0 1 1 0 0,0 0-1 0 0,-1-1 0 0 0,0 1 0 0 0,1-1 0 0 0,-1 1 0 0 0,0 0 0 0 0,0-1 0 0 0,0 1 1 0 0,0-1-1 0 0,-2-3 0 0 0,-7 22-113 0 0,4-8 101 0 0,1 1-1 0 0,1-1 1 0 0,-1 1 0 0 0,2 0 0 0 0,-1 0-1 0 0,1 0 1 0 0,0 1 0 0 0,0 10-1 0 0,2-14 5 0 0,0 0-1 0 0,0-1 1 0 0,0 1 0 0 0,1 0-1 0 0,0 0 1 0 0,0-1-1 0 0,0 1 1 0 0,1-1-1 0 0,-1 1 1 0 0,2-1-1 0 0,-1 1 1 0 0,0-1 0 0 0,1 0-1 0 0,4 6 1 0 0,-6-10 9 0 0,0 0-1 0 0,-1 0 1 0 0,1 0 0 0 0,0 0 0 0 0,0-1 0 0 0,0 1 0 0 0,0 0 0 0 0,0 0-1 0 0,0-1 1 0 0,0 1 0 0 0,0-1 0 0 0,0 1 0 0 0,1-1 0 0 0,-1 1 0 0 0,0-1-1 0 0,0 0 1 0 0,0 1 0 0 0,0-1 0 0 0,3 0 0 0 0,-2 0 5 0 0,0 0 1 0 0,0-1-1 0 0,0 1 1 0 0,0 0-1 0 0,0-1 1 0 0,0 0-1 0 0,0 1 1 0 0,0-1-1 0 0,0 0 1 0 0,2-2-1 0 0,3-1 29 0 0,-1-1-1 0 0,1 0 1 0 0,-1-1-1 0 0,8-9 1 0 0,43-54 282 0 0,-4 3-2877 0 0,-47 59-316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11T11:55:18.3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85 1 6649 0 0,'0'0'36'0'0,"0"0"-15"0"0,0 1 13 0 0,0-1 2 0 0,0 0 23 0 0,-6 11 632 0 0,2 0 1 0 0,-1 0-1 0 0,1 0 1 0 0,1 1-1 0 0,0-1 0 0 0,-2 16 1 0 0,3-18-467 0 0,-26 165 2265 0 0,14-81-1342 0 0,6-57-114 0 0,5-26-1235 0 0,7-27-3499 0 0,1-15-3324 0 0,-5 30 5661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11T11:55:18.3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75 7162 0 0,'0'0'389'0'0,"6"-6"879"0"0,2 1-822 0 0,0 0-1 0 0,0 0 1 0 0,1 0-1 0 0,-1 1 1 0 0,1 1-1 0 0,0-1 0 0 0,10-1 1 0 0,67-13 1394 0 0,-75 16-1700 0 0,35-2 345 0 0,7-2-16 0 0,-47 3-178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11T11:55:18.3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57 1 4601 0 0,'0'0'412'0'0,"-2"9"1979"0"0,-5 7-529 0 0,2-5-1011 0 0,-5 20 214 0 0,0 1 0 0 0,2-1 1 0 0,-7 65-1 0 0,15-96-1038 0 0,0 0 1 0 0,0 0-1 0 0,0 1 1 0 0,0-1 0 0 0,0 0-1 0 0,0 0 1 0 0,0 0-1 0 0,0 0 1 0 0,0 0-1 0 0,0 0 1 0 0,0 0 0 0 0,0 0-1 0 0,0 0 1 0 0,0 0-1 0 0,0 0 1 0 0,0 1 0 0 0,0-1-1 0 0,0 0 1 0 0,0 0-1 0 0,0 0 1 0 0,0 0-1 0 0,1 0 1 0 0,-1 0 0 0 0,0 0-1 0 0,0 0 1 0 0,0 0-1 0 0,0 0 1 0 0,0 0-1 0 0,0 0 1 0 0,0 0 0 0 0,0 0-1 0 0,0 0 1 0 0,0 0-1 0 0,0 0 1 0 0,0 0-1 0 0,0 0 1 0 0,1 0 0 0 0,-1 0-1 0 0,0 0 1 0 0,0 0-1 0 0,0 0 1 0 0,0 0-1 0 0,0 0 1 0 0,0 0 0 0 0,0 0-1 0 0,0 0 1 0 0,0 0-1 0 0,0 0 1 0 0,0 0 0 0 0,0 0-1 0 0,1 0 1 0 0,-1 0-1 0 0,0 0 1 0 0,0 0-1 0 0,0 0 1 0 0,0 0 0 0 0,0 0-1 0 0,0 0 1 0 0,0 0-1 0 0,0 0 1 0 0,0 0-1 0 0,0 0 1 0 0,0 0 0 0 0,0 0-1 0 0,0-1 1 0 0,0 1-1 0 0,0 0 1 0 0,9-8 692 0 0,14-18-710 0 0,-16 17 224 0 0,6-6-196 0 0,-4 4-14 0 0,0 0-1 0 0,0 1 0 0 0,1 0 1 0 0,0 1-1 0 0,17-12 1 0 0,-27 21-22 0 0,0 1 1 0 0,0 0-1 0 0,-1 0 1 0 0,1 0-1 0 0,0 0 1 0 0,0 0-1 0 0,0 0 1 0 0,0 0-1 0 0,0 0 0 0 0,0 0 1 0 0,0 0-1 0 0,0-1 1 0 0,1 3-1 0 0,2 20 54 0 0,-1-15-42 0 0,-2-6-9 0 0,0 2 12 0 0,1 1-1 0 0,0 0 1 0 0,0-1-1 0 0,0 1 1 0 0,3 5-1 0 0,-3-9-10 0 0,-1 0 0 0 0,1 0 1 0 0,-1 0-1 0 0,1 0 0 0 0,0 0 0 0 0,-1-1 0 0 0,1 1 1 0 0,0 0-1 0 0,0 0 0 0 0,-1-1 0 0 0,1 1 0 0 0,0-1 0 0 0,0 1 1 0 0,0 0-1 0 0,0-1 0 0 0,0 0 0 0 0,0 1 0 0 0,0-1 1 0 0,0 0-1 0 0,0 1 0 0 0,0-1 0 0 0,0 0 0 0 0,0 0 0 0 0,0 0 1 0 0,0 0-1 0 0,0 0 0 0 0,0 0 0 0 0,0 0 0 0 0,0 0 1 0 0,1-1-1 0 0,3 0 26 0 0,-1 0 0 0 0,0-1-1 0 0,0 0 1 0 0,0 0 0 0 0,0 0 0 0 0,0 0 0 0 0,0-1 0 0 0,0 1 0 0 0,-1-1-1 0 0,1 0 1 0 0,-1 0 0 0 0,6-7 0 0 0,-4 4-10 0 0,-1 0 0 0 0,1-1-1 0 0,-1 1 1 0 0,0-1 0 0 0,0 0 0 0 0,4-12 0 0 0,-8 17-28 0 0,1-1 29 0 0,1 0 0 0 0,-2 0 0 0 0,1 0 1 0 0,0-1-1 0 0,0 1 0 0 0,-1 0 0 0 0,0 0 0 0 0,0-6 0 0 0,0 9-26 0 0,0 0 1 0 0,0 0-1 0 0,0 0 0 0 0,0 0 0 0 0,0 0 0 0 0,0 0 0 0 0,0 0 0 0 0,0 0 0 0 0,0 0 1 0 0,0-1-1 0 0,0 1 0 0 0,0 0 0 0 0,0 0 0 0 0,0 0 0 0 0,0 0 0 0 0,0 0 0 0 0,0 0 1 0 0,0 0-1 0 0,0 0 0 0 0,0 0 0 0 0,0 0 0 0 0,0 0 0 0 0,-1 0 0 0 0,1 0 1 0 0,0 0-1 0 0,0 0 0 0 0,0 0 0 0 0,0 0 0 0 0,0 0 0 0 0,0 0 0 0 0,0 0 0 0 0,0 0 1 0 0,0 0-1 0 0,0 0 0 0 0,0 0 0 0 0,0 0 0 0 0,0 0 0 0 0,0 0 0 0 0,0 0 0 0 0,-1 0 1 0 0,1 0-1 0 0,0 0 0 0 0,0 0 0 0 0,0 0 0 0 0,0 0 0 0 0,0 0 0 0 0,0 0 0 0 0,0 0 1 0 0,0 0-1 0 0,0 0 0 0 0,0 0 0 0 0,0 0 0 0 0,0 0 0 0 0,0 0 0 0 0,0 0 1 0 0,0 0-1 0 0,0 0 0 0 0,0 0 0 0 0,-1 1 0 0 0,-3 4-130 0 0,-4 8 30 0 0,4-5 83 0 0,1 1 0 0 0,0 0-1 0 0,0 0 1 0 0,1 0 0 0 0,0 1 0 0 0,0-1-1 0 0,1 11 1 0 0,0-12 25 0 0,1 0-1 0 0,0 0 0 0 0,1 0 1 0 0,0 0-1 0 0,0-1 0 0 0,1 1 1 0 0,0 0-1 0 0,6 14 1 0 0,-8-21-2 0 0,1 1 0 0 0,-1-1 0 0 0,1 0 0 0 0,0 1 0 0 0,0-1 0 0 0,0 0 0 0 0,0 0 0 0 0,0 1 0 0 0,0-1 0 0 0,0 0 0 0 0,0 0 0 0 0,0 0 0 0 0,1 0 0 0 0,-1-1 0 0 0,0 1 0 0 0,1 0 0 0 0,-1 0 0 0 0,1-1 0 0 0,-1 1 1 0 0,0-1-1 0 0,1 1 0 0 0,-1-1 0 0 0,1 0 0 0 0,0 1 0 0 0,2-1 0 0 0,-1 0 14 0 0,1-1 0 0 0,-1 1 0 0 0,0-1-1 0 0,1 0 1 0 0,-1 0 0 0 0,0 0 0 0 0,0 0 0 0 0,1-1 0 0 0,-1 1 0 0 0,5-5 0 0 0,-3 3 21 0 0,-1 0 0 0 0,1 0-1 0 0,-1-1 1 0 0,0 0 0 0 0,0 0 0 0 0,0 0 0 0 0,-1 0 0 0 0,1 0-1 0 0,-1-1 1 0 0,3-5 0 0 0,-4 6 11 0 0,-1 0-1 0 0,1 0 1 0 0,-1-1-1 0 0,0 1 1 0 0,0 0 0 0 0,0-1-1 0 0,0 1 1 0 0,-1-1-1 0 0,0 1 1 0 0,0-1-1 0 0,0 1 1 0 0,0-1 0 0 0,-2-4-1 0 0,0-4 207 0 0,-7-22-1 0 0,8 32-234 0 0,0 0 0 0 0,0 0-1 0 0,-1 0 1 0 0,1 0 0 0 0,-1 0 0 0 0,0 0-1 0 0,1 0 1 0 0,-1 1 0 0 0,0-1-1 0 0,-1 1 1 0 0,1-1 0 0 0,-5-3 0 0 0,6 5-71 0 0,0 1 0 0 0,-1-1 0 0 0,1 1 0 0 0,-1-1 0 0 0,1 1 0 0 0,0-1 0 0 0,-1 1 1 0 0,1 0-1 0 0,-1-1 0 0 0,1 1 0 0 0,-1 0 0 0 0,1 0 0 0 0,-1 0 0 0 0,0 1 0 0 0,1-1 1 0 0,-1 0-1 0 0,1 0 0 0 0,0 1 0 0 0,-1-1 0 0 0,1 1 0 0 0,-1-1 0 0 0,1 1 0 0 0,0 0 1 0 0,-3 1-1 0 0,0 0-319 0 0,1 1 1 0 0,0-1-1 0 0,0 1 1 0 0,0 0-1 0 0,0 0 1 0 0,1 0 0 0 0,-5 5-1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11T11:55:18.3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55 1 4217 0 0,'0'0'7522'0'0,"-3"7"-6656"0"0,-6 20-236 0 0,-10 52-1 0 0,-2 11 253 0 0,18-85-358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11T11:55:18.3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47 0 1784 0 0,'-1'1'10588'0'0,"-4"7"-9820"0"0,-2 6-418 0 0,1 0 0 0 0,1 1 1 0 0,0-1-1 0 0,0 1 0 0 0,1 0 0 0 0,1 1 0 0 0,1-1 0 0 0,-1 18 0 0 0,3-33-318 0 0,0 0 0 0 0,0 1 0 0 0,0-1 0 0 0,0 0 0 0 0,0 0 1 0 0,0 0-1 0 0,0 0 0 0 0,0 1 0 0 0,0-1 0 0 0,0 0 0 0 0,0 0 0 0 0,0 0 0 0 0,0 0 0 0 0,0 1 0 0 0,0-1 0 0 0,0 0 0 0 0,0 0 0 0 0,0 0 0 0 0,0 0 0 0 0,1 1 0 0 0,-1-1 0 0 0,0 0 0 0 0,0 0 0 0 0,0 0 0 0 0,0 0 0 0 0,0 0 0 0 0,0 0 0 0 0,0 1 0 0 0,1-1 0 0 0,-1 0 0 0 0,0 0 0 0 0,0 0 0 0 0,0 0 0 0 0,0 0 0 0 0,0 0 0 0 0,1 0 0 0 0,5-4 595 0 0,8-14-273 0 0,-10 14-278 0 0,28-39 127 0 0,20-20-255 0 0,-46 59 15 0 0,-5 10-29 0 0,-1 2 41 0 0,3 52-36 0 0,-1-3 41 0 0,0-35 107 0 0,-1-11 8 0 0,-1-10 93 0 0,0-3 147 0 0,0 2-291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11T11:55:18.3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84 12539 0 0,'0'0'0'0'0,"0"1"0"0"0,-1 1 3 0 0,1 0 15 0 0,0 0 15 0 0,-1 3 51 0 0,1-2-25 0 0,-1 3 3 0 0,0 21 304 0 0,1-8-66 0 0,1-19-286 0 0,-1 1 0 0 0,1 0 0 0 0,-1 0 0 0 0,1-1 0 0 0,-1 1 0 0 0,1-1-1 0 0,-1 1 1 0 0,1 0 0 0 0,0-1 0 0 0,-1 1 0 0 0,1-1 0 0 0,0 1 0 0 0,-1-1 0 0 0,1 1 0 0 0,0-1 0 0 0,0 0-1 0 0,-1 1 1 0 0,1-1 0 0 0,0 0 0 0 0,0 0 0 0 0,0 0 0 0 0,0 0 0 0 0,0 1 0 0 0,2-1 35 0 0,1 1 5 0 0,1 0 0 0 0,-1 0 0 0 0,1 0 0 0 0,-1-1-1 0 0,1 0 1 0 0,-1 0 0 0 0,1 0 0 0 0,0 0 0 0 0,-1-1 0 0 0,1 0 0 0 0,-1 0 0 0 0,1 0 0 0 0,-1 0-1 0 0,7-4 1 0 0,-5 3 12 0 0,-1-1 0 0 0,0 0-1 0 0,0 0 1 0 0,-1-1 0 0 0,1 1-1 0 0,0-1 1 0 0,-1 0 0 0 0,0 0 0 0 0,0-1-1 0 0,5-7 1 0 0,-3 3 10 0 0,-1 0 0 0 0,0-1 0 0 0,6-14 0 0 0,-10 19-22 0 0,1 0-1 0 0,0-1 0 0 0,-1 1 1 0 0,0-1-1 0 0,0 1 0 0 0,-1-1 1 0 0,0 1-1 0 0,0-8 0 0 0,0 13-43 0 0,0 0 0 0 0,0 0-1 0 0,0 0 1 0 0,0 0 0 0 0,0 0 0 0 0,0 0-1 0 0,0 0 1 0 0,0 0 0 0 0,0 0-1 0 0,-1 0 1 0 0,1 0 0 0 0,0 0 0 0 0,0 0-1 0 0,0 0 1 0 0,0 0 0 0 0,0 0 0 0 0,0 0-1 0 0,0 0 1 0 0,0 0 0 0 0,0 0-1 0 0,0 0 1 0 0,0 0 0 0 0,0 0 0 0 0,-1 0-1 0 0,1 0 1 0 0,0 0 0 0 0,0 0 0 0 0,0 0-1 0 0,0 0 1 0 0,0 0 0 0 0,0 0 0 0 0,0 0-1 0 0,0 0 1 0 0,0 0 0 0 0,0 0-1 0 0,-2 10 92 0 0,13 52-191 0 0,10 78 114 0 0,-18-110 32 0 0,-2 1-1 0 0,-3 49 1 0 0,1-76-28 0 0,1-1-1 0 0,-1 1 1 0 0,1 0 0 0 0,-1-1-1 0 0,0 1 1 0 0,-1-1 0 0 0,1 1-1 0 0,-1-1 1 0 0,1 0-1 0 0,-1 0 1 0 0,0 1 0 0 0,0-1-1 0 0,0-1 1 0 0,-1 1 0 0 0,1 0-1 0 0,-1 0 1 0 0,0-1-1 0 0,1 0 1 0 0,-1 1 0 0 0,0-1-1 0 0,0 0 1 0 0,-1 0 0 0 0,1-1-1 0 0,0 1 1 0 0,-1-1-1 0 0,1 1 1 0 0,-1-1 0 0 0,1 0-1 0 0,-1-1 1 0 0,1 1 0 0 0,-1 0-1 0 0,0-1 1 0 0,1 0-1 0 0,-7 0 1 0 0,8 0 12 0 0,-33-3 509 0 0,32 3-469 0 0,0-1 0 0 0,0 1 0 0 0,0-1 0 0 0,0 0 0 0 0,0 0 0 0 0,0 0 0 0 0,0 0 0 0 0,-5-3-1 0 0,8 3-107 0 0,-1 1 0 0 0,1 0 0 0 0,0-1 0 0 0,-1 1 0 0 0,1 0 0 0 0,-1-1 0 0 0,1 1 0 0 0,0 0 0 0 0,-1-1 0 0 0,1 1 0 0 0,0-1 0 0 0,-1 1 0 0 0,1-1 0 0 0,0 1 0 0 0,0-1 0 0 0,0 1 0 0 0,-1-1 0 0 0,1 1 0 0 0,0-1 0 0 0,0 1 0 0 0,0-1 0 0 0,0 1 0 0 0,0-1 0 0 0,0 1 0 0 0,0-1 0 0 0,0 0 0 0 0,0 1 0 0 0,0-1 0 0 0,9-13-2655 0 0,-8 13 2327 0 0,0 0-1 0 0,0 0 0 0 0,-1 0 0 0 0,1 0 0 0 0,0-1 0 0 0,-1 1 0 0 0,1 0 0 0 0,0 0 0 0 0,-1 0 1 0 0,0 0-1 0 0,1-3 0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11T11:55:18.3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225 4 1912 0 0,'0'0'983'0'0,"-13"-3"2651"0"0,-1 3-2040 0 0,0 0-1 0 0,-1 1 1 0 0,-20 3-1 0 0,20-1-1031 0 0,0 1-1 0 0,0 0 1 0 0,0 1 0 0 0,1 1-1 0 0,-23 12 1 0 0,36-18-541 0 0,-1 1 0 0 0,1 0 0 0 0,-1 0 1 0 0,1 0-1 0 0,-1 1 0 0 0,1-1 0 0 0,0 0 1 0 0,0 0-1 0 0,-1 1 0 0 0,1-1 0 0 0,0 0 0 0 0,0 1 1 0 0,0 0-1 0 0,1-1 0 0 0,-1 1 0 0 0,0-1 0 0 0,1 1 1 0 0,-1 0-1 0 0,1-1 0 0 0,-1 1 0 0 0,1 0 1 0 0,0 0-1 0 0,-1-1 0 0 0,1 1 0 0 0,0 0 0 0 0,0 0 1 0 0,0 0-1 0 0,1-1 0 0 0,-1 1 0 0 0,0 0 0 0 0,1 0 1 0 0,0 1-1 0 0,1 1-104 0 0,-1 0-1 0 0,1 0 1 0 0,0-1-1 0 0,0 1 1 0 0,0-1 0 0 0,0 0-1 0 0,1 0 1 0 0,0 1 0 0 0,-1-1-1 0 0,1-1 1 0 0,0 1 0 0 0,0 0-1 0 0,4 2 1 0 0,24 11-3427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11T11:55:18.3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17 107 4089 0 0,'3'0'4544'0'0,"12"2"-3138"0"0,-7-1-1043 0 0,-1 0 0 0 0,1-1 0 0 0,-1 0 0 0 0,1-1-1 0 0,-1 1 1 0 0,1-1 0 0 0,11-4 0 0 0,-16 4-304 0 0,0 0 1 0 0,0 0-1 0 0,-1 0 1 0 0,1-1 0 0 0,0 1-1 0 0,0-1 1 0 0,-1 0 0 0 0,1 0-1 0 0,-1 0 1 0 0,1 0-1 0 0,-1 0 1 0 0,0 0 0 0 0,0-1-1 0 0,0 1 1 0 0,0-1 0 0 0,0 1-1 0 0,0-1 1 0 0,-1 0-1 0 0,1 0 1 0 0,0-3 0 0 0,-1 4-11 0 0,0 0 0 0 0,-1 1 0 0 0,1-1 0 0 0,-1 1 0 0 0,0-1 0 0 0,1 0 0 0 0,-1 1 0 0 0,0-1 0 0 0,0 1 0 0 0,0-1 0 0 0,0 0 0 0 0,0 1 0 0 0,0-1 1 0 0,-1 0-1 0 0,1 1 0 0 0,0-1 0 0 0,-1 0 0 0 0,0 1 0 0 0,1-1 0 0 0,-1 1 0 0 0,0-1 0 0 0,1 1 0 0 0,-1 0 0 0 0,0-1 0 0 0,0 1 0 0 0,0 0 0 0 0,-1-1 0 0 0,1 1 0 0 0,0 0 1 0 0,0 0-1 0 0,-1 0 0 0 0,1 0 0 0 0,0 0 0 0 0,-1 0 0 0 0,1 1 0 0 0,-1-1 0 0 0,1 0 0 0 0,-1 1 0 0 0,-1-1 0 0 0,-1 0-10 0 0,0 0 0 0 0,-1 0 0 0 0,1 1 0 0 0,0-1 0 0 0,0 1 0 0 0,0 0 0 0 0,0 0 1 0 0,0 1-1 0 0,0-1 0 0 0,0 1 0 0 0,0 0 0 0 0,0 0 0 0 0,0 0 0 0 0,0 1 0 0 0,-4 1 0 0 0,4 0-49 0 0,-1-1 1 0 0,1 1-1 0 0,0 0 0 0 0,1 0 1 0 0,-1 1-1 0 0,0-1 0 0 0,1 1 1 0 0,0 0-1 0 0,0 0 0 0 0,0 0 1 0 0,0 0-1 0 0,1 1 0 0 0,0-1 1 0 0,0 0-1 0 0,-3 8 0 0 0,3-5 31 0 0,1 0-1 0 0,-1 0 1 0 0,1 0-1 0 0,0 0 1 0 0,1 0-1 0 0,0 0 1 0 0,0 1-1 0 0,0-1 1 0 0,1 0-1 0 0,2 8 1 0 0,-3-12-5 0 0,1 0 0 0 0,0 0 0 0 0,0 0 0 0 0,0 0 0 0 0,1 0 0 0 0,-1 0 0 0 0,1 0 0 0 0,-1-1 0 0 0,1 1 0 0 0,0-1 0 0 0,0 1 0 0 0,0-1 0 0 0,1 0 0 0 0,-1 1 1 0 0,0-1-1 0 0,1 0 0 0 0,-1-1 0 0 0,1 1 0 0 0,0 0 0 0 0,0-1 0 0 0,-1 0 0 0 0,1 1 0 0 0,0-1 0 0 0,0 0 0 0 0,0 0 0 0 0,5 0 0 0 0,-1 0 28 0 0,0 0 0 0 0,0-1 0 0 0,0 0 0 0 0,-1 0 0 0 0,1-1 0 0 0,0 0-1 0 0,0 0 1 0 0,-1 0 0 0 0,1-1 0 0 0,0 0 0 0 0,7-4 0 0 0,14-8 123 0 0,33-21 0 0 0,-37 20-1253 0 0,-20 12 62 0 0,2-2-3938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11T11:55:18.3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 13 4729 0 0,'0'-1'2676'0'0,"0"-3"-196"0"0,1-3 2489 0 0,1 17-4732 0 0,0 0 1 0 0,-1 0-1 0 0,0 0 1 0 0,-1 0-1 0 0,-1 10 0 0 0,-8 53 163 0 0,3-31-245 0 0,2-19 706 0 0,4-24-791 0 0,1 0 0 0 0,0-1 0 0 0,-1 1 0 0 0,1 0 0 0 0,0 0 0 0 0,0 0 0 0 0,0 0 0 0 0,0 0 0 0 0,2-2 0 0 0,3-4 76 0 0,4-9 103 0 0,13-33 0 0 0,-16 33-244 0 0,1 1 0 0 0,17-27 0 0 0,-25 42 0 0 0,3-4-13 0 0,-1 1 0 0 0,1-1 0 0 0,0 1 0 0 0,0 0 0 0 0,5-4 0 0 0,-7 6 2 0 0,-1 1-1 0 0,1 0 1 0 0,-1-1 0 0 0,1 1 0 0 0,0 0-1 0 0,-1-1 1 0 0,1 1 0 0 0,0 0 0 0 0,-1 0 0 0 0,1-1-1 0 0,0 1 1 0 0,-1 0 0 0 0,1 0 0 0 0,0 0-1 0 0,-1 0 1 0 0,1 0 0 0 0,0 0 0 0 0,0 0 0 0 0,-1 0-1 0 0,1 1 1 0 0,0-1 0 0 0,-1 0 0 0 0,1 0-1 0 0,0 0 1 0 0,-1 1 0 0 0,1-1 0 0 0,0 0 0 0 0,-1 1-1 0 0,1-1 1 0 0,-1 1 0 0 0,1-1 0 0 0,-1 0-1 0 0,1 1 1 0 0,-1-1 0 0 0,1 1 0 0 0,-1 0 0 0 0,1-1-1 0 0,-1 1 1 0 0,0-1 0 0 0,1 1 0 0 0,-1 0-1 0 0,0-1 1 0 0,1 2 0 0 0,1 2 11 0 0,0 1 1 0 0,0 0-1 0 0,-1 0 1 0 0,1 0-1 0 0,-1 0 1 0 0,0 0-1 0 0,-1 1 1 0 0,1 5-1 0 0,-2 43 115 0 0,0-45-58 0 0,1-7-18 0 0,-1 12 131 0 0,1-14-151 0 0,0 1 1 0 0,0-1-1 0 0,0 1 1 0 0,0-1 0 0 0,0 1-1 0 0,0-1 1 0 0,0 0-1 0 0,-1 1 1 0 0,1-1-1 0 0,0 1 1 0 0,0-1-1 0 0,0 1 1 0 0,-1-1 0 0 0,1 0-1 0 0,0 1 1 0 0,0-1-1 0 0,-1 0 1 0 0,1 1-1 0 0,0-1 1 0 0,-1 0-1 0 0,1 1 1 0 0,0-1 0 0 0,-1 0-1 0 0,1 0 1 0 0,-1 1-1 0 0,1-4-906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8T11:15:48.191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0 22313,'0'645'0,"308"-645"0,-308-645 0,-308 645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11T11:55:18.3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37 112 3833 0 0,'1'1'9615'0'0,"9"5"-8565"0"0,-7-5-950 0 0,0 0 1 0 0,1 0 0 0 0,-1 0 0 0 0,0 0-1 0 0,0-1 1 0 0,1 1 0 0 0,-1-1-1 0 0,1 1 1 0 0,-1-1 0 0 0,0-1-1 0 0,1 1 1 0 0,-1 0 0 0 0,0-1 0 0 0,1 1-1 0 0,-1-1 1 0 0,0 0 0 0 0,0 0-1 0 0,0 0 1 0 0,0-1 0 0 0,0 1-1 0 0,0-1 1 0 0,0 0 0 0 0,0 0 0 0 0,3-2-1 0 0,-4 2-68 0 0,0 0-1 0 0,1 0 0 0 0,-1 0 1 0 0,0 0-1 0 0,0-1 0 0 0,0 1 1 0 0,-1-1-1 0 0,1 1 0 0 0,0-1 1 0 0,-1 0-1 0 0,0 1 0 0 0,0-1 1 0 0,0 0-1 0 0,0 0 0 0 0,0 0 1 0 0,0 0-1 0 0,-1 0 0 0 0,1 0 1 0 0,-1 0-1 0 0,0 0 0 0 0,0 0 0 0 0,0 0 1 0 0,-1 0-1 0 0,1 0 0 0 0,-1 0 1 0 0,-1-6-1 0 0,2 8 21 0 0,-1-1-1 0 0,1 0 0 0 0,-1 1 1 0 0,0 0-1 0 0,0-1 0 0 0,1 1 1 0 0,-1-1-1 0 0,0 1 0 0 0,0 0 1 0 0,0 0-1 0 0,0-1 0 0 0,-1 1 1 0 0,1 0-1 0 0,0 0 0 0 0,0 0 1 0 0,-1 0-1 0 0,1 0 1 0 0,-1 1-1 0 0,1-1 0 0 0,0 0 1 0 0,-3 0-1 0 0,2 1-34 0 0,-1-1-1 0 0,1 1 1 0 0,-1 0-1 0 0,1 0 1 0 0,-1 0 0 0 0,1 0-1 0 0,-1 1 1 0 0,1-1 0 0 0,-1 0-1 0 0,1 1 1 0 0,0 0 0 0 0,-4 1-1 0 0,-1 1-45 0 0,0 1 1 0 0,1 0-1 0 0,0 0 0 0 0,0 0 0 0 0,0 0 0 0 0,0 1 1 0 0,1 0-1 0 0,-7 8 0 0 0,7-7 40 0 0,2-1 1 0 0,-1 0-1 0 0,1 1 0 0 0,0-1 1 0 0,0 1-1 0 0,0 0 0 0 0,1 0 1 0 0,0 1-1 0 0,0-1 0 0 0,-1 12 1 0 0,2-14-3 0 0,1-1 1 0 0,0 1-1 0 0,0-1 1 0 0,1 1 0 0 0,-1-1-1 0 0,1 0 1 0 0,0 1-1 0 0,-1-1 1 0 0,2 0 0 0 0,-1 1-1 0 0,0-1 1 0 0,1 0 0 0 0,-1 0-1 0 0,1 0 1 0 0,0 0-1 0 0,0 0 1 0 0,0 0 0 0 0,0-1-1 0 0,0 1 1 0 0,1-1-1 0 0,4 4 1 0 0,-4-3 5 0 0,1 0 0 0 0,-1 0-1 0 0,1 0 1 0 0,0-1 0 0 0,0 0 0 0 0,0 0 0 0 0,0 0-1 0 0,0 0 1 0 0,1-1 0 0 0,-1 1 0 0 0,0-1 0 0 0,1 0-1 0 0,-1 0 1 0 0,1-1 0 0 0,-1 0 0 0 0,1 1-1 0 0,-1-1 1 0 0,1-1 0 0 0,-1 1 0 0 0,1-1 0 0 0,-1 0-1 0 0,9-2 1 0 0,-6 0-148 0 0,0 1 0 0 0,-1-1 0 0 0,0-1 0 0 0,1 1 0 0 0,-1-1 0 0 0,9-8-1 0 0,-12 9-853 0 0,0 0-1 0 0,0 0 1 0 0,0 0-1 0 0,0-1 1 0 0,0 0-1 0 0,3-6 1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11T11:55:18.3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14 10874 0 0,'0'0'-232'0'0,"0"13"878"0"0,-1 50 2156 0 0,2 65-414 0 0,-1-128-2366 0 0,0 0-1 0 0,0 0 0 0 0,0 0 1 0 0,1 0-1 0 0,-1 0 1 0 0,0 0-1 0 0,0 0 1 0 0,0 0-1 0 0,0 0 0 0 0,0 0 1 0 0,0-1-1 0 0,0 1 1 0 0,0 0-1 0 0,0 0 1 0 0,0 0-1 0 0,0 0 1 0 0,0 0-1 0 0,0 0 0 0 0,0 0 1 0 0,1 0-1 0 0,-1 0 1 0 0,0 0-1 0 0,0 0 1 0 0,0 0-1 0 0,0 0 0 0 0,0 0 1 0 0,0 0-1 0 0,0 0 1 0 0,0 0-1 0 0,0 0 1 0 0,0 0-1 0 0,0 0 0 0 0,0 0 1 0 0,0 0-1 0 0,1 0 1 0 0,-1 1-1 0 0,0-1 1 0 0,0 0-1 0 0,0 0 0 0 0,0 0 1 0 0,0 0-1 0 0,0 0 1 0 0,0 0-1 0 0,0 0 1 0 0,0 0-1 0 0,0 0 0 0 0,0 0 1 0 0,0 0-1 0 0,0 0 1 0 0,0 0-1 0 0,0 0 1 0 0,0 0-1 0 0,0 0 0 0 0,0 1 1 0 0,0-1-1 0 0,0 0 1 0 0,0 0-1 0 0,0 0 1 0 0,0 0-1 0 0,0 0 0 0 0,0 0 1 0 0,0 0-1 0 0,0 0 1 0 0,0 0-1 0 0,0 0 1 0 0,0 0-1 0 0,0 1 1 0 0,6-10 520 0 0,4-13-319 0 0,5-41 126 0 0,-13 49-323 0 0,1 1 0 0 0,0 0 1 0 0,1 0-1 0 0,0 0 1 0 0,1 0-1 0 0,12-21 1 0 0,-17 33-33 0 0,1 0 0 0 0,-1 1 0 0 0,1-1 0 0 0,0 0 1 0 0,-1 0-1 0 0,1 0 0 0 0,0 1 0 0 0,0-1 0 0 0,0 0 0 0 0,-1 1 1 0 0,1-1-1 0 0,0 1 0 0 0,0-1 0 0 0,0 1 0 0 0,0-1 1 0 0,0 1-1 0 0,0 0 0 0 0,0-1 0 0 0,0 1 0 0 0,0 0 0 0 0,0 0 1 0 0,2 0-1 0 0,-1 0 22 0 0,0 0 1 0 0,0 0-1 0 0,0 1 1 0 0,0-1-1 0 0,0 1 1 0 0,0 0-1 0 0,0 0 1 0 0,0-1-1 0 0,-1 1 1 0 0,4 3-1 0 0,2 0 11 0 0,-2 1 0 0 0,1 0 0 0 0,0 0-1 0 0,-1 1 1 0 0,6 7 0 0 0,-10-11-506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11T11:55:18.3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122 7 13307 0 0,'0'0'-107'0'0,"-15"-6"1282"0"0,12 6-1068 0 0,1 0 0 0 0,-1 0 0 0 0,0 0 0 0 0,1 0 0 0 0,-1 0 1 0 0,1 0-1 0 0,-1 1 0 0 0,1-1 0 0 0,-1 1 0 0 0,1 0 0 0 0,0-1 0 0 0,-1 1 0 0 0,1 0 0 0 0,-4 3 0 0 0,2-1 15 0 0,0-1 0 0 0,0 2 0 0 0,1-1 0 0 0,-1 0 0 0 0,1 1-1 0 0,0-1 1 0 0,-4 7 0 0 0,2-3 9 0 0,1 1-1 0 0,0 0 0 0 0,0 0 1 0 0,0 0-1 0 0,1 0 0 0 0,1 1 1 0 0,0-1-1 0 0,-2 11 0 0 0,3-17-112 0 0,1-1-1 0 0,0 1 1 0 0,0-1-1 0 0,0 1 1 0 0,0-1-1 0 0,0 1 1 0 0,0 0-1 0 0,0-1 1 0 0,0 1-1 0 0,1-1 1 0 0,-1 1-1 0 0,1-1 1 0 0,-1 1-1 0 0,1-1 1 0 0,-1 0 0 0 0,1 1-1 0 0,0-1 1 0 0,0 0-1 0 0,-1 1 1 0 0,1-1-1 0 0,0 0 1 0 0,0 0-1 0 0,0 0 1 0 0,1 0-1 0 0,-1 0 1 0 0,0 0-1 0 0,0 0 1 0 0,1 0-1 0 0,-1 0 1 0 0,0 0-1 0 0,1-1 1 0 0,-1 1-1 0 0,1-1 1 0 0,-1 1-1 0 0,0-1 1 0 0,4 1-1 0 0,-2-1 21 0 0,0 1-1 0 0,0-1 0 0 0,0 0 1 0 0,0-1-1 0 0,1 1 0 0 0,-1 0 1 0 0,0-1-1 0 0,0 0 0 0 0,0 1 1 0 0,0-1-1 0 0,0-1 0 0 0,0 1 1 0 0,-1 0-1 0 0,1-1 0 0 0,0 1 1 0 0,0-1-1 0 0,3-3 0 0 0,1-2-1 0 0,0 0-1 0 0,-1 0 0 0 0,0-1 0 0 0,0 0 0 0 0,0-1 0 0 0,-1 1 0 0 0,-1-1 0 0 0,1 0 0 0 0,-1 0 0 0 0,-1 0 0 0 0,0-1 1 0 0,3-9-1 0 0,-6 13-35 0 0,-1 5 272 0 0,-2 11 30 0 0,2 14-279 0 0,0-16 14 0 0,1 0 1 0 0,0 0-1 0 0,0 0 0 0 0,0 0 1 0 0,1 0-1 0 0,1 0 0 0 0,-1 0 1 0 0,4 9-1 0 0,-4-17-59 0 0,-1 1 0 0 0,1 0 0 0 0,-1-1 0 0 0,1 1 1 0 0,-1-1-1 0 0,1 1 0 0 0,0-1 0 0 0,-1 1 0 0 0,1-1 0 0 0,0 0 0 0 0,-1 1 0 0 0,1-1 0 0 0,0 0 0 0 0,0 0 0 0 0,-1 1 0 0 0,1-1 0 0 0,0 0 1 0 0,0 0-1 0 0,0 0 0 0 0,-1 0 0 0 0,1 0 0 0 0,0 0 0 0 0,0 0 0 0 0,-1 0 0 0 0,1 0 0 0 0,0 0 0 0 0,0-1 0 0 0,0 1 0 0 0,23-7-3943 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11T11:55:18.3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52 0 9978 0 0,'0'1'1768'0'0,"-1"2"-731"0"0,-3 8-244 0 0,-17 77 3064 0 0,0 47-2182 0 0,20-94-1173 0 0,-3-92-11982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11T11:55:18.3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29 5753 0 0,'0'0'2014'0'0,"0"-3"1066"0"0,0-12-1668 0 0,1 15-1300 0 0,-1-1 1 0 0,1 0-1 0 0,0 0 1 0 0,0 0-1 0 0,-1 1 1 0 0,1-1-1 0 0,0 0 0 0 0,0 1 1 0 0,0-1-1 0 0,0 0 1 0 0,0 1-1 0 0,0 0 1 0 0,0-1-1 0 0,0 1 1 0 0,0-1-1 0 0,0 1 1 0 0,0 0-1 0 0,0 0 1 0 0,0 0-1 0 0,0 0 1 0 0,1 0-1 0 0,-1 0 1 0 0,0 0-1 0 0,0 0 1 0 0,0 0-1 0 0,2 0 1 0 0,4 2 45 0 0,0 0 0 0 0,0 0 0 0 0,7 3 0 0 0,0 0 27 0 0,11 0-1087 0 0,0-3-3439 0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11T11:55:18.3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 61 8314 0 0,'0'0'-29'0'0,"0"1"-82"0"0,0 1 80 0 0,0 6 118 0 0,-3 84 4668 0 0,3-92-4674 0 0,0 1 0 0 0,0 0-1 0 0,0-1 1 0 0,0 1 0 0 0,0-1-1 0 0,0 1 1 0 0,0 0 0 0 0,0-1-1 0 0,1 1 1 0 0,-1-1 0 0 0,0 1-1 0 0,0 0 1 0 0,1-1 0 0 0,-1 1-1 0 0,0-1 1 0 0,1 1 0 0 0,-1-1 0 0 0,0 1-1 0 0,1-1 1 0 0,-1 0 0 0 0,1 1-1 0 0,-1-1 1 0 0,1 1 0 0 0,-1-1-1 0 0,1 0 1 0 0,-1 1 0 0 0,1-1-1 0 0,1 1 4 0 0,0-1 0 0 0,-1 0 0 0 0,1 1 0 0 0,0-1 0 0 0,-1 0-1 0 0,1 0 1 0 0,0 0 0 0 0,-1 0 0 0 0,1 0 0 0 0,2-1 0 0 0,2 0 25 0 0,1-1 1 0 0,-1 0-1 0 0,0-1 1 0 0,8-3-1 0 0,-10 4-41 0 0,1-1 0 0 0,-1 0 1 0 0,0 0-1 0 0,0 0 0 0 0,0-1 0 0 0,0 1 0 0 0,-1-1 0 0 0,1 0 0 0 0,-1 0 1 0 0,0-1-1 0 0,0 1 0 0 0,0 0 0 0 0,-1-1 0 0 0,3-6 0 0 0,-4 8 56 0 0,0-1-1 0 0,0 1 1 0 0,0-1-1 0 0,0 1 1 0 0,0-1-1 0 0,-1 1 1 0 0,0-1-1 0 0,0 0 1 0 0,0 1-1 0 0,0-1 1 0 0,0 0-1 0 0,-1 1 1 0 0,0-1 0 0 0,1 1-1 0 0,-1-1 1 0 0,-1 1-1 0 0,1 0 1 0 0,0-1-1 0 0,-1 1 1 0 0,0 0-1 0 0,-2-5 1 0 0,2 7-89 0 0,0-1 0 0 0,1 0 0 0 0,-1 0 0 0 0,0 1 0 0 0,0-1 0 0 0,0 1 0 0 0,0-1 0 0 0,0 1 0 0 0,-1 0 0 0 0,1 0 0 0 0,0 0 0 0 0,-1 0 0 0 0,1 0 1 0 0,0 0-1 0 0,-1 1 0 0 0,1-1 0 0 0,-1 1 0 0 0,1 0 0 0 0,-1 0 0 0 0,1 0 0 0 0,-1 0 0 0 0,1 0 0 0 0,-1 0 0 0 0,-2 1 0 0 0,1 0 11 0 0,0 0-1 0 0,0 0 1 0 0,1 0-1 0 0,-1 1 1 0 0,0-1-1 0 0,1 1 1 0 0,-1 0-1 0 0,1 0 1 0 0,-1 0-1 0 0,1 0 1 0 0,0 1-1 0 0,0-1 1 0 0,0 1-1 0 0,-4 5 1 0 0,5-6-307 0 0,1 1 1 0 0,-1-1-1 0 0,1 1 0 0 0,0-1 1 0 0,-1 1-1 0 0,1 0 1 0 0,0-1-1 0 0,1 1 0 0 0,-1 0 1 0 0,0 0-1 0 0,1 0 1 0 0,0 0-1 0 0,-1-1 1 0 0,1 1-1 0 0,0 0 0 0 0,1 5 1 0 0,-1-6 83 0 0,1-1 0 0 0,-1 1 0 0 0,1-1 0 0 0,0 1 0 0 0,-1-1 0 0 0,1 1-1 0 0,0-1 1 0 0,0 0 0 0 0,0 1 0 0 0,0-1 0 0 0,0 0 0 0 0,0 0 0 0 0,0 1 0 0 0,1-1 0 0 0,-1 0 0 0 0,0 0 0 0 0,1 0 0 0 0,-1-1 0 0 0,0 1 0 0 0,1 0 0 0 0,-1 0 0 0 0,1-1 0 0 0,-1 1 0 0 0,1-1 0 0 0,0 1 0 0 0,-1-1 0 0 0,1 0 0 0 0,0 0 0 0 0,-1 0 0 0 0,4 0 0 0 0,4 0-3600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11T11:55:18.4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 1 11258 0 0,'0'0'1763'0'0,"-1"9"1769"0"0,-4 21-2007 0 0,-1 42 0 0 0,6-72-1507 0 0,0 1 0 0 0,0-1 0 0 0,0 0 1 0 0,0 0-1 0 0,0 1 0 0 0,0-1 0 0 0,1 0 0 0 0,-1 0 1 0 0,0 0-1 0 0,0 1 0 0 0,0-1 0 0 0,0 0 0 0 0,0 0 1 0 0,0 1-1 0 0,0-1 0 0 0,0 0 0 0 0,0 0 1 0 0,1 0-1 0 0,-1 0 0 0 0,0 1 0 0 0,0-1 0 0 0,0 0 1 0 0,0 0-1 0 0,1 0 0 0 0,-1 0 0 0 0,0 0 0 0 0,0 1 1 0 0,0-1-1 0 0,1 0 0 0 0,-1 0 0 0 0,0 0 0 0 0,0 0 1 0 0,0 0-1 0 0,1 0 0 0 0,-1 0 0 0 0,0 0 0 0 0,11-2 314 0 0,10-10-145 0 0,-13 4-125 0 0,1-1-1 0 0,-1 0 1 0 0,11-18 0 0 0,6-7 93 0 0,-24 32-144 0 0,1 1 0 0 0,-1-1 1 0 0,0 1-1 0 0,0 0 1 0 0,1 0-1 0 0,-1-1 0 0 0,0 1 1 0 0,1 0-1 0 0,-1 0 0 0 0,1 1 1 0 0,0-1-1 0 0,-1 0 1 0 0,3 0-1 0 0,-3 1 18 0 0,0 0 0 0 0,0 0-1 0 0,0 0 1 0 0,1 0 0 0 0,-1 0 0 0 0,0 0-1 0 0,0 1 1 0 0,0-1 0 0 0,0 0 0 0 0,0 1-1 0 0,0-1 1 0 0,0 1 0 0 0,0 0 0 0 0,0-1 0 0 0,0 1-1 0 0,0 0 1 0 0,0-1 0 0 0,0 1 0 0 0,1 2-1 0 0,4 2 157 0 0,-1 0-91 0 0,-1-1 0 0 0,1 0 0 0 0,-1-1 1 0 0,1 1-1 0 0,6 2 0 0 0,-11-6 288 0 0,-1-1-1449 0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11T11:55:21.9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39 0 2040 0 0,'0'0'3924'0'0,"-2"8"-2961"0"0,-17 150 976 0 0,2-19-408 0 0,18-148-699 0 0,1 1 0 0 0,0-1 0 0 0,0 0 0 0 0,7-13 0 0 0,22-45-874 0 0,-9 21 219 0 0,-17 33-162 0 0,0 1 0 0 0,1 0 0 0 0,1 1 0 0 0,0 0 0 0 0,0 0 0 0 0,13-13-1 0 0,-17 20 1 0 0,15-15-15 0 0,-17 18 13 0 0,0 0 0 0 0,1 0 0 0 0,-1 0 0 0 0,0 0 0 0 0,0 0 0 0 0,1 1 1 0 0,-1-1-1 0 0,1 0 0 0 0,-1 1 0 0 0,0-1 0 0 0,1 1 0 0 0,-1-1 0 0 0,1 1 0 0 0,0 0 0 0 0,2-1 1 0 0,-3 2 14 0 0,0-1 0 0 0,0 0 1 0 0,0 1-1 0 0,0-1 1 0 0,0 1-1 0 0,1-1 0 0 0,-1 1 1 0 0,0-1-1 0 0,0 1 1 0 0,-1 0-1 0 0,1-1 0 0 0,0 1 1 0 0,0 0-1 0 0,0 0 1 0 0,0 0-1 0 0,-1 0 0 0 0,1-1 1 0 0,0 1-1 0 0,-1 0 1 0 0,1 0-1 0 0,-1 1 1 0 0,1-1-1 0 0,-1 0 0 0 0,1 0 1 0 0,-1 1-1 0 0,2 4-23 0 0,0 1 0 0 0,-1-1 0 0 0,0 10-1 0 0,0-8 39 0 0,0 16 28 0 0,0-1 0 0 0,-2 0 0 0 0,-8 47-1 0 0,4-37-67 0 0,5-30 24 0 0,-1 0-1 0 0,1-1 0 0 0,0 1 1 0 0,0 0-1 0 0,0 0 0 0 0,0 0 1 0 0,1 0-1 0 0,-1-1 0 0 0,1 1 1 0 0,0 0-1 0 0,1 4 0 0 0,-1-6-17 0 0,0 1-1 0 0,0-1 0 0 0,0 0 0 0 0,0 0 0 0 0,0 0 0 0 0,0 0 1 0 0,0 0-1 0 0,0 0 0 0 0,0 0 0 0 0,0 0 0 0 0,1-1 0 0 0,-1 1 1 0 0,0 0-1 0 0,1-1 0 0 0,-1 1 0 0 0,0-1 0 0 0,1 1 0 0 0,-1-1 1 0 0,1 0-1 0 0,-1 0 0 0 0,1 1 0 0 0,-1-1 0 0 0,1 0 0 0 0,1-1 1 0 0,1 1 15 0 0,0 0 1 0 0,-1-1 0 0 0,1 0-1 0 0,0 0 1 0 0,-1 0 0 0 0,1-1-1 0 0,-1 1 1 0 0,1-1 0 0 0,-1 1 0 0 0,0-1-1 0 0,6-5 1 0 0,4-3 78 0 0,15-16 0 0 0,-23 21-67 0 0,11-10-42 0 0,72-64 174 0 0,-86 77-167 0 0,0 1-1 0 0,1-1 1 0 0,-1 0 0 0 0,0-1 0 0 0,0 1 0 0 0,-1 0-1 0 0,1 0 1 0 0,0-1 0 0 0,-1 1 0 0 0,0-1 0 0 0,3-4 0 0 0,-4 5 9 0 0,0 1 0 0 0,1-1 1 0 0,-1 1-1 0 0,0-1 1 0 0,0 1-1 0 0,0-1 1 0 0,0 1-1 0 0,0-1 1 0 0,0 0-1 0 0,0 1 1 0 0,-1-1-1 0 0,1 1 1 0 0,0-1-1 0 0,-1 1 1 0 0,1-1-1 0 0,-1 1 1 0 0,0-1-1 0 0,1 1 1 0 0,-1 0-1 0 0,0-1 1 0 0,0 1-1 0 0,0 0 1 0 0,-2-2-1 0 0,2 2 3 0 0,-1-1 0 0 0,0 1 0 0 0,0 0 0 0 0,0-1 0 0 0,0 1 0 0 0,0 0 1 0 0,0 0-1 0 0,0 0 0 0 0,0 1 0 0 0,0-1 0 0 0,-1 1 0 0 0,1-1 0 0 0,0 1 0 0 0,0 0 0 0 0,-1-1 0 0 0,1 1 0 0 0,0 0 0 0 0,-1 0 0 0 0,1 1 0 0 0,-4 0 0 0 0,1 0-7 0 0,-1 0 0 0 0,0 1 0 0 0,1 0 0 0 0,-1 0-1 0 0,1 0 1 0 0,-11 6 0 0 0,13-6 1 0 0,0 0 0 0 0,-1 1-1 0 0,1-1 1 0 0,0 1 0 0 0,0 0 0 0 0,1 0 0 0 0,-1 0 0 0 0,0 0 0 0 0,1 0 0 0 0,0 1 0 0 0,0-1-1 0 0,0 1 1 0 0,0-1 0 0 0,-2 7 0 0 0,2-2-38 0 0,0 0 0 0 0,1 1 0 0 0,0-1 0 0 0,1 1 0 0 0,0 15 0 0 0,0-14 9 0 0,0-2 28 0 0,0 0 1 0 0,1 0-1 0 0,0 0 0 0 0,0 0 1 0 0,3 9-1 0 0,-3-15-3 0 0,0 0-1 0 0,0 0 1 0 0,0 0 0 0 0,0 0-1 0 0,0 0 1 0 0,0-1 0 0 0,1 1-1 0 0,-1 0 1 0 0,0 0 0 0 0,1-1-1 0 0,-1 1 1 0 0,1-1 0 0 0,0 0-1 0 0,0 1 1 0 0,-1-1 0 0 0,1 0-1 0 0,0 0 1 0 0,0 0 0 0 0,0 0-1 0 0,0 0 1 0 0,0 0 0 0 0,1-1-1 0 0,3 1 1 0 0,4 1 3 0 0,0-2-1 0 0,0 1 1 0 0,0-2 0 0 0,0 1-1 0 0,1-1 1 0 0,-1-1 0 0 0,0 0-1 0 0,0 0 1 0 0,0-1-1 0 0,-1 0 1 0 0,1-1 0 0 0,-1 0-1 0 0,0 0 1 0 0,0-1 0 0 0,0 0-1 0 0,0-1 1 0 0,9-8 0 0 0,-12 8 25 0 0,1-1 1 0 0,-1 0-1 0 0,-1-1 1 0 0,1 1-1 0 0,-1-1 1 0 0,-1 0 0 0 0,0 0-1 0 0,0-1 1 0 0,0 1-1 0 0,-1-1 1 0 0,0 0 0 0 0,1-10-1 0 0,-3 9 37 0 0,-1 9-66 0 0,0 1 0 0 0,0 0 0 0 0,0-1 0 0 0,0 1 1 0 0,0 0-1 0 0,0-1 0 0 0,0 1 0 0 0,0 0 0 0 0,0-1 0 0 0,0 1 0 0 0,0 0 1 0 0,0-1-1 0 0,0 1 0 0 0,-1 0 0 0 0,1-1 0 0 0,0 1 0 0 0,0 0 1 0 0,0-1-1 0 0,-1 1 0 0 0,1 0 0 0 0,0 0 0 0 0,0-1 0 0 0,0 1 1 0 0,-1 0-1 0 0,1 0 0 0 0,0-1 0 0 0,-1 1 0 0 0,1 1-5 0 0,-1 0 0 0 0,0 0-1 0 0,1 0 1 0 0,-1 0 0 0 0,1 0-1 0 0,0 0 1 0 0,-1 0 0 0 0,1 0-1 0 0,0 0 1 0 0,0 0 0 0 0,-1 0-1 0 0,1 1 1 0 0,0 2 10 0 0,-7 20-121 0 0,-3 29 0 0 0,9-44 125 0 0,0 0 0 0 0,1 0 0 0 0,0 0 0 0 0,0 0 0 0 0,1 0-1 0 0,3 15 1 0 0,-3-22-5 0 0,-1 0-1 0 0,0-1 0 0 0,1 1 1 0 0,0-1-1 0 0,-1 1 0 0 0,1-1 0 0 0,0 1 1 0 0,0-1-1 0 0,0 0 0 0 0,0 1 1 0 0,0-1-1 0 0,0 0 0 0 0,0 0 1 0 0,0 0-1 0 0,0 0 0 0 0,1 0 1 0 0,-1 0-1 0 0,0 0 0 0 0,1 0 0 0 0,1 1 1 0 0,-1-1-3 0 0,0-1 0 0 0,0 0-1 0 0,0 0 1 0 0,0 1 0 0 0,0-1 0 0 0,-1 0 0 0 0,1 0 0 0 0,0-1 0 0 0,0 1 0 0 0,0 0 0 0 0,0-1 0 0 0,-1 1 0 0 0,1-1-1 0 0,0 1 1 0 0,0-1 0 0 0,-1 0 0 0 0,1 0 0 0 0,1-1 0 0 0,13-8 57 0 0,-1-1 0 0 0,-1-1 0 0 0,0 0-1 0 0,-1-1 1 0 0,0-1 0 0 0,-1 0 0 0 0,0 0 0 0 0,-1-1 0 0 0,10-19 0 0 0,-20 32-58 0 0,0 0 0 0 0,1 0 0 0 0,-1 0 0 0 0,-1 0 0 0 0,1-1 0 0 0,0 1 1 0 0,0 0-1 0 0,-1-1 0 0 0,0 1 0 0 0,1-1 0 0 0,-1 1 0 0 0,0 0 0 0 0,0-1 0 0 0,0 1 1 0 0,0-1-1 0 0,-2-3 0 0 0,-7 22-113 0 0,4-8 101 0 0,1 1-1 0 0,1-1 1 0 0,-1 1 0 0 0,2 0 0 0 0,-1 0-1 0 0,1 0 1 0 0,0 1 0 0 0,0 10-1 0 0,2-14 5 0 0,0 0-1 0 0,0-1 1 0 0,0 1 0 0 0,1 0-1 0 0,0 0 1 0 0,0-1-1 0 0,0 1 1 0 0,1-1-1 0 0,-1 1 1 0 0,2-1-1 0 0,-1 1 1 0 0,0-1 0 0 0,1 0-1 0 0,4 6 1 0 0,-6-10 9 0 0,0 0-1 0 0,-1 0 1 0 0,1 0 0 0 0,0 0 0 0 0,0-1 0 0 0,0 1 0 0 0,0 0 0 0 0,0 0-1 0 0,0-1 1 0 0,0 1 0 0 0,0-1 0 0 0,0 1 0 0 0,1-1 0 0 0,-1 1 0 0 0,0-1-1 0 0,0 0 1 0 0,0 1 0 0 0,0-1 0 0 0,3 0 0 0 0,-2 0 5 0 0,0 0 1 0 0,0-1-1 0 0,0 1 1 0 0,0 0-1 0 0,0-1 1 0 0,0 0-1 0 0,0 1 1 0 0,0-1-1 0 0,0 0 1 0 0,2-2-1 0 0,3-1 29 0 0,-1-1-1 0 0,1 0 1 0 0,-1-1-1 0 0,8-9 1 0 0,43-54 282 0 0,-4 3-2877 0 0,-47 59-316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11T11:55:21.9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85 1 6649 0 0,'0'0'36'0'0,"0"0"-15"0"0,0 1 13 0 0,0-1 2 0 0,0 0 23 0 0,-6 11 632 0 0,2 0 1 0 0,-1 0-1 0 0,1 0 1 0 0,1 1-1 0 0,0-1 0 0 0,-2 16 1 0 0,3-18-467 0 0,-26 165 2265 0 0,14-81-1342 0 0,6-57-114 0 0,5-26-1235 0 0,7-27-3499 0 0,1-15-3324 0 0,-5 30 5661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11T11:55:21.9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75 7162 0 0,'0'0'389'0'0,"6"-6"879"0"0,2 1-822 0 0,0 0-1 0 0,0 0 1 0 0,1 0-1 0 0,-1 1 1 0 0,1 1-1 0 0,0-1 0 0 0,10-1 1 0 0,67-13 1394 0 0,-75 16-1700 0 0,35-2 345 0 0,7-2-16 0 0,-47 3-178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8T11:15:48.19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17 23523,'956'-15'0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11T11:55:21.9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57 1 4601 0 0,'0'0'412'0'0,"-2"9"1979"0"0,-5 7-529 0 0,2-5-1011 0 0,-5 20 214 0 0,0 1 0 0 0,2-1 1 0 0,-7 65-1 0 0,15-96-1038 0 0,0 0 1 0 0,0 0-1 0 0,0 1 1 0 0,0-1 0 0 0,0 0-1 0 0,0 0 1 0 0,0 0-1 0 0,0 0 1 0 0,0 0-1 0 0,0 0 1 0 0,0 0 0 0 0,0 0-1 0 0,0 0 1 0 0,0 0-1 0 0,0 0 1 0 0,0 1 0 0 0,0-1-1 0 0,0 0 1 0 0,0 0-1 0 0,0 0 1 0 0,0 0-1 0 0,1 0 1 0 0,-1 0 0 0 0,0 0-1 0 0,0 0 1 0 0,0 0-1 0 0,0 0 1 0 0,0 0-1 0 0,0 0 1 0 0,0 0 0 0 0,0 0-1 0 0,0 0 1 0 0,0 0-1 0 0,0 0 1 0 0,0 0-1 0 0,0 0 1 0 0,1 0 0 0 0,-1 0-1 0 0,0 0 1 0 0,0 0-1 0 0,0 0 1 0 0,0 0-1 0 0,0 0 1 0 0,0 0 0 0 0,0 0-1 0 0,0 0 1 0 0,0 0-1 0 0,0 0 1 0 0,0 0 0 0 0,0 0-1 0 0,1 0 1 0 0,-1 0-1 0 0,0 0 1 0 0,0 0-1 0 0,0 0 1 0 0,0 0 0 0 0,0 0-1 0 0,0 0 1 0 0,0 0-1 0 0,0 0 1 0 0,0 0-1 0 0,0 0 1 0 0,0 0 0 0 0,0 0-1 0 0,0-1 1 0 0,0 1-1 0 0,0 0 1 0 0,9-8 692 0 0,14-18-710 0 0,-16 17 224 0 0,6-6-196 0 0,-4 4-14 0 0,0 0-1 0 0,0 1 0 0 0,1 0 1 0 0,0 1-1 0 0,17-12 1 0 0,-27 21-22 0 0,0 1 1 0 0,0 0-1 0 0,-1 0 1 0 0,1 0-1 0 0,0 0 1 0 0,0 0-1 0 0,0 0 1 0 0,0 0-1 0 0,0 0 0 0 0,0 0 1 0 0,0 0-1 0 0,0-1 1 0 0,1 3-1 0 0,2 20 54 0 0,-1-15-42 0 0,-2-6-9 0 0,0 2 12 0 0,1 1-1 0 0,0 0 1 0 0,0-1-1 0 0,0 1 1 0 0,3 5-1 0 0,-3-9-10 0 0,-1 0 0 0 0,1 0 1 0 0,-1 0-1 0 0,1 0 0 0 0,0 0 0 0 0,-1-1 0 0 0,1 1 1 0 0,0 0-1 0 0,0 0 0 0 0,-1-1 0 0 0,1 1 0 0 0,0-1 0 0 0,0 1 1 0 0,0 0-1 0 0,0-1 0 0 0,0 0 0 0 0,0 1 0 0 0,0-1 1 0 0,0 0-1 0 0,0 1 0 0 0,0-1 0 0 0,0 0 0 0 0,0 0 0 0 0,0 0 1 0 0,0 0-1 0 0,0 0 0 0 0,0 0 0 0 0,0 0 0 0 0,0 0 1 0 0,1-1-1 0 0,3 0 26 0 0,-1 0 0 0 0,0-1-1 0 0,0 0 1 0 0,0 0 0 0 0,0 0 0 0 0,0 0 0 0 0,0-1 0 0 0,0 1 0 0 0,-1-1-1 0 0,1 0 1 0 0,-1 0 0 0 0,6-7 0 0 0,-4 4-10 0 0,-1 0 0 0 0,1-1-1 0 0,-1 1 1 0 0,0-1 0 0 0,0 0 0 0 0,4-12 0 0 0,-8 17-28 0 0,1-1 29 0 0,1 0 0 0 0,-2 0 0 0 0,1 0 1 0 0,0-1-1 0 0,0 1 0 0 0,-1 0 0 0 0,0 0 0 0 0,0-6 0 0 0,0 9-26 0 0,0 0 1 0 0,0 0-1 0 0,0 0 0 0 0,0 0 0 0 0,0 0 0 0 0,0 0 0 0 0,0 0 0 0 0,0 0 0 0 0,0 0 1 0 0,0-1-1 0 0,0 1 0 0 0,0 0 0 0 0,0 0 0 0 0,0 0 0 0 0,0 0 0 0 0,0 0 0 0 0,0 0 1 0 0,0 0-1 0 0,0 0 0 0 0,0 0 0 0 0,0 0 0 0 0,0 0 0 0 0,-1 0 0 0 0,1 0 1 0 0,0 0-1 0 0,0 0 0 0 0,0 0 0 0 0,0 0 0 0 0,0 0 0 0 0,0 0 0 0 0,0 0 0 0 0,0 0 1 0 0,0 0-1 0 0,0 0 0 0 0,0 0 0 0 0,0 0 0 0 0,0 0 0 0 0,0 0 0 0 0,0 0 0 0 0,-1 0 1 0 0,1 0-1 0 0,0 0 0 0 0,0 0 0 0 0,0 0 0 0 0,0 0 0 0 0,0 0 0 0 0,0 0 0 0 0,0 0 1 0 0,0 0-1 0 0,0 0 0 0 0,0 0 0 0 0,0 0 0 0 0,0 0 0 0 0,0 0 0 0 0,0 0 1 0 0,0 0-1 0 0,0 0 0 0 0,0 0 0 0 0,-1 1 0 0 0,-3 4-130 0 0,-4 8 30 0 0,4-5 83 0 0,1 1 0 0 0,0 0-1 0 0,0 0 1 0 0,1 0 0 0 0,0 1 0 0 0,0-1-1 0 0,1 11 1 0 0,0-12 25 0 0,1 0-1 0 0,0 0 0 0 0,1 0 1 0 0,0 0-1 0 0,0-1 0 0 0,1 1 1 0 0,0 0-1 0 0,6 14 1 0 0,-8-21-2 0 0,1 1 0 0 0,-1-1 0 0 0,1 0 0 0 0,0 1 0 0 0,0-1 0 0 0,0 0 0 0 0,0 0 0 0 0,0 1 0 0 0,0-1 0 0 0,0 0 0 0 0,0 0 0 0 0,0 0 0 0 0,1 0 0 0 0,-1-1 0 0 0,0 1 0 0 0,1 0 0 0 0,-1 0 0 0 0,1-1 0 0 0,-1 1 1 0 0,0-1-1 0 0,1 1 0 0 0,-1-1 0 0 0,1 0 0 0 0,0 1 0 0 0,2-1 0 0 0,-1 0 14 0 0,1-1 0 0 0,-1 1 0 0 0,0-1-1 0 0,1 0 1 0 0,-1 0 0 0 0,0 0 0 0 0,0 0 0 0 0,1-1 0 0 0,-1 1 0 0 0,5-5 0 0 0,-3 3 21 0 0,-1 0 0 0 0,1 0-1 0 0,-1-1 1 0 0,0 0 0 0 0,0 0 0 0 0,0 0 0 0 0,-1 0 0 0 0,1 0-1 0 0,-1-1 1 0 0,3-5 0 0 0,-4 6 11 0 0,-1 0-1 0 0,1 0 1 0 0,-1-1-1 0 0,0 1 1 0 0,0 0 0 0 0,0-1-1 0 0,0 1 1 0 0,-1-1-1 0 0,0 1 1 0 0,0-1-1 0 0,0 1 1 0 0,0-1 0 0 0,-2-4-1 0 0,0-4 207 0 0,-7-22-1 0 0,8 32-234 0 0,0 0 0 0 0,0 0-1 0 0,-1 0 1 0 0,1 0 0 0 0,-1 0 0 0 0,0 0-1 0 0,1 0 1 0 0,-1 1 0 0 0,0-1-1 0 0,-1 1 1 0 0,1-1 0 0 0,-5-3 0 0 0,6 5-71 0 0,0 1 0 0 0,-1-1 0 0 0,1 1 0 0 0,-1-1 0 0 0,1 1 0 0 0,0-1 0 0 0,-1 1 1 0 0,1 0-1 0 0,-1-1 0 0 0,1 1 0 0 0,-1 0 0 0 0,1 0 0 0 0,-1 0 0 0 0,0 1 0 0 0,1-1 1 0 0,-1 0-1 0 0,1 0 0 0 0,0 1 0 0 0,-1-1 0 0 0,1 1 0 0 0,-1-1 0 0 0,1 1 0 0 0,0 0 1 0 0,-3 1-1 0 0,0 0-319 0 0,1 1 1 0 0,0-1-1 0 0,0 1 1 0 0,0 0-1 0 0,0 0 1 0 0,1 0 0 0 0,-5 5-1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11T11:55:21.9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55 1 4217 0 0,'0'0'7522'0'0,"-3"7"-6656"0"0,-6 20-236 0 0,-10 52-1 0 0,-2 11 253 0 0,18-85-358 0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11T11:55:21.9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47 0 1784 0 0,'-1'1'10588'0'0,"-4"7"-9820"0"0,-2 6-418 0 0,1 0 0 0 0,1 1 1 0 0,0-1-1 0 0,0 1 0 0 0,1 0 0 0 0,1 1 0 0 0,1-1 0 0 0,-1 18 0 0 0,3-33-318 0 0,0 0 0 0 0,0 1 0 0 0,0-1 0 0 0,0 0 0 0 0,0 0 1 0 0,0 0-1 0 0,0 0 0 0 0,0 1 0 0 0,0-1 0 0 0,0 0 0 0 0,0 0 0 0 0,0 0 0 0 0,0 0 0 0 0,0 1 0 0 0,0-1 0 0 0,0 0 0 0 0,0 0 0 0 0,0 0 0 0 0,0 0 0 0 0,1 1 0 0 0,-1-1 0 0 0,0 0 0 0 0,0 0 0 0 0,0 0 0 0 0,0 0 0 0 0,0 0 0 0 0,0 0 0 0 0,0 1 0 0 0,1-1 0 0 0,-1 0 0 0 0,0 0 0 0 0,0 0 0 0 0,0 0 0 0 0,0 0 0 0 0,0 0 0 0 0,1 0 0 0 0,5-4 595 0 0,8-14-273 0 0,-10 14-278 0 0,28-39 127 0 0,20-20-255 0 0,-46 59 15 0 0,-5 10-29 0 0,-1 2 41 0 0,3 52-36 0 0,-1-3 41 0 0,0-35 107 0 0,-1-11 8 0 0,-1-10 93 0 0,0-3 147 0 0,0 2-291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11T11:55:21.9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84 12539 0 0,'0'0'0'0'0,"0"1"0"0"0,-1 1 3 0 0,1 0 15 0 0,0 0 15 0 0,-1 3 51 0 0,1-2-25 0 0,-1 3 3 0 0,0 21 304 0 0,1-8-66 0 0,1-19-286 0 0,-1 1 0 0 0,1 0 0 0 0,-1 0 0 0 0,1-1 0 0 0,-1 1 0 0 0,1-1-1 0 0,-1 1 1 0 0,1 0 0 0 0,0-1 0 0 0,-1 1 0 0 0,1-1 0 0 0,0 1 0 0 0,-1-1 0 0 0,1 1 0 0 0,0-1 0 0 0,0 0-1 0 0,-1 1 1 0 0,1-1 0 0 0,0 0 0 0 0,0 0 0 0 0,0 0 0 0 0,0 0 0 0 0,0 1 0 0 0,2-1 35 0 0,1 1 5 0 0,1 0 0 0 0,-1 0 0 0 0,1 0 0 0 0,-1-1-1 0 0,1 0 1 0 0,-1 0 0 0 0,1 0 0 0 0,0 0 0 0 0,-1-1 0 0 0,1 0 0 0 0,-1 0 0 0 0,1 0 0 0 0,-1 0-1 0 0,7-4 1 0 0,-5 3 12 0 0,-1-1 0 0 0,0 0-1 0 0,0 0 1 0 0,-1-1 0 0 0,1 1-1 0 0,0-1 1 0 0,-1 0 0 0 0,0 0 0 0 0,0-1-1 0 0,5-7 1 0 0,-3 3 10 0 0,-1 0 0 0 0,0-1 0 0 0,6-14 0 0 0,-10 19-22 0 0,1 0-1 0 0,0-1 0 0 0,-1 1 1 0 0,0-1-1 0 0,0 1 0 0 0,-1-1 1 0 0,0 1-1 0 0,0-8 0 0 0,0 13-43 0 0,0 0 0 0 0,0 0-1 0 0,0 0 1 0 0,0 0 0 0 0,0 0 0 0 0,0 0-1 0 0,0 0 1 0 0,0 0 0 0 0,0 0-1 0 0,-1 0 1 0 0,1 0 0 0 0,0 0 0 0 0,0 0-1 0 0,0 0 1 0 0,0 0 0 0 0,0 0 0 0 0,0 0-1 0 0,0 0 1 0 0,0 0 0 0 0,0 0-1 0 0,0 0 1 0 0,0 0 0 0 0,0 0 0 0 0,-1 0-1 0 0,1 0 1 0 0,0 0 0 0 0,0 0 0 0 0,0 0-1 0 0,0 0 1 0 0,0 0 0 0 0,0 0 0 0 0,0 0-1 0 0,0 0 1 0 0,0 0 0 0 0,0 0-1 0 0,-2 10 92 0 0,13 52-191 0 0,10 78 114 0 0,-18-110 32 0 0,-2 1-1 0 0,-3 49 1 0 0,1-76-28 0 0,1-1-1 0 0,-1 1 1 0 0,1 0 0 0 0,-1-1-1 0 0,0 1 1 0 0,-1-1 0 0 0,1 1-1 0 0,-1-1 1 0 0,1 0-1 0 0,-1 0 1 0 0,0 1 0 0 0,0-1-1 0 0,0-1 1 0 0,-1 1 0 0 0,1 0-1 0 0,-1 0 1 0 0,0-1-1 0 0,1 0 1 0 0,-1 1 0 0 0,0-1-1 0 0,0 0 1 0 0,-1 0 0 0 0,1-1-1 0 0,0 1 1 0 0,-1-1-1 0 0,1 1 1 0 0,-1-1 0 0 0,1 0-1 0 0,-1-1 1 0 0,1 1 0 0 0,-1 0-1 0 0,0-1 1 0 0,1 0-1 0 0,-7 0 1 0 0,8 0 12 0 0,-33-3 509 0 0,32 3-469 0 0,0-1 0 0 0,0 1 0 0 0,0-1 0 0 0,0 0 0 0 0,0 0 0 0 0,0 0 0 0 0,0 0 0 0 0,-5-3-1 0 0,8 3-107 0 0,-1 1 0 0 0,1 0 0 0 0,0-1 0 0 0,-1 1 0 0 0,1 0 0 0 0,-1-1 0 0 0,1 1 0 0 0,0 0 0 0 0,-1-1 0 0 0,1 1 0 0 0,0-1 0 0 0,-1 1 0 0 0,1-1 0 0 0,0 1 0 0 0,0-1 0 0 0,0 1 0 0 0,-1-1 0 0 0,1 1 0 0 0,0-1 0 0 0,0 1 0 0 0,0-1 0 0 0,0 1 0 0 0,0-1 0 0 0,0 1 0 0 0,0-1 0 0 0,0 0 0 0 0,0 1 0 0 0,0-1 0 0 0,9-13-2655 0 0,-8 13 2327 0 0,0 0-1 0 0,0 0 0 0 0,-1 0 0 0 0,1 0 0 0 0,0-1 0 0 0,-1 1 0 0 0,1 0 0 0 0,0 0 0 0 0,-1 0 1 0 0,0 0-1 0 0,1-3 0 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11T11:55:21.9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225 4 1912 0 0,'0'0'983'0'0,"-13"-3"2651"0"0,-1 3-2040 0 0,0 0-1 0 0,-1 1 1 0 0,-20 3-1 0 0,20-1-1031 0 0,0 1-1 0 0,0 0 1 0 0,0 1 0 0 0,1 1-1 0 0,-23 12 1 0 0,36-18-541 0 0,-1 1 0 0 0,1 0 0 0 0,-1 0 1 0 0,1 0-1 0 0,-1 1 0 0 0,1-1 0 0 0,0 0 1 0 0,0 0-1 0 0,-1 1 0 0 0,1-1 0 0 0,0 0 0 0 0,0 1 1 0 0,0 0-1 0 0,1-1 0 0 0,-1 1 0 0 0,0-1 0 0 0,1 1 1 0 0,-1 0-1 0 0,1-1 0 0 0,-1 1 0 0 0,1 0 1 0 0,0 0-1 0 0,-1-1 0 0 0,1 1 0 0 0,0 0 0 0 0,0 0 1 0 0,0 0-1 0 0,1-1 0 0 0,-1 1 0 0 0,0 0 0 0 0,1 0 1 0 0,0 1-1 0 0,1 1-104 0 0,-1 0-1 0 0,1 0 1 0 0,0-1-1 0 0,0 1 1 0 0,0-1 0 0 0,0 0-1 0 0,1 0 1 0 0,0 1 0 0 0,-1-1-1 0 0,1-1 1 0 0,0 1 0 0 0,0 0-1 0 0,4 2 1 0 0,24 11-3427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11T11:55:21.9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17 107 4089 0 0,'3'0'4544'0'0,"12"2"-3138"0"0,-7-1-1043 0 0,-1 0 0 0 0,1-1 0 0 0,-1 0 0 0 0,1-1-1 0 0,-1 1 1 0 0,1-1 0 0 0,11-4 0 0 0,-16 4-304 0 0,0 0 1 0 0,0 0-1 0 0,-1 0 1 0 0,1-1 0 0 0,0 1-1 0 0,0-1 1 0 0,-1 0 0 0 0,1 0-1 0 0,-1 0 1 0 0,1 0-1 0 0,-1 0 1 0 0,0 0 0 0 0,0-1-1 0 0,0 1 1 0 0,0-1 0 0 0,0 1-1 0 0,0-1 1 0 0,-1 0-1 0 0,1 0 1 0 0,0-3 0 0 0,-1 4-11 0 0,0 0 0 0 0,-1 1 0 0 0,1-1 0 0 0,-1 1 0 0 0,0-1 0 0 0,1 0 0 0 0,-1 1 0 0 0,0-1 0 0 0,0 1 0 0 0,0-1 0 0 0,0 0 0 0 0,0 1 0 0 0,0-1 1 0 0,-1 0-1 0 0,1 1 0 0 0,0-1 0 0 0,-1 0 0 0 0,0 1 0 0 0,1-1 0 0 0,-1 1 0 0 0,0-1 0 0 0,1 1 0 0 0,-1 0 0 0 0,0-1 0 0 0,0 1 0 0 0,0 0 0 0 0,-1-1 0 0 0,1 1 0 0 0,0 0 1 0 0,0 0-1 0 0,-1 0 0 0 0,1 0 0 0 0,0 0 0 0 0,-1 0 0 0 0,1 1 0 0 0,-1-1 0 0 0,1 0 0 0 0,-1 1 0 0 0,-1-1 0 0 0,-1 0-10 0 0,0 0 0 0 0,-1 0 0 0 0,1 1 0 0 0,0-1 0 0 0,0 1 0 0 0,0 0 0 0 0,0 0 1 0 0,0 1-1 0 0,0-1 0 0 0,0 1 0 0 0,0 0 0 0 0,0 0 0 0 0,0 0 0 0 0,0 1 0 0 0,-4 1 0 0 0,4 0-49 0 0,-1-1 1 0 0,1 1-1 0 0,0 0 0 0 0,1 0 1 0 0,-1 1-1 0 0,0-1 0 0 0,1 1 1 0 0,0 0-1 0 0,0 0 0 0 0,0 0 1 0 0,0 0-1 0 0,1 1 0 0 0,0-1 1 0 0,0 0-1 0 0,-3 8 0 0 0,3-5 31 0 0,1 0-1 0 0,-1 0 1 0 0,1 0-1 0 0,0 0 1 0 0,1 0-1 0 0,0 0 1 0 0,0 1-1 0 0,0-1 1 0 0,1 0-1 0 0,2 8 1 0 0,-3-12-5 0 0,1 0 0 0 0,0 0 0 0 0,0 0 0 0 0,0 0 0 0 0,1 0 0 0 0,-1 0 0 0 0,1 0 0 0 0,-1-1 0 0 0,1 1 0 0 0,0-1 0 0 0,0 1 0 0 0,0-1 0 0 0,1 0 0 0 0,-1 1 1 0 0,0-1-1 0 0,1 0 0 0 0,-1-1 0 0 0,1 1 0 0 0,0 0 0 0 0,0-1 0 0 0,-1 0 0 0 0,1 1 0 0 0,0-1 0 0 0,0 0 0 0 0,0 0 0 0 0,5 0 0 0 0,-1 0 28 0 0,0 0 0 0 0,0-1 0 0 0,0 0 0 0 0,-1 0 0 0 0,1-1 0 0 0,0 0-1 0 0,0 0 1 0 0,-1 0 0 0 0,1-1 0 0 0,0 0 0 0 0,7-4 0 0 0,14-8 123 0 0,33-21 0 0 0,-37 20-1253 0 0,-20 12 62 0 0,2-2-3938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11T11:55:21.9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 13 4729 0 0,'0'-1'2676'0'0,"0"-3"-196"0"0,1-3 2489 0 0,1 17-4732 0 0,0 0 1 0 0,-1 0-1 0 0,0 0 1 0 0,-1 0-1 0 0,-1 10 0 0 0,-8 53 163 0 0,3-31-245 0 0,2-19 706 0 0,4-24-791 0 0,1 0 0 0 0,0-1 0 0 0,-1 1 0 0 0,1 0 0 0 0,0 0 0 0 0,0 0 0 0 0,0 0 0 0 0,0 0 0 0 0,2-2 0 0 0,3-4 76 0 0,4-9 103 0 0,13-33 0 0 0,-16 33-244 0 0,1 1 0 0 0,17-27 0 0 0,-25 42 0 0 0,3-4-13 0 0,-1 1 0 0 0,1-1 0 0 0,0 1 0 0 0,0 0 0 0 0,5-4 0 0 0,-7 6 2 0 0,-1 1-1 0 0,1 0 1 0 0,-1-1 0 0 0,1 1 0 0 0,0 0-1 0 0,-1-1 1 0 0,1 1 0 0 0,0 0 0 0 0,-1 0 0 0 0,1-1-1 0 0,0 1 1 0 0,-1 0 0 0 0,1 0 0 0 0,0 0-1 0 0,-1 0 1 0 0,1 0 0 0 0,0 0 0 0 0,0 0 0 0 0,-1 0-1 0 0,1 1 1 0 0,0-1 0 0 0,-1 0 0 0 0,1 0-1 0 0,0 0 1 0 0,-1 1 0 0 0,1-1 0 0 0,0 0 0 0 0,-1 1-1 0 0,1-1 1 0 0,-1 1 0 0 0,1-1 0 0 0,-1 0-1 0 0,1 1 1 0 0,-1-1 0 0 0,1 1 0 0 0,-1 0 0 0 0,1-1-1 0 0,-1 1 1 0 0,0-1 0 0 0,1 1 0 0 0,-1 0-1 0 0,0-1 1 0 0,1 2 0 0 0,1 2 11 0 0,0 1 1 0 0,0 0-1 0 0,-1 0 1 0 0,1 0-1 0 0,-1 0 1 0 0,0 0-1 0 0,-1 1 1 0 0,1 5-1 0 0,-2 43 115 0 0,0-45-58 0 0,1-7-18 0 0,-1 12 131 0 0,1-14-151 0 0,0 1 1 0 0,0-1-1 0 0,0 1 1 0 0,0-1 0 0 0,0 1-1 0 0,0-1 1 0 0,0 0-1 0 0,-1 1 1 0 0,1-1-1 0 0,0 1 1 0 0,0-1-1 0 0,0 1 1 0 0,-1-1 0 0 0,1 0-1 0 0,0 1 1 0 0,0-1-1 0 0,-1 0 1 0 0,1 1-1 0 0,0-1 1 0 0,-1 0-1 0 0,1 1 1 0 0,0-1 0 0 0,-1 0-1 0 0,1 0 1 0 0,-1 1-1 0 0,1-4-906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11T11:55:21.9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37 112 3833 0 0,'1'1'9615'0'0,"9"5"-8565"0"0,-7-5-950 0 0,0 0 1 0 0,1 0 0 0 0,-1 0 0 0 0,0 0-1 0 0,0-1 1 0 0,1 1 0 0 0,-1-1-1 0 0,1 1 1 0 0,-1-1 0 0 0,0-1-1 0 0,1 1 1 0 0,-1 0 0 0 0,0-1 0 0 0,1 1-1 0 0,-1-1 1 0 0,0 0 0 0 0,0 0-1 0 0,0 0 1 0 0,0-1 0 0 0,0 1-1 0 0,0-1 1 0 0,0 0 0 0 0,0 0 0 0 0,3-2-1 0 0,-4 2-68 0 0,0 0-1 0 0,1 0 0 0 0,-1 0 1 0 0,0 0-1 0 0,0-1 0 0 0,0 1 1 0 0,-1-1-1 0 0,1 1 0 0 0,0-1 1 0 0,-1 0-1 0 0,0 1 0 0 0,0-1 1 0 0,0 0-1 0 0,0 0 0 0 0,0 0 1 0 0,0 0-1 0 0,-1 0 0 0 0,1 0 1 0 0,-1 0-1 0 0,0 0 0 0 0,0 0 0 0 0,0 0 1 0 0,-1 0-1 0 0,1 0 0 0 0,-1 0 1 0 0,-1-6-1 0 0,2 8 21 0 0,-1-1-1 0 0,1 0 0 0 0,-1 1 1 0 0,0 0-1 0 0,0-1 0 0 0,1 1 1 0 0,-1-1-1 0 0,0 1 0 0 0,0 0 1 0 0,0 0-1 0 0,0-1 0 0 0,-1 1 1 0 0,1 0-1 0 0,0 0 0 0 0,0 0 1 0 0,-1 0-1 0 0,1 0 1 0 0,-1 1-1 0 0,1-1 0 0 0,0 0 1 0 0,-3 0-1 0 0,2 1-34 0 0,-1-1-1 0 0,1 1 1 0 0,-1 0-1 0 0,1 0 1 0 0,-1 0 0 0 0,1 0-1 0 0,-1 1 1 0 0,1-1 0 0 0,-1 0-1 0 0,1 1 1 0 0,0 0 0 0 0,-4 1-1 0 0,-1 1-45 0 0,0 1 1 0 0,1 0-1 0 0,0 0 0 0 0,0 0 0 0 0,0 0 0 0 0,0 1 1 0 0,1 0-1 0 0,-7 8 0 0 0,7-7 40 0 0,2-1 1 0 0,-1 0-1 0 0,1 1 0 0 0,0-1 1 0 0,0 1-1 0 0,0 0 0 0 0,1 0 1 0 0,0 1-1 0 0,0-1 0 0 0,-1 12 1 0 0,2-14-3 0 0,1-1 1 0 0,0 1-1 0 0,0-1 1 0 0,1 1 0 0 0,-1-1-1 0 0,1 0 1 0 0,0 1-1 0 0,-1-1 1 0 0,2 0 0 0 0,-1 1-1 0 0,0-1 1 0 0,1 0 0 0 0,-1 0-1 0 0,1 0 1 0 0,0 0-1 0 0,0 0 1 0 0,0 0 0 0 0,0-1-1 0 0,0 1 1 0 0,1-1-1 0 0,4 4 1 0 0,-4-3 5 0 0,1 0 0 0 0,-1 0-1 0 0,1 0 1 0 0,0-1 0 0 0,0 0 0 0 0,0 0 0 0 0,0 0-1 0 0,0 0 1 0 0,1-1 0 0 0,-1 1 0 0 0,0-1 0 0 0,1 0-1 0 0,-1 0 1 0 0,1-1 0 0 0,-1 0 0 0 0,1 1-1 0 0,-1-1 1 0 0,1-1 0 0 0,-1 1 0 0 0,1-1 0 0 0,-1 0-1 0 0,9-2 1 0 0,-6 0-148 0 0,0 1 0 0 0,-1-1 0 0 0,0-1 0 0 0,1 1 0 0 0,-1-1 0 0 0,9-8-1 0 0,-12 9-853 0 0,0 0-1 0 0,0 0 1 0 0,0 0-1 0 0,0-1 1 0 0,0 0-1 0 0,3-6 1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11T11:55:21.9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14 10874 0 0,'0'0'-232'0'0,"0"13"878"0"0,-1 50 2156 0 0,2 65-414 0 0,-1-128-2366 0 0,0 0-1 0 0,0 0 0 0 0,0 0 1 0 0,1 0-1 0 0,-1 0 1 0 0,0 0-1 0 0,0 0 1 0 0,0 0-1 0 0,0 0 0 0 0,0 0 1 0 0,0-1-1 0 0,0 1 1 0 0,0 0-1 0 0,0 0 1 0 0,0 0-1 0 0,0 0 1 0 0,0 0-1 0 0,0 0 0 0 0,0 0 1 0 0,1 0-1 0 0,-1 0 1 0 0,0 0-1 0 0,0 0 1 0 0,0 0-1 0 0,0 0 0 0 0,0 0 1 0 0,0 0-1 0 0,0 0 1 0 0,0 0-1 0 0,0 0 1 0 0,0 0-1 0 0,0 0 0 0 0,0 0 1 0 0,0 0-1 0 0,1 0 1 0 0,-1 1-1 0 0,0-1 1 0 0,0 0-1 0 0,0 0 0 0 0,0 0 1 0 0,0 0-1 0 0,0 0 1 0 0,0 0-1 0 0,0 0 1 0 0,0 0-1 0 0,0 0 0 0 0,0 0 1 0 0,0 0-1 0 0,0 0 1 0 0,0 0-1 0 0,0 0 1 0 0,0 0-1 0 0,0 0 0 0 0,0 1 1 0 0,0-1-1 0 0,0 0 1 0 0,0 0-1 0 0,0 0 1 0 0,0 0-1 0 0,0 0 0 0 0,0 0 1 0 0,0 0-1 0 0,0 0 1 0 0,0 0-1 0 0,0 0 1 0 0,0 0-1 0 0,0 1 1 0 0,6-10 520 0 0,4-13-319 0 0,5-41 126 0 0,-13 49-323 0 0,1 1 0 0 0,0 0 1 0 0,1 0-1 0 0,0 0 1 0 0,1 0-1 0 0,12-21 1 0 0,-17 33-33 0 0,1 0 0 0 0,-1 1 0 0 0,1-1 0 0 0,0 0 1 0 0,-1 0-1 0 0,1 0 0 0 0,0 1 0 0 0,0-1 0 0 0,0 0 0 0 0,-1 1 1 0 0,1-1-1 0 0,0 1 0 0 0,0-1 0 0 0,0 1 0 0 0,0-1 1 0 0,0 1-1 0 0,0 0 0 0 0,0-1 0 0 0,0 1 0 0 0,0 0 0 0 0,0 0 1 0 0,2 0-1 0 0,-1 0 22 0 0,0 0 1 0 0,0 0-1 0 0,0 1 1 0 0,0-1-1 0 0,0 1 1 0 0,0 0-1 0 0,0 0 1 0 0,0-1-1 0 0,-1 1 1 0 0,4 3-1 0 0,2 0 11 0 0,-2 1 0 0 0,1 0 0 0 0,0 0-1 0 0,-1 1 1 0 0,6 7 0 0 0,-10-11-506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11T11:55:21.9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122 7 13307 0 0,'0'0'-107'0'0,"-15"-6"1282"0"0,12 6-1068 0 0,1 0 0 0 0,-1 0 0 0 0,0 0 0 0 0,1 0 0 0 0,-1 0 1 0 0,1 0-1 0 0,-1 1 0 0 0,1-1 0 0 0,-1 1 0 0 0,1 0 0 0 0,0-1 0 0 0,-1 1 0 0 0,1 0 0 0 0,-4 3 0 0 0,2-1 15 0 0,0-1 0 0 0,0 2 0 0 0,1-1 0 0 0,-1 0 0 0 0,1 1-1 0 0,0-1 1 0 0,-4 7 0 0 0,2-3 9 0 0,1 1-1 0 0,0 0 0 0 0,0 0 1 0 0,0 0-1 0 0,1 0 0 0 0,1 1 1 0 0,0-1-1 0 0,-2 11 0 0 0,3-17-112 0 0,1-1-1 0 0,0 1 1 0 0,0-1-1 0 0,0 1 1 0 0,0-1-1 0 0,0 1 1 0 0,0 0-1 0 0,0-1 1 0 0,0 1-1 0 0,1-1 1 0 0,-1 1-1 0 0,1-1 1 0 0,-1 1-1 0 0,1-1 1 0 0,-1 0 0 0 0,1 1-1 0 0,0-1 1 0 0,0 0-1 0 0,-1 1 1 0 0,1-1-1 0 0,0 0 1 0 0,0 0-1 0 0,0 0 1 0 0,1 0-1 0 0,-1 0 1 0 0,0 0-1 0 0,0 0 1 0 0,1 0-1 0 0,-1 0 1 0 0,0 0-1 0 0,1-1 1 0 0,-1 1-1 0 0,1-1 1 0 0,-1 1-1 0 0,0-1 1 0 0,4 1-1 0 0,-2-1 21 0 0,0 1-1 0 0,0-1 0 0 0,0 0 1 0 0,0-1-1 0 0,1 1 0 0 0,-1 0 1 0 0,0-1-1 0 0,0 0 0 0 0,0 1 1 0 0,0-1-1 0 0,0-1 0 0 0,0 1 1 0 0,-1 0-1 0 0,1-1 0 0 0,0 1 1 0 0,0-1-1 0 0,3-3 0 0 0,1-2-1 0 0,0 0-1 0 0,-1 0 0 0 0,0-1 0 0 0,0 0 0 0 0,0-1 0 0 0,-1 1 0 0 0,-1-1 0 0 0,1 0 0 0 0,-1 0 0 0 0,-1 0 0 0 0,0-1 1 0 0,3-9-1 0 0,-6 13-35 0 0,-1 5 272 0 0,-2 11 30 0 0,2 14-279 0 0,0-16 14 0 0,1 0 1 0 0,0 0-1 0 0,0 0 0 0 0,0 0 1 0 0,1 0-1 0 0,1 0 0 0 0,-1 0 1 0 0,4 9-1 0 0,-4-17-59 0 0,-1 1 0 0 0,1 0 0 0 0,-1-1 0 0 0,1 1 1 0 0,-1-1-1 0 0,1 1 0 0 0,0-1 0 0 0,-1 1 0 0 0,1-1 0 0 0,0 0 0 0 0,-1 1 0 0 0,1-1 0 0 0,0 0 0 0 0,0 0 0 0 0,-1 1 0 0 0,1-1 0 0 0,0 0 1 0 0,0 0-1 0 0,0 0 0 0 0,-1 0 0 0 0,1 0 0 0 0,0 0 0 0 0,0 0 0 0 0,-1 0 0 0 0,1 0 0 0 0,0 0 0 0 0,0-1 0 0 0,0 1 0 0 0,23-7-3943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8T11:15:48.194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0 1467 20753,'608'-1467'0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11T11:55:21.9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52 0 9978 0 0,'0'1'1768'0'0,"-1"2"-731"0"0,-3 8-244 0 0,-17 77 3064 0 0,0 47-2182 0 0,20-94-1173 0 0,-3-92-11982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11T11:55:21.9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29 5753 0 0,'0'0'2014'0'0,"0"-3"1066"0"0,0-12-1668 0 0,1 15-1300 0 0,-1-1 1 0 0,1 0-1 0 0,0 0 1 0 0,0 0-1 0 0,-1 1 1 0 0,1-1-1 0 0,0 0 0 0 0,0 1 1 0 0,0-1-1 0 0,0 0 1 0 0,0 1-1 0 0,0 0 1 0 0,0-1-1 0 0,0 1 1 0 0,0-1-1 0 0,0 1 1 0 0,0 0-1 0 0,0 0 1 0 0,0 0-1 0 0,0 0 1 0 0,1 0-1 0 0,-1 0 1 0 0,0 0-1 0 0,0 0 1 0 0,0 0-1 0 0,2 0 1 0 0,4 2 45 0 0,0 0 0 0 0,0 0 0 0 0,7 3 0 0 0,0 0 27 0 0,11 0-1087 0 0,0-3-3439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11T11:55:21.9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 61 8314 0 0,'0'0'-29'0'0,"0"1"-82"0"0,0 1 80 0 0,0 6 118 0 0,-3 84 4668 0 0,3-92-4674 0 0,0 1 0 0 0,0 0-1 0 0,0-1 1 0 0,0 1 0 0 0,0-1-1 0 0,0 1 1 0 0,0 0 0 0 0,0-1-1 0 0,1 1 1 0 0,-1-1 0 0 0,0 1-1 0 0,0 0 1 0 0,1-1 0 0 0,-1 1-1 0 0,0-1 1 0 0,1 1 0 0 0,-1-1 0 0 0,0 1-1 0 0,1-1 1 0 0,-1 0 0 0 0,1 1-1 0 0,-1-1 1 0 0,1 1 0 0 0,-1-1-1 0 0,1 0 1 0 0,-1 1 0 0 0,1-1-1 0 0,1 1 4 0 0,0-1 0 0 0,-1 0 0 0 0,1 1 0 0 0,0-1 0 0 0,-1 0-1 0 0,1 0 1 0 0,0 0 0 0 0,-1 0 0 0 0,1 0 0 0 0,2-1 0 0 0,2 0 25 0 0,1-1 1 0 0,-1 0-1 0 0,0-1 1 0 0,8-3-1 0 0,-10 4-41 0 0,1-1 0 0 0,-1 0 1 0 0,0 0-1 0 0,0 0 0 0 0,0-1 0 0 0,0 1 0 0 0,-1-1 0 0 0,1 0 0 0 0,-1 0 1 0 0,0-1-1 0 0,0 1 0 0 0,0 0 0 0 0,-1-1 0 0 0,3-6 0 0 0,-4 8 56 0 0,0-1-1 0 0,0 1 1 0 0,0-1-1 0 0,0 1 1 0 0,0-1-1 0 0,-1 1 1 0 0,0-1-1 0 0,0 0 1 0 0,0 1-1 0 0,0-1 1 0 0,0 0-1 0 0,-1 1 1 0 0,0-1 0 0 0,1 1-1 0 0,-1-1 1 0 0,-1 1-1 0 0,1 0 1 0 0,0-1-1 0 0,-1 1 1 0 0,0 0-1 0 0,-2-5 1 0 0,2 7-89 0 0,0-1 0 0 0,1 0 0 0 0,-1 0 0 0 0,0 1 0 0 0,0-1 0 0 0,0 1 0 0 0,0-1 0 0 0,0 1 0 0 0,-1 0 0 0 0,1 0 0 0 0,0 0 0 0 0,-1 0 0 0 0,1 0 1 0 0,0 0-1 0 0,-1 1 0 0 0,1-1 0 0 0,-1 1 0 0 0,1 0 0 0 0,-1 0 0 0 0,1 0 0 0 0,-1 0 0 0 0,1 0 0 0 0,-1 0 0 0 0,-2 1 0 0 0,1 0 11 0 0,0 0-1 0 0,0 0 1 0 0,1 0-1 0 0,-1 1 1 0 0,0-1-1 0 0,1 1 1 0 0,-1 0-1 0 0,1 0 1 0 0,-1 0-1 0 0,1 0 1 0 0,0 1-1 0 0,0-1 1 0 0,0 1-1 0 0,-4 5 1 0 0,5-6-307 0 0,1 1 1 0 0,-1-1-1 0 0,1 1 0 0 0,0-1 1 0 0,-1 1-1 0 0,1 0 1 0 0,0-1-1 0 0,1 1 0 0 0,-1 0 1 0 0,0 0-1 0 0,1 0 1 0 0,0 0-1 0 0,-1-1 1 0 0,1 1-1 0 0,0 0 0 0 0,1 5 1 0 0,-1-6 83 0 0,1-1 0 0 0,-1 1 0 0 0,1-1 0 0 0,0 1 0 0 0,-1-1 0 0 0,1 1-1 0 0,0-1 1 0 0,0 0 0 0 0,0 1 0 0 0,0-1 0 0 0,0 0 0 0 0,0 0 0 0 0,0 1 0 0 0,1-1 0 0 0,-1 0 0 0 0,0 0 0 0 0,1 0 0 0 0,-1-1 0 0 0,0 1 0 0 0,1 0 0 0 0,-1 0 0 0 0,1-1 0 0 0,-1 1 0 0 0,1-1 0 0 0,0 1 0 0 0,-1-1 0 0 0,1 0 0 0 0,0 0 0 0 0,-1 0 0 0 0,4 0 0 0 0,4 0-3600 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11T11:55:21.9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 1 11258 0 0,'0'0'1763'0'0,"-1"9"1769"0"0,-4 21-2007 0 0,-1 42 0 0 0,6-72-1507 0 0,0 1 0 0 0,0-1 0 0 0,0 0 1 0 0,0 0-1 0 0,0 1 0 0 0,0-1 0 0 0,1 0 0 0 0,-1 0 1 0 0,0 0-1 0 0,0 1 0 0 0,0-1 0 0 0,0 0 0 0 0,0 0 1 0 0,0 1-1 0 0,0-1 0 0 0,0 0 0 0 0,0 0 1 0 0,1 0-1 0 0,-1 0 0 0 0,0 1 0 0 0,0-1 0 0 0,0 0 1 0 0,0 0-1 0 0,1 0 0 0 0,-1 0 0 0 0,0 0 0 0 0,0 1 1 0 0,0-1-1 0 0,1 0 0 0 0,-1 0 0 0 0,0 0 0 0 0,0 0 1 0 0,0 0-1 0 0,1 0 0 0 0,-1 0 0 0 0,0 0 0 0 0,11-2 314 0 0,10-10-145 0 0,-13 4-125 0 0,1-1-1 0 0,-1 0 1 0 0,11-18 0 0 0,6-7 93 0 0,-24 32-144 0 0,1 1 0 0 0,-1-1 1 0 0,0 1-1 0 0,0 0 1 0 0,1 0-1 0 0,-1-1 0 0 0,0 1 1 0 0,1 0-1 0 0,-1 0 0 0 0,1 1 1 0 0,0-1-1 0 0,-1 0 1 0 0,3 0-1 0 0,-3 1 18 0 0,0 0 0 0 0,0 0-1 0 0,0 0 1 0 0,1 0 0 0 0,-1 0 0 0 0,0 0-1 0 0,0 1 1 0 0,0-1 0 0 0,0 0 0 0 0,0 1-1 0 0,0-1 1 0 0,0 1 0 0 0,0 0 0 0 0,0-1 0 0 0,0 1-1 0 0,0 0 1 0 0,0-1 0 0 0,0 1 0 0 0,1 2-1 0 0,4 2 157 0 0,-1 0-91 0 0,-1-1 0 0 0,1 0 0 0 0,-1-1 1 0 0,1 1-1 0 0,6 2 0 0 0,-11-6 288 0 0,-1-1-1449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18:33.256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560 115 5241 0 0,'0'0'-92'0'0,"-15"-23"-1286"0"0,7 13 2648 0 0,-15-16-1 0 0,20 23-1011 0 0,0 0-1 0 0,-1 0 1 0 0,0 0-1 0 0,1 1 1 0 0,-1 0 0 0 0,0 0-1 0 0,0 0 1 0 0,0 0-1 0 0,0 0 1 0 0,-1 1-1 0 0,1-1 1 0 0,-5 0-1 0 0,-9 0-13 0 0,0 1 0 0 0,0 1 0 0 0,1 0 0 0 0,-1 1 0 0 0,0 1 0 0 0,0 0 0 0 0,-20 7 0 0 0,2 1 88 0 0,0 2-1 0 0,-48 24 0 0 0,75-32-279 0 0,0 1-1 0 0,0 1 1 0 0,1 0-1 0 0,-1 0 1 0 0,1 0-1 0 0,0 1 1 0 0,1 0-1 0 0,0 1 1 0 0,0 0-1 0 0,1 0 1 0 0,0 0-1 0 0,0 1 1 0 0,-5 10-1 0 0,6-8-49 0 0,0 0 0 0 0,1 1 0 0 0,0-1 0 0 0,1 1 0 0 0,0 0 0 0 0,1 0 0 0 0,0 0-1 0 0,1 0 1 0 0,0 0 0 0 0,1 0 0 0 0,2 13 0 0 0,-1-13 7 0 0,0 8-88 0 0,2 0 1 0 0,0 0 0 0 0,1-1 0 0 0,9 26-1 0 0,1-10 171 0 0,1 0 0 0 0,2-1 0 0 0,24 35 1 0 0,-32-55-41 0 0,1-2 1 0 0,1 1-1 0 0,0-2 1 0 0,0 1 0 0 0,1-2-1 0 0,1 1 1 0 0,25 15 0 0 0,-17-14-39 0 0,1-1 1 0 0,0-1-1 0 0,0 0 1 0 0,38 9-1 0 0,-19-9 21 0 0,0-2-1 0 0,72 6 1 0 0,-98-14 6 0 0,0 0 0 0 0,-1 0 0 0 0,1-1-1 0 0,0-1 1 0 0,-1-1 0 0 0,0 0 0 0 0,1-1 0 0 0,-1 0 0 0 0,0-1-1 0 0,-1 0 1 0 0,1-2 0 0 0,-1 1 0 0 0,0-2 0 0 0,-1 0 0 0 0,0 0 0 0 0,0-1-1 0 0,-1 0 1 0 0,17-18 0 0 0,-4 1 26 0 0,-2 5 102 0 0,20-29 0 0 0,-36 42-125 0 0,-1 1 0 0 0,0-1 0 0 0,0-1 0 0 0,-1 1-1 0 0,0-1 1 0 0,-1 1 0 0 0,0-1 0 0 0,3-11 0 0 0,-3 2 51 0 0,0 0-1 0 0,-1-1 1 0 0,-1-19-1 0 0,-1 29-41 0 0,-1-1 0 0 0,0 0 0 0 0,-1 0-1 0 0,0 1 1 0 0,0-1 0 0 0,-1 1 0 0 0,-6-14-1 0 0,2 8-11 0 0,-1 2 0 0 0,0-1 0 0 0,-1 1 0 0 0,-1 0-1 0 0,0 1 1 0 0,-16-15 0 0 0,8 10-10 0 0,-2 1 1 0 0,0 0-1 0 0,-28-15 0 0 0,30 20-1 0 0,0 1-1 0 0,0 1 0 0 0,-1 1 1 0 0,0 0-1 0 0,-1 2 0 0 0,-26-6 1 0 0,26 9-64 0 0,0 0 1 0 0,0 2-1 0 0,0 0 1 0 0,-37 4-1 0 0,45-2 18 0 0,-1 2-1 0 0,0-1 1 0 0,1 2-1 0 0,0 0 1 0 0,-1 0-1 0 0,2 1 1 0 0,-1 0-1 0 0,-19 13 1 0 0,22-12-13 0 0,0 1 0 0 0,1 0 1 0 0,0 1-1 0 0,0-1 0 0 0,1 1 1 0 0,0 1-1 0 0,-11 16 0 0 0,14-17-1 0 0,0-1 0 0 0,0 1 0 0 0,1 0 1 0 0,0 0-1 0 0,0 0 0 0 0,1 0 0 0 0,0 0 0 0 0,0 1 0 0 0,1-1 0 0 0,-1 13 0 0 0,2-4-40 0 0,1-1 1 0 0,1 1-1 0 0,6 29 1 0 0,-5-36 38 0 0,0 0 0 0 0,1 0 0 0 0,0 0 0 0 0,0 0 0 0 0,1-1 0 0 0,1 0 0 0 0,6 9 0 0 0,0-2 59 0 0,0 0-1 0 0,1-1 0 0 0,1 0 0 0 0,0-1 1 0 0,1-1-1 0 0,1 0 0 0 0,0-1 0 0 0,30 17 1 0 0,-37-25-23 0 0,0-1 0 0 0,-1 0 0 0 0,2 0 1 0 0,-1-1-1 0 0,0 0 0 0 0,0-1 0 0 0,1 1 1 0 0,-1-2-1 0 0,0 0 0 0 0,1 0 0 0 0,-1 0 1 0 0,1-1-1 0 0,11-3 0 0 0,-7 1 34 0 0,-1 0-1 0 0,1-2 1 0 0,-1 1-1 0 0,0-2 1 0 0,0 1-1 0 0,0-2 1 0 0,-1 0-1 0 0,0 0 1 0 0,15-13-1 0 0,-16 11-22 0 0,0-1 0 0 0,-1 0 0 0 0,0-1 0 0 0,-1-1 0 0 0,0 1 0 0 0,-1-1-1 0 0,8-14 1 0 0,-3 1 50 0 0,-2 0-1 0 0,16-47 0 0 0,-25 62-48 0 0,0 0 0 0 0,0 0 0 0 0,-1-1 1 0 0,0 1-1 0 0,-1 0 0 0 0,0-1 0 0 0,-1 1 0 0 0,0 0 0 0 0,-1-1 0 0 0,-2-10 0 0 0,2 15-13 0 0,-1 0 0 0 0,1 0-1 0 0,-1 0 1 0 0,0 0 0 0 0,-1 0 0 0 0,1 1-1 0 0,-1-1 1 0 0,0 1 0 0 0,0 0-1 0 0,-1 0 1 0 0,0 1 0 0 0,0-1 0 0 0,0 1-1 0 0,0 0 1 0 0,0 0 0 0 0,-1 1 0 0 0,0-1-1 0 0,0 2 1 0 0,0-1 0 0 0,0 0-1 0 0,0 1 1 0 0,0 0 0 0 0,-12-2 0 0 0,5 3-32 0 0,0-1 0 0 0,1 2 0 0 0,-1 0 0 0 0,0 0 0 0 0,0 1 0 0 0,1 0 0 0 0,-1 2 1 0 0,1-1-1 0 0,-24 9 0 0 0,29-8-10 0 0,-1 0-1 0 0,1 0 1 0 0,1 1 0 0 0,-1 0-1 0 0,0 0 1 0 0,1 0-1 0 0,0 1 1 0 0,0 0 0 0 0,0 0-1 0 0,1 1 1 0 0,-6 6 0 0 0,6-4 2 0 0,0 0 0 0 0,1 0 0 0 0,0 1 0 0 0,1-1 0 0 0,0 1 0 0 0,0 0 0 0 0,0 0 0 0 0,-1 15 1 0 0,1 5-117 0 0,1 42 0 0 0,2-61 135 0 0,1 5-27 0 0,-1 1 0 0 0,2-1 0 0 0,4 17 1 0 0,-5-25 27 0 0,1-1 0 0 0,0 0 0 0 0,0 0 1 0 0,0 0-1 0 0,1 0 0 0 0,0-1 0 0 0,0 1 1 0 0,0-1-1 0 0,1 1 0 0 0,5 5 1 0 0,-5-8 23 0 0,0 1 0 0 0,0-1 0 0 0,0-1 0 0 0,1 1 0 0 0,-1-1 0 0 0,1 1 0 0 0,-1-1 0 0 0,1-1 0 0 0,0 1 0 0 0,0-1 0 0 0,0 1 0 0 0,0-1 0 0 0,0-1 0 0 0,0 1 0 0 0,8-1 0 0 0,-1 0 17 0 0,0-1 0 0 0,-1 0 0 0 0,1-1-1 0 0,-1 0 1 0 0,19-6 0 0 0,-24 5 11 0 0,1 1 0 0 0,-1-1 0 0 0,0 0 0 0 0,0 0 0 0 0,-1 0 0 0 0,1-1 1 0 0,-1 0-1 0 0,0 0 0 0 0,0 0 0 0 0,0-1 0 0 0,0 0 0 0 0,-1 0 0 0 0,0 0 0 0 0,6-10 0 0 0,-6 8-9 0 0,0-1 0 0 0,-1 0 0 0 0,0 1 0 0 0,0-1 0 0 0,-1 0 0 0 0,0-1 0 0 0,-1 1 0 0 0,1 0-1 0 0,-2 0 1 0 0,1-1 0 0 0,-1-11 0 0 0,-2-7 148 0 0,-1 0 0 0 0,-8-36 0 0 0,7 49-148 0 0,0 0 1 0 0,-1 1-1 0 0,0 0 0 0 0,-1 0 0 0 0,0 0 0 0 0,-11-16 0 0 0,13 25-32 0 0,1 0 0 0 0,-1 0-1 0 0,0 0 1 0 0,0 1 0 0 0,0 0 0 0 0,0-1 0 0 0,0 1-1 0 0,-1 1 1 0 0,1-1 0 0 0,-1 1 0 0 0,0-1 0 0 0,0 1 0 0 0,0 1-1 0 0,0-1 1 0 0,0 1 0 0 0,0 0 0 0 0,-7-1 0 0 0,6 1-19 0 0,0 1 1 0 0,1 0 0 0 0,-1 0 0 0 0,0 0 0 0 0,1 1 0 0 0,-1 0 0 0 0,1 0-1 0 0,-1 0 1 0 0,1 1 0 0 0,-1 0 0 0 0,1 0 0 0 0,0 0 0 0 0,0 0 0 0 0,0 1-1 0 0,0 0 1 0 0,-5 4 0 0 0,1 1-24 0 0,0 1-1 0 0,1 0 0 0 0,0 0 0 0 0,0 1 1 0 0,1 0-1 0 0,1 0 0 0 0,0 0 1 0 0,0 1-1 0 0,-6 16 0 0 0,7-13-14 0 0,1-1 0 0 0,0 1 1 0 0,1 0-1 0 0,0 1 0 0 0,1-1 0 0 0,1 0 0 0 0,1 25 0 0 0,0-33 44 0 0,1-1 0 0 0,-1 1 0 0 0,1-1 1 0 0,1 0-1 0 0,-1 1 0 0 0,1-1 0 0 0,0 0 0 0 0,0 0 1 0 0,0 0-1 0 0,1 0 0 0 0,0 0 0 0 0,0-1 0 0 0,0 1 0 0 0,0-1 1 0 0,1 0-1 0 0,0 0 0 0 0,0 0 0 0 0,0 0 0 0 0,0-1 0 0 0,0 1 1 0 0,1-1-1 0 0,0 0 0 0 0,-1-1 0 0 0,1 1 0 0 0,0-1 1 0 0,0 0-1 0 0,1 0 0 0 0,-1-1 0 0 0,10 3 0 0 0,-3-2 41 0 0,0 0 0 0 0,0-1 0 0 0,1 0 0 0 0,-1-1-1 0 0,0-1 1 0 0,1 1 0 0 0,17-5 0 0 0,-23 3 0 0 0,-1 1 1 0 0,0-1-1 0 0,1 0 0 0 0,-1-1 1 0 0,0 0-1 0 0,0 0 0 0 0,0 0 1 0 0,0-1-1 0 0,-1 0 0 0 0,0 0 1 0 0,1 0-1 0 0,-1-1 0 0 0,-1 1 1 0 0,1-1-1 0 0,4-7 0 0 0,-4 4 25 0 0,0-1 0 0 0,-1 0 0 0 0,0 1 0 0 0,0-1 0 0 0,-1 0-1 0 0,-1-1 1 0 0,1 1 0 0 0,-1 0 0 0 0,-1-1 0 0 0,1-15 0 0 0,-2-11 105 0 0,-6-54 0 0 0,3 57-136 0 0,-2-3 106 0 0,-12-56-1 0 0,16 90-118 0 0,0 1 0 0 0,0-1 0 0 0,1 1 0 0 0,-1-1-1 0 0,0 1 1 0 0,0-1 0 0 0,-1 1 0 0 0,1 0 0 0 0,0-1-1 0 0,0 1 1 0 0,-1 0 0 0 0,1 0 0 0 0,0 0 0 0 0,-1 0 0 0 0,1 0-1 0 0,-1 0 1 0 0,0 1 0 0 0,1-1 0 0 0,-1 0 0 0 0,-2 0 0 0 0,0 0-21 0 0,0 0 1 0 0,0 0-1 0 0,-1 0 1 0 0,1 1 0 0 0,0-1-1 0 0,-1 1 1 0 0,-5 0 0 0 0,-3 2-32 0 0,1 1 0 0 0,-1 1 0 0 0,1-1 0 0 0,-1 2 1 0 0,1 0-1 0 0,0 0 0 0 0,1 1 0 0 0,-1 1 0 0 0,1 0 1 0 0,1 0-1 0 0,-11 9 0 0 0,-27 33-116 0 0,37-37 165 0 0,1 1-1 0 0,0 0 1 0 0,1 0 0 0 0,-11 20-1 0 0,12-19-23 0 0,4-7-8 0 0,0 1 0 0 0,0 0-1 0 0,1 0 1 0 0,0 1 0 0 0,0-1 0 0 0,1 1 0 0 0,0-1-1 0 0,1 1 1 0 0,0 0 0 0 0,0 0 0 0 0,1 0 0 0 0,0 0 0 0 0,0-1-1 0 0,1 1 1 0 0,0 0 0 0 0,1 0 0 0 0,0-1 0 0 0,0 1-1 0 0,1-1 1 0 0,0 0 0 0 0,1 1 0 0 0,6 10 0 0 0,-4-10-15 0 0,0 1 1 0 0,1-1 0 0 0,14 15 0 0 0,-17-20 37 0 0,0-1 0 0 0,0 1-1 0 0,0-1 1 0 0,0 0 0 0 0,1-1-1 0 0,-1 1 1 0 0,1-1 0 0 0,-1 0-1 0 0,1 0 1 0 0,0 0 0 0 0,5 1-1 0 0,9 0 53 0 0,-1 0 0 0 0,1-1 0 0 0,0-1-1 0 0,-1 0 1 0 0,1-2 0 0 0,0 0-1 0 0,37-7 1 0 0,-52 6-33 0 0,1 1 0 0 0,0-1 0 0 0,0 0 0 0 0,-1 0 0 0 0,0 0 0 0 0,1-1 0 0 0,-1 1 0 0 0,0-1 0 0 0,0 0 0 0 0,0 0 0 0 0,0-1 0 0 0,-1 1 0 0 0,0-1 0 0 0,1 0 0 0 0,-1 0 0 0 0,0 0 0 0 0,-1 0 0 0 0,1 0 0 0 0,-1-1 0 0 0,0 1 0 0 0,2-7 0 0 0,0 0 17 0 0,-2 0 0 0 0,0-1 1 0 0,0 1-1 0 0,-1-1 0 0 0,0 1 0 0 0,-1-1 1 0 0,0 1-1 0 0,-2-13 0 0 0,-2-6 31 0 0,-1 1 1 0 0,-2-1-1 0 0,-1 1 1 0 0,-16-42-1 0 0,22 65-78 0 0,-1 0 1 0 0,1 0-1 0 0,-1 1 0 0 0,0-1 0 0 0,-1 1 0 0 0,1 0 0 0 0,-1 0 0 0 0,0 0 0 0 0,0 0 0 0 0,-1 0 0 0 0,1 1 0 0 0,-1 0 0 0 0,0 0 1 0 0,0 0-1 0 0,-6-3 0 0 0,-24-9-4 0 0,1 1 1 0 0,-65-18 0 0 0,87 30-2 0 0,1 1-1 0 0,-1 0 1 0 0,1 0-1 0 0,-1 2 1 0 0,0-1-1 0 0,1 1 1 0 0,-1 1-1 0 0,0 0 1 0 0,1 1-1 0 0,-1 0 1 0 0,1 1 0 0 0,-20 7-1 0 0,14-3 21 0 0,0 1 0 0 0,0 1 0 0 0,0 1 0 0 0,1 0 0 0 0,1 1-1 0 0,0 0 1 0 0,-15 15 0 0 0,15-12 5 0 0,1 1-1 0 0,0 1 1 0 0,-21 31-1 0 0,29-37-3 0 0,0 1 1 0 0,1-1-1 0 0,0 1 0 0 0,1 0 0 0 0,0 0 0 0 0,0 1 0 0 0,1-1 0 0 0,-1 14 0 0 0,0 15-94 0 0,2 0-1 0 0,2 0 1 0 0,1 0-1 0 0,3-1 0 0 0,13 68 1 0 0,-15-99 113 0 0,1 1 1 0 0,0-1-1 0 0,0 0 1 0 0,1 0 0 0 0,0-1-1 0 0,0 1 1 0 0,1-1-1 0 0,0 0 1 0 0,0 0-1 0 0,7 7 1 0 0,0-2-11 0 0,1-1-1 0 0,0 0 1 0 0,0 0 0 0 0,18 9 0 0 0,-19-13-2 0 0,-1-1 1 0 0,1-1 0 0 0,1 0 0 0 0,-1-1 0 0 0,1 0 0 0 0,13 2 0 0 0,-3-2 20 0 0,0-1 1 0 0,34-1-1 0 0,-45-2-15 0 0,0-1-1 0 0,0-1 0 0 0,0 0 1 0 0,0 0-1 0 0,-1-1 1 0 0,1-1-1 0 0,20-9 1 0 0,1-4 9 0 0,37-25 0 0 0,-58 34-2 0 0,9-5 42 0 0,-2-1 0 0 0,0-1 0 0 0,0-1 0 0 0,29-34 0 0 0,-37 35-31 0 0,0-1 1 0 0,-2-1-1 0 0,0 1 1 0 0,8-22-1 0 0,-17 37-32 0 0,4-6 54 0 0,-1 0 0 0 0,-1 0 0 0 0,0-1 0 0 0,3-12 0 0 0,2-11 151 0 0,-7 28-178 0 0,1-7 30 0 0,-1 0 1 0 0,-1 1-1 0 0,1-1 0 0 0,-2 0 1 0 0,1 1-1 0 0,-1-1 0 0 0,-6-16 1 0 0,-18-42-44 0 0,17 39 37 0 0,-16-30 1 0 0,15 38-109 0 0,-2 0 0 0 0,-20-29 0 0 0,19 34 93 0 0,0 0 0 0 0,-1 1-1 0 0,-29-24 1 0 0,23 20 6 0 0,-13-8-79 0 0,31 26 16 0 0,0 0-1 0 0,0 0 1 0 0,-1 0-1 0 0,1 0 1 0 0,0 1-1 0 0,-1-1 1 0 0,1 1-1 0 0,0-1 0 0 0,-1 1 1 0 0,1 0-1 0 0,-1 0 1 0 0,1 0-1 0 0,-1 0 1 0 0,1 0-1 0 0,-1 1 1 0 0,1-1-1 0 0,0 1 1 0 0,-1 0-1 0 0,1 0 1 0 0,-3 1-1 0 0,-5 2-170 0 0,1 1 0 0 0,0 0 0 0 0,-11 8 0 0 0,-17 15-787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18:36.21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10746 0 0,'0'0'0'0'0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18:39.875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0 1 8058 0 0,'0'0'0'0'0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18:41.457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626 17 3321 0 0,'-8'-4'4373'0'0,"-13"0"-3624"0"0,1 0 0 0 0,0 1 1 0 0,-1 2-1 0 0,-28 0 0 0 0,14 3-305 0 0,-61 13 0 0 0,47-6-191 0 0,11-3-78 0 0,1 2 0 0 0,0 2 0 0 0,-47 18 1 0 0,78-24-175 0 0,-1-1 0 0 0,1 1 0 0 0,1 0 0 0 0,-1 1 0 0 0,0-1 0 0 0,1 1 0 0 0,0 0 0 0 0,0 0 0 0 0,1 1 0 0 0,-1 0 0 0 0,1-1 0 0 0,1 1 0 0 0,-1 1 0 0 0,-3 7 1 0 0,1 0-2 0 0,1 0 0 0 0,0 0 0 0 0,0 1 0 0 0,2-1 1 0 0,-3 27-1 0 0,4-24 15 0 0,2 1 0 0 0,0 0-1 0 0,1-1 1 0 0,1 1 0 0 0,0-1 0 0 0,1 1 0 0 0,1-1 0 0 0,1 0-1 0 0,9 21 1 0 0,-8-25-1 0 0,0 0 0 0 0,0 0 1 0 0,2-1-1 0 0,0 0 0 0 0,0 0 0 0 0,1-1 0 0 0,0 0 0 0 0,1-1 0 0 0,0 0 0 0 0,0 0 0 0 0,23 15 0 0 0,-8-10 13 0 0,0-1 0 0 0,1-1 0 0 0,0-1 0 0 0,1-1 0 0 0,0-1 0 0 0,1-2 0 0 0,-1-1 1 0 0,2-1-1 0 0,-1-1 0 0 0,37 1 0 0 0,-40-6-40 0 0,0-2 0 0 0,0 0-1 0 0,-1-2 1 0 0,35-10 0 0 0,77-31 98 0 0,-128 42-80 0 0,45-17 99 0 0,91-48 0 0 0,-131 60-47 0 0,-1 0 1 0 0,0-1-1 0 0,0-1 0 0 0,-1 0 1 0 0,-1-1-1 0 0,0 0 1 0 0,0 0-1 0 0,-1-1 0 0 0,0 0 1 0 0,-1-1-1 0 0,-1 0 1 0 0,0 0-1 0 0,-1-1 1 0 0,0 1-1 0 0,-1-2 0 0 0,0 1 1 0 0,-1 0-1 0 0,3-30 1 0 0,-6 38-10 0 0,-1 0 1 0 0,-1 0-1 0 0,1 0 0 0 0,-1 0 1 0 0,0 0-1 0 0,0 0 1 0 0,-1 0-1 0 0,0 1 1 0 0,0-1-1 0 0,0 0 1 0 0,-1 1-1 0 0,0 0 1 0 0,0-1-1 0 0,0 1 1 0 0,0 0-1 0 0,-1 1 1 0 0,0-1-1 0 0,0 1 1 0 0,0-1-1 0 0,-1 1 1 0 0,0 1-1 0 0,-5-5 1 0 0,-4-2-22 0 0,-1 2 0 0 0,0-1 1 0 0,-1 2-1 0 0,0 0 1 0 0,0 0-1 0 0,-24-5 1 0 0,-31-4-31 0 0,-1 2 1 0 0,0 4-1 0 0,-1 3 1 0 0,-78 2 0 0 0,130 5-3 0 0,0 2 1 0 0,0 0-1 0 0,0 1 1 0 0,0 1 0 0 0,-35 12-1 0 0,44-12-19 0 0,0 1 0 0 0,0 0 1 0 0,0 1-1 0 0,1 0 0 0 0,0 1 0 0 0,1 1 0 0 0,-1-1 0 0 0,1 1 0 0 0,1 1 0 0 0,-15 16 0 0 0,15-12-2 0 0,0 0 0 0 0,1 0-1 0 0,0 0 1 0 0,1 1 0 0 0,1 0 0 0 0,0 1-1 0 0,1-1 1 0 0,1 1 0 0 0,-5 26 0 0 0,7-28 6 0 0,1 1 0 0 0,0 0 0 0 0,0-1 0 0 0,2 1 0 0 0,0-1 0 0 0,0 1 0 0 0,1-1-1 0 0,1 1 1 0 0,0-1 0 0 0,1 0 0 0 0,7 17 0 0 0,-4-16 32 0 0,1 0-1 0 0,0 0 1 0 0,1 0-1 0 0,0-1 1 0 0,14 15-1 0 0,-16-20-3 0 0,1-1 0 0 0,0 0 0 0 0,0 0 0 0 0,1 0 0 0 0,0-1 0 0 0,0-1 0 0 0,0 1 0 0 0,18 6-1 0 0,-10-6 6 0 0,0-1 0 0 0,0 0-1 0 0,1-1 1 0 0,0-1 0 0 0,0-1-1 0 0,25 1 1 0 0,-31-3-9 0 0,1-1-1 0 0,0-1 1 0 0,-1 1 0 0 0,1-2-1 0 0,-1 0 1 0 0,0 0 0 0 0,0-1-1 0 0,0-1 1 0 0,21-11 0 0 0,153-107 321 0 0,-179 118-298 0 0,1-1-1 0 0,-1-1 1 0 0,0 0-1 0 0,7-8 1 0 0,-11 12-3 0 0,-1 0 1 0 0,0 1-1 0 0,-1-1 0 0 0,1 0 0 0 0,0-1 1 0 0,-1 1-1 0 0,0 0 0 0 0,1 0 1 0 0,-1 0-1 0 0,0-1 0 0 0,-1 1 0 0 0,1-1 1 0 0,-1 1-1 0 0,1-1 0 0 0,-1-4 1 0 0,-1-2 25 0 0,0 1 1 0 0,-1 0 0 0 0,0 0 0 0 0,0 0 0 0 0,-1 1 0 0 0,0-1 0 0 0,0 0 0 0 0,-1 1 0 0 0,0 0-1 0 0,0 0 1 0 0,-1 0 0 0 0,-8-9 0 0 0,-9-7-20 0 0,-1 1 0 0 0,-1 1 1 0 0,-1 1-1 0 0,-45-28 0 0 0,62 44-37 0 0,0 0-1 0 0,0 1 0 0 0,-1 0 1 0 0,0 1-1 0 0,1 0 1 0 0,-1 0-1 0 0,-1 1 1 0 0,1 0-1 0 0,0 1 1 0 0,0 0-1 0 0,-15 0 0 0 0,10 2-22 0 0,0 0-1 0 0,0 1 0 0 0,1 0 0 0 0,-1 1 0 0 0,1 1 0 0 0,0 0 1 0 0,-15 7-1 0 0,11-3-22 0 0,0 1 1 0 0,0 1-1 0 0,1 0 1 0 0,0 1-1 0 0,1 1 1 0 0,0 1-1 0 0,1 0 1 0 0,1 1-1 0 0,-22 28 1 0 0,29-34 45 0 0,1 1-1 0 0,0-1 1 0 0,0 2-1 0 0,1-1 1 0 0,1 0-1 0 0,-1 1 1 0 0,-1 10 0 0 0,3-13 0 0 0,1 0 1 0 0,0 0 0 0 0,0 0 0 0 0,1 0-1 0 0,0 0 1 0 0,0 0 0 0 0,1 0-1 0 0,0 0 1 0 0,0 0 0 0 0,4 13 0 0 0,-3-15 1 0 0,0 0 1 0 0,1 0-1 0 0,-1 0 1 0 0,1 0-1 0 0,0-1 1 0 0,0 1-1 0 0,1-1 1 0 0,0 0-1 0 0,-1 0 1 0 0,1 0 0 0 0,1 0-1 0 0,4 3 1 0 0,-3-3 4 0 0,1 0 0 0 0,0-1 1 0 0,0 1-1 0 0,0-1 0 0 0,1-1 1 0 0,-1 1-1 0 0,15 2 0 0 0,-5-3-7 0 0,1-1 0 0 0,0 0 0 0 0,0-1 0 0 0,0-1 1 0 0,0-1-1 0 0,30-7 0 0 0,-35 6 12 0 0,-1 0 1 0 0,1-1 0 0 0,-1-1 0 0 0,0 0 0 0 0,0-1-1 0 0,-1 0 1 0 0,0-1 0 0 0,0 0 0 0 0,-1-1 0 0 0,1 0-1 0 0,-2-1 1 0 0,1 0 0 0 0,-1 0 0 0 0,-1-1 0 0 0,1 0-1 0 0,-2-1 1 0 0,1 0 0 0 0,8-18 0 0 0,-13 21 40 0 0,-1 0 1 0 0,1 0 0 0 0,-2 0-1 0 0,1 0 1 0 0,-1 0-1 0 0,0-1 1 0 0,-1 1-1 0 0,0 0 1 0 0,0-1-1 0 0,-1 1 1 0 0,0 0 0 0 0,0 0-1 0 0,-1-1 1 0 0,0 1-1 0 0,0 0 1 0 0,-1 0-1 0 0,0 1 1 0 0,-1-1-1 0 0,0 1 1 0 0,0-1-1 0 0,0 1 1 0 0,-1 0 0 0 0,0 1-1 0 0,0-1 1 0 0,-10-7-1 0 0,12 11-52 0 0,0 1 0 0 0,-1 0 0 0 0,1 0 0 0 0,-1 0 0 0 0,0 0 0 0 0,1 1-1 0 0,-1-1 1 0 0,0 1 0 0 0,0 0 0 0 0,0 0 0 0 0,0 0 0 0 0,0 1 0 0 0,0-1 0 0 0,0 1 0 0 0,0 0 0 0 0,0 1-1 0 0,0-1 1 0 0,0 0 0 0 0,-7 3 0 0 0,0 0-31 0 0,0 0 0 0 0,1 1 0 0 0,-1 0 1 0 0,1 0-1 0 0,-19 13 0 0 0,20-11 10 0 0,0 1 0 0 0,0 1 0 0 0,1 0 0 0 0,0 0 0 0 0,1 0 0 0 0,-1 1 1 0 0,2 0-1 0 0,-1 0 0 0 0,1 1 0 0 0,1 0 0 0 0,0 0 0 0 0,0 0 0 0 0,1 1 0 0 0,0-1 1 0 0,1 1-1 0 0,0 0 0 0 0,1 0 0 0 0,0 0 0 0 0,0 1 0 0 0,2-1 0 0 0,0 18 0 0 0,0-25 22 0 0,0 0 0 0 0,1 1 0 0 0,0-1 0 0 0,0 0 0 0 0,0 0 0 0 0,0 0 0 0 0,1 0 0 0 0,-1 0 0 0 0,1 0 0 0 0,0-1 0 0 0,0 1 0 0 0,1-1 0 0 0,-1 1 0 0 0,1-1 0 0 0,0 0 0 0 0,0 0 0 0 0,0 0 0 0 0,0 0 0 0 0,0 0 0 0 0,0-1 0 0 0,1 1 0 0 0,0-1 0 0 0,-1 0 0 0 0,1 0 0 0 0,0-1 0 0 0,8 4 0 0 0,-2-2-6 0 0,0-1 0 0 0,1 0 0 0 0,-1 0 0 0 0,1-1 0 0 0,-1-1 0 0 0,1 1-1 0 0,-1-2 1 0 0,1 1 0 0 0,16-4 0 0 0,-17 1-7 0 0,1 0-1 0 0,-1 0 1 0 0,0-1 0 0 0,0 0-1 0 0,12-8 1 0 0,43-31-20 0 0,-64 42 37 0 0,4-2 18 0 0,-1-1 1 0 0,1 1 0 0 0,-1-1 0 0 0,0 0 0 0 0,0-1 0 0 0,5-6-1 0 0,-5 6 3 0 0,-2 2 3 0 0,0-1 1 0 0,0 1 0 0 0,0-1 0 0 0,0 1 0 0 0,0-1 0 0 0,-1 0 0 0 0,1 0 0 0 0,-1 0-1 0 0,0 1 1 0 0,1-7 0 0 0,-2 2 32 0 0,0-1-1 0 0,0 0 1 0 0,-1-9-1 0 0,0 7 6 0 0,0 6-30 0 0,0-1 0 0 0,0 1 1 0 0,0 0-1 0 0,-1 0 0 0 0,0 0 0 0 0,0 0 0 0 0,0 0 0 0 0,0 1 0 0 0,-1-1 1 0 0,0 0-1 0 0,-5-5 0 0 0,4 4-1 0 0,-1 1-1 0 0,0 0 1 0 0,0 0-1 0 0,-1 0 1 0 0,1 1 0 0 0,-1 0-1 0 0,-11-7 1 0 0,11 9-33 0 0,-1-1 0 0 0,1 1-1 0 0,-1 0 1 0 0,1 1 0 0 0,-1-1 0 0 0,0 1 0 0 0,1 0-1 0 0,-1 1 1 0 0,0 0 0 0 0,1 0 0 0 0,-1 1 0 0 0,0-1 0 0 0,0 1-1 0 0,1 1 1 0 0,-1-1 0 0 0,1 1 0 0 0,-1 0 0 0 0,-10 6 0 0 0,8-4-24 0 0,0 1 1 0 0,0 0 0 0 0,1 1-1 0 0,-1 0 1 0 0,1 0-1 0 0,1 1 1 0 0,-1 0 0 0 0,1 1-1 0 0,0-1 1 0 0,1 1 0 0 0,-9 14-1 0 0,12-17 1 0 0,0 1 0 0 0,0 0 0 0 0,0 0-1 0 0,1-1 1 0 0,0 1 0 0 0,1 0 0 0 0,-1 1-1 0 0,1-1 1 0 0,-1 9 0 0 0,2-12 20 0 0,0 1 0 0 0,0-1 0 0 0,1 0 0 0 0,-1 0 0 0 0,1 0 0 0 0,0 0 0 0 0,0 0-1 0 0,0 0 1 0 0,0 0 0 0 0,0 0 0 0 0,0 0 0 0 0,1 0 0 0 0,0 0 0 0 0,-1-1 0 0 0,1 1 0 0 0,0-1 0 0 0,0 1 0 0 0,0-1 0 0 0,1 0 0 0 0,3 3 0 0 0,0-1 1 0 0,1 0-1 0 0,-1 0 1 0 0,1-1 0 0 0,0 0 0 0 0,0 0 0 0 0,1 0-1 0 0,-1-1 1 0 0,1 0 0 0 0,-1-1 0 0 0,1 0 0 0 0,-1 0-1 0 0,1 0 1 0 0,0-1 0 0 0,13-1 0 0 0,-5-1 6 0 0,0-1 0 0 0,0 0 0 0 0,0-1 0 0 0,-1-1 0 0 0,1 0 1 0 0,14-8-1 0 0,-25 11 10 0 0,-1 0 0 0 0,0 0 1 0 0,0 0-1 0 0,-1-1 0 0 0,1 0 1 0 0,0 0-1 0 0,-1 0 0 0 0,0 0 1 0 0,5-6-1 0 0,-7 7-12 0 0,0 1 1 0 0,0-1-1 0 0,0 1 1 0 0,0-1-1 0 0,-1 1 1 0 0,1-1-1 0 0,-1 1 0 0 0,1-1 1 0 0,-1 0-1 0 0,0 1 1 0 0,1-1-1 0 0,-1 0 1 0 0,0 0-1 0 0,0 1 0 0 0,0-1 1 0 0,0 0-1 0 0,0 1 1 0 0,-1-1-1 0 0,1 0 0 0 0,-1 1 1 0 0,1-1-1 0 0,-1 0 1 0 0,1 1-1 0 0,-1-1 1 0 0,0 1-1 0 0,0-1 0 0 0,0 1 1 0 0,1-1-1 0 0,-3-1 1 0 0,0 0-153 0 0,0 1 1 0 0,-1-1-1 0 0,1 1 1 0 0,-1 0-1 0 0,1 0 1 0 0,-1 0-1 0 0,0 0 1 0 0,0 1-1 0 0,0-1 1 0 0,0 1-1 0 0,0 0 1 0 0,-6 0-1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18:48.783"/>
    </inkml:context>
    <inkml:brush xml:id="br0">
      <inkml:brushProperty name="width" value="0.35" units="cm"/>
      <inkml:brushProperty name="height" value="0.35" units="cm"/>
      <inkml:brushProperty name="color" value="#008C3A"/>
    </inkml:brush>
  </inkml:definitions>
  <inkml:trace contextRef="#ctx0" brushRef="#br0">166 0 760 0 0,'-1'1'1748'0'0,"-6"0"-1247"0"0,0 1-299 0 0,0-1 0 0 0,0 1 1 0 0,0 1-1 0 0,0-1 1 0 0,0 1-1 0 0,1 0 1 0 0,-1 1-1 0 0,1 0 0 0 0,0 0 1 0 0,0 0-1 0 0,0 1 1 0 0,1 0-1 0 0,-10 9 0 0 0,9-7-170 0 0,-1 1-1 0 0,2-1 0 0 0,-1 1 0 0 0,1 0 0 0 0,0 1 0 0 0,0-1 1 0 0,1 1-1 0 0,1 0 0 0 0,-1 0 0 0 0,-2 13 0 0 0,5-20-24 0 0,1 1-1 0 0,-1 0 0 0 0,1 0 1 0 0,0 0-1 0 0,0 0 0 0 0,0-1 1 0 0,0 1-1 0 0,0 0 0 0 0,1 0 0 0 0,-1 0 1 0 0,1 0-1 0 0,0-1 0 0 0,0 1 1 0 0,0 0-1 0 0,0-1 0 0 0,0 1 1 0 0,0 0-1 0 0,1-1 0 0 0,-1 0 1 0 0,1 1-1 0 0,0-1 0 0 0,0 0 1 0 0,0 0-1 0 0,0 0 0 0 0,0 0 1 0 0,0 0-1 0 0,0 0 0 0 0,1-1 1 0 0,-1 1-1 0 0,1-1 0 0 0,-1 0 0 0 0,4 2 1 0 0,3 0 47 0 0,1 0 0 0 0,-1 0 0 0 0,1-1 0 0 0,0 0 0 0 0,-1-1 0 0 0,1 0 0 0 0,0-1 0 0 0,11 0 0 0 0,-13-1-33 0 0,0 0 1 0 0,0 0-1 0 0,0 0 0 0 0,0-1 1 0 0,-1-1-1 0 0,1 1 0 0 0,-1-1 1 0 0,1 0-1 0 0,8-6 0 0 0,-6 3 59 0 0,-1-1-1 0 0,0 0 0 0 0,0 0 1 0 0,-1-1-1 0 0,0 0 0 0 0,8-10 0 0 0,-14 15 19 0 0,1-1 0 0 0,-1 1 0 0 0,1-1 0 0 0,-1 0 0 0 0,-1 0 0 0 0,1 0 0 0 0,0 0 0 0 0,-1-1 0 0 0,0 1-1 0 0,0 0 1 0 0,0 0 0 0 0,-1-1 0 0 0,1 1 0 0 0,-1-1 0 0 0,0 1 0 0 0,0 0 0 0 0,-1-1 0 0 0,-1-7 0 0 0,1 10 3 0 0,1 0 1 0 0,-1 1-1 0 0,1-1 1 0 0,-1 0-1 0 0,0 1 1 0 0,0-1-1 0 0,0 0 1 0 0,0 1-1 0 0,0 0 1 0 0,0-1-1 0 0,0 1 0 0 0,-1 0 1 0 0,-1-2-1 0 0,-1-1 91 0 0,1 3-159 0 0,1 0 0 0 0,-1 1 0 0 0,0-1 0 0 0,1 1 1 0 0,-1 0-1 0 0,0 0 0 0 0,0 0 0 0 0,1 0 0 0 0,-1 0 0 0 0,-3 2 0 0 0,-1 0-54 0 0,0 1-1 0 0,0-1 1 0 0,1 2-1 0 0,-1-1 1 0 0,1 1-1 0 0,0 0 1 0 0,0 0-1 0 0,0 1 1 0 0,-9 9-1 0 0,12-11 0 0 0,-6 8-47 0 0,9-11 66 0 0,0 0 0 0 0,-1 1 0 0 0,1-1 0 0 0,0 0 0 0 0,0 1 0 0 0,0-1 0 0 0,0 0 0 0 0,0 1 0 0 0,0-1 0 0 0,0 0-1 0 0,-1 1 1 0 0,1-1 0 0 0,0 1 0 0 0,0-1 0 0 0,0 0 0 0 0,0 1 0 0 0,1-1 0 0 0,-1 0 0 0 0,0 1 0 0 0,0-1 0 0 0,0 0 0 0 0,0 1 0 0 0,0-1 0 0 0,0 0 0 0 0,0 1-1 0 0,1-1 1 0 0,-1 0 0 0 0,0 1 0 0 0,0-1 0 0 0,0 0 0 0 0,1 1 0 0 0,0 0 46 0 0,0-1 0 0 0,0 1-1 0 0,0 0 1 0 0,0-1 0 0 0,1 1 0 0 0,-1 0-1 0 0,0-1 1 0 0,0 0 0 0 0,0 1 0 0 0,1-1-1 0 0,-1 0 1 0 0,0 1 0 0 0,1-1 0 0 0,6-2 850 0 0,-8 2-871 0 0,-3-5 330 0 0,-10-3-359 0 0,12 8 0 0 0,0 0 1 0 0,0 0-1 0 0,0 0 0 0 0,0 0 0 0 0,0 0 1 0 0,0 0-1 0 0,0 0 0 0 0,0 0 1 0 0,0 0-1 0 0,0 0 0 0 0,0 1 0 0 0,0-1 1 0 0,0 0-1 0 0,0 1 0 0 0,0-1 0 0 0,0 1 1 0 0,0-1-1 0 0,0 1 0 0 0,0-1 0 0 0,0 1 1 0 0,0 0-1 0 0,1-1 0 0 0,-1 1 1 0 0,0 0-1 0 0,1 0 0 0 0,-1-1 0 0 0,0 1 1 0 0,1 0-1 0 0,-1 0 0 0 0,1 0 0 0 0,-1 0 1 0 0,1 0-1 0 0,-1 0 0 0 0,1 0 0 0 0,0 0 1 0 0,0 0-1 0 0,-1 1 0 0 0,1 1-81 0 0,-1 0 0 0 0,1-1-1 0 0,0 1 1 0 0,0 0-1 0 0,0-1 1 0 0,0 1 0 0 0,0-1-1 0 0,1 1 1 0 0,-1 0-1 0 0,1-1 1 0 0,-1 1 0 0 0,1-1-1 0 0,0 1 1 0 0,2 2-1 0 0,-2-3-126 0 0,1 1-1 0 0,-1-1 0 0 0,1 0 0 0 0,0 0 0 0 0,-1 0 0 0 0,1-1 0 0 0,0 1 0 0 0,1 0 1 0 0,-1-1-1 0 0,0 1 0 0 0,0-1 0 0 0,1 0 0 0 0,-1 1 0 0 0,0-1 0 0 0,1-1 0 0 0,-1 1 1 0 0,1 0-1 0 0,0 0 0 0 0,-1-1 0 0 0,1 0 0 0 0,0 1 0 0 0,3-1 0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18:50.820"/>
    </inkml:context>
    <inkml:brush xml:id="br0">
      <inkml:brushProperty name="width" value="0.35" units="cm"/>
      <inkml:brushProperty name="height" value="0.35" units="cm"/>
      <inkml:brushProperty name="color" value="#008C3A"/>
    </inkml:brush>
  </inkml:definitions>
  <inkml:trace contextRef="#ctx0" brushRef="#br0">121 114 1144 0 0,'0'0'4563'0'0,"-13"-16"-3437"0"0,-8-12 464 0 0,21 28-1576 0 0,-1 0 1 0 0,0-1-1 0 0,1 1 0 0 0,-1 0 0 0 0,0 0 1 0 0,0-1-1 0 0,1 1 0 0 0,-1 0 1 0 0,0 0-1 0 0,0 0 0 0 0,1 0 0 0 0,-1 0 1 0 0,0 0-1 0 0,0 0 0 0 0,0 0 0 0 0,1 1 1 0 0,-1-1-1 0 0,0 0 0 0 0,0 0 0 0 0,1 1 1 0 0,-1-1-1 0 0,0 1 0 0 0,-18 8 109 0 0,17-8-107 0 0,-1 1-8 0 0,-1 0 1 0 0,1 1-1 0 0,0-1 0 0 0,0 1 1 0 0,0 0-1 0 0,0 0 0 0 0,0 0 1 0 0,1 0-1 0 0,-1 0 0 0 0,1 1 1 0 0,0-1-1 0 0,0 1 0 0 0,0-1 1 0 0,0 1-1 0 0,-2 8 0 0 0,3-6 4 0 0,-1 0-1 0 0,1 1 0 0 0,1 0 0 0 0,-1-1 0 0 0,1 1 1 0 0,0 0-1 0 0,1-1 0 0 0,-1 1 0 0 0,3 8 0 0 0,4 21 4 0 0,-4-15-1 0 0,7 21 1 0 0,-8-36-13 0 0,0 0 0 0 0,0 0 0 0 0,1 0-1 0 0,0 0 1 0 0,0-1 0 0 0,0 1 0 0 0,8 8 0 0 0,-9-12 0 0 0,0 0 1 0 0,0-1-1 0 0,0 1 1 0 0,0-1-1 0 0,0 1 1 0 0,1-1-1 0 0,-1 0 1 0 0,0 0-1 0 0,1 0 1 0 0,-1 0-1 0 0,1 0 1 0 0,0-1-1 0 0,-1 1 1 0 0,1-1-1 0 0,4 1 1 0 0,5-1 23 0 0,-1 0 1 0 0,15-2 0 0 0,-11 0 0 0 0,1 1 75 0 0,-1-1 1 0 0,1-1 0 0 0,22-7 0 0 0,-30 7-93 0 0,-1 0-1 0 0,1 0 1 0 0,-1 0-1 0 0,0-1 1 0 0,0 0-1 0 0,0-1 1 0 0,0 1 0 0 0,8-9-1 0 0,-12 10 44 0 0,-1 0-1 0 0,1 0 1 0 0,-1 0-1 0 0,0 0 1 0 0,0-1-1 0 0,0 1 1 0 0,0-1-1 0 0,-1 0 1 0 0,1 1-1 0 0,-1-1 1 0 0,0 0-1 0 0,0 0 1 0 0,-1 1-1 0 0,1-1 1 0 0,-1 0-1 0 0,0 0 1 0 0,0 0 0 0 0,0 0-1 0 0,0 0 1 0 0,-1 0-1 0 0,-1-7 1 0 0,-3-5 136 0 0,0 0 0 0 0,-1 1 1 0 0,-14-27-1 0 0,15 31-121 0 0,-6-11 135 0 0,4 7-63 0 0,-10-17 0 0 0,15 28-131 0 0,0 1-1 0 0,-1-1 1 0 0,0 1-1 0 0,0-1 1 0 0,0 1 0 0 0,0 0-1 0 0,-1 0 1 0 0,1 0-1 0 0,-5-2 1 0 0,-24-15-92 0 0,30 18 74 0 0,1 1 0 0 0,-1 0 1 0 0,0 0-1 0 0,0 0 0 0 0,0 0 0 0 0,0 1 0 0 0,0-1 0 0 0,0 0 0 0 0,0 1 0 0 0,0-1 0 0 0,-3 1 0 0 0,2 0-45 0 0,-1 1 0 0 0,0-1 0 0 0,1 1 0 0 0,-1 0 1 0 0,-6 2-1 0 0,6-1 42 0 0,-1 0 0 0 0,0 1 0 0 0,1-1 1 0 0,0 1-1 0 0,-1 0 0 0 0,1 1 0 0 0,1-1 1 0 0,-1 1-1 0 0,0-1 0 0 0,1 1 1 0 0,0 0-1 0 0,-1 0 0 0 0,2 1 0 0 0,-1-1 1 0 0,0 1-1 0 0,-1 4 0 0 0,-5 11-22 0 0,2 0 0 0 0,-8 30 0 0 0,14-49 38 0 0,-2 15-35 0 0,-3 25 0 0 0,4-27 30 0 0,2-11-2 0 0,0 0-1 0 0,0 1 0 0 0,1-1 0 0 0,-1 1 0 0 0,1-1 0 0 0,0 0 1 0 0,-1 1-1 0 0,2-1 0 0 0,-1 0 0 0 0,0 0 0 0 0,1 0 0 0 0,-1 0 0 0 0,1 0 1 0 0,0 0-1 0 0,0 0 0 0 0,4 4 0 0 0,-6-7 0 0 0,6 6-11 0 0,0 0 1 0 0,0-1-1 0 0,8 6 0 0 0,15 3 14 0 0,-10-6 70 0 0,-17-7-53 0 0,0-1 0 0 0,-1 1 0 0 0,1-1-1 0 0,0 0 1 0 0,0 1 0 0 0,0-1 0 0 0,0 0-1 0 0,0 0 1 0 0,0 0 0 0 0,0 0 0 0 0,0-1-1 0 0,0 1 1 0 0,3-2 0 0 0,26-9 130 0 0,-27 9-215 0 0,0-1-442 0 0,39-50-5624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1:15:48.19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39 1 12155 0 0,'0'-1'-132'0'0,"-1"16"2459"0"0,-6 21-1287 0 0,-1 8-752 0 0,0 10 12 0 0,2-24 130 0 0,-2 60-1 0 0,15-134 1575 0 0,10-43-1768 0 0,-14 76-222 0 0,1 0 0 0 0,0 0-1 0 0,1 1 1 0 0,0-1 0 0 0,11-16 0 0 0,-13 23-13 0 0,0 0 1 0 0,0 0-1 0 0,1 0 0 0 0,0 0 1 0 0,-1 1-1 0 0,9-7 0 0 0,-11 10 0 0 0,0-1 0 0 0,0 0 0 0 0,0 1-1 0 0,0-1 1 0 0,1 1 0 0 0,-1-1 0 0 0,0 1-1 0 0,0 0 1 0 0,0-1 0 0 0,0 1 0 0 0,1 0-1 0 0,-1 0 1 0 0,0 0 0 0 0,0 0 0 0 0,1 0-1 0 0,-1 0 1 0 0,0 0 0 0 0,0 0-1 0 0,0 1 1 0 0,1-1 0 0 0,-1 0 0 0 0,0 1-1 0 0,0-1 1 0 0,0 1 0 0 0,0-1 0 0 0,0 1-1 0 0,0 0 1 0 0,0-1 0 0 0,0 1 0 0 0,0 0-1 0 0,0 0 1 0 0,0 0 0 0 0,0 0 0 0 0,-1 0-1 0 0,2 1 1 0 0,2 3-16 0 0,-1 0 1 0 0,0 1-1 0 0,0-1 0 0 0,0 1 0 0 0,0 0 1 0 0,-1 0-1 0 0,2 7 0 0 0,8 46 113 0 0,-11-54-105 0 0,1 8-27 0 0,2 7 75 0 0,-1-1-1 0 0,-1 1 1 0 0,-1 0-1 0 0,-1 22 0 0 0,-1-36-48 0 0,-1 8 197 0 0,0-28-1233 0 0,0 7 311 0 0,0-44-7125 0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18:59.549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256 36 2553 0 0,'-4'-16'4494'0'0,"3"14"-4457"0"0,0 1-1 0 0,0-1 1 0 0,0 1 0 0 0,0 0-1 0 0,-1-1 1 0 0,1 1 0 0 0,0 0 0 0 0,-1 0-1 0 0,1 0 1 0 0,-1 0 0 0 0,1 0-1 0 0,-1 0 1 0 0,0 1 0 0 0,1-1 0 0 0,-1 0-1 0 0,0 1 1 0 0,0-1 0 0 0,1 1-1 0 0,-1 0 1 0 0,0 0 0 0 0,-3-1-1 0 0,-6 1 90 0 0,0 0 0 0 0,-16 3-1 0 0,13-2 170 0 0,8 0-247 0 0,0 1 0 0 0,0-1 0 0 0,0 1 1 0 0,0 0-1 0 0,1 0 0 0 0,-1 0 0 0 0,0 1 0 0 0,1 0 1 0 0,0 0-1 0 0,0 0 0 0 0,0 1 0 0 0,0 0 1 0 0,-5 6-1 0 0,-1 1-48 0 0,1 0 0 0 0,0 1 0 0 0,1 0 0 0 0,-9 16 0 0 0,16-25-6 0 0,0 1 0 0 0,1-1 0 0 0,-1 1 0 0 0,1-1 0 0 0,0 1 0 0 0,0-1 0 0 0,0 1 0 0 0,1 0 0 0 0,-1 0 0 0 0,1-1 0 0 0,0 1 0 0 0,0 0 0 0 0,0 0 0 0 0,0 0 1 0 0,1-1-1 0 0,-1 1 0 0 0,1 0 0 0 0,0 0 0 0 0,0-1 0 0 0,1 1 0 0 0,-1-1 0 0 0,1 1 0 0 0,0-1 0 0 0,-1 0 0 0 0,6 6 0 0 0,-3-3 18 0 0,2 1 1 0 0,-1-1-1 0 0,1-1 0 0 0,0 1 1 0 0,0-1-1 0 0,0 0 0 0 0,1-1 1 0 0,-1 1-1 0 0,1-1 0 0 0,0-1 1 0 0,11 5-1 0 0,-8-4-6 0 0,1-1 0 0 0,-1 0 0 0 0,1-1-1 0 0,0 0 1 0 0,0 0 0 0 0,0-1 0 0 0,0-1 0 0 0,0 0 0 0 0,0 0-1 0 0,0-1 1 0 0,0 0 0 0 0,0-1 0 0 0,0-1 0 0 0,0 1 0 0 0,-1-2 0 0 0,1 1-1 0 0,15-9 1 0 0,-18 7 42 0 0,1 0 0 0 0,-1-1-1 0 0,0 0 1 0 0,13-12 0 0 0,-19 16 3 0 0,1-1 1 0 0,0 0-1 0 0,-1 0 1 0 0,0 0-1 0 0,1 0 0 0 0,-1 0 1 0 0,-1-1-1 0 0,1 1 1 0 0,0-1-1 0 0,-1 1 1 0 0,1-1-1 0 0,-1 1 1 0 0,0-1-1 0 0,-1 0 0 0 0,2-5 1 0 0,-3 3 28 0 0,0 1-1 0 0,0-1 1 0 0,0 0 0 0 0,0 1 0 0 0,-1-1-1 0 0,0 1 1 0 0,0 0 0 0 0,-1 0 0 0 0,0 0-1 0 0,1 0 1 0 0,-2 0 0 0 0,1 0-1 0 0,0 1 1 0 0,-1-1 0 0 0,0 1 0 0 0,0 0-1 0 0,0 0 1 0 0,-1 1 0 0 0,1-1 0 0 0,-1 1-1 0 0,0 0 1 0 0,0 0 0 0 0,-8-3 0 0 0,-39-13 115 0 0,45 17-162 0 0,0 0 0 0 0,0 1 0 0 0,0 0 0 0 0,0 0 0 0 0,-15 1 0 0 0,6 1 27 0 0,9-1-62 0 0,0 0 1 0 0,0 1-1 0 0,-8 2 0 0 0,13-3-5 0 0,0 1 0 0 0,0-1-1 0 0,1 1 1 0 0,-1 0 0 0 0,0 0-1 0 0,0 0 1 0 0,1 0 0 0 0,-1 0-1 0 0,1 0 1 0 0,-1 0 0 0 0,1 1-1 0 0,-1-1 1 0 0,1 1 0 0 0,0-1-1 0 0,-3 3 1 0 0,2 0 3 0 0,0 0 0 0 0,0 0-1 0 0,1 0 1 0 0,-1 1 0 0 0,1-1 0 0 0,0 0 0 0 0,0 0 0 0 0,0 1-1 0 0,0-1 1 0 0,1 1 0 0 0,0-1 0 0 0,0 1 0 0 0,0-1-1 0 0,1 0 1 0 0,-1 1 0 0 0,1-1 0 0 0,0 1 0 0 0,0-1 0 0 0,1 0-1 0 0,2 7 1 0 0,-2-6 0 0 0,1 0-1 0 0,0 0 0 0 0,0-1 1 0 0,0 1-1 0 0,0 0 1 0 0,1-1-1 0 0,0 0 0 0 0,0 0 1 0 0,0 0-1 0 0,0 0 1 0 0,1-1-1 0 0,-1 0 0 0 0,1 0 1 0 0,0 0-1 0 0,10 4 1 0 0,-12-6 24 0 0,1 0 1 0 0,0 0 0 0 0,0-1-1 0 0,-1 1 1 0 0,1-1 0 0 0,0 0-1 0 0,0 0 1 0 0,0 0 0 0 0,-1-1-1 0 0,1 0 1 0 0,5-1 0 0 0,-8 2 3 0 0,0-1 0 0 0,0 0 1 0 0,0 0-1 0 0,-1 0 0 0 0,1 0 1 0 0,0 0-1 0 0,0 0 0 0 0,-1 0 1 0 0,1 0-1 0 0,-1 0 0 0 0,1 0 1 0 0,-1-1-1 0 0,1 1 0 0 0,-1 0 1 0 0,0 0-1 0 0,1 0 0 0 0,-1-1 1 0 0,0 1-1 0 0,0 0 0 0 0,0 0 1 0 0,0 0-1 0 0,0-1 0 0 0,0 1 1 0 0,0 0-1 0 0,-1 0 0 0 0,0-2 1 0 0,1-2 26 0 0,-1 0 0 0 0,-1 0 0 0 0,1 1 0 0 0,-1-1 0 0 0,-3-6 0 0 0,4 9-40 0 0,0 1 0 0 0,0-1 0 0 0,0 0 0 0 0,-1 1 1 0 0,1-1-1 0 0,-1 1 0 0 0,1-1 0 0 0,-1 1 1 0 0,1 0-1 0 0,-1-1 0 0 0,0 1 0 0 0,1 0 0 0 0,-1 0 1 0 0,0 0-1 0 0,0 0 0 0 0,0 1 0 0 0,-3-2 1 0 0,2 2-14 0 0,-1-1 1 0 0,1 1-1 0 0,-1 0 1 0 0,1 0-1 0 0,0 0 0 0 0,-1 0 1 0 0,1 1-1 0 0,-1 0 1 0 0,-5 1-1 0 0,0 1-19 0 0,1 1 0 0 0,-1 0 0 0 0,1 0 0 0 0,0 1 0 0 0,0 0-1 0 0,-13 11 1 0 0,9-5-22 0 0,-18 20 0 0 0,26-26 31 0 0,0 0 1 0 0,1 1 0 0 0,-1-1-1 0 0,1 0 1 0 0,0 1 0 0 0,0 0-1 0 0,-2 7 1 0 0,5-12 9 0 0,0 0-1 0 0,0-1 1 0 0,0 1 0 0 0,-1-1 0 0 0,1 1-1 0 0,0 0 1 0 0,0-1 0 0 0,0 1 0 0 0,0 0-1 0 0,0-1 1 0 0,0 1 0 0 0,0 0 0 0 0,0-1 0 0 0,1 1-1 0 0,-1-1 1 0 0,0 1 0 0 0,0 0 0 0 0,0-1-1 0 0,1 1 1 0 0,-1-1 0 0 0,0 1 0 0 0,1 0-1 0 0,-1-1 1 0 0,0 1 0 0 0,1-1 0 0 0,-1 1-1 0 0,2 0 1 0 0,-1 0 10 0 0,0-1 0 0 0,1 1-1 0 0,-1 0 1 0 0,0-1 0 0 0,1 1-1 0 0,-1-1 1 0 0,1 0 0 0 0,-1 1-1 0 0,1-1 1 0 0,-1 0 0 0 0,3 0 0 0 0,5-1 29 0 0,-1 1 1 0 0,0-1-1 0 0,12-4 1 0 0,-6 1-22 0 0,0-1 0 0 0,-1 0 0 0 0,1-2 0 0 0,-1 1 1 0 0,-1-2-1 0 0,1 1 0 0 0,-1-2 0 0 0,-1 0 0 0 0,13-11 0 0 0,9-7-24 0 0,-27 23 65 0 0,0-1 0 0 0,0 1 0 0 0,-1-1 0 0 0,1 0 0 0 0,-1 0 0 0 0,0-1 0 0 0,0 0 0 0 0,-1 0 0 0 0,0 0 0 0 0,6-10 0 0 0,-10 15-4 0 0,0 1 0 0 0,0-1 0 0 0,1 0 0 0 0,-1 1 0 0 0,0-1 0 0 0,0 1 0 0 0,0-1 0 0 0,0 1 0 0 0,0-1 0 0 0,0 0 0 0 0,0 1 0 0 0,0-1 0 0 0,0 1 0 0 0,0-1 0 0 0,0 0 0 0 0,-1 1 0 0 0,1-1 0 0 0,0 1 0 0 0,0-1 0 0 0,0 1 0 0 0,-1-1 0 0 0,1 1 0 0 0,-1-2 0 0 0,0 1 12 0 0,0 0 1 0 0,0 1-1 0 0,0-1 0 0 0,0 0 0 0 0,0 0 0 0 0,0 0 1 0 0,-1 0-1 0 0,1 1 0 0 0,-2-2 0 0 0,-2 1-8 0 0,1-1 1 0 0,-1 1-1 0 0,1 0 0 0 0,-1 1 0 0 0,-8-1 0 0 0,2 1-27 0 0,-1 1 1 0 0,0 1-1 0 0,1 0 0 0 0,0 1 0 0 0,-1 0 0 0 0,1 0 0 0 0,-19 10 0 0 0,-4 4 40 0 0,-33 23-1 0 0,53-26-75 0 0,9-5-65 0 0,5-9 66 0 0,0 0 0 0 0,0 1 0 0 0,0-1 0 0 0,0 0 0 0 0,0 0 0 0 0,0 0 0 0 0,0 0 0 0 0,0 0 0 0 0,0 0 0 0 0,0 1 0 0 0,0-1 0 0 0,0 0 0 0 0,0 0 0 0 0,0 0 0 0 0,0 0 0 0 0,1 0 0 0 0,-1 1 0 0 0,0-1 0 0 0,0 0 0 0 0,0 0 0 0 0,0 0 0 0 0,0 0 0 0 0,0 0 0 0 0,0 0 0 0 0,0 0 0 0 0,0 0 0 0 0,0 1 0 0 0,1-1 0 0 0,-1 0 0 0 0,0 0 0 0 0,0 0 0 0 0,0 0 0 0 0,0 0 0 0 0,0 0 0 0 0,0 0 0 0 0,1 0 0 0 0,-1 0 0 0 0,0 0 0 0 0,0 0 0 0 0,0 0 0 0 0,0 0 0 0 0,0 0 0 0 0,1 0 0 0 0,-1 0 0 0 0,0 0 0 0 0,0 0 0 0 0,0 0 0 0 0,9 0-11 0 0,-1-1 0 0 0,0-1 1 0 0,0 1-1 0 0,0-1 0 0 0,0-1 1 0 0,0 1-1 0 0,0-1 0 0 0,-1-1 0 0 0,1 1 1 0 0,-1-1-1 0 0,0-1 0 0 0,0 1 0 0 0,-1-1 1 0 0,9-8-1 0 0,-13 12 24 0 0,-1-1 0 0 0,1 1 0 0 0,-1-1 0 0 0,0 1 0 0 0,0-1 0 0 0,0 0 0 0 0,0 1 0 0 0,0-1 0 0 0,0 0 0 0 0,0 0 0 0 0,0 1 0 0 0,-1-1 0 0 0,1 0 0 0 0,-1 0 0 0 0,1-3 0 0 0,-3 4 2 0 0,1 1 0 0 0,0-1 0 0 0,-1 1 0 0 0,1-1 0 0 0,-1 1 0 0 0,1 0 0 0 0,0 0 0 0 0,-1-1 0 0 0,1 1 0 0 0,-1 0 0 0 0,1 0 0 0 0,-4 1 0 0 0,4-1-9 0 0,-4 0-9 0 0,0 1 0 0 0,1-1 0 0 0,-1 1 1 0 0,0 0-1 0 0,0 1 0 0 0,1-1 0 0 0,-1 1 0 0 0,1 0 1 0 0,0 0-1 0 0,-1 1 0 0 0,-6 4 0 0 0,6-4-179 0 0,1 1-1 0 0,-1 0 0 0 0,0 1 1 0 0,1-1-1 0 0,0 1 0 0 0,0-1 1 0 0,0 1-1 0 0,1 0 1 0 0,-3 6-1 0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19:11.4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0 230 2553 0 0,'1'-3'5066'0'0,"4"-12"-3930"0"0,-3 10-624 0 0,0 1 0 0 0,0 0 0 0 0,-1-1-1 0 0,1 0 1 0 0,-1 1 0 0 0,0-1 0 0 0,1-6-1 0 0,-2 11-429 0 0,-1 6 2933 0 0,1-6-2960 0 0,3-1 54 0 0,0-1 1 0 0,0 1 0 0 0,-1 0-1 0 0,1 1 1 0 0,0-1 0 0 0,0 0-1 0 0,4 1 1 0 0,-7 0-107 0 0,174-13 1272 0 0,-18 3-1068 0 0,72-6 325 0 0,2 13-345 0 0,-223 3-193 0 0,144-7 87 0 0,-37 1-18 0 0,264-3-79 0 0,-264-1 88 0 0,-26 2-85 0 0,-13 2 47 0 0,77-4 54 0 0,-94 7 18 0 0,40-1-39 0 0,-98 4 38 0 0,-11-2 372 0 0,-8-23-346 0 0,12 17-144 0 0,1 2-10 0 0,4 4 19 0 0,1 1 0 0 0,-1-1 0 0 0,1 1 1 0 0,-1-1-1 0 0,1 0 0 0 0,-1 0 0 0 0,1 0 0 0 0,0 0 0 0 0,-2-4 0 0 0,3 6-21 0 0,4 4-54 0 0,-4-2 79 0 0,0-1 0 0 0,1 0-4 0 0,0-1-16 0 0,24 3-148 0 0,-24-3 184 0 0,-1 0-1 0 0,1 0-6 0 0,0 2 32 0 0,0-1-1 0 0,-1 0 0 0 0,1 1 1 0 0,0-1-1 0 0,-1 1 0 0 0,1-1 1 0 0,-1 1-1 0 0,0-1 1 0 0,0 1-1 0 0,1-1 0 0 0,-1 1 1 0 0,0-1-1 0 0,-1 4 0 0 0,2 13-1313 0 0,-1-4-5219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19:15.6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 72 3961 0 0,'0'0'2247'0'0,"0"-16"85"0"0,-1 12-1854 0 0,0-1 0 0 0,0 0 0 0 0,-1 1 0 0 0,1 0-1 0 0,-1-1 1 0 0,0 1 0 0 0,0 0 0 0 0,0-1 0 0 0,-1 1-1 0 0,-4-5 1 0 0,7 8-444 0 0,0 1 0 0 0,0 0-1 0 0,0 0 1 0 0,0 0 0 0 0,-1 0 0 0 0,1 0-1 0 0,0 0 1 0 0,0-1 0 0 0,0 1 0 0 0,0 0-1 0 0,0 0 1 0 0,-1 0 0 0 0,1 0 0 0 0,0 0-1 0 0,0 0 1 0 0,0 0 0 0 0,0 0-1 0 0,0 0 1 0 0,-1 0 0 0 0,1 0 0 0 0,0 0-1 0 0,0 0 1 0 0,0 0 0 0 0,0 0 0 0 0,-1 0-1 0 0,1 0 1 0 0,0 0 0 0 0,0 0-1 0 0,0 0 1 0 0,0 0 0 0 0,-1 0 0 0 0,1 0-1 0 0,0 0 1 0 0,0 0 0 0 0,0 0 0 0 0,0 0-1 0 0,0 1 1 0 0,-1-1 0 0 0,1 0-1 0 0,0 0 1 0 0,0 0 0 0 0,0 0 0 0 0,0 0-1 0 0,0 0 1 0 0,0 1 0 0 0,0-1 0 0 0,0 0-1 0 0,-1 0 1 0 0,1 0 0 0 0,0 0 0 0 0,0 0-1 0 0,0 1 1 0 0,0-1 0 0 0,0 0-1 0 0,0 0 1 0 0,0 0 0 0 0,0 2 68 0 0,0-1 0 0 0,-1 0 0 0 0,1 0 0 0 0,0 0 1 0 0,0 0-1 0 0,0 0 0 0 0,0 0 0 0 0,0 0 0 0 0,0 0 0 0 0,1 2 0 0 0,1 3-72 0 0,0-1 0 0 0,0 0 0 0 0,1 1 0 0 0,0-1-1 0 0,0 0 1 0 0,0 0 0 0 0,0-1 0 0 0,1 1 0 0 0,0 0-1 0 0,0-1 1 0 0,0 0 0 0 0,0 0 0 0 0,10 6 0 0 0,-7-5-20 0 0,-1 1-1 0 0,0 0 1 0 0,8 9 0 0 0,1 1 17 0 0,66 67 3 0 0,-73-74-85 0 0,-8-9 71 0 0,0 0 0 0 0,0 0 0 0 0,1 0 1 0 0,-1 0-1 0 0,0 0 0 0 0,0 0 0 0 0,0 0 1 0 0,0 0-1 0 0,0 1 0 0 0,0-1 0 0 0,0 0 1 0 0,0 0-1 0 0,1 0 0 0 0,-1 0 0 0 0,0 0 1 0 0,0 0-1 0 0,0 0 0 0 0,0 0 0 0 0,0 1 1 0 0,0-1-1 0 0,0 0 0 0 0,0 0 0 0 0,0 0 1 0 0,0 0-1 0 0,0 0 0 0 0,0 0 0 0 0,0 1 1 0 0,0-1-1 0 0,0 0 0 0 0,0 0 0 0 0,0 0 1 0 0,0 0-1 0 0,0 0 0 0 0,0 0 0 0 0,0 1 1 0 0,0-1-1 0 0,0 0 0 0 0,0 0 0 0 0,0 0 1 0 0,0 0-1 0 0,0 0 0 0 0,0 0 0 0 0,0 1 1 0 0,0-1-1 0 0,0 0 0 0 0,0 0 0 0 0,-1 0 1 0 0,1 0-1 0 0,0 0 0 0 0,0 0 0 0 0,0 0 1 0 0,0 0-1 0 0,0 0 0 0 0,0 1 0 0 0,-1-1 397 0 0,3 3-366 0 0,1 0-32 0 0,-2-2-3 0 0,-1-1 74 0 0,0 0-68 0 0,0 0 1 0 0,0 0-1 0 0,0 0 0 0 0,0 0 1 0 0,1 0-1 0 0,-1 0 1 0 0,0 0-1 0 0,0 0 0 0 0,0 0 1 0 0,0 0-1 0 0,0 0 1 0 0,1 0-1 0 0,-1 0 0 0 0,0 0 1 0 0,0 0-1 0 0,0 1 1 0 0,0-1-1 0 0,0 0 0 0 0,0 0 1 0 0,1 0-1 0 0,-1 0 1 0 0,0 0-1 0 0,0 0 1 0 0,0 0-1 0 0,0 0 0 0 0,0 1 1 0 0,0-1-1 0 0,0 0 1 0 0,0 0-1 0 0,0 0 0 0 0,0 0 1 0 0,0 0-1 0 0,1 0 1 0 0,-1 1-1 0 0,0-1 0 0 0,0 0 1 0 0,0 0-1 0 0,0 0 1 0 0,0 0-1 0 0,0 0 0 0 0,0 1 1 0 0,0-1-1 0 0,0 0 1 0 0,0 0-1 0 0,0 0 1 0 0,0 0-1 0 0,-1 0 0 0 0,1 1 1 0 0,0-1-1 0 0,0 0 1 0 0,0 0-1 0 0,0 0 0 0 0,0 0 1 0 0,0 0-1 0 0,0 1 1 0 0,-15 13 119 0 0,1 1-77 0 0,-26 21 1 0 0,-74 51-86 0 0,97-74-250 0 0,-12 9-768 0 0,11-13-4714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19:57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0 1784 0 0,'0'0'0'0'0,"0"2"-328"0"0,-2-2 120 0 0,2 2 120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19:39.6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11899 0 0,'0'0'545'0'0,"7"5"1674"0"0,1 2-2061 0 0,1 1 0 0 0,-1 0-1 0 0,0 1 1 0 0,-1-1 0 0 0,0 1-1 0 0,-1 1 1 0 0,0-1 0 0 0,0 1-1 0 0,-1 1 1 0 0,5 12 0 0 0,4 14-107 0 0,13 62 1 0 0,-8-17 10 0 0,27 101 331 0 0,-2-35 164 0 0,-36-118 589 0 0,-9-32-1155 0 0,0-1 0 0 0,0 1 0 0 0,-1 0 0 0 0,1 0 0 0 0,-1-1 0 0 0,1 1 0 0 0,-1 0 1 0 0,-3-2-1 0 0,-3-5-651 0 0,4 2 10 0 0,1 1 1 0 0,-1-1-1 0 0,1 1 1 0 0,0-1 0 0 0,1 0-1 0 0,0 0 1 0 0,0 0 0 0 0,0-1-1 0 0,1 1 1 0 0,0-9 0 0 0,0 13-1309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19:39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12027 0 0,'0'0'0'0'0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19:40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343 1 10746 0 0,'0'0'2646'0'0,"-10"3"-2008"0"0,-16 5-450 0 0,0 0 0 0 0,1 2 1 0 0,0 1-1 0 0,-33 19 0 0 0,48-24-168 0 0,-1 0 0 0 0,1 1-1 0 0,1 0 1 0 0,-1 1 0 0 0,1 0-1 0 0,1 1 1 0 0,-1 0 0 0 0,1 0-1 0 0,1 0 1 0 0,0 1 0 0 0,0 0 0 0 0,-9 21-1 0 0,-1 2-26 0 0,10-21 81 0 0,1 1-1 0 0,0 0 1 0 0,1 0 0 0 0,-5 19 0 0 0,10-31-47 0 0,0 1 1 0 0,0-1 0 0 0,0 1-1 0 0,0 0 1 0 0,0-1 0 0 0,1 1 0 0 0,-1-1-1 0 0,0 1 1 0 0,1-1 0 0 0,-1 0-1 0 0,1 1 1 0 0,0-1 0 0 0,0 1-1 0 0,-1-1 1 0 0,1 0 0 0 0,0 0-1 0 0,0 1 1 0 0,0-1 0 0 0,0 0 0 0 0,0 0-1 0 0,1 0 1 0 0,-1 0 0 0 0,0 0-1 0 0,0 0 1 0 0,1-1 0 0 0,-1 1-1 0 0,1 0 1 0 0,-1-1 0 0 0,0 1-1 0 0,1 0 1 0 0,-1-1 0 0 0,1 0 0 0 0,2 1-1 0 0,113 19 192 0 0,65 15-148 0 0,-146-27 41 0 0,59 6 0 0 0,-83-15-32 0 0,-12 1-76 0 0,0 0-1 0 0,0 0 1 0 0,0 0 0 0 0,0 0 0 0 0,0 0 0 0 0,1 0 0 0 0,-1 0 0 0 0,0 0-1 0 0,0 0 1 0 0,0 0 0 0 0,0 0 0 0 0,0 0 0 0 0,0 0 0 0 0,0 0-1 0 0,1 0 1 0 0,-1-1 0 0 0,0 1 0 0 0,0 0 0 0 0,0 0 0 0 0,0 0 0 0 0,0 0-1 0 0,0 0 1 0 0,0 0 0 0 0,0-1 0 0 0,0 1 0 0 0,0 0 0 0 0,0 0-1 0 0,0 0 1 0 0,1 0 0 0 0,-1 0 0 0 0,0 0 0 0 0,0-1 0 0 0,0 1 0 0 0,0 0-1 0 0,0 0 1 0 0,0 0 0 0 0,0 0 0 0 0,-1 0 0 0 0,1-1 0 0 0,0 1 0 0 0,0 0-1 0 0,0 0 1 0 0,0 0 0 0 0,0 0 0 0 0,0 0 0 0 0,0-1 0 0 0,0 1-1 0 0,0 0 1 0 0,0 0 0 0 0,0 0 0 0 0,0 0 0 0 0,0 0 0 0 0,-1 0 0 0 0,1 0-1 0 0,0 0 1 0 0,0-1 0 0 0,0 1 0 0 0,0 0 0 0 0,0 0 0 0 0,0 0 0 0 0,-1 0-1 0 0,1 0-268 0 0,2-4-2273 0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19:40.9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262 0 14715 0 0,'0'0'-116'0'0,"6"6"-596"0"0,4 11 909 0 0,-1 1 1 0 0,0 1-1 0 0,-1-1 1 0 0,-1 1-1 0 0,5 26 1 0 0,-9-32-126 0 0,-1 0 0 0 0,0-1 0 0 0,-1 1 0 0 0,0 0 0 0 0,-2 0 0 0 0,1 0 0 0 0,-1-1 0 0 0,-1 1 1 0 0,-5 20-1 0 0,4-25-27 0 0,0 0 1 0 0,-1 0-1 0 0,0 0 1 0 0,0-1 0 0 0,-1 0-1 0 0,1 0 1 0 0,-2 0-1 0 0,-7 9 1 0 0,1-5 140 0 0,0 0 0 0 0,0-1-1 0 0,-23 15 1 0 0,31-23-133 0 0,0 1 0 0 0,-1-1-1 0 0,0-1 1 0 0,1 1 0 0 0,-1-1 0 0 0,0 1-1 0 0,0-1 1 0 0,0-1 0 0 0,0 1-1 0 0,0-1 1 0 0,-7 0 0 0 0,0-1 90 0 0,0 0 1 0 0,1-1 0 0 0,-21-5-1 0 0,25 5-69 0 0,0 0 0 0 0,0-1 0 0 0,0 0 0 0 0,-8-5 0 0 0,12 6-32 0 0,1 1 0 0 0,0-1-1 0 0,-1 0 1 0 0,1 0-1 0 0,0 1 1 0 0,0-2-1 0 0,0 1 1 0 0,1 0-1 0 0,-1 0 1 0 0,0-1 0 0 0,1 1-1 0 0,0 0 1 0 0,-1-1-1 0 0,0-2 1 0 0,2 4-39 0 0,0 0 0 0 0,0 0 0 0 0,0 0 1 0 0,0 0-1 0 0,0 0 0 0 0,0 0 0 0 0,0 0 0 0 0,0 0 1 0 0,0 0-1 0 0,0 0 0 0 0,1 0 0 0 0,-1 0 0 0 0,0 0 1 0 0,1 0-1 0 0,-1 0 0 0 0,1 0 0 0 0,-1 1 0 0 0,1-1 1 0 0,-1 0-1 0 0,1 0 0 0 0,0 1 0 0 0,-1-1 0 0 0,1 0 0 0 0,0 1 1 0 0,0-1-1 0 0,0 0 0 0 0,3-2 2 0 0,-1 1 1 0 0,0 0-1 0 0,1 0 1 0 0,-1 0-1 0 0,6-2 0 0 0,4 0 5 0 0,0 1 0 0 0,0 0 0 0 0,0 1 0 0 0,1 0 0 0 0,-1 1 0 0 0,0 1 0 0 0,1 0 0 0 0,-1 1-1 0 0,1 0 1 0 0,14 3 0 0 0,2 3-22 0 0,1 1 0 0 0,-1 2 0 0 0,34 15-1 0 0,-49-19 3 0 0,18 7-24 0 0,-1 2 0 0 0,0 1 0 0 0,41 29 0 0 0,-63-36 18 0 0,-2-2-3318 0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20:00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76 212 6009 0 0,'0'0'1739'0'0,"-11"0"-1287"0"0,-19 4 326 0 0,19-3-163 0 0,-7 4 694 0 0,12-2 2193 0 0,6-3-3444 0 0,0 0 162 0 0,16 0 1904 0 0,11-2-2000 0 0,-1 0 0 0 0,0-2-1 0 0,27-8 1 0 0,-1 1-75 0 0,-1 1 62 0 0,0 3 0 0 0,70 0-1 0 0,-94 7-65 0 0,70 0 332 0 0,104-13 0 0 0,-119-3-223 0 0,-76 15-132 0 0,-1 0 0 0 0,0 0 0 0 0,0-1 1 0 0,0 0-1 0 0,8-5 0 0 0,-12 7-19 0 0,-1 0 26 0 0,1 0 0 0 0,-1-1 0 0 0,1 1 0 0 0,-1 0 1 0 0,1 0-1 0 0,-1-1 0 0 0,0 1 0 0 0,1 0 0 0 0,-1-1 1 0 0,1 1-1 0 0,-1-1 0 0 0,0 1 0 0 0,1-1 1 0 0,-1 1-1 0 0,0 0 0 0 0,0-1 0 0 0,1 1 0 0 0,-1-1 1 0 0,0 1-1 0 0,0-1 0 0 0,0 1 0 0 0,1-1 0 0 0,-1 0 1 0 0,0 1-1 0 0,0-1 0 0 0,0 1 0 0 0,0-2 0 0 0,-1 1-7 0 0,1-1 0 0 0,0 1 0 0 0,-1-1-1 0 0,1 1 1 0 0,-1 0 0 0 0,0-1 0 0 0,1 1-1 0 0,-1-1 1 0 0,0 1 0 0 0,-1-1 0 0 0,-4-6-13 0 0,0 2 0 0 0,-13-11 0 0 0,16 14 52 0 0,-13-9 3 0 0,0 1-1 0 0,-1 0 1 0 0,-29-13 0 0 0,43 23-48 0 0,1 0-18 0 0,0 0 1 0 0,0 0-1 0 0,0 1 1 0 0,0 0-1 0 0,0-1 1 0 0,-1 1-1 0 0,1 0 1 0 0,0 0-1 0 0,0 0 0 0 0,0 0 1 0 0,0 0-1 0 0,0 0 1 0 0,-1 1-1 0 0,1-1 1 0 0,0 1-1 0 0,0-1 1 0 0,0 1-1 0 0,0 0 0 0 0,-2 1 1 0 0,3-1-9 0 0,-1 0 1 0 0,1-1-1 0 0,0 1 0 0 0,-1 0 0 0 0,1 0 1 0 0,0 0-1 0 0,0 0 0 0 0,0 0 1 0 0,0 0-1 0 0,0 0 0 0 0,0 1 0 0 0,0-1 1 0 0,0 0-1 0 0,0 0 0 0 0,1 1 1 0 0,-1-1-1 0 0,1 1 0 0 0,-1-1 1 0 0,1 1-1 0 0,-1-1 0 0 0,1 0 0 0 0,0 1 1 0 0,-1-1-1 0 0,1 1 0 0 0,0 0 1 0 0,0-1-1 0 0,0 2 0 0 0,1 1 1 0 0,0 0-1 0 0,0 0 1 0 0,0 0-1 0 0,1 0 1 0 0,-1 0-1 0 0,1 0 1 0 0,0-1 0 0 0,0 1-1 0 0,0-1 1 0 0,0 1-1 0 0,5 4 1 0 0,0-2-4 0 0,-1 0 1 0 0,1 0 0 0 0,0-1 0 0 0,10 6 0 0 0,37 20 10 0 0,-53-30 15 0 0,-1-1-1 0 0,1 1 1 0 0,0-1-1 0 0,0 1 1 0 0,-1-1-1 0 0,1 1 1 0 0,0-1-1 0 0,-1 1 0 0 0,1 0 1 0 0,0-1-1 0 0,-1 1 1 0 0,1 0-1 0 0,-1-1 1 0 0,1 1-1 0 0,-1 0 1 0 0,0 0-1 0 0,1 0 1 0 0,-1-1-1 0 0,0 1 1 0 0,1 0-1 0 0,-1 2 1 0 0,0-1-5 0 0,0-1 0 0 0,0 1 0 0 0,0 0 0 0 0,0 0 0 0 0,-1 0 0 0 0,1 0 0 0 0,-1 0 0 0 0,1 0 0 0 0,-2 3 0 0 0,-2 2-3 0 0,0 1 0 0 0,0-1 0 0 0,-9 11 0 0 0,12-17 6 0 0,-12 15 6 0 0,0-1 0 0 0,-1 0 0 0 0,0-1 0 0 0,-1 0 0 0 0,-1-1 0 0 0,0-1 0 0 0,-28 15 0 0 0,27-15 23 0 0,-11 4-35 0 0,28-19-2504 0 0,5-6 1142 0 0,4-5 198 0 0,-9 14 1104 0 0,2-3-2454 0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19:43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6521 0 0,'0'0'0'0'0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1:15:48.1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114 176 5665 0 0,'0'-3'-104'0'0,"1"-1"601"0"0,-1 3-334 0 0,0 1-1 0 0,0 0 0 0 0,0-1 1 0 0,1 1-1 0 0,-1-1 1 0 0,0 1-1 0 0,0-1 1 0 0,0 1-1 0 0,0-1 1 0 0,0 1-1 0 0,-1-1 0 0 0,1 1 1 0 0,0-1-1 0 0,0 1 1 0 0,0-1-1 0 0,0 1 1 0 0,0-1-1 0 0,-1 1 1 0 0,1 0-1 0 0,0-1 0 0 0,0 1 1 0 0,-1-1-1 0 0,1 1 1 0 0,0 0-1 0 0,-1-1 1 0 0,1 1-1 0 0,0 0 0 0 0,-1-1 1 0 0,1 1-1 0 0,0 0 1 0 0,-1-1-1 0 0,1 1 1 0 0,-1 0-1 0 0,-1-1 47 0 0,0 0 1 0 0,1 0-1 0 0,-1 0 0 0 0,0 0 1 0 0,1 1-1 0 0,-1-1 0 0 0,0 1 0 0 0,0-1 1 0 0,0 1-1 0 0,1 0 0 0 0,-1 0 1 0 0,0 0-1 0 0,0 0 0 0 0,0 0 0 0 0,-2 0 1 0 0,1 1-97 0 0,0 0 1 0 0,-1-1 0 0 0,1 2 0 0 0,0-1 0 0 0,0 0-1 0 0,0 1 1 0 0,0-1 0 0 0,-3 3 0 0 0,2-1-98 0 0,0 0 0 0 0,-1 1 0 0 0,1-1-1 0 0,1 1 1 0 0,-1 0 0 0 0,0 0 0 0 0,1 0 0 0 0,0 1 0 0 0,0-1 0 0 0,-3 8 0 0 0,5-11-17 0 0,1 0 0 0 0,-1 1 0 0 0,1-1 0 0 0,-1 0 1 0 0,1 0-1 0 0,0 1 0 0 0,0-1 0 0 0,-1 0 0 0 0,1 1 0 0 0,0-1 0 0 0,0 1 1 0 0,0-1-1 0 0,0 0 0 0 0,1 1 0 0 0,-1-1 0 0 0,0 0 0 0 0,1 1 0 0 0,-1-1 1 0 0,0 0-1 0 0,1 0 0 0 0,0 1 0 0 0,0 0 0 0 0,0-1 15 0 0,0 0-1 0 0,0 0 1 0 0,0 0 0 0 0,0 0-1 0 0,0-1 1 0 0,0 1 0 0 0,1 0-1 0 0,-1 0 1 0 0,0-1-1 0 0,0 1 1 0 0,1-1 0 0 0,-1 1-1 0 0,0-1 1 0 0,1 0 0 0 0,-1 0-1 0 0,0 1 1 0 0,1-1-1 0 0,-1 0 1 0 0,1 0 0 0 0,-1 0-1 0 0,3-1 1 0 0,0 0 22 0 0,1 0 0 0 0,-1 0 0 0 0,1 0 0 0 0,-1-1 0 0 0,1 1 0 0 0,-1-1 1 0 0,0 0-1 0 0,0-1 0 0 0,0 1 0 0 0,0-1 0 0 0,0 0 0 0 0,-1 1 0 0 0,1-2 0 0 0,-1 1 0 0 0,5-6 1 0 0,3-5 188 0 0,0-1 1 0 0,14-26-1 0 0,-19 30-204 0 0,2-5 70 0 0,0 0 0 0 0,-2-1 0 0 0,0 0 1 0 0,8-35-1 0 0,-14 51-89 0 0,0 1 0 0 0,0-1 0 0 0,0 1 0 0 0,0-1 0 0 0,0 1 0 0 0,0 0 1 0 0,1-1-1 0 0,-1 1 0 0 0,0-1 0 0 0,0 1 0 0 0,0-1 0 0 0,0 1 0 0 0,-1-1 0 0 0,1 1 0 0 0,0-1 0 0 0,0 1 1 0 0,0 0-1 0 0,0-1 0 0 0,0 1 0 0 0,0-1 0 0 0,-1 1 0 0 0,1 0 0 0 0,0-1 0 0 0,0 1 0 0 0,-1-1 0 0 0,1 1 1 0 0,0 0-1 0 0,-1-1 0 0 0,1 1-7 0 0,-1 0 0 0 0,1 0 0 0 0,-1 0-1 0 0,1 0 1 0 0,-1 0 0 0 0,1 0 0 0 0,-1 1 0 0 0,1-1 0 0 0,-1 0 0 0 0,1 0 0 0 0,-1 0 0 0 0,1 0 0 0 0,0 1 0 0 0,-1-1 0 0 0,1 0 0 0 0,-1 1 0 0 0,1-1-1 0 0,0 0 1 0 0,-1 0 0 0 0,1 1 0 0 0,0-1 0 0 0,-1 1 0 0 0,1-1 0 0 0,0 0 0 0 0,0 1 0 0 0,-1 0 0 0 0,-3 4-8 0 0,1 1 1 0 0,0 0 0 0 0,0 0-1 0 0,1 0 1 0 0,-1 0-1 0 0,-2 13 1 0 0,-5 41-135 0 0,5-22 105 0 0,1-19 28 0 0,2-13 3 0 0,1 0 0 0 0,0 0 0 0 0,0 0 0 0 0,0 0 0 0 0,1 1 0 0 0,-1-1 0 0 0,3 12 0 0 0,-2-18 11 0 0,0 0-1 0 0,0 0 1 0 0,0 0-1 0 0,0 0 1 0 0,0 0-1 0 0,0 0 0 0 0,0 0 1 0 0,0 0-1 0 0,0 0 1 0 0,0-1-1 0 0,0 1 1 0 0,0 0-1 0 0,0 0 1 0 0,0 0-1 0 0,0 0 0 0 0,0 0 1 0 0,0 0-1 0 0,0 0 1 0 0,0 0-1 0 0,0 0 1 0 0,0 0-1 0 0,0 0 0 0 0,0 0 1 0 0,0 0-1 0 0,0 0 1 0 0,1 0-1 0 0,-1 0 1 0 0,0 0-1 0 0,0 0 1 0 0,0 0-1 0 0,0 0 0 0 0,0 0 1 0 0,0 0-1 0 0,0 0 1 0 0,0 0-1 0 0,0 0 1 0 0,0 0-1 0 0,0 0 0 0 0,0 1 1 0 0,0-1-1 0 0,0 0 1 0 0,0 0-1 0 0,0 0 1 0 0,0 0-1 0 0,0 0 0 0 0,0 0 1 0 0,0 0-1 0 0,0 0 1 0 0,0 0-1 0 0,0 0 1 0 0,0 0-1 0 0,0 0 1 0 0,0 0-1 0 0,0 0 0 0 0,0 0 1 0 0,2-7-33 0 0,0-2-1802 0 0,-2 3-3604 0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19:44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0 813 2296 0 0,'0'0'9777'0'0,"8"-8"-8657"0"0,-1-2-1083 0 0,0 0 0 0 0,1 1-1 0 0,0 0 1 0 0,0 0 0 0 0,1 1-1 0 0,0 0 1 0 0,1 1 0 0 0,0 0-1 0 0,14-8 1 0 0,13-4-1 0 0,55-20 0 0 0,-50 23 87 0 0,218-74 257 0 0,-100 37-155 0 0,-58 18-56 0 0,175-68 148 0 0,-13-4 212 0 0,-78 33-237 0 0,-169 68-281 0 0,-12 5-1 0 0,0-1 0 0 0,1 0 0 0 0,7-5 0 0 0,-1 0 114 0 0,0 1-1 0 0,1 0 1 0 0,19-5 0 0 0,10-4-30 0 0,109-48 81 0 0,-135 57-180 0 0,0 0-1 0 0,1 2 0 0 0,21-4 1 0 0,-18 4 3 0 0,33-11 1 0 0,-39 12 42 0 0,0 0 9 0 0,-14 2 60 0 0,-7 0 100 0 0,-9 7-450 0 0,-19 2 240 0 0,-1-1 0 0 0,-63 2 1 0 0,-70-7 8 0 0,122-2-3 0 0,248-7-64 0 0,-201 7 54 0 0,0 0 1 0 0,0 0-1 0 0,0 0 0 0 0,0 0 1 0 0,0 0-1 0 0,-1 0 0 0 0,1 0 0 0 0,0 0 1 0 0,0 1-1 0 0,0-1 0 0 0,0 0 0 0 0,0 0 1 0 0,0 0-1 0 0,0 0 0 0 0,-1 1 1 0 0,1-1-1 0 0,0 0 0 0 0,0 0 0 0 0,0 0 1 0 0,0 0-1 0 0,0 1 0 0 0,0-1 0 0 0,0 0 1 0 0,0 0-1 0 0,0 0 0 0 0,0 0 0 0 0,0 1 1 0 0,0-1-1 0 0,0 0 0 0 0,0 0 1 0 0,0 0-1 0 0,0 1 0 0 0,0-1 0 0 0,0 0 1 0 0,0 0-1 0 0,1 0 0 0 0,-1 1 0 0 0,3 11 39 0 0,-1-4 39 0 0,-1-6-135 0 0,1 6-204 0 0,-1 0 1 0 0,1 12-1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19:45.2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8314 0 0,'0'0'0'0'0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19:45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271 0 3577 0 0,'0'0'4702'0'0,"-13"9"-3228"0"0,4 0-1235 0 0,1 0-1 0 0,1 1 1 0 0,-1 0 0 0 0,-10 22 0 0 0,-17 47 94 0 0,-6 10-155 0 0,-44 70 896 0 0,83-156-1000 0 0,0 0 0 0 0,0 0 0 0 0,0 0-1 0 0,0 0 1 0 0,0 0 0 0 0,-1-1 0 0 0,1 1 0 0 0,-1-1 0 0 0,0 1 0 0 0,0-1-1 0 0,0 0 1 0 0,-5 2 0 0 0,7-3-61 0 0,-6 1 403 0 0,5-2-193 0 0,4-3-128 0 0,-2 3-160 0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19:46.2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5881 0 0,'0'0'0'0'0,"1"0"-368"0"0,-1-2-552 0 0,0-2 704 0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19:46.5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5497 0 0,'0'0'5927'0'0,"2"7"-2907"0"0,49 272 246 0 0,-30-186-2737 0 0,11 41 151 0 0,-16-64-428 0 0,-15-67-243 0 0,2 7 33 0 0,0 1-1 0 0,-1 0 1 0 0,-1 0-1 0 0,0 0 1 0 0,0 0-1 0 0,-2 19 1 0 0,1-26-5 0 0,-1-1 0 0 0,0 0 0 0 0,0 1 0 0 0,0-1 0 0 0,0 0 0 0 0,0 0 0 0 0,-1 0 0 0 0,0 0-1 0 0,0 0 1 0 0,1 0 0 0 0,-2 0 0 0 0,1-1 0 0 0,-3 4 0 0 0,4-5-59 0 0,0-1 0 0 0,0 1 0 0 0,0-1-1 0 0,0 1 1 0 0,0-1 0 0 0,0 0 0 0 0,0 0-1 0 0,0 1 1 0 0,0-1 0 0 0,0 0 0 0 0,0 0 0 0 0,0 0-1 0 0,0 0 1 0 0,0 0 0 0 0,0 0 0 0 0,0 0-1 0 0,0 0 1 0 0,-1-1 0 0 0,-18-5-1001 0 0,20 5 748 0 0,-7-2 407 0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19:46.7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13435 0 0,'0'0'0'0'0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19:47.1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273 1 4473 0 0,'0'1'1061'0'0,"-1"-1"-537"0"0,0 2 118 0 0,0-2-228 0 0,-5 4 356 0 0,5-4-748 0 0,-20 13 757 0 0,-2-2-1 0 0,1-1 1 0 0,-1 0 0 0 0,-26 5 0 0 0,4 0 1148 0 0,31-10-1314 0 0,1-1-1 0 0,-23 4 1 0 0,36-8-605 0 0,-1 0 0 0 0,0 1 0 0 0,0-1 0 0 0,1 0 0 0 0,-1 0 0 0 0,0 1 0 0 0,1-1 0 0 0,-1 0 0 0 0,0 1 0 0 0,1-1 0 0 0,-1 0 0 0 0,0 1-1 0 0,1-1 1 0 0,-1 1 0 0 0,1-1 0 0 0,-1 1 0 0 0,1-1 0 0 0,-1 1 0 0 0,1-1 0 0 0,-1 1 0 0 0,1 0 0 0 0,0-1 0 0 0,-1 2 0 0 0,0 0-6 0 0,1-1-1 0 0,0 1 0 0 0,-1 0 1 0 0,1 0-1 0 0,0-1 1 0 0,0 1-1 0 0,0 0 0 0 0,0-1 1 0 0,0 1-1 0 0,1 2 1 0 0,0 0 16 0 0,-1-1 0 0 0,1 1 0 0 0,1-1 1 0 0,-1 0-1 0 0,0 1 0 0 0,1-1 0 0 0,0 0 1 0 0,0 0-1 0 0,4 6 0 0 0,-3-6 20 0 0,0-1-1 0 0,1 1 1 0 0,-1-1-1 0 0,1 0 0 0 0,-1 1 1 0 0,1-2-1 0 0,0 1 1 0 0,0 0-1 0 0,0-1 1 0 0,7 2-1 0 0,4 0 24 0 0,25 1-1 0 0,-19-2-3 0 0,20 2-44 0 0,147 21 58 0 0,-154-18-87 0 0,-6-2-31 0 0,52 16-1 0 0,-66-14 38 0 0,-14-7 13 0 0,0 0-1 0 0,1 1 0 0 0,-1-1 1 0 0,0 0-1 0 0,0 0 1 0 0,0 0-1 0 0,1 0 1 0 0,-1 0-1 0 0,0 0 0 0 0,0 0 1 0 0,0 1-1 0 0,1-1 1 0 0,-1 0-1 0 0,0 0 1 0 0,0 0-1 0 0,0 0 1 0 0,0 1-1 0 0,0-1 0 0 0,1 0 1 0 0,-1 0-1 0 0,0 0 1 0 0,0 1-1 0 0,0-1 1 0 0,0 0-1 0 0,0 0 0 0 0,0 1 1 0 0,0-1-1 0 0,0 0 1 0 0,0 0-1 0 0,0 0 1 0 0,0 1-1 0 0,0-1 1 0 0,0 0-1 0 0,0 0 0 0 0,0 1 1 0 0,0-1-1 0 0,0 0 1 0 0,0 0-1 0 0,0 0 1 0 0,0 1-1 0 0,0-1 0 0 0,0 0 1 0 0,-1 0-1 0 0,1 1 1 0 0,0-1-1 0 0,0 0 1 0 0,0 0-1 0 0,0 0 0 0 0,0 0 1 0 0,-1 1-1 0 0,1-1 1 0 0,0 0-1 0 0,0 0 1 0 0,0 0-1 0 0,-1 0 1 0 0,0 1 20 0 0,1-1 0 0 0,-1 0 0 0 0,0 0 1 0 0,1 0-1 0 0,-1 1 0 0 0,0-1 0 0 0,1 0 1 0 0,-1 0-1 0 0,0 0 0 0 0,1 0 0 0 0,-1 0 0 0 0,0-1 1 0 0,-1 1-1 0 0,2 0-92 0 0,-6 0-3787 0 0,-12 0-461 0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19:47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15739 0 0,'0'0'-92'0'0,"2"6"-352"0"0,6 16 354 0 0,-1 1 0 0 0,-1 0 0 0 0,5 40 0 0 0,0 74 751 0 0,-10-117-562 0 0,-3 185 1141 0 0,0-157-1095 0 0,-6 71 128 0 0,3-53 9 0 0,4 102 0 0 0,4-153-81 0 0,-1-16 122 0 0,-2-9 49 0 0,-4-30-2214 0 0,1 8 1206 0 0,4-103-3511 0 0,0 128 2136 0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19:48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152 188 17532 0 0,'0'0'-29'0'0,"1"-3"-372"0"0,1-6-188 0 0,1-9 546 0 0,1 0 1 0 0,1 1-1 0 0,0-1 0 0 0,14-28 0 0 0,-16 42 111 0 0,0 1 0 0 0,0-1 0 0 0,0 1 0 0 0,0-1-1 0 0,1 1 1 0 0,-1 0 0 0 0,1 1 0 0 0,-1-1 0 0 0,1 0 0 0 0,0 1-1 0 0,0 0 1 0 0,1 0 0 0 0,-1 0 0 0 0,9-2 0 0 0,0 0-11 0 0,1 1 0 0 0,-1 1 0 0 0,25-2 0 0 0,-25 3 13 0 0,0 1 0 0 0,1 0-1 0 0,-1 1 1 0 0,23 5 0 0 0,-31-5-42 0 0,1 1 1 0 0,-1-1-1 0 0,-1 1 0 0 0,1 0 1 0 0,0 1-1 0 0,0-1 1 0 0,-1 1-1 0 0,1 0 0 0 0,-1 0 1 0 0,0 0-1 0 0,0 0 0 0 0,0 1 1 0 0,0-1-1 0 0,-1 1 1 0 0,4 5-1 0 0,-6-7-16 0 0,0 0 0 0 0,0 0 1 0 0,0 0-1 0 0,0 0 0 0 0,0 0 1 0 0,0 0-1 0 0,-1 0 0 0 0,1 0 0 0 0,-1 0 1 0 0,1 0-1 0 0,-1 0 0 0 0,0 0 1 0 0,0 1-1 0 0,0-1 0 0 0,-1 4 1 0 0,1-2-2 0 0,-1-1 1 0 0,-1 1-1 0 0,1-1 1 0 0,0 0-1 0 0,-1 1 1 0 0,0-1-1 0 0,1 0 1 0 0,-5 5-1 0 0,-3 3 19 0 0,-1-1 0 0 0,0 0 0 0 0,-21 16-1 0 0,27-23-16 0 0,-123 95 242 0 0,118-90-247 0 0,8-7-1 0 0,0 0 1 0 0,0 0 0 0 0,0 0 0 0 0,0 0-1 0 0,0 0 1 0 0,-1 0 0 0 0,1 0-1 0 0,0 0 1 0 0,-1 0 0 0 0,1-1-1 0 0,0 1 1 0 0,-3 0 0 0 0,4-1-2 0 0,0 0-1 0 0,0-1 1 0 0,0 1 0 0 0,0 0 0 0 0,0-1 0 0 0,0 1-1 0 0,0 0 1 0 0,1 0 0 0 0,-1-1 0 0 0,0 1 0 0 0,0 0 0 0 0,0-1-1 0 0,0 1 1 0 0,0 0 0 0 0,0 0 0 0 0,1-1 0 0 0,-1 1 0 0 0,0 0-1 0 0,0 0 1 0 0,0-1 0 0 0,1 1 0 0 0,-1 0 0 0 0,0 0-1 0 0,0 0 1 0 0,1-1 0 0 0,-1 1 0 0 0,0 0 0 0 0,1 0 0 0 0,-1 0-1 0 0,0 0 1 0 0,0 0 0 0 0,1 0 0 0 0,-1-1 0 0 0,0 1-1 0 0,1 0 1 0 0,-1 0 0 0 0,0 0 0 0 0,1 0 0 0 0,-1 0 0 0 0,0 0-1 0 0,1 0 1 0 0,-1 0 0 0 0,1 1 0 0 0,12 2 9 0 0,1 0 0 0 0,0 0 0 0 0,17 0 0 0 0,-16-2-51 0 0,0 1-1 0 0,21 5 0 0 0,-19-2 25 0 0,25 12 0 0 0,-36-14 11 0 0,-1-1 1 0 0,1 1-1 0 0,-1 1 1 0 0,0-1-1 0 0,-1 1 1 0 0,1 0-1 0 0,-1 0 1 0 0,6 6-1 0 0,-10-9-1 0 0,1 0 0 0 0,-1 0-1 0 0,1 0 1 0 0,-1 0 0 0 0,0 0 0 0 0,1 0 0 0 0,-1 0-1 0 0,0 0 1 0 0,0 0 0 0 0,0 0 0 0 0,0 0 0 0 0,0 0-1 0 0,0 0 1 0 0,0 0 0 0 0,0 0 0 0 0,0 0 0 0 0,0 0-1 0 0,-1 0 1 0 0,1 0 0 0 0,0 0 0 0 0,-1 0-1 0 0,1 0 1 0 0,-1 0 0 0 0,1 0 0 0 0,-1-1 0 0 0,1 1-1 0 0,-2 1 1 0 0,0 1 17 0 0,-1 1 1 0 0,1-1-1 0 0,-1-1 0 0 0,0 1 0 0 0,-6 4 0 0 0,3-3 13 0 0,0-1-1 0 0,-1 0 0 0 0,1 0 1 0 0,-1 0-1 0 0,0-1 0 0 0,1 0 0 0 0,-11 1 1 0 0,-51 4 183 0 0,26-5-456 0 0,1-1 0 0 0,-1-3 0 0 0,0-2 0 0 0,1-1 0 0 0,0-2 0 0 0,-53-16 0 0 0,67 11-1605 0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19:49.4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0 219 10746 0 0,'0'0'-53'0'0,"13"-9"362"0"0,21-9 385 0 0,-16 8-360 0 0,32-13 0 0 0,22-8 585 0 0,-52 22-587 0 0,23-13 0 0 0,7-4 109 0 0,-10 7-220 0 0,-23 10-82 0 0,1 1 0 0 0,0 1 0 0 0,0 0 1 0 0,38-8-1 0 0,-32 12-54 0 0,33 0 0 0 0,-54 4-264 0 0,-7 2 1369 0 0,-4 0-2211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1:15:48.171"/>
    </inkml:context>
    <inkml:brush xml:id="br0">
      <inkml:brushProperty name="width" value="0.035" units="cm"/>
      <inkml:brushProperty name="height" value="0.035" units="cm"/>
      <inkml:brushProperty name="color" value="#F6630D"/>
    </inkml:brush>
  </inkml:definitions>
  <inkml:trace contextRef="#ctx0" brushRef="#br0">0 5 3065 0 0,'0'0'6125'0'0,"9"-4"-257"0"0,-8 4-5761 0 0,0 1 0 0 0,1 0 0 0 0,-1-1 0 0 0,0 1 0 0 0,-1 0 0 0 0,1 0 0 0 0,0 0 0 0 0,0 0 0 0 0,0 0 0 0 0,0 0 0 0 0,-1 0 0 0 0,1 0 0 0 0,-1 0 0 0 0,1 0 0 0 0,0 0 0 0 0,-1 0 0 0 0,1 2 0 0 0,4 24 372 0 0,-4-20-310 0 0,9 103 1752 0 0,-7-59-1404 0 0,-2-44-102 0 0,0-4-975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1:15:48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70 15995 0 0,'0'0'42'0'0,"4"2"-2915"0"0,4 1 753 0 0,-5-3 2194 0 0,-1 0 0 0 0,0 0 0 0 0,0-1 0 0 0,1 1 0 0 0,-1-1 0 0 0,0 0-1 0 0,0 1 1 0 0,0-1 0 0 0,0 0 0 0 0,0 0 0 0 0,0 0 0 0 0,0 0 0 0 0,2-2 0 0 0,3-2 346 0 0,0 0-1 0 0,7-7 1 0 0,-13 11-348 0 0,0 0 1 0 0,-1 0 0 0 0,1 0 0 0 0,0 0-1 0 0,0 0 1 0 0,0 0 0 0 0,-1 0 0 0 0,1 0 0 0 0,-1 0-1 0 0,1 0 1 0 0,-1 0 0 0 0,1 0 0 0 0,-1-1-1 0 0,1 1 1 0 0,-1 0 0 0 0,0 0 0 0 0,0 0 0 0 0,0-1-1 0 0,0 1 1 0 0,0 0 0 0 0,0 0 0 0 0,0-3-1 0 0,-1 3-19 0 0,1 0-1 0 0,0 0 1 0 0,-1 0-1 0 0,1 1 0 0 0,-1-1 1 0 0,0 0-1 0 0,1 0 0 0 0,-1 1 1 0 0,0-1-1 0 0,1 0 0 0 0,-1 1 1 0 0,0-1-1 0 0,0 1 0 0 0,0-1 1 0 0,1 1-1 0 0,-1-1 1 0 0,0 1-1 0 0,0 0 0 0 0,0-1 1 0 0,0 1-1 0 0,0 0 0 0 0,0 0 1 0 0,0-1-1 0 0,0 1 0 0 0,0 0 1 0 0,0 0-1 0 0,0 0 0 0 0,0 0 1 0 0,-1 1-1 0 0,-1-1-50 0 0,0 0 1 0 0,0 1-1 0 0,0-1 0 0 0,0 1 0 0 0,0 0 0 0 0,0 0 0 0 0,1 0 0 0 0,-1 1 1 0 0,0-1-1 0 0,1 0 0 0 0,-1 1 0 0 0,1 0 0 0 0,-1-1 0 0 0,1 1 1 0 0,0 0-1 0 0,-3 3 0 0 0,3-1-1 0 0,-1-1 1 0 0,1 0-1 0 0,0 1 0 0 0,0-1 1 0 0,0 1-1 0 0,0 0 1 0 0,0 0-1 0 0,1-1 0 0 0,0 1 1 0 0,0 0-1 0 0,-1 5 1 0 0,2-7 19 0 0,0 0 1 0 0,-1 0-1 0 0,1 1 1 0 0,0-1-1 0 0,0 0 1 0 0,0 0-1 0 0,1 0 1 0 0,-1 0-1 0 0,0 0 1 0 0,1 0-1 0 0,0 0 1 0 0,-1 0-1 0 0,1 0 1 0 0,0 0-1 0 0,2 3 1 0 0,-2-3 8 0 0,1-1-1 0 0,0 1 1 0 0,-1 0-1 0 0,1-1 1 0 0,0 1 0 0 0,0-1-1 0 0,0 0 1 0 0,0 1-1 0 0,0-1 1 0 0,0 0 0 0 0,0 0-1 0 0,1 0 1 0 0,3 0-1 0 0,-2 0 14 0 0,0 0 1 0 0,0 0-1 0 0,1 0 0 0 0,-1-1 0 0 0,0 0 0 0 0,1 0 0 0 0,-1 0 0 0 0,0 0 0 0 0,0-1 0 0 0,1 0 0 0 0,-1 0 1 0 0,0 0-1 0 0,0 0 0 0 0,0-1 0 0 0,0 1 0 0 0,0-1 0 0 0,0 0 0 0 0,0 0 0 0 0,-1-1 0 0 0,1 1 0 0 0,-1-1 1 0 0,6-5-1 0 0,-6 5-1103 0 0,0-1 1 0 0,0 1-1 0 0,-1-1 1 0 0,0 1-1 0 0,1-1 0 0 0,-1 1 1 0 0,-1-1-1 0 0,3-7 1 0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20:11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1 176 4729 0 0,'0'0'11833'0'0,"13"-2"-11326"0"0,75-6-136 0 0,-7 2-123 0 0,47-9 58 0 0,49-5-161 0 0,0-1-203 0 0,-122 23 141 0 0,-54-2 113 0 0,-6-2 0 0 0,-53-37-21 0 0,19 15 4 0 0,-16-11-174 0 0,49 30 75 0 0,12 9 18 0 0,42 50-3 0 0,-40-45-95 0 0,-1-3 0 0 0,-1 0 0 0 0,0 1 0 0 0,0 0 0 0 0,-1 0 0 0 0,7 11 0 0 0,-11-18 9 0 0,-1 1-1 0 0,0 0 0 0 0,1-1 1 0 0,-1 1-1 0 0,0 0 1 0 0,0-1-1 0 0,0 1 1 0 0,1 0-1 0 0,-1-1 0 0 0,0 1 1 0 0,0 0-1 0 0,0 0 1 0 0,0-1-1 0 0,0 1 1 0 0,0 0-1 0 0,0-1 0 0 0,-1 1 1 0 0,1 0-1 0 0,0-1 1 0 0,0 1-1 0 0,0 0 1 0 0,-1-1-1 0 0,1 1 0 0 0,0 0 1 0 0,-1-1-1 0 0,1 1 1 0 0,-1-1-1 0 0,0 1 1 0 0,0 1 16 0 0,-1 0 0 0 0,0-1 0 0 0,0 1 0 0 0,0-1 0 0 0,0 0 1 0 0,-3 2-1 0 0,-1 0-15 0 0,-101 55 185 0 0,91-49-168 0 0,9-7-68 0 0,7-2 37 0 0,0 0 1 0 0,0 0-1 0 0,0 0 0 0 0,0 0 1 0 0,0 0-1 0 0,1 0 0 0 0,-1 0 0 0 0,0 0 1 0 0,0 0-1 0 0,0 0 0 0 0,0 0 0 0 0,0 0 1 0 0,0 0-1 0 0,0 0 0 0 0,0 0 0 0 0,0 0 1 0 0,0 0-1 0 0,0 0 0 0 0,0 0 0 0 0,0-1 1 0 0,0 1-1 0 0,0 0 0 0 0,0 0 0 0 0,0 0 1 0 0,0 0-1 0 0,0 0 0 0 0,0 0 0 0 0,0 0 1 0 0,0 0-1 0 0,1 0 0 0 0,-1 0 0 0 0,0 0 1 0 0,0 0-1 0 0,0 0 0 0 0,0 0 0 0 0,0 0 1 0 0,0 0-1 0 0,0 0 0 0 0,0-1 0 0 0,0 1 1 0 0,0 0-1 0 0,0 0 0 0 0,0 0 0 0 0,0 0 1 0 0,-1 0-1 0 0,1 0 0 0 0,0 0 0 0 0,0 0 1 0 0,0 0-1 0 0,0 0 0 0 0,0 0 0 0 0,0 0 1 0 0,0 0-1 0 0,0 0 0 0 0,0 0 0 0 0,0 0 1 0 0,0 0-1 0 0,0 0 0 0 0,0 0 0 0 0,0-1 1 0 0,0 1-1 0 0,0 0 0 0 0,6-3-1127 0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20:52.18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36 103 12411 0 0,'0'0'68'0'0,"2"-8"-394"0"0,-2-71-343 0 0,0 64 3209 0 0,0 22-505 0 0,1 8-1667 0 0,0 0-1 0 0,5 18 0 0 0,0 7-198 0 0,1 37 243 0 0,-4 0-1 0 0,-13 141 0 0 0,10-217-409 0 0,-5 57 259 0 0,-19 84 0 0 0,23-138-237 0 0,-3 9 6 0 0,4-13-19 0 0,0 0 0 0 0,0 1 1 0 0,0-1-1 0 0,-1 1 0 0 0,1-1 1 0 0,0 0-1 0 0,0 1 1 0 0,0-1-1 0 0,-1 0 0 0 0,1 1 1 0 0,0-1-1 0 0,-1 0 0 0 0,1 1 1 0 0,0-1-1 0 0,-1 0 1 0 0,1 0-1 0 0,0 1 0 0 0,-1-1 1 0 0,1 0-1 0 0,0 0 1 0 0,-1 0-1 0 0,1 0 0 0 0,0 1 1 0 0,-1-1-1 0 0,0 0 0 0 0,2-1 25 0 0,-1 0 0 0 0,0 0-1 0 0,0 0 1 0 0,0 0-1 0 0,0 0 1 0 0,0 0 0 0 0,0 0-1 0 0,0 0 1 0 0,0 0-1 0 0,0 0 1 0 0,-1 0 0 0 0,1-1-1 0 0,-3-6-28 0 0,1 0 0 0 0,0 0-1 0 0,1 0 1 0 0,0 0 0 0 0,0-13-1 0 0,3-41 41 0 0,-1 60-43 0 0,20-200 101 0 0,-16 175-126 0 0,1 0 0 0 0,2 1 0 0 0,0 0 0 0 0,1 0 0 0 0,19-34 0 0 0,-22 51 15 0 0,-1 0 0 0 0,2 0 1 0 0,-1 1-1 0 0,1 0 1 0 0,1 0-1 0 0,0 0 1 0 0,0 1-1 0 0,0 0 0 0 0,1 1 1 0 0,-1 0-1 0 0,2 0 1 0 0,-1 1-1 0 0,1 0 0 0 0,-1 0 1 0 0,15-3-1 0 0,-21 7 10 0 0,0 0 0 0 0,1 0 0 0 0,0 0 0 0 0,-1 1 0 0 0,1-1 0 0 0,-1 1 0 0 0,1 0 0 0 0,0 0 0 0 0,-1 1 0 0 0,1-1 0 0 0,-1 1 0 0 0,1-1 0 0 0,-1 1 0 0 0,1 0 0 0 0,4 3 0 0 0,-4-2 3 0 0,1 1-1 0 0,-1-1 1 0 0,0 1 0 0 0,0 1-1 0 0,0-1 1 0 0,0 0-1 0 0,-1 1 1 0 0,1 0 0 0 0,4 8-1 0 0,1 2 8 0 0,-1 1 0 0 0,0 1 0 0 0,-1 0 0 0 0,-1 0 0 0 0,6 23 0 0 0,-12-37-13 0 0,55 218 219 0 0,-34-136-211 0 0,-3-13 98 0 0,-17-64-46 0 0,-1 0-1 0 0,1 12 1 0 0,-1-14-14 0 0,-6-14 0 0 0,4-24-12520 0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20:57.13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3705 0 0,'0'0'0'0'0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20:57.69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0 3193 0 0,'0'0'11111'0'0,"6"9"-10369"0"0,-3-3-647 0 0,1 0 0 0 0,-1 1 0 0 0,0 0 0 0 0,-1-1 0 0 0,1 1 0 0 0,1 9 0 0 0,5 45 241 0 0,-5-33-140 0 0,3 30 162 0 0,-1 67 0 0 0,-10 59 153 0 0,3-178-489 0 0,2-3-5 0 0,-1 0 0 0 0,0 0 1 0 0,-1 1-1 0 0,1-1 0 0 0,0 0 0 0 0,-1 0 0 0 0,0 0 1 0 0,0 0-1 0 0,0 0 0 0 0,0 0 0 0 0,0 0 1 0 0,-3 4-1 0 0,2-7 107 0 0,0-6 287 0 0,2-8 293 0 0,0 11-747 0 0,2-17 78 0 0,0 0 0 0 0,1 0 0 0 0,1 1 0 0 0,11-32 0 0 0,-3 11-105 0 0,-4 8 83 0 0,2 0 0 0 0,2 0 0 0 0,0 1 0 0 0,3 0 0 0 0,27-45 0 0 0,-40 74-12 0 0,-1 0 0 0 0,1 0 0 0 0,0 0 0 0 0,-1 0 0 0 0,1 0 0 0 0,0 0 0 0 0,0 0-1 0 0,0 1 1 0 0,1-1 0 0 0,-1 1 0 0 0,0 0 0 0 0,1-1 0 0 0,-1 1 0 0 0,0 0 0 0 0,1 0 0 0 0,-1 1 0 0 0,1-1 0 0 0,0 0 0 0 0,-1 1 0 0 0,1-1 0 0 0,0 1 0 0 0,-1 0 0 0 0,1 0 0 0 0,0 0 0 0 0,-1 0 0 0 0,1 1 0 0 0,-1-1 0 0 0,1 1 0 0 0,0 0 0 0 0,-1-1 0 0 0,1 1 0 0 0,3 2 0 0 0,0 0-3 0 0,1 1 1 0 0,-1-1-1 0 0,0 1 0 0 0,1 1 1 0 0,-2-1-1 0 0,1 1 1 0 0,-1 0-1 0 0,1 0 1 0 0,-1 1-1 0 0,7 10 0 0 0,-1 2 38 0 0,-1 0 0 0 0,0 1-1 0 0,-2 0 1 0 0,10 33-1 0 0,14 83 10 0 0,-30-121-18 0 0,-1 0 1 0 0,-1 29-1 0 0,-1-18-14 0 0,-6 7 259 0 0,6-31-230 0 0,-1-3 14 0 0,-1-6-845 0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20:58.45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65 0 14843 0 0,'0'0'-53'0'0,"17"0"-5604"0"0,3 2 11560 0 0,-19-2-5778 0 0,-2 2 4 0 0,0 0 1 0 0,0 0 0 0 0,0 0-1 0 0,0 1 1 0 0,0-1 0 0 0,1 0 0 0 0,-1 0-1 0 0,1 4 1 0 0,-3 7 151 0 0,-52 139 606 0 0,29-92-655 0 0,14-47-335 0 0,13-14-103 0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21:08.51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7674 0 0,'0'0'3318'0'0,"6"7"-1751"0"0,1 7-1278 0 0,0 1 0 0 0,-1-1-1 0 0,5 19 1 0 0,9 49 202 0 0,-18-74-429 0 0,25 127 1497 0 0,11 43-11 0 0,-16-115-877 0 0,-23-65-852 0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21:09.41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1 122 11258 0 0,'0'0'-28'0'0,"20"-21"2490"0"0,-20 21-2320 0 0,0-1 0 0 0,-1 1-1 0 0,1-1 1 0 0,0 1-1 0 0,0-1 1 0 0,0 1 0 0 0,0-1-1 0 0,-1 0 1 0 0,1 1 0 0 0,0-1-1 0 0,0 1 1 0 0,0-1-1 0 0,0 1 1 0 0,1-1 0 0 0,-1 1-1 0 0,0-1 1 0 0,0 0 0 0 0,0 1-1 0 0,0-1 1 0 0,0 1 0 0 0,1-1-1 0 0,4-14 1 0 0,-3 10-110 0 0,1 1-1 0 0,-1 0 1 0 0,1 0-1 0 0,0 0 1 0 0,1 0 0 0 0,-1 0-1 0 0,1 1 1 0 0,-1 0-1 0 0,1-1 1 0 0,0 1-1 0 0,0 1 1 0 0,1-1-1 0 0,-1 0 1 0 0,0 1 0 0 0,9-3-1 0 0,-3 1 33 0 0,1 1-1 0 0,-1 1 1 0 0,0-1-1 0 0,1 2 1 0 0,0-1-1 0 0,14 1 1 0 0,-20 1-49 0 0,1 0 0 0 0,-1 0 1 0 0,1 1-1 0 0,-1 0 0 0 0,1 0 0 0 0,-1 0 1 0 0,6 3-1 0 0,-7-3-2 0 0,-1 1 1 0 0,0 0 0 0 0,1 0-1 0 0,-1 1 1 0 0,0-1 0 0 0,0 0-1 0 0,0 1 1 0 0,0 0 0 0 0,-1 0-1 0 0,5 5 1 0 0,-3-3 9 0 0,-1 1 1 0 0,1-1-1 0 0,-1 1 0 0 0,0 0 1 0 0,-1 0-1 0 0,1 0 1 0 0,-1 1-1 0 0,0-1 0 0 0,-1 0 1 0 0,0 1-1 0 0,0-1 0 0 0,0 1 1 0 0,-1-1-1 0 0,0 10 1 0 0,-1-7-22 0 0,0 0 0 0 0,-1 0 0 0 0,0 0 1 0 0,0 0-1 0 0,-1-1 0 0 0,0 1 1 0 0,-1-1-1 0 0,0 0 0 0 0,0 0 1 0 0,-6 8-1 0 0,-6 8 6 0 0,-1-1 1 0 0,-1-1 0 0 0,-1-1-1 0 0,-27 23 1 0 0,11-10 45 0 0,19-19 13 0 0,-19 15 0 0 0,34-29-66 0 0,-1 1 1 0 0,0-1 0 0 0,1 0 0 0 0,-1 1 0 0 0,1-1-1 0 0,-1 1 1 0 0,1 0 0 0 0,-1-1 0 0 0,1 1-1 0 0,0 0 1 0 0,0 0 0 0 0,0 0 0 0 0,0 0 0 0 0,0 0-1 0 0,1 0 1 0 0,-1 0 0 0 0,0 2 0 0 0,1-3 10 0 0,0 0 1 0 0,0 0 0 0 0,0-1 0 0 0,1 1-1 0 0,-1 0 1 0 0,0 0 0 0 0,0 0-1 0 0,1-1 1 0 0,-1 1 0 0 0,0 0 0 0 0,1 0-1 0 0,-1-1 1 0 0,0 1 0 0 0,1 0-1 0 0,-1-1 1 0 0,1 1 0 0 0,0-1 0 0 0,-1 1-1 0 0,1 0 1 0 0,1 0 0 0 0,0 0-5 0 0,0 0 0 0 0,0 0 0 0 0,0 0 0 0 0,0 0 1 0 0,0 0-1 0 0,0 0 0 0 0,4 0 0 0 0,3 0-20 0 0,0 0 0 0 0,0-1 0 0 0,10 0 0 0 0,29-5 49 0 0,75-17 1 0 0,-19 3-27 0 0,60-5-4 0 0,-147 24-7 0 0,-27 2-1109 0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21:10.20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651 107 5369 0 0,'0'0'2026'0'0,"-2"-5"-499"0"0,-10-17-522 0 0,10 17-719 0 0,-1-1 1 0 0,0 1 0 0 0,0-1 0 0 0,-1 1 0 0 0,1 0-1 0 0,-1 0 1 0 0,0 1 0 0 0,-1-1 0 0 0,1 1 0 0 0,-10-8-1 0 0,9 10-162 0 0,0-1-1 0 0,0 1 0 0 0,0 0 1 0 0,-1 0-1 0 0,1 0 0 0 0,0 1 1 0 0,-1-1-1 0 0,1 2 0 0 0,-11-2 1 0 0,6 2-80 0 0,0 1 1 0 0,0 0-1 0 0,0 0 1 0 0,-16 5 0 0 0,-5 3 228 0 0,1 2 1 0 0,0 1 0 0 0,1 2-1 0 0,-52 31 1 0 0,53-27-94 0 0,1 1 0 0 0,1 1-1 0 0,0 2 1 0 0,-41 46 0 0 0,56-55-120 0 0,1 0 1 0 0,0 1-1 0 0,2 0 0 0 0,-13 27 1 0 0,16-30-43 0 0,1 1 0 0 0,0-1 0 0 0,1 1 0 0 0,1 0 0 0 0,0 0-1 0 0,0 0 1 0 0,1 16 0 0 0,1-12-20 0 0,-1 6 78 0 0,5 35-1 0 0,-3-50-57 0 0,1 0 1 0 0,-1 0-1 0 0,1 0 0 0 0,1 0 1 0 0,-1 0-1 0 0,1 0 0 0 0,1-1 0 0 0,6 11 1 0 0,-3-8-10 0 0,-1 0 0 0 0,2-1 0 0 0,-1 0-1 0 0,1-1 1 0 0,0 0 0 0 0,1 0 0 0 0,15 9 0 0 0,-11-8 20 0 0,1-1 1 0 0,0-1-1 0 0,0-1 0 0 0,27 8 0 0 0,2-5 75 0 0,1-2 0 0 0,78 1 0 0 0,-102-6-84 0 0,4 0 4 0 0,0-1-1 0 0,0-1 1 0 0,0-1-1 0 0,-1-1 1 0 0,1-1-1 0 0,0-1 1 0 0,26-11-1 0 0,-44 14-24 0 0,-1 0-1 0 0,1-1 1 0 0,-1 0-1 0 0,0 0 1 0 0,0 0-1 0 0,-1-1 1 0 0,1 1-1 0 0,-1-1 1 0 0,6-6-1 0 0,-8 7-344 0 0,0 0-1 0 0,0 0 1 0 0,-1 1 0 0 0,1-1 0 0 0,-1 0-1 0 0,2-4 1 0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21:10.61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0 12667 0 0,'0'0'-78'0'0,"10"4"-650"0"0,57 30 764 0 0,-9-7 668 0 0,103 69 299 0 0,-153-91-989 0 0,-7-5-18 0 0,1 1-1 0 0,-1-1 1 0 0,1 1-1 0 0,-1 0 1 0 0,0-1-1 0 0,1 1 1 0 0,-1 0-1 0 0,0 0 1 0 0,0 0-1 0 0,1 0 1 0 0,-1 0-1 0 0,0 1 1 0 0,0-1-1 0 0,0 0 1 0 0,0 0-1 0 0,0 2 1 0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21:10.91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314 0 8698 0 0,'0'0'1392'0'0,"-8"6"-1056"0"0,-9 9-7 0 0,-1 0 0 0 0,2 1 0 0 0,0 1 0 0 0,1 0 0 0 0,-17 26 0 0 0,-1 5 313 0 0,-75 100 158 0 0,102-140-757 0 0,-31 35 288 0 0,38-45-655 0 0,-1 0 0 0 0,0 0 0 0 0,0 0 0 0 0,0 0-1 0 0,0 0 1 0 0,0 0 0 0 0,-1 0 0 0 0,1-1 0 0 0,-1 1 0 0 0,1 0-1 0 0,-2-2 1 0 0,-2-14-1782 0 0,4 1-387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1:15:48.1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11899 0 0,'0'0'0'0'0,"0"0"0"0"0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21:11.16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0 7290 0 0,'0'0'-29'0'0,"2"9"-104"0"0,10 118 1636 0 0,-2-12-857 0 0,-9-100-726 0 0,0-8-520 0 0,0-1 1 0 0,3 13 0 0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21:11.41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65 9594 0 0,'0'0'-208'0'0,"85"-24"-4836"0"0,-29 11 5160 0 0,0 4 0 0 0,67-4 0 0 0,-71 8-602 0 0,-48 4-180 0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21:26.5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0 244 1528 0 0,'0'0'9208'0'0,"28"-15"-7972"0"0,-26 13-1183 0 0,0 0 1 0 0,1 1-1 0 0,-1-1 1 0 0,0 1-1 0 0,1-1 1 0 0,0 1-1 0 0,-1 0 1 0 0,1 0-1 0 0,0 0 1 0 0,-1 0-1 0 0,1 1 1 0 0,0-1-1 0 0,0 1 0 0 0,0 0 1 0 0,4 0-1 0 0,49 5 153 0 0,-23-1 29 0 0,568 3 1313 0 0,-332-10-1322 0 0,647-34-93 0 0,174 1 640 0 0,-637 31-706 0 0,381 0 482 0 0,-661 17-396 0 0,2-12 742 0 0,-181-1-866 0 0,0 0 0 0 0,1 0-1 0 0,-1 0 1 0 0,1-1 0 0 0,-1 0 0 0 0,1 0 0 0 0,0 0 0 0 0,-1-1 0 0 0,1 1 0 0 0,1-1-1 0 0,-1-1 1 0 0,0 1 0 0 0,-5-6 0 0 0,-13-7 8 0 0,-26-17-5 0 0,-58-33 39 0 0,101 63-73 0 0,9 5-4 0 0,12 8-26 0 0,-15-9-17 0 0,21-2 17 0 0,0 2 70 0 0,34 6-1 0 0,-18-2-27 0 0,320 59 86 0 0,-339-58-92 0 0,13 5-17 0 0,-30-11 12 0 0,1 1 0 0 0,-1-1 0 0 0,0 0 0 0 0,0 0 0 0 0,0 1 0 0 0,0-1 0 0 0,0 0 0 0 0,1 0 0 0 0,-1 0 0 0 0,0 0 0 0 0,0-1 0 0 0,0 1 0 0 0,0 0 0 0 0,1 0 0 0 0,-1-1 0 0 0,0 1 0 0 0,0 0 0 0 0,0-1 0 0 0,1 0 0 0 0,-2 0 1 0 0,1 1 0 0 0,-1 0 0 0 0,0-1 1 0 0,1 1-1 0 0,-1 0 0 0 0,0-1 1 0 0,0 1-1 0 0,1-1 0 0 0,-1 1 1 0 0,0-1-1 0 0,0 1 0 0 0,0 0 0 0 0,0-1 1 0 0,0 1-1 0 0,0-1 0 0 0,0 1 1 0 0,0-1-1 0 0,0 1 0 0 0,0-1 1 0 0,0 1-1 0 0,0-1 0 0 0,0 1 0 0 0,0-1 1 0 0,0 1-1 0 0,0-1 0 0 0,0 1 1 0 0,-1 0-1 0 0,1-1 0 0 0,0 1 1 0 0,0-1-1 0 0,0 1 0 0 0,-1 0 0 0 0,1-1 1 0 0,0 1-1 0 0,-1 0 0 0 0,1-1 1 0 0,0 1-1 0 0,-1 0 0 0 0,1-1 1 0 0,0 1-1 0 0,-1 0 0 0 0,1 0 0 0 0,-1-1 1 0 0,1 1-1 0 0,-1 0 0 0 0,1 0 1 0 0,0 0-1 0 0,-1 0 0 0 0,0-1 0 0 0,-1 0 13 0 0,1 1-1 0 0,-1-1 1 0 0,0 0-1 0 0,1 1 0 0 0,-1-1 1 0 0,0 1-1 0 0,0 0 1 0 0,0 0-1 0 0,1-1 0 0 0,-1 1 1 0 0,0 0-1 0 0,-2 1 1 0 0,-27 12-2 0 0,1 1 0 0 0,1 1 0 0 0,-49 35-1 0 0,55-35-5 0 0,-76 53 3 0 0,96-66-8 0 0,2-1 0 0 0,0 0 0 0 0,-1 0 0 0 0,1 0 0 0 0,-1 0 0 0 0,1 0 0 0 0,-1 0 0 0 0,0 0 1 0 0,1-1-1 0 0,-1 1 0 0 0,0-1 0 0 0,1 1 0 0 0,-1-1 0 0 0,-2 1 0 0 0,-1-1 1 0 0,1 0 1 0 0,-1 0-1 0 0,1 1 0 0 0,-1-1 1 0 0,1 1-1 0 0,0 0 0 0 0,-1 0 1 0 0,1 1-1 0 0,0-1 0 0 0,0 1 1 0 0,0 0-1 0 0,0 0 0 0 0,0 1 1 0 0,-7 4-1 0 0,-8 9 21 0 0,-30 29 0 0 0,10-7 5 0 0,-3-1 5 0 0,-178 153-62 0 0,152-146-2042 0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21:28.0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446 78 1912 0 0,'0'0'3536'0'0,"-22"0"-3313"0"0,-9 0 471 0 0,-1-1 1 0 0,0-2 0 0 0,-38-8 0 0 0,21 0-5 0 0,-1 2-1 0 0,1 2 1 0 0,-54 0 0 0 0,103 7-686 0 0,-1 0-1 0 0,1 0 1 0 0,0-1 0 0 0,0 1 0 0 0,0 0-1 0 0,0 0 1 0 0,-1 0 0 0 0,1 0-1 0 0,0 0 1 0 0,0 0 0 0 0,0 0 0 0 0,-1 0-1 0 0,1 0 1 0 0,0 0 0 0 0,0 0-1 0 0,0 0 1 0 0,0 0 0 0 0,-1 0 0 0 0,1 1-1 0 0,0-1 1 0 0,0 0 0 0 0,0 0 0 0 0,0 0-1 0 0,-1 0 1 0 0,1 0 0 0 0,0 0-1 0 0,0 0 1 0 0,0 0 0 0 0,0 1 0 0 0,0-1-1 0 0,-1 0 1 0 0,1 0 0 0 0,0 0-1 0 0,0 0 1 0 0,0 0 0 0 0,0 1 0 0 0,0-1-1 0 0,0 0 1 0 0,0 0 0 0 0,0 0-1 0 0,0 0 1 0 0,0 1 0 0 0,0-1 0 0 0,0 0-1 0 0,0 0 1 0 0,0 0 0 0 0,0 1-1 0 0,0-1 1 0 0,0 0 0 0 0,0 0 0 0 0,8 5 1190 0 0,14-15-1039 0 0,-5 4-141 0 0,0 1 0 0 0,1 0-1 0 0,-1 1 1 0 0,1 1 0 0 0,0 1 0 0 0,0 0 0 0 0,24 1-1 0 0,131 16 7 0 0,-136-10 3 0 0,-6-2-63 0 0,170 27 79 0 0,-74 10 16 0 0,-106-34-41 0 0,1-1 1 0 0,33 3 0 0 0,-69-9 666 0 0,12 1-572 0 0,-1 0-1 0 0,1-1 1 0 0,-1 1 0 0 0,1 1-1 0 0,-1-1 1 0 0,1 0 0 0 0,-1 0-1 0 0,1 1 1 0 0,0 0 0 0 0,-3 0-1 0 0,-29 9-543 0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22:26.13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206 1 3193 0 0,'0'0'4301'0'0,"-17"9"-2440"0"0,13-7-1777 0 0,0 1 0 0 0,0-1 1 0 0,0 1-1 0 0,0 0 0 0 0,0 0 0 0 0,0 0 0 0 0,-5 7 0 0 0,-21 30 340 0 0,14-16-279 0 0,4-5-32 0 0,0 0 0 0 0,1 1 0 0 0,-15 40 0 0 0,18-35 34 0 0,0 1-1 0 0,1 0 1 0 0,-3 30-1 0 0,-1 81 138 0 0,19 227 100 0 0,-6-333-368 0 0,2 0 0 0 0,2 0 0 0 0,0 0 1 0 0,2-1-1 0 0,13 31 0 0 0,2-2 116 0 0,-9-19 95 0 0,2-1 0 0 0,38 67 0 0 0,-51-102-210 0 0,7 13 147 0 0,1-2 1 0 0,22 25-1 0 0,-32-40-172 0 0,-2-4 449 0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22:26.62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9466 0 0,'0'0'0'0'0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22:27.16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55 169 1144 0 0,'-4'-3'7999'0'0,"-1"0"-7647"0"0,1 0 0 0 0,0 0 0 0 0,0-1 0 0 0,0 1 0 0 0,0-1 0 0 0,1 0 0 0 0,-1 0 0 0 0,1 0 0 0 0,-5-9 1 0 0,7 11-303 0 0,0 0 1 0 0,0 0 0 0 0,0 0 0 0 0,0 0 0 0 0,1 0 0 0 0,-1 0 0 0 0,1 0 0 0 0,-1 0-1 0 0,1 0 1 0 0,0 0 0 0 0,0 0 0 0 0,0 0 0 0 0,0 0 0 0 0,0 0 0 0 0,0-1 0 0 0,0 1 0 0 0,1 0-1 0 0,-1 0 1 0 0,1 0 0 0 0,0 0 0 0 0,0 0 0 0 0,-1 0 0 0 0,1 0 0 0 0,0 0 0 0 0,1 1 0 0 0,-1-1-1 0 0,2-3 1 0 0,4 0-41 0 0,-1-1-1 0 0,1 1 0 0 0,0-1 1 0 0,0 2-1 0 0,1-1 0 0 0,-1 1 0 0 0,1 0 1 0 0,0 1-1 0 0,0 0 0 0 0,0 0 1 0 0,1 1-1 0 0,-1 0 0 0 0,12-1 0 0 0,5 0-12 0 0,0 1-1 0 0,0 1 0 0 0,34 3 0 0 0,-49-1 5 0 0,1 0-1 0 0,-1 1 1 0 0,1 0-1 0 0,-1 1 1 0 0,0 0 0 0 0,0 0-1 0 0,0 1 1 0 0,0 0-1 0 0,11 8 1 0 0,-15-8-6 0 0,0 0 1 0 0,-1 0-1 0 0,0 1 1 0 0,0-1-1 0 0,0 1 1 0 0,-1 1-1 0 0,1-1 1 0 0,-1 0-1 0 0,-1 1 1 0 0,1 0-1 0 0,-1 0 0 0 0,0 0 1 0 0,0 1-1 0 0,-1-1 1 0 0,3 11-1 0 0,-2-5-33 0 0,-1 0-1 0 0,0 0 0 0 0,-1 0 1 0 0,-1 24-1 0 0,-10 48 124 0 0,6-64-30 0 0,-2 0 1 0 0,0 0-1 0 0,-1-1 0 0 0,0 0 0 0 0,-2 0 0 0 0,0 0 0 0 0,-2-1 0 0 0,-21 29 0 0 0,22-34-1 0 0,0-1-1 0 0,-1 0 1 0 0,-1-1-1 0 0,0 0 0 0 0,-14 9 1 0 0,2-3 253 0 0,-50 26 0 0 0,61-37-78 0 0,-22 6 0 0 0,22-8-129 0 0,4 1-36 0 0,3-2 18 0 0,7-6-10 0 0,2 3-53 0 0,-1-1-1 0 0,0 1 0 0 0,1-1 1 0 0,-1 1-1 0 0,0 0 0 0 0,1 0 0 0 0,-1 0 1 0 0,0 0-1 0 0,1 1 0 0 0,-1-1 1 0 0,0 1-1 0 0,3 0 0 0 0,7 1 10 0 0,21 1 32 0 0,60-2-1 0 0,38-11 38 0 0,-41 2-66 0 0,17-7 146 0 0,-29 3-118 0 0,-59 8-77 0 0,8 0-64 0 0,-26 4 42 0 0,-7 0-653 0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22:27.69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34 10746 0 0,'0'0'-116'0'0,"8"0"-1187"0"0,149-6 3848 0 0,6-1-1729 0 0,-71 4-672 0 0,10-2-180 0 0,-84 4-3 0 0,27-6-1 0 0,-45 7 32 0 0,0 0-1 0 0,0 0 1 0 0,1 0-1 0 0,-1 0 1 0 0,0 0-1 0 0,0 0 1 0 0,0 0-1 0 0,0 0 1 0 0,0 0 0 0 0,1 0-1 0 0,-1 0 1 0 0,0 0-1 0 0,0 0 1 0 0,0 0-1 0 0,0 0 1 0 0,0 0-1 0 0,1 0 1 0 0,-1 0-1 0 0,0 0 1 0 0,0-1-1 0 0,0 1 1 0 0,0 0-1 0 0,0 0 1 0 0,0 0-1 0 0,0 0 1 0 0,0 0-1 0 0,0 0 1 0 0,1-1-1 0 0,-1 1 1 0 0,0 0-1 0 0,0 0 1 0 0,0 0-1 0 0,0 0 1 0 0,0 0-1 0 0,0 0 1 0 0,0-1-1 0 0,0 1 1 0 0,0 0-1 0 0,0 0 1 0 0,0 0-1 0 0,0 0 1 0 0,0-1-1 0 0,0 1 1 0 0,0 0-1 0 0,0 0 1 0 0,0 0-1 0 0,0 0 1 0 0,0 0-1 0 0,-1-1 1 0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22:28.07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9 1 7162 0 0,'0'0'-15'0'0,"5"21"-1271"0"0,1 36 2771 0 0,-2 1 0 0 0,-6 104 0 0 0,-2-118-1384 0 0,-5 41 171 0 0,1-6-168 0 0,8-78-264 0 0,0 0 415 0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22:28.86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34 8314 0 0,'0'0'214'0'0,"8"0"-1939"0"0,29 5 2334 0 0,0-2 0 0 0,0-1 0 0 0,41-4 0 0 0,-60 0-731 0 0,0 0 0 0 0,-1-1 0 0 0,1-1-1 0 0,-1-1 1 0 0,32-13 0 0 0,-46 18-439 0 0,-3 0 390 0 0,1-1 0 0 0,-1 1-1 0 0,1 0 1 0 0,-1 0 0 0 0,1 0-1 0 0,-1 0 1 0 0,0 0 0 0 0,1-1 0 0 0,-1 1-1 0 0,1 0 1 0 0,-1 0 0 0 0,1-1-1 0 0,-1 1 1 0 0,1 0 0 0 0,2-4-1371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1:15:48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0 7162 0 0,'0'2'2150'0'0,"0"-2"-2057"0"0,-23 85 4419 0 0,19-69-4458 0 0,2 1-1 0 0,0 0 1 0 0,0 20-1 0 0,3-24 752 0 0,0-7-902 0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22:29.70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213 2 2937 0 0,'0'0'1700'0'0,"-8"0"-1268"0"0,-2-1-181 0 0,0 0 1 0 0,0 1-1 0 0,0 0 0 0 0,0 1 0 0 0,0 0 1 0 0,0 1-1 0 0,0 0 0 0 0,0 0 0 0 0,-15 7 1 0 0,18-6-100 0 0,-1 0 0 0 0,0 1 0 0 0,1 0 0 0 0,-1 0 0 0 0,1 1 1 0 0,0 0-1 0 0,1 0 0 0 0,-1 0 0 0 0,-6 9 0 0 0,11-12-135 0 0,1-1 0 0 0,0 1 0 0 0,0 0 0 0 0,0 0 0 0 0,0 0 0 0 0,0 0 0 0 0,1 0 0 0 0,-1 0 0 0 0,0 0 0 0 0,1 0 0 0 0,0 0-1 0 0,-1 0 1 0 0,1 0 0 0 0,0 0 0 0 0,0 0 0 0 0,0 0 0 0 0,0 0 0 0 0,1 0 0 0 0,-1 1 0 0 0,0-1 0 0 0,1 0 0 0 0,-1 0 0 0 0,1 0 0 0 0,0 0 0 0 0,0-1 0 0 0,0 1-1 0 0,0 0 1 0 0,0 0 0 0 0,2 2 0 0 0,0 0 34 0 0,0 0-1 0 0,0 0 1 0 0,1-1 0 0 0,-1 1-1 0 0,1-1 1 0 0,0 0-1 0 0,0 0 1 0 0,0 0-1 0 0,0 0 1 0 0,0-1 0 0 0,7 3-1 0 0,48 15 249 0 0,28 12-206 0 0,-79-29-20 0 0,-3-1-51 0 0,0 0 1 0 0,0 1 0 0 0,0-1-1 0 0,8 7 1 0 0,-12-8-10 0 0,0-1 0 0 0,-1 1 0 0 0,1 0 0 0 0,0 0-1 0 0,0 0 1 0 0,0 0 0 0 0,-1 0 0 0 0,1 0 0 0 0,0 0-1 0 0,-1 0 1 0 0,1 1 0 0 0,-1-1 0 0 0,1 0 0 0 0,-1 0 0 0 0,0 0-1 0 0,1 1 1 0 0,-1-1 0 0 0,0 0 0 0 0,0 0 0 0 0,0 1-1 0 0,0-1 1 0 0,0 0 0 0 0,0 0 0 0 0,0 1 0 0 0,0-1 0 0 0,-1 2-1 0 0,-2 6 230 0 0,1 0 84 0 0,-1 1-1 0 0,-5 10 1 0 0,6-17-259 0 0,0 0 1 0 0,0 1-1 0 0,0-1 0 0 0,0 0 1 0 0,0 0-1 0 0,-1-1 1 0 0,1 1-1 0 0,-1 0 0 0 0,-4 3 1 0 0,-25 18 406 0 0,19-13-308 0 0,-2 0-1 0 0,0-1 1 0 0,0 0 0 0 0,-28 12 0 0 0,39-20-134 0 0,1-1 0 0 0,-1 0-1 0 0,1 0 1 0 0,-1-1 0 0 0,1 1 0 0 0,-1-1 0 0 0,0 0 0 0 0,1 0 0 0 0,-1 0 0 0 0,1 0 0 0 0,-1-1 0 0 0,1 1 0 0 0,-5-2-1 0 0,4 2-11 0 0,3 0-18 0 0,1 0-1 0 0,-1 0 0 0 0,1 0 0 0 0,0 0 0 0 0,-1 0 1 0 0,1 0-1 0 0,-1 0 0 0 0,1 0 0 0 0,0 0 0 0 0,-1 0 1 0 0,1 0-1 0 0,-1 0 0 0 0,1 0 0 0 0,0-1 0 0 0,-1 1 1 0 0,1 0-1 0 0,-1 0 0 0 0,1 0 0 0 0,-1-1 1 0 0,1 1-19 0 0,1-1 0 0 0,-1 1 0 0 0,0 0 0 0 0,0 0 0 0 0,0-1 0 0 0,1 1 0 0 0,-1 0 1 0 0,0 0-1 0 0,1-1 0 0 0,-1 1 0 0 0,0 0 0 0 0,0 0 0 0 0,1 0 0 0 0,-1 0 0 0 0,0-1 1 0 0,1 1-1 0 0,-1 0 0 0 0,0 0 0 0 0,1 0 0 0 0,-1 0 0 0 0,0 0 0 0 0,1 0 0 0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22:30.23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9850 0 0,'0'0'-78'0'0,"1"14"-2315"0"0,7 51 3103 0 0,1-2-322 0 0,1 75 0 0 0,-10 135 1472 0 0,-4-225-1405 0 0,4-48-350 0 0,-8-9-2157 0 0,1 5 1385 0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22:30.64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61 11258 0 0,'0'0'-222'0'0,"9"0"172"0"0,53-2 367 0 0,63-13 0 0 0,-101 12-316 0 0,-23 3-6 0 0,30-4-334 0 0,1-1 1 0 0,35-12-1 0 0,-64 17-402 0 0,-1-1 1 0 0,1 0 0 0 0,-1-1-1 0 0,0 1 1 0 0,0 0 0 0 0,1-1-1 0 0,-1 1 1 0 0,3-4 0 0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22:31.44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208 11 7162 0 0,'0'0'77'0'0,"-6"-5"1295"0"0,3 3-1303 0 0,0 1 0 0 0,0 1-1 0 0,0-1 1 0 0,-1 0 0 0 0,1 1-1 0 0,0-1 1 0 0,0 1 0 0 0,-1 0-1 0 0,1 0 1 0 0,0 1 0 0 0,0-1-1 0 0,-1 0 1 0 0,1 1 0 0 0,0 0-1 0 0,-6 2 1 0 0,-4 3 26 0 0,0 0-1 0 0,1 1 0 0 0,0 1 1 0 0,0 0-1 0 0,-16 14 1 0 0,22-17-37 0 0,1 1 0 0 0,-1-1 1 0 0,1 1-1 0 0,0 0 0 0 0,1 0 1 0 0,0 1-1 0 0,0-1 0 0 0,0 1 0 0 0,-3 7 1 0 0,6-12-53 0 0,1 0 0 0 0,-1 0 1 0 0,0 0-1 0 0,1 0 0 0 0,-1 0 0 0 0,1 0 1 0 0,0 0-1 0 0,0 0 0 0 0,0 0 1 0 0,0 0-1 0 0,0 0 0 0 0,0 0 0 0 0,0 0 1 0 0,0 0-1 0 0,1 0 0 0 0,-1 0 1 0 0,1 0-1 0 0,0 0 0 0 0,0 0 0 0 0,-1 0 1 0 0,1-1-1 0 0,0 1 0 0 0,0 0 1 0 0,1-1-1 0 0,-1 1 0 0 0,0 0 0 0 0,1-1 1 0 0,-1 1-1 0 0,1-1 0 0 0,-1 0 1 0 0,1 0-1 0 0,-1 1 0 0 0,1-1 0 0 0,0 0 1 0 0,3 1-1 0 0,-1 0 8 0 0,1 0 0 0 0,1 0 0 0 0,-1-1 0 0 0,0 0 0 0 0,0 0 0 0 0,0 0 0 0 0,1 0 0 0 0,-1-1 0 0 0,0 0 0 0 0,1 0 0 0 0,-1 0 0 0 0,7-2 0 0 0,-4 0-2 0 0,0 0 0 0 0,-1 0 1 0 0,1-1-1 0 0,-1 0 0 0 0,0 0 1 0 0,0-1-1 0 0,0 0 0 0 0,6-5 0 0 0,-8 6 1 0 0,-1-1 0 0 0,0 1 0 0 0,0-1 0 0 0,0-1-1 0 0,-1 1 1 0 0,1 0 0 0 0,-1-1 0 0 0,0 0-1 0 0,-1 1 1 0 0,1-1 0 0 0,3-11 0 0 0,-4 12-20 0 0,0-8 7 0 0,-2 12 4 0 0,0 0-1 0 0,0 0 0 0 0,0-1 1 0 0,0 1-1 0 0,0 0 0 0 0,0 0 1 0 0,0-1-1 0 0,0 1 1 0 0,0 0-1 0 0,-1 0 0 0 0,1 0 1 0 0,0-1-1 0 0,0 1 1 0 0,0 0-1 0 0,0 0 0 0 0,-1 0 1 0 0,1-1-1 0 0,0 1 0 0 0,0 0 1 0 0,0 0-1 0 0,-1 0 1 0 0,1 0-1 0 0,0 0 0 0 0,0-1 1 0 0,-1 1-1 0 0,1 0 1 0 0,0 0-1 0 0,0 0 0 0 0,-1 0 1 0 0,1 0-1 0 0,0 0 0 0 0,0 0 1 0 0,-1 0-1 0 0,1 0 1 0 0,0 0-1 0 0,0 0 0 0 0,-1 0 1 0 0,1 0-1 0 0,-1 2-17 0 0,3 2 34 0 0,8 7 16 0 0,-8-9-55 0 0,14 18 46 0 0,-1 1 0 0 0,-1 0 0 0 0,20 41 0 0 0,-28-52 22 0 0,-1-1 1 0 0,1 0 0 0 0,1 0-1 0 0,10 11 1 0 0,-9-16 98 0 0,-8-3-144 0 0,0-1 1 0 0,0 0-1 0 0,0 0 0 0 0,1 0 0 0 0,-1 0 1 0 0,0 0-1 0 0,0 0 0 0 0,0 0 1 0 0,0 0-1 0 0,1 0 0 0 0,-1 0 0 0 0,0 0 1 0 0,0 0-1 0 0,0 0 0 0 0,0 0 1 0 0,0 0-1 0 0,1 0 0 0 0,-1-1 0 0 0,0 1 1 0 0,0 0-1 0 0,0 0 0 0 0,0 0 0 0 0,0 0 1 0 0,1 0-1 0 0,-1 0 0 0 0,0 0 1 0 0,0 0-1 0 0,0 0 0 0 0,0 0 0 0 0,0-1 1 0 0,0 1-1 0 0,0 0 0 0 0,0 0 1 0 0,0 0-1 0 0,1 0 0 0 0,-1 0 0 0 0,0-1 1 0 0,0 1-1 0 0,0 0 0 0 0,0 0 1 0 0,0 0-1 0 0,0 0 0 0 0,0 0 0 0 0,0-1 1 0 0,0 1-1 0 0,0 0 0 0 0,0 0-22 0 0,0 0 7 0 0,0 0 1 0 0,-1-1-1 0 0,1 1 1 0 0,0 0 0 0 0,0 0-1 0 0,0 0 1 0 0,0 0-1 0 0,0 0 1 0 0,0 0-1 0 0,0 0 1 0 0,-1 0 0 0 0,1 0-1 0 0,0 0 1 0 0,0-1-1 0 0,0 1 1 0 0,0 0 0 0 0,0 0-1 0 0,0 0 1 0 0,0 0-1 0 0,0 0 1 0 0,0 0-1 0 0,0-1 1 0 0,0 1 0 0 0,0 0-1 0 0,0 0 1 0 0,-1 0-1 0 0,1 0 1 0 0,0 0 0 0 0,0-1-1 0 0,0 1 1 0 0,0 0-1 0 0,0 0 1 0 0,1 0-1 0 0,-1 0 1 0 0,0 0 0 0 0,0-1-1 0 0,0 1 1 0 0,0 0-1 0 0,0 0 1 0 0,0 0 0 0 0,0 0-1 0 0,0 0 1 0 0,0 0-1 0 0,0-1 1 0 0,0 1-1 0 0,0 0 1 0 0,0 0 0 0 0,1 0-1 0 0,-1 0 1 0 0,0 0-1 0 0,0 0 1 0 0,5-9-2094 0 0,5-11-1089 0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22:31.79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7 1 11130 0 0,'0'0'-208'0'0,"0"12"-3600"0"0,0 55 4831 0 0,-5 270 1826 0 0,3-319-2740 0 0,2 0 1 0 0,1 1-1 0 0,0-1 0 0 0,6 28 0 0 0,-4-37 172 0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22:32.14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35 11130 0 0,'0'0'-232'0'0,"15"4"-3722"0"0,158-1 7550 0 0,-127-5-3330 0 0,-1-3 0 0 0,1-1 1 0 0,67-19-1 0 0,-105 21-944 0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22:37.19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130 277 2168 0 0,'0'0'78'0'0,"0"0"-25"0"0,9-3 543 0 0,7-9-449 0 0,-4 3-68 0 0,21-12 235 0 0,-22 13 516 0 0,0 1 0 0 0,1 0 1 0 0,15-6-1 0 0,8-3 710 0 0,-35 16-1445 0 0,-4 3 388 0 0,0-1 1029 0 0,-1-11-969 0 0,-1-7-282 0 0,-2-1 0 0 0,0 1 0 0 0,-1 1 0 0 0,-1 0 0 0 0,0 0 0 0 0,-24-26 0 0 0,31 37-196 0 0,0 1 0 0 0,0 0 1 0 0,0-1-1 0 0,0 1 0 0 0,0 1 0 0 0,-1-1 0 0 0,1 0 1 0 0,-1 1-1 0 0,0 0 0 0 0,0 0 0 0 0,0 0 0 0 0,0 0 1 0 0,0 1-1 0 0,0-1 0 0 0,-1 1 0 0 0,1 0 0 0 0,-6 0 1 0 0,6 1-39 0 0,0 0 0 0 0,0 1 0 0 0,0 0 0 0 0,0-1 0 0 0,0 2 0 0 0,1-1 0 0 0,-1 0 0 0 0,0 1 0 0 0,1-1 0 0 0,-1 1 0 0 0,1 0 0 0 0,-1 0 0 0 0,1 1 0 0 0,0-1 0 0 0,0 1 1 0 0,0-1-1 0 0,0 1 0 0 0,1 0 0 0 0,-1 0 0 0 0,1 0 0 0 0,-1 0 0 0 0,-2 6 0 0 0,-3 6-25 0 0,1 1 1 0 0,0 0 0 0 0,-8 30-1 0 0,12-38 14 0 0,1 7-7 0 0,0-1 0 0 0,0 0 0 0 0,2 0 1 0 0,0 0-1 0 0,3 28 0 0 0,-3-42-6 0 0,0 9 18 0 0,1-1 0 0 0,1 0 0 0 0,-1 1 0 0 0,1-1 0 0 0,1 0 0 0 0,4 9 0 0 0,-6-13-3 0 0,2 0-1 0 0,-1 0 0 0 0,0-1 1 0 0,1 1-1 0 0,0-1 0 0 0,-1 1 1 0 0,1-1-1 0 0,1 0 0 0 0,-1 0 1 0 0,0-1-1 0 0,1 1 0 0 0,-1-1 1 0 0,8 4-1 0 0,2 0-16 0 0,1 0 0 0 0,0-1 0 0 0,0-1 0 0 0,27 4 0 0 0,59 3 35 0 0,-88-10-21 0 0,-6-1-99 0 0,22 2 209 0 0,-27-2-277 0 0,1 0-1 0 0,-1 0 1 0 0,1 0-1 0 0,-1-1 0 0 0,1 1 1 0 0,-1 0-1 0 0,1-1 0 0 0,-1 1 1 0 0,1-1-1 0 0,-1 1 1 0 0,0-1-1 0 0,1 0 0 0 0,1-1 1 0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22:37.93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0 6393 0 0,'0'0'843'0'0,"2"0"-351"0"0,4 0-285 0 0,4 0-133 0 0,1 1 1 0 0,-1 0-1 0 0,0 1 0 0 0,1 0 1 0 0,-1 0-1 0 0,0 1 0 0 0,0 0 1 0 0,-1 1-1 0 0,11 5 1 0 0,-8-2 90 0 0,0 0 1 0 0,0 1 0 0 0,-1 1 0 0 0,0 0 0 0 0,0 0 0 0 0,11 14-1 0 0,-2 1-21 0 0,-1 0 0 0 0,-1 1-1 0 0,-1 1 1 0 0,-1 1 0 0 0,-2 0-1 0 0,22 57 1 0 0,-20-40 159 0 0,-2 1 0 0 0,16 91 0 0 0,-27-112-90 0 0,-1 1-1 0 0,-1-1 1 0 0,-1 0-1 0 0,-1 1 1 0 0,-1-1 0 0 0,-1 0-1 0 0,-10 37 1 0 0,5-38-410 0 0,0-1 0 0 0,-2 0-1 0 0,0 0 1 0 0,-1-1 0 0 0,-1 0 0 0 0,-20 24 0 0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21:04.58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5881 0 0,'0'0'3038'0'0,"3"3"-1723"0"0,2 12-853 0 0,0 1 0 0 0,2-2-1 0 0,8 16 1 0 0,1 1-191 0 0,19 47 226 0 0,-3 2 0 0 0,-3 1 0 0 0,21 97 0 0 0,-49-174-468 0 0,0 0-1 0 0,-1 0 0 0 0,1 0 1 0 0,-1 1-1 0 0,1-1 0 0 0,-1 0 0 0 0,0 0 1 0 0,-1 0-1 0 0,1 0 0 0 0,-1 0 1 0 0,0 0-1 0 0,0 0 0 0 0,-2 7 0 0 0,3-11-21 0 0,0 0 0 0 0,0-1 0 0 0,0 1 0 0 0,0 0-1 0 0,0 0 1 0 0,-1 0 0 0 0,1 0 0 0 0,0 0 0 0 0,0 0-1 0 0,0-1 1 0 0,0 1 0 0 0,0 0 0 0 0,0 0-1 0 0,0 0 1 0 0,0 0 0 0 0,0 0 0 0 0,-1 0 0 0 0,1 0-1 0 0,0 0 1 0 0,0-1 0 0 0,0 1 0 0 0,0 0 0 0 0,0 0-1 0 0,0 0 1 0 0,-1 0 0 0 0,1 0 0 0 0,0 0-1 0 0,0 0 1 0 0,0 0 0 0 0,0 0 0 0 0,0 0 0 0 0,-1 0-1 0 0,1 0 1 0 0,0 0 0 0 0,0 0 0 0 0,0 0 0 0 0,0 0-1 0 0,0 0 1 0 0,-1 0 0 0 0,1 0 0 0 0,0 0-1 0 0,0 0 1 0 0,0 0 0 0 0,0 1 0 0 0,0-1 0 0 0,-1 0-1 0 0,1 0 1 0 0,0 0 0 0 0,0 0 0 0 0,0 0 0 0 0,0 0-1 0 0,0 0 1 0 0,0 0 0 0 0,0 1 0 0 0,0-1-1 0 0,0 0 1 0 0,-1 0 0 0 0,1 0 0 0 0,0 0 0 0 0,0 0-1 0 0,0 0 1 0 0,0 1 0 0 0,0-2-109 0 0,0 0 0 0 0,0 0 0 0 0,-1 0 1 0 0,1 0-1 0 0,0 0 0 0 0,0-1 0 0 0,0 1 0 0 0,1 0 1 0 0,-1 0-1 0 0,0 0 0 0 0,0 0 0 0 0,1-2 0 0 0,35-63-6139 0 0,-33 63 4761 0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21:05.14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29 15867 0 0,'0'0'-39'0'0,"8"-4"-470"0"0,4 0 687 0 0,0 0 0 0 0,0 0 0 0 0,0 1 0 0 0,0 0 0 0 0,0 1 0 0 0,1 1 0 0 0,13 0 0 0 0,-10 0-7 0 0,-12 0-115 0 0,1 1 0 0 0,0 0 0 0 0,-1 0 0 0 0,1 0 0 0 0,-1 1 0 0 0,1 0 0 0 0,-1 0 0 0 0,1 0 1 0 0,-1 0-1 0 0,0 1 0 0 0,0-1 0 0 0,5 4 0 0 0,-6-3-28 0 0,0 0-1 0 0,0 0 1 0 0,0 0 0 0 0,-1 1 0 0 0,1-1 0 0 0,-1 1 0 0 0,0 0 0 0 0,0 0 0 0 0,0-1 0 0 0,0 1 0 0 0,0 1 0 0 0,0-1 0 0 0,-1 0-1 0 0,0 0 1 0 0,0 0 0 0 0,1 5 0 0 0,14 61 212 0 0,-15-59-220 0 0,0 0 1 0 0,-1 0-1 0 0,0 0 1 0 0,0 0-1 0 0,-3 12 1 0 0,2-16-8 0 0,-1 7 22 0 0,0 0 0 0 0,-1-1 1 0 0,0 1-1 0 0,-1-1 0 0 0,-1 0 1 0 0,-6 14-1 0 0,2-11 38 0 0,8-11-30 0 0,-1 0 1 0 0,0-1-1 0 0,0 1 0 0 0,0-1 0 0 0,0 1 1 0 0,-1-1-1 0 0,1 0 0 0 0,-1 0 0 0 0,0 0 1 0 0,0 0-1 0 0,-4 2 0 0 0,7-5-38 0 0,0 0 0 0 0,0 0 0 0 0,0 0 0 0 0,-1 0 0 0 0,1 0-1 0 0,0 0 1 0 0,0 0 0 0 0,0 0 0 0 0,0 0 0 0 0,0 0 0 0 0,0 0 0 0 0,0 0 0 0 0,-1 0 0 0 0,1 0 0 0 0,0 0-1 0 0,0 0 1 0 0,0 0 0 0 0,0 0 0 0 0,0 0 0 0 0,0 0 0 0 0,0-1 0 0 0,0 1 0 0 0,0 0 0 0 0,-1 0-1 0 0,1 0 1 0 0,0 0 0 0 0,0 0 0 0 0,0 0 0 0 0,0 0 0 0 0,0 0 0 0 0,0-1 0 0 0,0 1 0 0 0,0 0-1 0 0,0 0 1 0 0,0 0 0 0 0,0 0 0 0 0,0 0 0 0 0,0-1 0 0 0,0 1-5 0 0,0 0 1 0 0,0 0-1 0 0,0 0 1 0 0,0-1-1 0 0,1 1 0 0 0,-1 0 1 0 0,0 0-1 0 0,0 0 1 0 0,0 0-1 0 0,0-1 1 0 0,0 1-1 0 0,1 0 0 0 0,-1 0 1 0 0,0 0-1 0 0,0 0 1 0 0,0 0-1 0 0,0 0 0 0 0,1-1 1 0 0,-1 1-1 0 0,0 0 1 0 0,0 0-1 0 0,0 0 1 0 0,1 0-1 0 0,-1 0 0 0 0,0 0 1 0 0,0 0-1 0 0,0 0 1 0 0,1 0-1 0 0,-1 0 1 0 0,0 0-1 0 0,0 0 0 0 0,0 0 1 0 0,1 0-1 0 0,-1 0 1 0 0,0 0-1 0 0,0 0 0 0 0,1 0 1 0 0,-1 0-1 0 0,0 1 1 0 0,0-1-1 0 0,10 1-4 0 0,1-1 0 0 0,-1 0 0 0 0,0 0-1 0 0,19-4 1 0 0,9-1 57 0 0,54-4 58 0 0,3 4-686 0 0,-72 3-1222 0 0,-1 0-1 0 0,1-1 1 0 0,-1-1-1 0 0,34-12 1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1:15:48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14075 0 0,'0'0'0'0'0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23:21.87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616 239 5113 0 0,'0'0'1544'0'0,"-2"-6"337"0"0,-10-35-530 0 0,5 17-987 0 0,-13-31-1 0 0,17 47-169 0 0,-1 0 0 0 0,-1 0 0 0 0,1 1 0 0 0,-1-1 0 0 0,-1 1 0 0 0,1 0 0 0 0,-1 1 0 0 0,0 0 0 0 0,-1 0 0 0 0,0 0 0 0 0,0 0 0 0 0,0 1 0 0 0,0 0 0 0 0,-14-6 0 0 0,15 9-134 0 0,0 0 1 0 0,0 1-1 0 0,0 0 0 0 0,0 0 1 0 0,-1 0-1 0 0,1 1 1 0 0,0 0-1 0 0,-1 0 1 0 0,1 0-1 0 0,0 1 1 0 0,0 0-1 0 0,-10 3 1 0 0,6-1 28 0 0,0 0 1 0 0,0 0 0 0 0,1 2-1 0 0,0-1 1 0 0,0 1 0 0 0,-16 11-1 0 0,-17 16 291 0 0,2 2 0 0 0,1 1-1 0 0,-44 54 1 0 0,71-74-325 0 0,1 1 0 0 0,0 0 0 0 0,2 1 0 0 0,0 0 0 0 0,0 1 0 0 0,2 0 0 0 0,0 0 0 0 0,2 1 0 0 0,-1-1 0 0 0,2 1 0 0 0,1 0 0 0 0,0 1-1 0 0,2-1 1 0 0,0 28 0 0 0,1-45-53 0 0,7 148 81 0 0,-4-117-76 0 0,2 0 0 0 0,14 48 0 0 0,-16-69 24 0 0,1-1 0 0 0,1 0 1 0 0,0 0-1 0 0,1 0 1 0 0,0 0-1 0 0,1-1 0 0 0,0 0 1 0 0,0-1-1 0 0,1 1 0 0 0,0-1 1 0 0,1-1-1 0 0,0 1 1 0 0,0-2-1 0 0,1 1 0 0 0,0-1 1 0 0,0-1-1 0 0,0 0 0 0 0,1 0 1 0 0,0-1-1 0 0,16 5 1 0 0,-4-3 10 0 0,1-2 1 0 0,0-1 0 0 0,-1 0 0 0 0,2-2 0 0 0,-1-1 0 0 0,0 0 0 0 0,0-2 0 0 0,0-1 0 0 0,44-9 0 0 0,-50 7-83 0 0,0 0 0 0 0,-1-1 0 0 0,1-1 1 0 0,-2-1-1 0 0,1 0 0 0 0,-1-2 0 0 0,30-19 0 0 0,32-38-3282 0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29:53.61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0 2809 0 0,'0'0'872'0'0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29:59.831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0 3833 0 0,'0'0'0'0'0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30:00.246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1 2809 0 0,'0'0'0'0'0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35:07.580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48 1 4089 0 0,'0'0'4458'0'0,"-4"7"-2960"0"0,0-1-1384 0 0,0 0 0 0 0,1 0 0 0 0,-1 1 0 0 0,1-1 0 0 0,1 1 0 0 0,-4 8 1 0 0,2 1 84 0 0,-4 27 0 0 0,5-12-84 0 0,1 0-1 0 0,1 0 1 0 0,5 33-1 0 0,18 95 235 0 0,-13-98-130 0 0,-4-23-53 0 0,-2-10 167 0 0,11 42 0 0 0,-12-64-155 0 0,2 7 92 0 0,-3-11-2 0 0,0-8 210 0 0,12 7-71 0 0,26-3 1 0 0,155-14-261 0 0,2 15-79 0 0,-119 1-107 0 0,35 1 204 0 0,195-6 366 0 0,-50 4-401 0 0,-86 4 9 0 0,1-14 320 0 0,83-26 137 0 0,-33 24-573 0 0,-119 9 19 0 0,-43 1-37 0 0,262-21 136 0 0,-161 12 80 0 0,-70 7-65 0 0,127-1-107 0 0,-88 4 61 0 0,84-9 203 0 0,6 1-78 0 0,26 16-113 0 0,-53 0-57 0 0,-175-7 32 0 0,-1 0 1 0 0,0-1-1 0 0,1-1 1 0 0,-1-1 0 0 0,24-7-1 0 0,-38 9-55 0 0,1 1-1 0 0,0-1 1 0 0,-1 0-1 0 0,1 0 1 0 0,-1 0-1 0 0,0-1 1 0 0,1 1-1 0 0,-1-1 1 0 0,0 1 0 0 0,-1-1-1 0 0,1 0 1 0 0,0 0-1 0 0,-1-1 1 0 0,0 1-1 0 0,0 0 1 0 0,0-1-1 0 0,0 1 1 0 0,1-5-1 0 0,2-6 62 0 0,0 0-1 0 0,-1 0 0 0 0,2-23 0 0 0,-1 11 35 0 0,6-45 126 0 0,1-8-158 0 0,-5 51-89 0 0,11-34 0 0 0,-12 52 12 0 0,-4 9 19 0 0,-1 7-11 0 0,-3 0-843 0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38:48.19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50 1 4729 0 0,'0'0'887'0'0,"-7"20"820"0"0,3-11-1080 0 0,1-1 0 0 0,1 1 1 0 0,-1-1-1 0 0,0 14 0 0 0,0-7-310 0 0,1 2-77 0 0,0 0 1 0 0,1 24-1 0 0,1-30-203 0 0,1 40 57 0 0,-4 196 137 0 0,-8 68 978 0 0,7-243-796 0 0,1-30 96 0 0,5 84 0 0 0,0-70-97 0 0,-2-56-411 0 0,0 1-1 0 0,1 0 1 0 0,-1-1 0 0 0,1 1-1 0 0,-1 0 1 0 0,1-1 0 0 0,-1 1-1 0 0,1 0 1 0 0,-1-1 0 0 0,1 1-1 0 0,-1-1 1 0 0,1 1 0 0 0,0-1-1 0 0,-1 0 1 0 0,1 1-1 0 0,0-1 1 0 0,-1 1 0 0 0,1-1-1 0 0,0 0 1 0 0,1 1 0 0 0,19 5 188 0 0,-18-5-166 0 0,5 1 34 0 0,0-1 1 0 0,1 0 0 0 0,-1-1-1 0 0,1 0 1 0 0,-1 0 0 0 0,16-3-1 0 0,2 0 112 0 0,139-21 50 0 0,-100 12-177 0 0,-10 3 11 0 0,167-26 222 0 0,-6 12-185 0 0,183-14-141 0 0,-251 20 77 0 0,-53 10 47 0 0,109 5 0 0 0,-171 4-50 0 0,61 14 0 0 0,-50-7-62 0 0,-23-7 365 0 0,27 0 0 0 0,-48-2-283 0 0,-1 0 0 0 0,1-1 0 0 0,0 1 0 0 0,0 0 0 0 0,-1 0 0 0 0,1 0 1 0 0,0-1-1 0 0,0 1 0 0 0,0 0 0 0 0,0 0 0 0 0,-1-1 0 0 0,1 1 0 0 0,0 0 0 0 0,0 0 0 0 0,0-1 1 0 0,0 1-1 0 0,0 0 0 0 0,0-1 0 0 0,0 1 0 0 0,0 0 0 0 0,0 0 0 0 0,0-1 0 0 0,0 1 1 0 0,0 0-1 0 0,0-1 0 0 0,0 1 0 0 0,0 0 0 0 0,0-1 0 0 0,0 1 0 0 0,0 0 0 0 0,0 0 1 0 0,0-1-1 0 0,0 1 0 0 0,1-1 0 0 0,3-18-214 0 0,-1 7 262 0 0,3-36-25 0 0,-3 0 0 0 0,-3-51 0 0 0,4-55 46 0 0,-1 126-105 0 0,13-116 10 0 0,-7 51-11 0 0,-5 54 58 0 0,-6-4-6 0 0,3 38-137 0 0,0 8-342 0 0,-1-3 362 0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39:02.72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0 1016 0 0,'0'0'700'0'0,"3"12"1089"0"0,-3-11-1776 0 0,3 21 447 0 0,0 0 0 0 0,-1 0 0 0 0,-2 1-1 0 0,-1 24 1 0 0,-7 42 1066 0 0,9 166 0 0 0,20-49-718 0 0,-12-128-339 0 0,-7-49-429 0 0,6 77 208 0 0,-8-102-253 0 0,3 15 97 0 0,-3-18-93 0 0,0-1 1 0 0,0 1 0 0 0,1 0 0 0 0,-1 0-1 0 0,0 0 1 0 0,0 0 0 0 0,1 0 0 0 0,-1-1 0 0 0,1 1-1 0 0,-1 0 1 0 0,1 0 0 0 0,-1-1 0 0 0,1 1 0 0 0,0 0-1 0 0,-1-1 1 0 0,2 2 0 0 0,6 2 49 0 0,-6-2-31 0 0,0-1 0 0 0,0 0 0 0 0,0 0 0 0 0,0 0 0 0 0,0 0 0 0 0,0 0 0 0 0,0-1 0 0 0,0 1 0 0 0,0-1 0 0 0,3 1 0 0 0,25 5 110 0 0,4-4 36 0 0,-22-1-109 0 0,0-1-1 0 0,19-1 1 0 0,64-5 231 0 0,-81 4-285 0 0,35-3 12 0 0,0-3 1 0 0,89-25 0 0 0,-45-1 145 0 0,142-43 59 0 0,-124 57 183 0 0,-60 12-203 0 0,92-8-74 0 0,-47 8-111 0 0,47-1 111 0 0,-129 7-121 0 0,-8 2-16 0 0,1-1 1 0 0,0 0-1 0 0,10-3 0 0 0,23-5 89 0 0,-12 3-74 0 0,-11 2 27 0 0,-1 1 0 0 0,0 1 1 0 0,23 0-1 0 0,-38 2 0 0 0,0-1 1 0 0,1 1-1 0 0,-1 0 0 0 0,1-1 0 0 0,-1 1 0 0 0,0-1 1 0 0,0 0-1 0 0,1 1 0 0 0,-1-1 0 0 0,0 0 0 0 0,0 0 1 0 0,0 0-1 0 0,1 0 0 0 0,-1 0 0 0 0,0 0 0 0 0,0 0 1 0 0,-1 0-1 0 0,1 0 0 0 0,0 0 0 0 0,0-1 1 0 0,-1 1-1 0 0,2-2 0 0 0,2-5 62 0 0,-1 0 0 0 0,5-13 0 0 0,-7 15 27 0 0,3-8 19 0 0,-2 0-1 0 0,0-1 1 0 0,-1 0-1 0 0,-1 0 1 0 0,0 1-1 0 0,-2-16 1 0 0,1 7-23 0 0,-1-95 78 0 0,-2-35 18 0 0,4 139-205 0 0,1 0-1 0 0,3-22 0 0 0,0-15 22 0 0,-4 51 15 0 0,-1 5-26 0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39:12.96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103 0 760 0 0,'0'0'11465'0'0,"-19"12"-10883"0"0,14-8-522 0 0,0 2 1 0 0,0-1-1 0 0,1 1 0 0 0,-1 0 1 0 0,1 0-1 0 0,1 0 1 0 0,-1 0-1 0 0,1 0 0 0 0,-3 9 1 0 0,-2 12 137 0 0,1 0 0 0 0,1 0 0 0 0,1 0 0 0 0,-1 36-1 0 0,6-61-189 0 0,-7 164 685 0 0,7-165-659 0 0,0 0 1 0 0,0 0 0 0 0,0 0 0 0 0,0 0 0 0 0,0 0 0 0 0,0 0-1 0 0,1 0 1 0 0,-1 0 0 0 0,0 0 0 0 0,0 0 0 0 0,1 0 0 0 0,-1 0-1 0 0,1 0 1 0 0,-1 0 0 0 0,1-1 0 0 0,1 3 0 0 0,13 10-3 0 0,-1-6 4 0 0,-1-1 0 0 0,1 0 1 0 0,1-1-1 0 0,27 6 0 0 0,-4-7 84 0 0,0-1-1 0 0,57-2 1 0 0,-44-2 44 0 0,-34 1-116 0 0,55 0 44 0 0,126-15 1 0 0,-58 0 184 0 0,-72 8-304 0 0,225-8 248 0 0,-182 12-145 0 0,-56 1-16 0 0,110-8 49 0 0,168-6 55 0 0,-183 14-78 0 0,-43-1 23 0 0,123-5 421 0 0,-100-3-333 0 0,219-14 230 0 0,-146 2-256 0 0,-156 17-121 0 0,119-11 13 0 0,-73 9 33 0 0,221-13 119 0 0,-299 20-229 0 0,166 4-55 0 0,-103 0 170 0 0,236 29 362 0 0,-155-11-256 0 0,-33-13 51 0 0,-29-2-58 0 0,35-4-224 0 0,-83-3 23 0 0,30-4 188 0 0,-74 4-140 0 0,1 0-1 0 0,0 0 1 0 0,-1-1 0 0 0,1 0 0 0 0,6-3 0 0 0,8-2-71 0 0,-15 6 66 0 0,1-1 0 0 0,-1 1 0 0 0,0-1 0 0 0,0 0-1 0 0,0-1 1 0 0,-1 1 0 0 0,1-1 0 0 0,0 0 0 0 0,-1 0 0 0 0,0-1 0 0 0,0 1 0 0 0,0-1-1 0 0,0 0 1 0 0,-1 0 0 0 0,1 0 0 0 0,-1-1 0 0 0,4-6 0 0 0,79-156 449 0 0,-69 134-425 0 0,-9 17-56 0 0,-5 12-8 0 0,-1 0 0 0 0,0 0 0 0 0,0-1 0 0 0,2-6 0 0 0,-4 11-55 0 0,-1-1 1 0 0,1 1-1 0 0,0 0 0 0 0,0 0 0 0 0,-1 0 1 0 0,1 0-1 0 0,0 0 0 0 0,-1-1 1 0 0,1 1-1 0 0,0 0 0 0 0,0 0 0 0 0,0 0 1 0 0,-1-1-1 0 0,1 1 0 0 0,0 0 0 0 0,0 0 1 0 0,0-1-1 0 0,-1 1 0 0 0,1 0 1 0 0,0 0-1 0 0,0-1 0 0 0,0 1 0 0 0,0 0 1 0 0,0-1-1 0 0,0 1 0 0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39:16.810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5 837 2937 0 0,'0'0'985'0'0,"0"-12"366"0"0,-2-43 1240 0 0,1 37-2243 0 0,0 0 1 0 0,1 0-1 0 0,1 1 0 0 0,0-1 0 0 0,5-19 0 0 0,3-1 79 0 0,3 1-1 0 0,18-44 1 0 0,-16 47-2 0 0,-2 0 0 0 0,9-41 0 0 0,-15 43 145 0 0,-5 21-192 0 0,7-20 0 0 0,-2 12 32 0 0,-4 11-285 0 0,0 0 1 0 0,0 1 0 0 0,1-1-1 0 0,0 1 1 0 0,1 0 0 0 0,8-12-1 0 0,-7 15-99 0 0,0 0 1 0 0,0 0-1 0 0,0 0 0 0 0,1 1 0 0 0,0 0 1 0 0,-1 0-1 0 0,1 1 0 0 0,12-4 0 0 0,-10 3-88 0 0,20-6 97 0 0,1 2 1 0 0,-1 1 0 0 0,1 1 0 0 0,41-1-1 0 0,119 6 281 0 0,-39 13-39 0 0,41 1 608 0 0,-109-13-719 0 0,170-7 267 0 0,-181 1-353 0 0,54-7 271 0 0,-106 10-244 0 0,-15 2-73 0 0,1 0 1 0 0,0 0 0 0 0,0-1 0 0 0,-1 0 0 0 0,1 0-1 0 0,0 0 1 0 0,-1 0 0 0 0,6-3 0 0 0,-2-1 16 0 0,0 1 0 0 0,0 0 0 0 0,0 0 0 0 0,1 1 0 0 0,-1 0-1 0 0,1 1 1 0 0,11-2 0 0 0,64-5 112 0 0,-67 8-105 0 0,5 0-20 0 0,-14 1-28 0 0,0 0 0 0 0,0-1 1 0 0,0 0-1 0 0,-1 0 0 0 0,13-4 1 0 0,-11 1-6 0 0,-6 3-3 0 0,0-1 0 0 0,1 1 0 0 0,-1 0-1 0 0,0 0 1 0 0,7-1 0 0 0,10 1 9 0 0,0 1 0 0 0,40 5 0 0 0,1 0 29 0 0,63 5-3 0 0,35 1-97 0 0,-56-12 208 0 0,209 8 318 0 0,42 1-224 0 0,-257-9-99 0 0,272 6 267 0 0,-327-3-369 0 0,0-2 0 0 0,76-10 1 0 0,-45 0 80 0 0,-26 5-132 0 0,167-17-30 0 0,87-12 201 0 0,-263 27-201 0 0,52-6-18 0 0,-75 12 58 0 0,0 0-1 0 0,0 2 1 0 0,0-1 0 0 0,16 4-1 0 0,72 20 86 0 0,-56-15-67 0 0,0-2-1 0 0,75 1 1 0 0,-73-6-65 0 0,-1 2 1 0 0,64 13 0 0 0,-49 3 80 0 0,-42-12-13 0 0,28 6 0 0 0,-16-9-17 0 0,0-1 0 0 0,0-2 0 0 0,0-1 1 0 0,0-1-1 0 0,48-8 0 0 0,302-12 23 0 0,-221 22 38 0 0,-160-2-58 0 0,1 0 0 0 0,-1 1 0 0 0,0 0 0 0 0,0-1-1 0 0,0 1 1 0 0,0 0 0 0 0,-1 0 0 0 0,1 0 0 0 0,0 0 0 0 0,0 0-1 0 0,0 1 1 0 0,-1-1 0 0 0,1 1 0 0 0,-1-1 0 0 0,3 4 0 0 0,1 0-11 0 0,-1 0 1 0 0,0 0 0 0 0,5 12-1 0 0,-3-3-22 0 0,0 0 0 0 0,-1 0 0 0 0,-1 0 0 0 0,4 28 0 0 0,2 61-7 0 0,-9-94-40 0 0,1 38-589 0 0,-4 77 0 0 0,2-124 513 0 0,-3 11-739 0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39:18.415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1 2553 0 0,'0'0'9107'0'0,"1"10"-8546"0"0,15 132 993 0 0,22 81 994 0 0,-36-212-2312 0 0,-2-11-222 0 0,0 1-1 0 0,0 0 1 0 0,0 0-1 0 0,0-1 1 0 0,0 1 0 0 0,0 0-1 0 0,0 0 1 0 0,0 0 0 0 0,0-1-1 0 0,1 1 1 0 0,-1 0 0 0 0,0 0-1 0 0,1-1 1 0 0,-1 1 0 0 0,1 0-1 0 0,-1-1 1 0 0,0 1 0 0 0,1-1-1 0 0,0 1 1 0 0,-1 0 0 0 0,1-1-1 0 0,-1 1 1 0 0,1-1-1 0 0,0 1 1 0 0,-1-1 0 0 0,1 0-1 0 0,0 1 1 0 0,-1-1 0 0 0,1 0-1 0 0,0 1 1 0 0,1-1 0 0 0,13 5 3 0 0,1-1 0 0 0,0-1 0 0 0,1-1 0 0 0,-1 0 0 0 0,31-1 0 0 0,-12 0 69 0 0,270 16-217 0 0,-191-7 242 0 0,5 1 10 0 0,-45-9-56 0 0,85 3-10 0 0,56 4-26 0 0,-156-4 82 0 0,-23-1-36 0 0,1-2 0 0 0,46-2 0 0 0,-80-1-24 0 0,0 1-1 0 0,0-1 0 0 0,0 0 0 0 0,0 0 1 0 0,0 0-1 0 0,0 0 0 0 0,0 0 0 0 0,0 0 1 0 0,-1-1-1 0 0,1 0 0 0 0,0 1 0 0 0,-1-1 1 0 0,1 0-1 0 0,-1 0 0 0 0,0-1 0 0 0,0 1 0 0 0,3-4 1 0 0,5-5 150 0 0,-10 11-198 0 0,0 0 0 0 0,1 0 0 0 0,-1-1 1 0 0,0 1-1 0 0,0 0 0 0 0,0 0 0 0 0,0 0 0 0 0,0 0 0 0 0,0 0 0 0 0,0 0 1 0 0,0-1-1 0 0,0 1 0 0 0,0 0 0 0 0,0 0 0 0 0,0 0 0 0 0,0 0 0 0 0,0 0 1 0 0,0-1-1 0 0,0 1 0 0 0,0 0 0 0 0,0 0 0 0 0,0 0 0 0 0,0 0 0 0 0,0 0 1 0 0,0 0-1 0 0,0-1 0 0 0,0 1 0 0 0,0 0 0 0 0,0 0 0 0 0,-1 0 1 0 0,1 0-1 0 0,0 0 0 0 0,0 0 0 0 0,0-1 0 0 0,0 1 0 0 0,0 0 0 0 0,0 0 1 0 0,0 0-1 0 0,0 0 0 0 0,-1 0 0 0 0,1 0 0 0 0,0 0 0 0 0,0 0 0 0 0,0 0 1 0 0,0 0-1 0 0,0 0 0 0 0,0 0 0 0 0,-1 0 0 0 0,1 0 0 0 0,0 0 0 0 0,0 0 1 0 0,0 0-1 0 0,0 0 0 0 0,0 0 0 0 0,-1 0 0 0 0,1 0 65 0 0,2-10 52 0 0,11-55-140 0 0,-10 57 36 0 0,-1 9 4 0 0,0-1 0 0 0,2-5-1 0 0,27-91 55 0 0,8-28-32 0 0,-34 114-93 0 0,-8 19-34 0 0,2-7-509 0 0,1 1-1 0 0,-1 0 1 0 0,1-1 0 0 0,0 1 0 0 0,-1 0-1 0 0,1 0 1 0 0,1 4 0 0 0,-1-2 40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1:15:48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7418 0 0,'1'0'986'0'0,"26"0"4161"0"0,35 0-2760 0 0,-51-1-2335 0 0,0 0 0 0 0,-1-1 0 0 0,17-4 0 0 0,-25 6-491 0 0,1-1 1237 0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40:55.35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97 255 3321 0 0,'0'0'1303'0'0,"-8"-3"-655"0"0,-8-6-653 0 0,5 3 1952 0 0,0-1 0 0 0,0 0 0 0 0,-14-13 0 0 0,24 19-1829 0 0,0 1 1 0 0,1-1 0 0 0,-1 1 0 0 0,0 0-1 0 0,0-1 1 0 0,1 1 0 0 0,-1 0-1 0 0,0-1 1 0 0,0 1 0 0 0,1 0-1 0 0,-1 0 1 0 0,0 0 0 0 0,-1 0-1 0 0,-1 1 1397 0 0,7 2-472 0 0,15 8 0 0 0,7 5-1013 0 0,-15-12 48 0 0,1 0-1 0 0,0-1 1 0 0,0 0 0 0 0,0-1 0 0 0,1 0 0 0 0,17-1 0 0 0,76-6 431 0 0,-75 2-372 0 0,55-5 186 0 0,134-6 82 0 0,-79 18-360 0 0,73-2 378 0 0,-163-4-421 0 0,-50 2 173 0 0,-1-6-110 0 0,-1 0 0 0 0,0 0 0 0 0,0 0 0 0 0,0 1 0 0 0,-1-1 1 0 0,0 0-1 0 0,0 1 0 0 0,-1-1 0 0 0,1 1 0 0 0,-1 0 0 0 0,-4-6 0 0 0,-1 0 117 0 0,-1 0 0 0 0,0 0 1 0 0,-20-19-1 0 0,7 12-166 0 0,-40-24-1 0 0,33 23-16 0 0,28 18-2 0 0,-1 0-1 0 0,0 0 0 0 0,1 0 1 0 0,-1 1-1 0 0,0-1 0 0 0,0 0 0 0 0,0 1 1 0 0,0-1-1 0 0,1 1 0 0 0,-1 0 1 0 0,0-1-1 0 0,0 1 0 0 0,-2 0 0 0 0,4 2-15 0 0,1 1 1 0 0,0-1-1 0 0,0 0 0 0 0,0 0 0 0 0,0 0 0 0 0,1 0 0 0 0,-1 0 0 0 0,3 3 0 0 0,6 6 17 0 0,0 1-1 0 0,0-1 1 0 0,1-1 0 0 0,17 14 0 0 0,26 9 34 0 0,-41-25-30 0 0,0 0 0 0 0,0 0 0 0 0,0 1 1 0 0,11 11-1 0 0,-23-19 0 0 0,0 1-1 0 0,0-1 1 0 0,-1 0 0 0 0,1 1 0 0 0,0-1 0 0 0,-1 1-1 0 0,1-1 1 0 0,-1 1 0 0 0,1-1 0 0 0,-1 1 0 0 0,1-1-1 0 0,-1 1 1 0 0,0-1 0 0 0,0 1 0 0 0,0 0 0 0 0,0-1 0 0 0,0 1-1 0 0,-1-1 1 0 0,1 1 0 0 0,0-1 0 0 0,-1 1 0 0 0,0 2-1 0 0,-2 4 34 0 0,0 1-1 0 0,-8 13 1 0 0,9-19-27 0 0,-4 7 37 0 0,-1 0 0 0 0,-15 17-1 0 0,4-6 48 0 0,1 1-86 0 0,-23 22 1 0 0,35-39 19 0 0,-1 0 0 0 0,1 0 0 0 0,-1-1 0 0 0,0 1 0 0 0,0-1 1 0 0,-1 0-1 0 0,1-1 0 0 0,-1 0 0 0 0,-11 4 0 0 0,17-7-49 0 0,1 0-1 0 0,-1 0 0 0 0,0 0 1 0 0,1 0-1 0 0,-1 1 0 0 0,0-1 1 0 0,1 0-1 0 0,-1 0 0 0 0,1 0 1 0 0,-1 1-1 0 0,0-1 1 0 0,1 0-1 0 0,-1 0 0 0 0,1 1 1 0 0,-1-1-1 0 0,1 1 0 0 0,-1-1 1 0 0,1 0-1 0 0,-1 1 0 0 0,1-1 1 0 0,-1 1-1 0 0,1-1 0 0 0,0 1 1 0 0,-1 0-1 0 0,1-1 1 0 0,0 1-1 0 0,-1-1 0 0 0,1 1 1 0 0,0-1-1 0 0,0 1 0 0 0,0 0 1 0 0,-1 0-1 0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41:21.41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0 9722 0 0,'0'0'0'0'0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41:23.056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21 3065 0 0,'0'0'7863'0'0,"8"0"-6872"0"0,26-7-156 0 0,15-3 367 0 0,135 6 133 0 0,-115 5-1033 0 0,142 13 309 0 0,-203-13-578 0 0,76 7 266 0 0,107 25-1 0 0,-154-25-104 0 0,72 7 0 0 0,39-11-35 0 0,121-4 568 0 0,-258 0-629 0 0,0-1 0 0 0,19-5 0 0 0,-19 4-55 0 0,-1 0 0 0 0,20-1 0 0 0,-28 3-380 0 0,-6 0 1282 0 0,-3 0-2279 0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41:26.866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0 14459 0 0,'2'2'0'0'0,"-2"2"0"0"0,3 9 0 0 0,1-6-24 0 0,0-1 0 0 0,0-6-8 0 0,-1-2 16 0 0,1 0-224 0 0,0 0-48 0 0,1-1-32 0 0,-3-1 176 0 0,2 2-1112 0 0,-2-2-161 0 0,1 4-183 0 0,1-3 888 0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41:28.25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423 0 4089 0 0,'0'0'8943'0'0,"-12"4"-8405"0"0,-2 5-285 0 0,-1 0 1 0 0,1 1 0 0 0,1 1 0 0 0,-16 15 0 0 0,12-11 508 0 0,-26 19 1 0 0,36-29-646 0 0,0 0 1 0 0,0 1 0 0 0,1 0 0 0 0,-12 12 0 0 0,13-12-50 0 0,4-4-66 0 0,-1-1 0 0 0,1 1 1 0 0,0-1-1 0 0,0 1 0 0 0,0 0 1 0 0,0-1-1 0 0,0 1 0 0 0,0 0 1 0 0,1 0-1 0 0,-2 3 0 0 0,-11 31 26 0 0,9-25-53 0 0,0 0 1 0 0,-1 0-1 0 0,-1-1 0 0 0,1 1 0 0 0,-14 16 0 0 0,16-23 29 0 0,-1 1 0 0 0,0-1 1 0 0,0 0-1 0 0,-1 0 0 0 0,1 0 0 0 0,-1-1 1 0 0,0 0-1 0 0,0 0 0 0 0,0 0 0 0 0,0 0 0 0 0,-9 2 1 0 0,5-1 45 0 0,8-3-50 0 0,-1 0 0 0 0,1 0 0 0 0,-1-1 0 0 0,1 1 1 0 0,-1-1-1 0 0,1 1 0 0 0,-1-1 0 0 0,0 1 0 0 0,1-1 0 0 0,-1 0 0 0 0,1 1 0 0 0,-1-1 0 0 0,0 0 0 0 0,1 0 1 0 0,-3-1-1 0 0,1 0 11 0 0,1-1 1 0 0,0 1 0 0 0,0-1-1 0 0,-1 0 1 0 0,1 0 0 0 0,0 0 0 0 0,1 0-1 0 0,-1 0 1 0 0,0 0 0 0 0,1-1-1 0 0,-1 1 1 0 0,1 0 0 0 0,-2-4-1 0 0,0-3 23 0 0,0 1 0 0 0,-4-14 0 0 0,6 11-44 0 0,-1 0 0 0 0,1-1 0 0 0,1-21 0 0 0,0 16-45 0 0,2 11 122 0 0,-1 6 88 0 0,0 2 47 0 0,-1-1-155 0 0,0 1-7 0 0,1 0 0 0 0,-1 1 0 0 0,1-1 0 0 0,-1 0-1 0 0,0 1 1 0 0,0-1 0 0 0,0 1 0 0 0,-1 2 0 0 0,1-1-36 0 0,-7 86 336 0 0,5-19 44 0 0,2-71-383 0 0,1 0-1 0 0,-1 0 1 0 0,0 0 0 0 0,0 0-1 0 0,0 0 1 0 0,0 0 0 0 0,0 0-1 0 0,0 0 1 0 0,0 0 0 0 0,0 0 0 0 0,0 0-1 0 0,0 0 1 0 0,0 0 0 0 0,0 0-1 0 0,0 0 1 0 0,0 0 0 0 0,0 0-1 0 0,0 0 1 0 0,0 0 0 0 0,0 0-1 0 0,0 0 1 0 0,0 0 0 0 0,0 0-1 0 0,0 0 1 0 0,0 0 0 0 0,0 0-1 0 0,0 0 1 0 0,0 0 0 0 0,0 0-1 0 0,0 0 1 0 0,0 0 0 0 0,0 0 0 0 0,0 0-1 0 0,0 0 1 0 0,0 0 0 0 0,0 0-1 0 0,0 0 1 0 0,0 0 0 0 0,0 0-1 0 0,0 0 1 0 0,0 0 0 0 0,1-5 7 0 0,-1 4-22 0 0,15 6 118 0 0,-9-5-107 0 0,0 1 1 0 0,-1-1 0 0 0,1 0-1 0 0,0 0 1 0 0,-1-1 0 0 0,1 1 0 0 0,7-3-1 0 0,3-1 21 0 0,20-8 0 0 0,11-6-1 0 0,82-29-143 0 0,-38 18-1469 0 0,-87 28-1009 0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41:29.499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0 208 2040 0 0,'0'0'12728'0'0,"10"-4"-12279"0"0,25-7 27 0 0,1 0 1 0 0,70-9 0 0 0,-103 19-451 0 0,185-28 586 0 0,-16-1-177 0 0,266-47 437 0 0,-168 52-363 0 0,-190 27 56 0 0,-89 0-1711 0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41:30.61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117 34 6393 0 0,'0'0'1442'0'0,"1"-22"-1926"0"0,-1 22 620 0 0,0-11 5399 0 0,-1 11-5466 0 0,1 0-1 0 0,-1 0 0 0 0,1 1 0 0 0,-1-1 0 0 0,1 0 0 0 0,0 0 1 0 0,-1 1-1 0 0,1-1 0 0 0,0 0 0 0 0,-1 1 0 0 0,1-1 0 0 0,0 0 0 0 0,-1 1 1 0 0,1-1-1 0 0,0 1 0 0 0,0-1 0 0 0,-1 0 0 0 0,1 1 0 0 0,0-1 1 0 0,0 2-1 0 0,-2 2-13 0 0,-1 0 1 0 0,2 1 0 0 0,-1-1-1 0 0,0 1 1 0 0,1 0-1 0 0,0 0 1 0 0,0-1 0 0 0,0 9-1 0 0,0 5 64 0 0,3 18 0 0 0,-2-22-69 0 0,4 17-17 0 0,1 1 1 0 0,1-1-1 0 0,11 32 1 0 0,3 17-53 0 0,-11-42 25 0 0,-1-2-20 0 0,6 57-1 0 0,-13-62 123 0 0,-2-30-31 0 0,-1-4 160 0 0,-1-5 306 0 0,3 7-376 0 0,-16-14-20 0 0,-41-38-41 0 0,33 30 6 0 0,-49-37-1 0 0,68 58 280 0 0,4 3-151 0 0,7 10-80 0 0,12 12-196 0 0,-2-4 96 0 0,0 0-1 0 0,2-2 1 0 0,0 0-1 0 0,34 24 1 0 0,-50-40-50 0 0,-1-1 0 0 0,1 1 0 0 0,-1 0 0 0 0,1-1 0 0 0,-1 1 0 0 0,1-1 0 0 0,-1 1 1 0 0,1-1-1 0 0,-1 0 0 0 0,1 1 0 0 0,-1-1 0 0 0,1 0 0 0 0,0 0 0 0 0,-1 0 0 0 0,1-1 1 0 0,-1 1-1 0 0,1 0 0 0 0,0 0 0 0 0,-1-1 0 0 0,1 1 0 0 0,-1-1 0 0 0,1 0 1 0 0,-1 1-1 0 0,0-1 0 0 0,1 0 0 0 0,-1 0 0 0 0,0 0 0 0 0,1 0 0 0 0,-1 0 0 0 0,0 0 1 0 0,0 0-1 0 0,0 0 0 0 0,2-2 0 0 0,1-2 42 0 0,0-1 1 0 0,0 1 0 0 0,0-1-1 0 0,-1 0 1 0 0,1 0-1 0 0,2-10 1 0 0,26-81 138 0 0,-12 33-236 0 0,-1 1-3542 0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42:01.49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13 132 3833 0 0,'-1'0'7167'0'0,"-11"-7"-282"0"0,31 6-6162 0 0,-3 0-632 0 0,0 2-1 0 0,0 0 1 0 0,24 5-1 0 0,-5 0 0 0 0,26 6-10 0 0,-19-3-56 0 0,4 0 101 0 0,1-2 1 0 0,64 2-1 0 0,384-2 863 0 0,-436-5-954 0 0,96 17-1 0 0,-101-9 39 0 0,1-2 0 0 0,70 1 0 0 0,-117-8-44 0 0,1-2-1 0 0,-1 1 1 0 0,0-1 0 0 0,1 0-1 0 0,-1 0 1 0 0,0-1 0 0 0,14-5-1 0 0,-19 5-39 0 0,-3 2 29 0 0,0 0-1 0 0,0 0 1 0 0,0 0-1 0 0,0 0 1 0 0,0 0-1 0 0,0 0 1 0 0,0 0-1 0 0,0 0 1 0 0,0 0-1 0 0,0 0 1 0 0,0 0-1 0 0,0 0 1 0 0,0 0-1 0 0,0 0 1 0 0,0 0-1 0 0,0 0 1 0 0,0 0-1 0 0,0 0 1 0 0,0-1-1 0 0,0 1 1 0 0,0 0-1 0 0,0 0 1 0 0,-5 0 506 0 0,-1-15-95 0 0,4 9-418 0 0,-2-1-1 0 0,1 1 0 0 0,0 0 1 0 0,-1 1-1 0 0,0-1 1 0 0,-1 1-1 0 0,-6-8 0 0 0,-41-32 122 0 0,27 24-133 0 0,-63-47 75 0 0,83 65-59 0 0,1 0 1 0 0,0 1 0 0 0,-1 0 0 0 0,1 0 0 0 0,-1 0-1 0 0,1 1 1 0 0,-1 0 0 0 0,0 0 0 0 0,0 0 0 0 0,0 0 0 0 0,1 1-1 0 0,-1-1 1 0 0,0 1 0 0 0,0 0 0 0 0,0 1 0 0 0,-5 0 0 0 0,6 0 6 0 0,4-2-18 0 0,-1 1 0 0 0,1 0 0 0 0,-1 0-1 0 0,1 0 1 0 0,0 0 0 0 0,-1 0 0 0 0,1 0-1 0 0,0 0 1 0 0,-1 0 0 0 0,1 0 0 0 0,-1 0-1 0 0,1 0 1 0 0,0 0 0 0 0,-1 1 0 0 0,1-1-1 0 0,0 0 1 0 0,-1 0 0 0 0,1 0 0 0 0,0 0-1 0 0,-1 1 1 0 0,1-1 0 0 0,0 0 0 0 0,-1 0 0 0 0,1 1-1 0 0,0-1 1 0 0,0 0 0 0 0,-1 0 0 0 0,1 1-1 0 0,0-1 1 0 0,0 0 0 0 0,-1 1 0 0 0,1-1-1 0 0,0 0 1 0 0,0 1 0 0 0,0-1 0 0 0,0 1-1 0 0,0-1 1 0 0,0 1 0 0 0,0-1-16 0 0,15 8-438 0 0,213 57 503 0 0,-213-62-28 0 0,0 1 0 0 0,1 0 1 0 0,-2 1-1 0 0,25 12 0 0 0,-38-16-19 0 0,0-1-1 0 0,1 1 0 0 0,-1 0 1 0 0,0 0-1 0 0,0 0 0 0 0,0-1 1 0 0,0 1-1 0 0,0 0 0 0 0,0 0 1 0 0,0 0-1 0 0,0 2 0 0 0,-1-3-5 0 0,0 0 0 0 0,0 0 0 0 0,0 0 0 0 0,0 0-1 0 0,0 1 1 0 0,0-1 0 0 0,0 0 0 0 0,1 0-1 0 0,-1 0 1 0 0,0 0 0 0 0,0 1 0 0 0,0-1 0 0 0,0 0-1 0 0,-1 0 1 0 0,1 0 0 0 0,0 0 0 0 0,0 0-1 0 0,0 1 1 0 0,0-1 0 0 0,0 0 0 0 0,0 0 0 0 0,0 0-1 0 0,0 0 1 0 0,0 0 0 0 0,0 1 0 0 0,0-1-1 0 0,0 0 1 0 0,0 0 0 0 0,-1 0 0 0 0,1 0 0 0 0,0 0-1 0 0,-10 2 43 0 0,6-3 114 0 0,0 0 1096 0 0,-4 6-937 0 0,-10 15-287 0 0,-20 29 0 0 0,3-4-8 0 0,35-45-19 0 0,0 1 0 0 0,0-1 0 0 0,0 0 0 0 0,0 0 0 0 0,0 0 0 0 0,0 0 0 0 0,0 0 0 0 0,0 0 0 0 0,0 0 0 0 0,0 1 0 0 0,0-1 0 0 0,0 0 0 0 0,-1 0 0 0 0,1 0 0 0 0,0 0 0 0 0,0 0 0 0 0,0 0 0 0 0,0 0 0 0 0,0 0 0 0 0,0 0 0 0 0,0 1 0 0 0,0-1 0 0 0,-1 0 0 0 0,1 0 0 0 0,0 0 0 0 0,0 0 0 0 0,0 0 0 0 0,0 0 0 0 0,0 0 0 0 0,0 0 0 0 0,-1 0 0 0 0,1 0 0 0 0,0 0 0 0 0,0 0 0 0 0,0 0 0 0 0,0 0 0 0 0,0 0 0 0 0,0 0 0 0 0,-1 0 0 0 0,1 0 0 0 0,0 0 0 0 0,0 0 0 0 0,0 0 0 0 0,0 0 0 0 0,0 0 0 0 0,0 0 0 0 0,0-1 0 0 0,-1 1 0 0 0,1 0 0 0 0,0 0 0 0 0,0 0 0 0 0,0 0 0 0 0,0 0 0 0 0,0 0 0 0 0,0 0 0 0 0,0-1 0 0 0,0 1 0 0 0,0 0 0 0 0,-1 0 0 0 0,1 0 0 0 0,0 0 0 0 0,0 0 0 0 0,0 0 0 0 0,0 0 0 0 0,0 0 0 0 0,0 0 0 0 0,0 0 0 0 0,-1 0 0 0 0,1-1 0 0 0,0 1 0 0 0,0 0 0 0 0,0 0 0 0 0,0 0 0 0 0,0 0 0 0 0,0 0 0 0 0,-1 0 0 0 0,1 0 0 0 0,0 0 0 0 0,0 0 0 0 0,0 0 0 0 0,0 0 0 0 0,0 0 0 0 0,0 0 0 0 0,-1 0 0 0 0,1 0 0 0 0,0 1 0 0 0,0-1 0 0 0,0 0 0 0 0,0 0 0 0 0,0 0 0 0 0,0 0 0 0 0,0 0 0 0 0,-1 0 0 0 0,1 0 0 0 0,0 0 0 0 0,0 0 0 0 0,0 0 0 0 0,0 0 0 0 0,0 1 0 0 0,0-1 0 0 0,0 0 0 0 0,0 0 0 0 0,0 0 0 0 0,-8 9-8 0 0,1 1 0 0 0,-8 13-1 0 0,-4 7-32 0 0,9-16-98 0 0,4-7-112 0 0,2-1-1 0 0,-1 1 0 0 0,1 0 0 0 0,0 1 1 0 0,0-1-1 0 0,-4 12 0 0 0,9-18 13 0 0,0 0 0 0 0,0 0-1 0 0,0 1 1 0 0,0-1 0 0 0,1 0-1 0 0,-1 0 1 0 0,0 0 0 0 0,0-1-1 0 0,1 1 1 0 0,-1 0 0 0 0,3 1 0 0 0,3 0-3797 0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7:47:43.77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1 7930 0 0,'0'0'3756'0'0,"10"15"-3517"0"0,-8-12-312 0 0,5 8 304 0 0,1-1 0 0 0,10 13 0 0 0,-15-20-123 0 0,1 0-1 0 0,-1 0 1 0 0,1 0 0 0 0,-1-1-1 0 0,1 1 1 0 0,0-1 0 0 0,0 0-1 0 0,0 0 1 0 0,0 0 0 0 0,7 2 0 0 0,45 8 433 0 0,63 5 1 0 0,-37-6-434 0 0,128 21 360 0 0,-171-27-312 0 0,0-1 1 0 0,0-2-1 0 0,0-2 1 0 0,0-2 0 0 0,0-1-1 0 0,52-12 1 0 0,-43 8 36 0 0,86-3 0 0 0,-100 9-156 0 0,72 3 93 0 0,-26 1 26 0 0,87-3 590 0 0,-163 0-715 0 0,0 0 25 0 0,1 0-1 0 0,0 0 1 0 0,0 0-1 0 0,0-1 1 0 0,0 0-1 0 0,9-2 1 0 0,-10 0 88 0 0,-6 3 95 0 0,-3 1 278 0 0,0-1-206 0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9:04:55.00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35 50 10362 0 0,'0'0'-649'0'0,"-19"-2"153"0"0,9 1 1896 0 0,5 0-272 0 0,10-6-912 0 0,2 2-217 0 0,-1 1-1 0 0,1-1 0 0 0,0 1 1 0 0,1 1-1 0 0,-1 0 0 0 0,1 0 1 0 0,-1 0-1 0 0,1 1 0 0 0,0 0 1 0 0,0 0-1 0 0,0 1 1 0 0,0 0-1 0 0,0 0 0 0 0,8 1 1 0 0,14 1 54 0 0,0 2 0 0 0,40 8 0 0 0,19 10-17 0 0,-35-7 20 0 0,-47-12-41 0 0,22 6 38 0 0,-27-8-44 0 0,0 1 0 0 0,0 0 0 0 0,0 0 1 0 0,0 0-1 0 0,0 0 0 0 0,0 0 0 0 0,-1 0 1 0 0,1 1-1 0 0,0-1 0 0 0,2 3 0 0 0,-2 1 35 0 0,0-1-1 0 0,0 0 0 0 0,0 1 0 0 0,-1 0 0 0 0,1-1 1 0 0,-1 1-1 0 0,-1 0 0 0 0,1 0 0 0 0,-1 0 1 0 0,1-1-1 0 0,-2 9 0 0 0,0 2 11 0 0,0 0-1 0 0,-1 0 1 0 0,-1-1-1 0 0,0 1 0 0 0,-1-1 1 0 0,-1 1-1 0 0,-8 17 1 0 0,-3 1 44 0 0,-38 58 0 0 0,37-69-48 0 0,-1-1 0 0 0,0-1 0 0 0,-2-1 0 0 0,-28 22 0 0 0,8-6 26 0 0,19-16-33 0 0,-71 66 90 0 0,88-82-65 0 0,10-4 65 0 0,-6 1-133 0 0,1 0 0 0 0,-1 0 0 0 0,0 0 0 0 0,1 0 0 0 0,-1 0 0 0 0,0 0 0 0 0,1 0 0 0 0,-1 0 0 0 0,0 0 0 0 0,1 0 0 0 0,-1 1 0 0 0,0-1 0 0 0,1 0 0 0 0,-1 0 0 0 0,0 0 0 0 0,0 1 0 0 0,1-1 0 0 0,-1 0 0 0 0,0 0 0 0 0,0 1 0 0 0,1-1 0 0 0,-1 1 0 0 0,5 2 0 0 0,9 1 11 0 0,0-1 1 0 0,0 0-1 0 0,0-1 1 0 0,21 1-1 0 0,59-4 42 0 0,-76 0-55 0 0,114-10 44 0 0,-97 7-37 0 0,85-12 303 0 0,-94 16-163 0 0,-26 0-127 0 0,0 0-42 0 0,0 0 1 0 0,-1 0 0 0 0,1 0 0 0 0,0 1 0 0 0,-1-1 0 0 0,1 0 0 0 0,0 0 0 0 0,-1 0 0 0 0,1 0 0 0 0,-1 0 0 0 0,1 0 0 0 0,0 0 0 0 0,-1 0 0 0 0,1 0 0 0 0,0 0 0 0 0,-1 0 0 0 0,1 0-1 0 0,0 0 1 0 0,-1 0 0 0 0,1 0 0 0 0,-1 0 0 0 0,1 0 0 0 0,0 0 0 0 0,-1 0 0 0 0,1 0 0 0 0,0-1 0 0 0,-1 1 0 0 0,1 0 0 0 0,0 0 0 0 0,-1-1 0 0 0,-1-8-3610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1:15:48.2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60 15099 0 0,'0'0'0'0'0,"0"0"-1"0"0,0 0 1 0 0,1 0 8 0 0,3 0-152 0 0,0 1 0 0 0,0-1 0 0 0,0 0 1 0 0,0-1-1 0 0,0 1 0 0 0,0-1 0 0 0,0 0 0 0 0,0 0 0 0 0,7-2 1 0 0,-9 2 249 0 0,0 0 0 0 0,0 0 0 0 0,0 0 0 0 0,0-1 0 0 0,-1 1 0 0 0,1-1 0 0 0,0 1 0 0 0,0-1 0 0 0,-1 1 0 0 0,1-1 0 0 0,-1 0 0 0 0,0 0 0 0 0,1 0 0 0 0,-1 0 0 0 0,0 0 0 0 0,0 0 1 0 0,0 0-1 0 0,-1 0 0 0 0,2-3 0 0 0,-2 4-67 0 0,0 1 0 0 0,0-1 0 0 0,1 1 0 0 0,-1-1 0 0 0,0 1 1 0 0,0-1-1 0 0,0 1 0 0 0,0-1 0 0 0,0 1 0 0 0,0-1 0 0 0,0 1 0 0 0,0-1 1 0 0,0 1-1 0 0,-1-1 0 0 0,1 1 0 0 0,0-1 0 0 0,0 1 0 0 0,0-1 0 0 0,0 1 1 0 0,-1-1-1 0 0,1 1 0 0 0,0 0 0 0 0,-1-1 0 0 0,1 1 0 0 0,0-1 0 0 0,-1 0 0 0 0,0 1-11 0 0,0-1 1 0 0,0 1-1 0 0,0 0 0 0 0,0-1 0 0 0,0 1 0 0 0,0 0 0 0 0,0-1 0 0 0,0 1 0 0 0,0 0 0 0 0,0 0 0 0 0,0 0 0 0 0,-1 0 0 0 0,-2 0-23 0 0,1 0 1 0 0,0 0 0 0 0,0 1-1 0 0,0 0 1 0 0,0-1 0 0 0,0 1 0 0 0,0 0-1 0 0,-3 2 1 0 0,2 0-11 0 0,-1 0-1 0 0,1 1 1 0 0,0-1 0 0 0,0 1-1 0 0,1 0 1 0 0,-1 0 0 0 0,1 0-1 0 0,-4 7 1 0 0,6-10 16 0 0,1 0 1 0 0,0 0-1 0 0,0 0 0 0 0,-1 0 0 0 0,1 1 1 0 0,0-1-1 0 0,0 0 0 0 0,0 0 1 0 0,1 0-1 0 0,-1 0 0 0 0,0 0 0 0 0,0 0 1 0 0,1 0-1 0 0,-1 1 0 0 0,0-1 1 0 0,1 0-1 0 0,-1 0 0 0 0,1 0 0 0 0,-1 0 1 0 0,1 0-1 0 0,0 0 0 0 0,-1-1 1 0 0,1 1-1 0 0,0 0 0 0 0,0 0 0 0 0,-1 0 1 0 0,3 0-1 0 0,0 2 33 0 0,1 0 1 0 0,-1 0-1 0 0,1-1 1 0 0,0 1-1 0 0,7 2 1 0 0,-4-2 80 0 0,0-1 1 0 0,0 0 0 0 0,0-1-1 0 0,0 0 1 0 0,12 1-1 0 0,-15-2-134 0 0,1 0 0 0 0,-1 0 0 0 0,1 0 0 0 0,-1-1 0 0 0,0 1 0 0 0,1-1 1 0 0,-1 0-1 0 0,0 0 0 0 0,0-1 0 0 0,6-2 0 0 0,-7 2-711 0 0,-1 0 0 0 0,1 0 1 0 0,-1 0-1 0 0,4-3 1 0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9:04:55.87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99 3577 0 0,'1'-1'826'0'0,"0"0"-454"0"0,-1-2 103 0 0,0 1-109 0 0,0 1-93 0 0,2-9 6 0 0,1 1-1 0 0,0 0 0 0 0,1 0 1 0 0,-1 0-1 0 0,2 0 0 0 0,8-13 1 0 0,-10 17-408 0 0,-3 4 105 0 0,1 5 929 0 0,19-2 35 0 0,156-9 313 0 0,-1 1-264 0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9:04:56.47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13 2040 0 0,'0'0'1902'0'0,"1"-1"-1558"0"0,-1-1 80 0 0,1 1-1 0 0,0-1 1 0 0,0 1 0 0 0,0 0 0 0 0,-1-1-1 0 0,3-1 1 0 0,-1 3-355 0 0,-1 1 1 0 0,0-1-1 0 0,1 1 0 0 0,-1-1 0 0 0,1 1 1 0 0,-1-1-1 0 0,0 1 0 0 0,1 0 0 0 0,-1 0 1 0 0,0 0-1 0 0,0 0 0 0 0,1 0 0 0 0,-1 0 1 0 0,0 0-1 0 0,0 0 0 0 0,0 0 0 0 0,1 2 1 0 0,16 26 267 0 0,-13-20-158 0 0,2 3-52 0 0,-1-1-1 0 0,-1 2 0 0 0,0-1 1 0 0,-1 0-1 0 0,3 15 0 0 0,9 65 524 0 0,-16-91-649 0 0,1 8 4 0 0,0 0 1 0 0,0-1 0 0 0,-1 1 0 0 0,-1 0 0 0 0,1 0 0 0 0,-3 12 0 0 0,-3-9 609 0 0,3-5-1869 0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9:04:57.83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56 3833 0 0,'0'0'4018'0'0,"12"-6"-3557"0"0,-4 1-342 0 0,1 0-1 0 0,0 0 1 0 0,0 1-1 0 0,0 1 0 0 0,1-1 1 0 0,-1 1-1 0 0,13-1 1 0 0,5-3 71 0 0,-17 4-74 0 0,-8 2-59 0 0,1 0 0 0 0,-1 0-1 0 0,1 0 1 0 0,-1 0-1 0 0,1 1 1 0 0,0-1-1 0 0,0 1 1 0 0,-1 0 0 0 0,1 0-1 0 0,0 0 1 0 0,-1 0-1 0 0,1 0 1 0 0,0 0-1 0 0,-1 1 1 0 0,5 1 0 0 0,-3 0 229 0 0,-9 0 209 0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9:04:59.67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251 14 1400 0 0,'0'0'1130'0'0,"-12"-6"-269"0"0,8 4-687 0 0,-1 1 0 0 0,0 0 0 0 0,0 0 0 0 0,1 0 0 0 0,-1 0 0 0 0,0 1 0 0 0,0 0-1 0 0,0 0 1 0 0,0 0 0 0 0,1 1 0 0 0,-1-1 0 0 0,0 1 0 0 0,0 0 0 0 0,1 1 0 0 0,-1-1 0 0 0,0 1-1 0 0,1 0 1 0 0,0 0 0 0 0,-1 0 0 0 0,1 1 0 0 0,0-1 0 0 0,0 1 0 0 0,0 0 0 0 0,1 0-1 0 0,-4 4 1 0 0,-6 8 35 0 0,1 0 0 0 0,0 1 0 0 0,2 0 0 0 0,0 0 0 0 0,0 1 0 0 0,2 1 0 0 0,0 0 0 0 0,1 0-1 0 0,1 0 1 0 0,-7 34 0 0 0,8-15-93 0 0,2 1 1 0 0,1 0-1 0 0,2-1 0 0 0,6 40 1 0 0,-5-60-99 0 0,1 0 0 0 0,0-1 0 0 0,1 1 0 0 0,1-1 0 0 0,1 0 0 0 0,0 0 0 0 0,2-1 0 0 0,11 22 0 0 0,-15-31-12 0 0,1-1-1 0 0,1 0 1 0 0,-1 0-1 0 0,1 0 0 0 0,0-1 1 0 0,0 1-1 0 0,0-1 1 0 0,0-1-1 0 0,1 1 1 0 0,0-1-1 0 0,0 0 0 0 0,0 0 1 0 0,0 0-1 0 0,9 2 1 0 0,2 0 23 0 0,-1-1 0 0 0,2-1 1 0 0,-1 0-1 0 0,22 0 0 0 0,-23-4 23 0 0,0 1 0 0 0,0-2-1 0 0,-1 0 1 0 0,1-1 0 0 0,-1 0-1 0 0,1-2 1 0 0,16-6 0 0 0,-25 8-19 0 0,0-1 0 0 0,0 1-1 0 0,0-1 1 0 0,0-1 0 0 0,8-6 0 0 0,30-30 84 0 0,-31 27-76 0 0,5-5 74 0 0,-2-1 1 0 0,-1-1 0 0 0,0-1 0 0 0,12-23-1 0 0,-22 35-10 0 0,0 0 0 0 0,-1-1 0 0 0,0 1 0 0 0,0-1 0 0 0,-2 0 0 0 0,1-1 0 0 0,-1 1 0 0 0,-1-1 0 0 0,0 1-1 0 0,-1-1 1 0 0,0 0 0 0 0,0 1 0 0 0,-2-1 0 0 0,0-12 0 0 0,-1 13-28 0 0,0 1 0 0 0,0-1 0 0 0,-1 1 1 0 0,0 0-1 0 0,-1 0 0 0 0,0 0 0 0 0,-1 0 0 0 0,0 1 0 0 0,0-1 1 0 0,-1 1-1 0 0,0 0 0 0 0,0 1 0 0 0,-10-10 0 0 0,3 4 71 0 0,-1 1 0 0 0,0 0-1 0 0,-1 1 1 0 0,0 1 0 0 0,0 0 0 0 0,-2 1-1 0 0,1 1 1 0 0,-32-13 0 0 0,37 19-83 0 0,0 0 0 0 0,-1 1 0 0 0,1 0 1 0 0,0 1-1 0 0,-1 1 0 0 0,1 0 0 0 0,-23 2 0 0 0,7 2-30 0 0,1 2 1 0 0,-32 10-1 0 0,45-12-97 0 0,0 1-1 0 0,1 0 1 0 0,0 1 0 0 0,-16 10 0 0 0,21-8-310 0 0,6-7-11 0 0,1 0 0 0 0,0 0 0 0 0,0 0 0 0 0,0 0 0 0 0,-1 0 0 0 0,1 0 0 0 0,0 0 0 0 0,0 0 0 0 0,0 1 0 0 0,1-1 0 0 0,-1 0 0 0 0,0 0 0 0 0,0 0 0 0 0,0 0 0 0 0,1 0 0 0 0,0 1 0 0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9:05:06.23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4217 0 0,'0'0'0'0'0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9:05:06.61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7 0 1272 0 0,'0'0'7774'0'0,"-4"15"-5763"0"0,3-1-1782 0 0,0 0 0 0 0,1 0 1 0 0,0 0-1 0 0,1 0 0 0 0,1 0 0 0 0,0 0 0 0 0,1-1 0 0 0,0 1 1 0 0,1-1-1 0 0,1 1 0 0 0,0-1 0 0 0,13 23 0 0 0,22 45 358 0 0,-38-74-510 0 0,0 0 0 0 0,-1-1-1 0 0,1 1 1 0 0,-2 0 0 0 0,1 0 0 0 0,-1 13-1 0 0,0-18-69 0 0,0-1-43 0 0,0 1 0 0 0,-1-1 0 0 0,1 1-1 0 0,0-1 1 0 0,-1 1 0 0 0,1-1 0 0 0,-1 1 0 0 0,0-1-1 0 0,0 0 1 0 0,1 1 0 0 0,-1-1 0 0 0,0 0 0 0 0,0 0-1 0 0,0 1 1 0 0,-2 1 0 0 0,2-3-22 0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9:05:07.10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0 5625 0 0,'0'0'0'0'0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9:05:07.44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1 149 2168 0 0,'0'0'7431'0'0,"11"0"-6594"0"0,-2 0-684 0 0,-1-2 1 0 0,1 1 0 0 0,-1-1 0 0 0,10-3 0 0 0,6-2 113 0 0,82-23 444 0 0,3-1-483 0 0,28-9 236 0 0,-32 10-107 0 0,-101 30 178 0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9:16:14.39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1 134 4825 0 0,'4'82'1622'0'0,"-1"-41"-687"0"0,4 16 690 0 0,-1 45-330 0 0,-5-90-942 0 0,-1-12-347 0 0,0 0 0 0 0,0 0 0 0 0,0 0 0 0 0,0-1 0 0 0,0 1 0 0 0,0 0 0 0 0,1 0 0 0 0,-1 0 0 0 0,0 0 0 0 0,0 0 0 0 0,0 0 0 0 0,0 0 0 0 0,0 0 0 0 0,0 0 0 0 0,0 0 0 0 0,0 0 0 0 0,0 0 0 0 0,0 0 0 0 0,0 0 0 0 0,0 0 0 0 0,0 0 0 0 0,0 0 0 0 0,0 0-1 0 0,0 0 1 0 0,0 0 0 0 0,0 0 0 0 0,0 0 0 0 0,0 0 0 0 0,0 0 0 0 0,0 0 0 0 0,0 0 0 0 0,0 0 0 0 0,1 0 0 0 0,-1 0 0 0 0,0 0 0 0 0,0 0 0 0 0,0 0 0 0 0,0 0 0 0 0,0 0 0 0 0,0 0 0 0 0,0 1 0 0 0,0-1 0 0 0,0 0 0 0 0,0 0 0 0 0,0 0 0 0 0,0 0 0 0 0,0 0 0 0 0,0 0 0 0 0,0 0 0 0 0,0 0 0 0 0,0 0 0 0 0,0 0 0 0 0,0 0 0 0 0,0 0 0 0 0,0 0-1 0 0,0 0 1 0 0,0 0 0 0 0,0 0 0 0 0,0 0 0 0 0,0 0 0 0 0,4-17 885 0 0,0-2 319 0 0,-3 7-603 0 0,0-2-392 0 0,-1 13-205 0 0,0 1 0 0 0,0 0 0 0 0,0-1 0 0 0,0 1 0 0 0,1 0 0 0 0,-1-1 0 0 0,0 1 0 0 0,0 0 0 0 0,0 0 0 0 0,0-1 0 0 0,0 1 0 0 0,0 0 0 0 0,0 0 0 0 0,1-1 0 0 0,-1 1-1 0 0,0 0 1 0 0,0 0 0 0 0,0-1 0 0 0,1 1 0 0 0,-1 0 0 0 0,0 0 0 0 0,0 0 0 0 0,0 0 0 0 0,1-1 0 0 0,-1 1 0 0 0,0 0 0 0 0,0 0 0 0 0,1 0 0 0 0,-1 0 0 0 0,1 0 0 0 0,0 1 21 0 0,0 0 0 0 0,-1 1 0 0 0,1-1 0 0 0,0 1 0 0 0,-1 0 0 0 0,1-1 0 0 0,-1 1 0 0 0,1-1 0 0 0,-1 1 0 0 0,0 0 0 0 0,1 1 0 0 0,-1 0 2 0 0,4 19 264 0 0,-1 0 0 0 0,-1 40 0 0 0,-2-61-257 0 0,0-1 0 0 0,0 1 0 0 0,0-1 0 0 0,0 1-1 0 0,0-1 1 0 0,0 1 0 0 0,0-1 0 0 0,0 0 0 0 0,1 1-1 0 0,-1-1 1 0 0,0 1 0 0 0,0-1 0 0 0,0 1 0 0 0,0-1-1 0 0,1 1 1 0 0,-1-1 0 0 0,0 0 0 0 0,0 1 0 0 0,1-1-1 0 0,-1 0 1 0 0,0 1 0 0 0,1-1 0 0 0,-1 0 0 0 0,1 1-1 0 0,0 0-32 0 0,0 0 53 0 0,0 0-1 0 0,1 0 1 0 0,-1 0 0 0 0,1-1-1 0 0,0 1 1 0 0,-1 0 0 0 0,1-1-1 0 0,0 0 1 0 0,-1 1 0 0 0,1-1-1 0 0,0 0 1 0 0,3 1 0 0 0,26-1 117 0 0,-19-1-57 0 0,36 1-19 0 0,148-4-156 0 0,-22-11 217 0 0,136-5 20 0 0,-96 13 50 0 0,48-3-11 0 0,-97 3-49 0 0,-64 2-199 0 0,50-1 45 0 0,-29 5-79 0 0,114 2 189 0 0,-156-2-82 0 0,92-11 0 0 0,30-3-132 0 0,-74 13 104 0 0,-99 0 37 0 0,-17 2-27 0 0,0-1 0 0 0,0 0 0 0 0,1 0 0 0 0,-2-2 0 0 0,17-4-1 0 0,-18 4 14 0 0,-7 2-24 0 0,0 0 1 0 0,-1 0-1 0 0,1 1 1 0 0,-1-2-1 0 0,1 1 0 0 0,-1 0 1 0 0,1-1-1 0 0,3-2 1 0 0,8-8 14 0 0,-12 10-17 0 0,0 1 0 0 0,0-1 0 0 0,0 1 0 0 0,-1-1 0 0 0,1 0 1 0 0,0 1-1 0 0,-1-1 0 0 0,1 0 0 0 0,-1 0 0 0 0,0 0 0 0 0,0-1 0 0 0,0 1 1 0 0,0 0-1 0 0,0 0 0 0 0,0 0 0 0 0,1-5 0 0 0,9-74 287 0 0,-4 23-116 0 0,32-110-2 0 0,-38 168-183 0 0,-1-1 1 0 0,0 1-1 0 0,0-1 0 0 0,1 1 0 0 0,-1-1 0 0 0,0 0 0 0 0,0 1 1 0 0,0-1-1 0 0,0 1 0 0 0,0-1 0 0 0,0 1 0 0 0,0-1 0 0 0,0 0 1 0 0,0 1-1 0 0,0-1 0 0 0,0 1 0 0 0,0-1 0 0 0,0 1 0 0 0,0-1 1 0 0,-1 0-1 0 0,1 1 0 0 0,-1-2 0 0 0,0 2-61 0 0,0 0 0 0 0,0-1-1 0 0,-1 1 1 0 0,1 0 0 0 0,0-1-1 0 0,0 1 1 0 0,-1 0 0 0 0,1 0-1 0 0,0 0 1 0 0,-2 0 0 0 0,2 0 20 0 0,-2 1-548 0 0,0-1-1 0 0,-1 1 1 0 0,1 0-1 0 0,0 0 0 0 0,0 0 1 0 0,0 0-1 0 0,0 1 1 0 0,0-1-1 0 0,1 1 1 0 0,-1-1-1 0 0,0 1 1 0 0,1 0-1 0 0,-1 0 0 0 0,-1 3 1 0 0,-2-1-282 0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9:16:15.56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645 0 3449 0 0,'0'0'1227'0'0,"-4"6"-36"0"0,-282 254 902 0 0,240-213-1842 0 0,-64 88 0 0 0,37-19 269 0 0,11-14 4 0 0,51-86-244 0 0,-1 0-1 0 0,-14 14 1 0 0,26-30-268 0 0,-1 0 1 0 0,1 0-1 0 0,0 1 1 0 0,0-1-1 0 0,0 0 0 0 0,0 0 1 0 0,-1 0-1 0 0,1 0 1 0 0,0 1-1 0 0,0-1 1 0 0,0 0-1 0 0,-1 0 0 0 0,1 0 1 0 0,0 0-1 0 0,0 0 1 0 0,-1 0-1 0 0,1 0 1 0 0,0 0-1 0 0,0 0 1 0 0,-1 0-1 0 0,1 1 0 0 0,0-1 1 0 0,0 0-1 0 0,-1-1 1 0 0,1 1-1 0 0,0 0 5 0 0,0 0-1 0 0,0 0 1 0 0,-1 0-1 0 0,1-1 0 0 0,0 1 1 0 0,0 0-1 0 0,0 0 1 0 0,0 0-1 0 0,0-1 1 0 0,0 1-1 0 0,0 0 1 0 0,1 0-1 0 0,-1 0 1 0 0,0-1-1 0 0,0 1 1 0 0,0 0-1 0 0,0 0 1 0 0,0 0-1 0 0,0 0 1 0 0,0-1-1 0 0,0 1 1 0 0,0 0-1 0 0,0 0 0 0 0,1 0 1 0 0,-1 0-1 0 0,0-1 1 0 0,0 1-1 0 0,0 0 1 0 0,0 0-1 0 0,1 0 1 0 0,-1 0-1 0 0,0 0 1 0 0,0-2 25 0 0,1 0 0 0 0,-1 1-1 0 0,0-1 1 0 0,0 0 0 0 0,0 1 0 0 0,0-1 0 0 0,0 0 0 0 0,0 1 0 0 0,0-1 0 0 0,0 1 0 0 0,-1-1 0 0 0,1 0 0 0 0,-1 1 0 0 0,1-1 0 0 0,-2-2-1 0 0,-4-16 20 0 0,5-7 1 0 0,1 1 0 0 0,2-1 0 0 0,0 1 0 0 0,2 0 1 0 0,10-41-1 0 0,-11 54 32 0 0,0 5 223 0 0,-1-1 0 0 0,0 0 1 0 0,0-14-1 0 0,-2 22-165 0 0,1 5-86 0 0,-1-1 0 0 0,0 1 0 0 0,0 0 0 0 0,-1-1 0 0 0,0 7 0 0 0,1-9-57 0 0,-6 71 61 0 0,2-11-109 0 0,-18 79 611 0 0,20-136-90 0 0,12-5-61 0 0,0 2-390 0 0,0 0 0 0 0,0-1 0 0 0,0 0 0 0 0,0 0 1 0 0,0-1-1 0 0,0-1 0 0 0,0 1 0 0 0,16-7 0 0 0,6-3-509 0 0,38-20 0 0 0,0 0-1252 0 0,73-20-6051 0 0,-133 48 7482 0 0,-2 1-949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1:15:48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 6 15995 0 0,'0'0'463'0'0,"-9"-5"-2662"0"0,6 5 2216 0 0,1 0-1 0 0,0 0 1 0 0,-1 0-1 0 0,1 0 1 0 0,0 0 0 0 0,-1 0-1 0 0,1 1 1 0 0,0 0-1 0 0,0-1 1 0 0,0 1-1 0 0,-1 0 1 0 0,1 0 0 0 0,0 0-1 0 0,0 0 1 0 0,0 0-1 0 0,0 1 1 0 0,0-1 0 0 0,-1 2-1 0 0,-2 1 133 0 0,1-1 0 0 0,0 1 0 0 0,0 1 0 0 0,1-1 0 0 0,-1 0 0 0 0,-3 8 0 0 0,6-11-119 0 0,0 0 0 0 0,1 0 0 0 0,-1 0-1 0 0,1 0 1 0 0,-1 0 0 0 0,1 0 0 0 0,0 0 0 0 0,-1 1 0 0 0,1-1 0 0 0,0 0 0 0 0,0 0 0 0 0,0 0 0 0 0,0 0 0 0 0,0 1 0 0 0,0-1 0 0 0,0 0 0 0 0,0 0 0 0 0,0 0 0 0 0,1 0 0 0 0,-1 0 0 0 0,0 1 0 0 0,1-1 0 0 0,-1 0 0 0 0,1 0 0 0 0,-1 0 0 0 0,1 0-1 0 0,0 0 1 0 0,-1 0 0 0 0,1 0 0 0 0,0-1 0 0 0,0 1 0 0 0,-1 0 0 0 0,1 0 0 0 0,0 0 0 0 0,0-1 0 0 0,0 1 0 0 0,0 0 0 0 0,2 0 0 0 0,0 0 50 0 0,-1 1 0 0 0,1-1 0 0 0,0 0 0 0 0,0 0 0 0 0,0-1 0 0 0,0 1 0 0 0,0-1 0 0 0,0 1 0 0 0,0-1 0 0 0,0 0 0 0 0,0 0 0 0 0,0 0 0 0 0,6-1 0 0 0,2-2-1449 0 0,0 0 0 0 0,-1 0 0 0 0,1-1-1 0 0,-1 0 1 0 0,20-11 0 0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9:16:17.21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2 149 4729 0 0,'-2'2'8240'0'0,"3"36"-7599"0"0,8 58 0 0 0,-6-74-389 0 0,2 0 0 0 0,0 0 0 0 0,15 38 0 0 0,-18-58-222 0 0,-1 0 0 0 0,0 0 0 0 0,0 0 0 0 0,1 0 0 0 0,0 0 0 0 0,-1 0-1 0 0,1-1 1 0 0,0 1 0 0 0,0 0 0 0 0,0-1 0 0 0,0 1 0 0 0,0-1 0 0 0,0 0-1 0 0,0 0 1 0 0,0 0 0 0 0,0 0 0 0 0,1 0 0 0 0,-1 0 0 0 0,0 0 0 0 0,1-1 0 0 0,-1 1-1 0 0,1-1 1 0 0,-1 0 0 0 0,1 0 0 0 0,3 0 0 0 0,7-1 242 0 0,0 0-1 0 0,0 0 1 0 0,20-7-1 0 0,-25 7-216 0 0,90-26 96 0 0,19-3-91 0 0,-71 21 3 0 0,0 3 0 0 0,0 1 1 0 0,78 3-1 0 0,30 5 30 0 0,187-22 1 0 0,-238 10-39 0 0,53-6 11 0 0,-33 2-55 0 0,103 31 149 0 0,-221-18-158 0 0,15 2-6 0 0,0-2 1 0 0,0 0-1 0 0,25-4 1 0 0,-16-5-38 0 0,-22 7 34 0 0,0-1 0 0 0,13-1-1 0 0,30 1 124 0 0,-33 2-75 0 0,20-2 1 0 0,-10-3 210 0 0,-27 6-208 0 0,-2-1 679 0 0,7-3-495 0 0,4-5-185 0 0,0 0 0 0 0,-1 0 0 0 0,0-1 0 0 0,0 0 1 0 0,8-16-1 0 0,-13 22-14 0 0,-1 5-2 0 0,-2-1-26 0 0,0 0 0 0 0,0 0 0 0 0,1 0 0 0 0,-1 0-1 0 0,0 0 1 0 0,0 0 0 0 0,0 0 0 0 0,0 0 0 0 0,0 0 0 0 0,0 0-1 0 0,1 0 1 0 0,-1 0 0 0 0,0 1 0 0 0,0-1 0 0 0,0 0 0 0 0,0 0-1 0 0,0 0 1 0 0,0 0 0 0 0,1 0 0 0 0,-1 0 0 0 0,0 0 0 0 0,0 0-1 0 0,0 0 1 0 0,0-1 0 0 0,0 1 0 0 0,0 0 0 0 0,1 0-1 0 0,-1 0 1 0 0,0 0 0 0 0,0 0 0 0 0,0 0 0 0 0,0 0 0 0 0,0 0-1 0 0,0 0 1 0 0,0 0 0 0 0,1 0 0 0 0,-1 0 0 0 0,0 0 0 0 0,0-1-1 0 0,0 1 1 0 0,0 0 0 0 0,0 0 0 0 0,0 0 0 0 0,0 0 0 0 0,0 0-1 0 0,0 0 1 0 0,0-1 0 0 0,0 1 0 0 0,9-15 28 0 0,0-1 0 0 0,8-24 1 0 0,0 4 35 0 0,3-16-59 0 0,-11 25-33 0 0,-6 15 45 0 0,-3 12-25 0 0,0 0 0 0 0,0 0-1 0 0,0 0 1 0 0,0 0 0 0 0,0 0 0 0 0,0 0 0 0 0,0 1 0 0 0,-1-1 0 0 0,1 0 0 0 0,0 0 0 0 0,0 0 0 0 0,0 0 0 0 0,0 0 0 0 0,0 0 0 0 0,0 0 0 0 0,0 0 0 0 0,0 0 0 0 0,-1 0 0 0 0,1 0 0 0 0,0 0 0 0 0,0 0 0 0 0,0 0-1 0 0,0 0 1 0 0,0 0 0 0 0,0 0 0 0 0,0 0 0 0 0,-1 0 0 0 0,1 0 0 0 0,0 0 0 0 0,0 0 0 0 0,0 0 0 0 0,0 0 0 0 0,0 0 0 0 0,0-1 0 0 0,0 1 0 0 0,0 0 0 0 0,0 0 0 0 0,-1 0 0 0 0,1 0 0 0 0,0 0 0 0 0,0 0 0 0 0,0 0 0 0 0,0 0-1 0 0,0 0 1 0 0,0 0 0 0 0,0 0 0 0 0,0-1 0 0 0,0 1 0 0 0,0 0 0 0 0,0 0 0 0 0,0 0 0 0 0,0 0 0 0 0,0 0 0 0 0,0 0 0 0 0,0 0 0 0 0,0-1 0 0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9:16:23.18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92 3577 0 0,'1'-1'4077'0'0,"4"-7"-3036"0"0,4-61 4132 0 0,-8 69-5148 0 0,-1-1-1 0 0,0 0 0 0 0,0 1 1 0 0,0-1-1 0 0,0 0 0 0 0,1 1 0 0 0,-1-1 1 0 0,0 0-1 0 0,0 1 0 0 0,1-1 1 0 0,-1 1-1 0 0,1-1 0 0 0,-1 1 1 0 0,0-1-1 0 0,1 1 0 0 0,-1-1 1 0 0,1 1-1 0 0,-1-1 0 0 0,1 1 0 0 0,0 0 1 0 0,-1-1-1 0 0,1 1 0 0 0,-1 0 1 0 0,1-1-1 0 0,0 1 0 0 0,-1 0 1 0 0,1 0-1 0 0,1-1 0 0 0,-1 1 5 0 0,1 1 0 0 0,0-1 0 0 0,-1 0 0 0 0,1 0 0 0 0,0 1 0 0 0,-1-1 0 0 0,1 1 0 0 0,-1 0 0 0 0,1-1 0 0 0,-1 1 0 0 0,3 1 0 0 0,3 3 59 0 0,-1 0-1 0 0,0 0 0 0 0,0 1 1 0 0,7 6-1 0 0,4 12 58 0 0,0-1 0 0 0,-1 2 1 0 0,20 44-1 0 0,-18-35-67 0 0,42 108 158 0 0,-43-97-179 0 0,18 59-40 0 0,-18-51 100 0 0,-14-43-119 0 0,1 0 1 0 0,1 0 0 0 0,-1-1-1 0 0,7 10 1 0 0,-11-20 80 0 0,-1 1 1 0 0,1 0-1 0 0,-1-1 1 0 0,0 1 0 0 0,1 0-1 0 0,-1-1 1 0 0,0 1-1 0 0,0 0 1 0 0,1 0-1 0 0,-1 0 1 0 0,0 0-1 0 0,1-1 1 0 0,-1 1-1 0 0,0 0 1 0 0,0 0 0 0 0,-1 1-1 0 0,-18-3-32 0 0,-1 0 0 0 0,0-1-1 0 0,1-2 1 0 0,-22-6 0 0 0,7 2-49 0 0,32 8 1 0 0,-15-3 79 0 0,1-1-1 0 0,-30-13 1 0 0,47 18-61 0 0,-1 0 0 0 0,1 0 0 0 0,-1-1 0 0 0,0 1 0 0 0,1 0 0 0 0,0 0 0 0 0,-1-1 0 0 0,1 1 0 0 0,-1-1 0 0 0,1 1 0 0 0,-1 0 0 0 0,1-1 0 0 0,0 1 0 0 0,-1-1 0 0 0,1 1 0 0 0,0-1 0 0 0,-1 1 0 0 0,1-1 0 0 0,0 1 0 0 0,0-1 0 0 0,-1 1 0 0 0,1-1 0 0 0,0-1 0 0 0,0 2 18 0 0,1 0-49 0 0,0 1 0 0 0,0-1-1 0 0,0 0 1 0 0,0 1 0 0 0,0-1 0 0 0,1 1-1 0 0,-1-1 1 0 0,0 1 0 0 0,-1-1 0 0 0,1 1-1 0 0,0 0 1 0 0,0 0 0 0 0,1 1 0 0 0,14 14 64 0 0,-9-7-64 0 0,6 3 24 0 0,0 0-1 0 0,0-1 1 0 0,1-1-1 0 0,19 11 1 0 0,-27-17 0 0 0,-1-1 0 0 0,1 0 0 0 0,0-1 0 0 0,-1 0 0 0 0,1 0 0 0 0,1 0 0 0 0,-1 0 0 0 0,0-1 0 0 0,0 0 0 0 0,0 0 0 0 0,1-1 0 0 0,-1 0 0 0 0,0 0 0 0 0,1 0 0 0 0,6-2 0 0 0,-10 1 21 0 0,1 0 0 0 0,-1-1 0 0 0,0 1 0 0 0,0-1 0 0 0,0 1 0 0 0,0-1 0 0 0,0 0 0 0 0,0 0 0 0 0,0 0 0 0 0,-1-1 0 0 0,1 1 0 0 0,-1-1 0 0 0,0 1 0 0 0,1-1 0 0 0,-1 0 0 0 0,0 0 0 0 0,-1 0 0 0 0,3-4 0 0 0,2-6 84 0 0,-2 1 0 0 0,1-1 0 0 0,3-20 1 0 0,-2 8 64 0 0,8-24 5 0 0,39-91-1 0 0,-47 127-180 0 0,-2 4 8 0 0,0 1 1 0 0,10-16 0 0 0,-14 24-8 0 0,0 0 1 0 0,0 1-1 0 0,0-1 1 0 0,0 0-1 0 0,0 0 1 0 0,0 0-1 0 0,0 0 1 0 0,0 0-1 0 0,0 1 1 0 0,0-1-1 0 0,0 0 1 0 0,0 0-1 0 0,0 0 1 0 0,0 0-1 0 0,0 0 1 0 0,0 0-1 0 0,0 0 1 0 0,0 1-1 0 0,0-1 1 0 0,0 0-1 0 0,0 0 1 0 0,0 0-1 0 0,0 0 1 0 0,0 0-1 0 0,1 0 1 0 0,-1 0-1 0 0,0 0 1 0 0,0 1-1 0 0,0-1 1 0 0,0 0-1 0 0,0 0 1 0 0,0 0-1 0 0,0 0 1 0 0,1 0-1 0 0,-1 0 1 0 0,0 0-1 0 0,0 0 1 0 0,0 0-1 0 0,0 0 1 0 0,0 0 0 0 0,1 0-1 0 0,-1 0 1 0 0,0 0-1 0 0,0 0 1 0 0,0 0-1 0 0,0 0 1 0 0,0 0-1 0 0,0 0 1 0 0,1 0-1 0 0,-1 0 1 0 0,0 0-1 0 0,0 0 1 0 0,0 0-1 0 0,0 0 1 0 0,0-1-1 0 0,0 1 1 0 0,0 0-1 0 0,1 0 1 0 0,-1 0-1 0 0,0 0 1 0 0,0 0-1 0 0,0 0 1 0 0,0 0-1 0 0,0 0 1 0 0,0 0-1 0 0,0-1 1 0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9:35:36.3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0 103 2681 0 0,'0'0'10495'0'0,"10"-12"-9221"0"0,21-28-397 0 0,-16 22-381 0 0,17-14 907 0 0,-17 32-378 0 0,-14 1-1015 0 0,1 0 1 0 0,-1 0 0 0 0,1 0 0 0 0,-1 0 0 0 0,1 0 0 0 0,-1 1 0 0 0,0-1 0 0 0,1 0 0 0 0,0 3 0 0 0,0-2-5 0 0,0 0 1 0 0,-1-1-1 0 0,1 1 1 0 0,0 0-1 0 0,0 0 1 0 0,4 1-1 0 0,-4-1 10 0 0,0 0 0 0 0,0-1 0 0 0,0 1 0 0 0,0 0 0 0 0,0 0 0 0 0,-1 0 0 0 0,4 4 0 0 0,4 6 39 0 0,0-3-47 0 0,-8-7-4 0 0,1 1 0 0 0,-1-2 0 0 0,1 1 1 0 0,0 0-1 0 0,0 0 0 0 0,0 0 1 0 0,0-1-1 0 0,0 1 0 0 0,0-1 0 0 0,0 0 1 0 0,1 1-1 0 0,-1-1 0 0 0,0 0 1 0 0,1 0-1 0 0,-1-1 0 0 0,1 1 0 0 0,-1 0 1 0 0,1-1-1 0 0,2 1 0 0 0,1-2 26 0 0,0 1 0 0 0,0-1 0 0 0,-1 0 0 0 0,1 0 0 0 0,0-1 0 0 0,0 0-1 0 0,-1 0 1 0 0,8-4 0 0 0,4-1 28 0 0,-14 6-60 0 0,-1 0-5 0 0,0 0-1 0 0,1 0 0 0 0,-1 0 0 0 0,0 0 0 0 0,0 0 0 0 0,0 0 0 0 0,3-3 0 0 0,-9 4-63 0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9:39:17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18 178 1016 0 0,'0'0'8158'0'0,"-10"-5"-4615"0"0,8 2-3463 0 0,1-1 0 0 0,0 1-1 0 0,0-1 1 0 0,0 0 0 0 0,1 1-1 0 0,-1-1 1 0 0,1 0 0 0 0,0 0-1 0 0,0 1 1 0 0,0-1-1 0 0,0 0 1 0 0,1 0 0 0 0,-1 1-1 0 0,1-1 1 0 0,0 0 0 0 0,1 1-1 0 0,-1-1 1 0 0,0 1 0 0 0,1 0-1 0 0,0-1 1 0 0,2-2-1 0 0,1-3 41 0 0,1 1 0 0 0,0 0 0 0 0,0 0 0 0 0,1 1 0 0 0,0 0 0 0 0,16-13 0 0 0,-16 15 24 0 0,16-11 422 0 0,-22 16-535 0 0,0-1 1 0 0,0 1-1 0 0,1-1 1 0 0,-1 1-1 0 0,0 0 1 0 0,0 0-1 0 0,0-1 1 0 0,1 1-1 0 0,-1 0 1 0 0,0 0-1 0 0,0 0 1 0 0,1 0-1 0 0,-1 0 1 0 0,0 1-1 0 0,0-1 1 0 0,0 0-1 0 0,1 0 1 0 0,-1 1-1 0 0,1 0 1 0 0,6 2 187 0 0,-7-3-213 0 0,-1 0 0 0 0,1 0 0 0 0,0 0 0 0 0,0 1 0 0 0,-1-1 0 0 0,1 0 0 0 0,0 0 0 0 0,-1 1 0 0 0,1-1 0 0 0,0 1 0 0 0,-1-1 0 0 0,1 1 0 0 0,-1-1 0 0 0,1 1 0 0 0,-1-1 0 0 0,2 2 0 0 0,4 8 59 0 0,1 0-1 0 0,-1 0 0 0 0,7 19 0 0 0,-8-19-56 0 0,0 1 0 0 0,0-1 0 0 0,1 0 1 0 0,8 10-1 0 0,-5-7 61 0 0,-8-12-61 0 0,0 1 1 0 0,0 0 0 0 0,0-1 0 0 0,0 1 0 0 0,0-1 0 0 0,0 0 0 0 0,1 1-1 0 0,-1-1 1 0 0,0 0 0 0 0,1 0 0 0 0,-1 1 0 0 0,1-1 0 0 0,-1 0 0 0 0,1-1-1 0 0,0 1 1 0 0,-1 0 0 0 0,1 0 0 0 0,0-1 0 0 0,-1 1 0 0 0,1-1 0 0 0,0 1-1 0 0,0-1 1 0 0,3 0 0 0 0,4 0 52 0 0,-1-1 0 0 0,1 0-1 0 0,0 0 1 0 0,-1-1 0 0 0,1 0-1 0 0,-1-1 1 0 0,0 0 0 0 0,0 0 0 0 0,10-6-1 0 0,6-5 55 0 0,35-28 0 0 0,-58 41-114 0 0,8-5 40 0 0,-2 1-195 0 0,0 0-1 0 0,0 0 1 0 0,-1-1-1 0 0,1 0 1 0 0,-1 0 0 0 0,-1 0-1 0 0,1-1 1 0 0,6-11-1 0 0,-6 6-574 0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9:58:04.714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 0 13691 0 0,'0'0'-29'0'0,"1"12"-450"0"0,-3 15 859 0 0,1 0 1 0 0,2 1-1 0 0,0-1 1 0 0,2 0-1 0 0,7 33 1 0 0,52 207 546 0 0,-46-194-874 0 0,4 18 518 0 0,-18-73-497 0 0,0 0 0 0 0,-1 0 1 0 0,-1 22-1 0 0,-1-24 68 0 0,0 0 0 0 0,-2 0 0 0 0,-7 29 0 0 0,9-41 41 0 0,0 0 0 0 0,0 0 0 0 0,1-1-1 0 0,-1 1 1 0 0,1 5 61 0 0,15-9 1114 0 0,67-21-932 0 0,-7 1-307 0 0,-65 18-132 0 0,1 1 1 0 0,-1 0 0 0 0,1 0-1 0 0,-1 1 1 0 0,15 2-1 0 0,56 8-48 0 0,-86-22-5034 0 0,2 6 2548 0 0,1 0-1 0 0,0 0 1 0 0,-1-9 0 0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9:58:05.26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1 134 13435 0 0,'0'0'-15'0'0,"8"-9"-2203"0"0,-4 7 2380 0 0,0 0-1 0 0,0 0 0 0 0,0 0 0 0 0,0 0 0 0 0,1 1 1 0 0,-1-1-1 0 0,1 1 0 0 0,6-1 0 0 0,41-1 710 0 0,-28 2-491 0 0,36-5 285 0 0,-1-2-1 0 0,-1-3 1 0 0,69-22-1 0 0,-123 32-637 0 0,-1 0-1 0 0,1 0 0 0 0,-1 0 0 0 0,1 0-1 0 0,-1-1 1 0 0,0 0 0 0 0,1 1-1 0 0,-1-1 1 0 0,4-3 0 0 0,-6 4-80 0 0,-1 0-1 0 0,0 0 1 0 0,1 1 0 0 0,-1-1-1 0 0,0 0 1 0 0,0 0 0 0 0,1 1-1 0 0,-1-1 1 0 0,0 0 0 0 0,0 0 0 0 0,0 0-1 0 0,0 1 1 0 0,0-1 0 0 0,0 0-1 0 0,0 0 1 0 0,-1 0 0 0 0,1-1-1 0 0,-4-11-1789 0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9:58:05.86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70 5113 0 0,'1'0'21'0'0,"-1"0"54"0"0,6-2 2109 0 0,5-3-1062 0 0,-3 1-463 0 0,29-7-91 0 0,0 1 0 0 0,1 2 0 0 0,46-5 0 0 0,-40 7-445 0 0,6 0 8 0 0,0 3 0 0 0,53 2-1 0 0,-76 1-78 0 0,-16 0-4631 0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9:58:06.68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0 2168 0 0,'0'0'139'0'0,"4"16"2395"0"0,7 34 2160 0 0,2 26-1985 0 0,-4-16-1562 0 0,-3-10-833 0 0,-2 1 0 0 0,-4 75 0 0 0,-1-49-229 0 0,1-56-70 0 0,0 11-62 0 0,-6 54 0 0 0,5-80 114 0 0,-6 36 660 0 0,-3 69-1 0 0,26-109 521 0 0,-4-4-1186 0 0,-1 0-1 0 0,1-1 1 0 0,-1 0 0 0 0,1-1-1 0 0,11-5 1 0 0,-10 3-46 0 0,0 1-1 0 0,26-5 1 0 0,38 0 45 0 0,-66 9-58 0 0,-1 1 0 0 0,0 0 0 0 0,0 1 0 0 0,0 0 0 0 0,16 4 0 0 0,-21-3-50 0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9:58:26.850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0 7 760 0 0,'0'0'7715'0'0,"13"-3"-6073"0"0,0 1-1247 0 0,0 1 1 0 0,1 1-1 0 0,-1-1 1 0 0,0 2-1 0 0,1 0 0 0 0,-1 1 1 0 0,14 3-1 0 0,-18-3-326 0 0,0 1-1 0 0,-1 0 0 0 0,1 1 0 0 0,-1 0 0 0 0,0 0 1 0 0,0 1-1 0 0,0 0 0 0 0,-1 0 0 0 0,0 1 1 0 0,0-1-1 0 0,8 10 0 0 0,-12-12-63 0 0,0 0-1 0 0,0 0 1 0 0,-1 0-1 0 0,1 0 1 0 0,-1 0-1 0 0,0 1 1 0 0,0-1-1 0 0,0 1 1 0 0,0 0-1 0 0,-1-1 1 0 0,1 1-1 0 0,-1 0 1 0 0,0 0-1 0 0,0 0 1 0 0,-1 0-1 0 0,1 0 1 0 0,-1 0-1 0 0,0 0 1 0 0,0 0-1 0 0,0 0 1 0 0,0 0 0 0 0,-3 8-1 0 0,-3 21 198 0 0,2 0 1 0 0,-2 62-1 0 0,6-93-194 0 0,0 0 0 0 0,1 0 0 0 0,-1 0 0 0 0,0 1 1 0 0,1-1-1 0 0,-1 0 0 0 0,1-1 0 0 0,0 1 0 0 0,-1 0 0 0 0,1 0 1 0 0,0 0-1 0 0,0 0 0 0 0,0 0 0 0 0,1-1 0 0 0,-1 1 0 0 0,3 2 1 0 0,-2-2 4 0 0,1 1 0 0 0,0-1 1 0 0,0 0-1 0 0,0 0 1 0 0,0-1-1 0 0,0 1 1 0 0,1 0-1 0 0,6 1 1 0 0,-1-1 6 0 0,0 0 0 0 0,0 0 0 0 0,0-1 1 0 0,1-1-1 0 0,-1 1 0 0 0,15-2 0 0 0,49-13 522 0 0,-5 2-41 0 0,-58 10-498 0 0,0 2 1 0 0,0-1-1 0 0,17 2 0 0 0,-23 0 5 0 0,0 0-1 0 0,1 0 0 0 0,-1 0 1 0 0,0 0-1 0 0,1 1 0 0 0,-1-1 0 0 0,0 1 1 0 0,0 1-1 0 0,-1-1 0 0 0,7 4 0 0 0,-10-6-5 0 0,0 0 0 0 0,0 0 0 0 0,0 0 0 0 0,0 0 0 0 0,0 0 0 0 0,1 0 0 0 0,-1 0 0 0 0,0 0-1 0 0,0 1 1 0 0,0-1 0 0 0,0 0 0 0 0,0 0 0 0 0,0 0 0 0 0,0 0 0 0 0,1 0 0 0 0,-1 0 0 0 0,0 0-1 0 0,0 0 1 0 0,0 0 0 0 0,0 0 0 0 0,0 0 0 0 0,0 1 0 0 0,0-1 0 0 0,0 0 0 0 0,0 0 0 0 0,0 0-1 0 0,0 0 1 0 0,0 0 0 0 0,1 0 0 0 0,-1 0 0 0 0,0 1 0 0 0,0-1 0 0 0,0 0 0 0 0,0 0 0 0 0,0 0-1 0 0,0 0 1 0 0,0 0 0 0 0,0 0 0 0 0,0 0 0 0 0,0 1 0 0 0,0-1 0 0 0,0 0 0 0 0,-1 0 0 0 0,1 0-1 0 0,0 0 1 0 0,0 0 0 0 0,0 0 0 0 0,0 1 0 0 0,0-1 0 0 0,0 0 0 0 0,0 0 0 0 0,0 0-1 0 0,0 0 1 0 0,0 0 0 0 0,0 0 0 0 0,0 0 0 0 0,0 0 0 0 0,-1 0 0 0 0,1 1 0 0 0,-1 0 113 0 0,4 2-89 0 0,-1-2-32 0 0,0 0-1 0 0,-1 1 0 0 0,1-1 1 0 0,-1 1-1 0 0,0-1 1 0 0,1 1-1 0 0,-1-1 0 0 0,0 1 1 0 0,0 0-1 0 0,0-1 1 0 0,0 1-1 0 0,1 3 0 0 0,6 24 67 0 0,3 41-90 0 0,-10-60 51 0 0,-1 0-1 0 0,0 0 0 0 0,0 0 1 0 0,-1 0-1 0 0,0 0 1 0 0,-3 13-1 0 0,2-19-16 0 0,1 0 0 0 0,0 0 1 0 0,0 1-1 0 0,1-1 0 0 0,0 1 1 0 0,-1-1-1 0 0,1 1 0 0 0,1-1 0 0 0,-1 1 1 0 0,1-1-1 0 0,-1 0 0 0 0,1 1 0 0 0,1-1 1 0 0,-1 0-1 0 0,2 5 0 0 0,-1-6-1 0 0,-1 0 1 0 0,1-1-1 0 0,0 1 0 0 0,0 0 0 0 0,0-1 0 0 0,0 1 1 0 0,0-1-1 0 0,1 0 0 0 0,-1 0 0 0 0,1 0 0 0 0,-1 0 1 0 0,1 0-1 0 0,0 0 0 0 0,0-1 0 0 0,0 1 0 0 0,0-1 1 0 0,0 0-1 0 0,0 0 0 0 0,0 0 0 0 0,0 0 0 0 0,5 0 1 0 0,16 1 59 0 0,-1-2 1 0 0,43-3-1 0 0,-38 0-62 0 0,38 3 0 0 0,-64 0-4 0 0,1 0 1 0 0,-1 1-1 0 0,1-1 0 0 0,0 1 1 0 0,-1-1-1 0 0,1 1 1 0 0,-1 0-1 0 0,1 0 1 0 0,-1 1-1 0 0,0-1 0 0 0,1 0 1 0 0,-1 1-1 0 0,0-1 1 0 0,0 1-1 0 0,3 3 1 0 0,-2-3-1 0 0,-1 1 0 0 0,0 1 0 0 0,0-1 1 0 0,0 0-1 0 0,0 0 0 0 0,0 1 0 0 0,-1-1 1 0 0,1 1-1 0 0,1 7 0 0 0,-2-4 10 0 0,0 0 0 0 0,0 1 0 0 0,-1-1 0 0 0,1 0 0 0 0,-2 0 0 0 0,1 1 0 0 0,-1-1 0 0 0,0 0 0 0 0,0 0 0 0 0,-5 14 0 0 0,1-11 68 0 0,0 1 1 0 0,-8 9-1 0 0,7-9-64 0 0,-10 19 0 0 0,16-29-8 0 0,0 0 1 0 0,0 0-1 0 0,0-1 1 0 0,0 1 0 0 0,0 0-1 0 0,0 0 1 0 0,0 0-1 0 0,0-1 1 0 0,0 1-1 0 0,0 0 1 0 0,0 0 0 0 0,1-1-1 0 0,-1 1 1 0 0,0 0-1 0 0,0 0 1 0 0,1-1-1 0 0,-1 1 1 0 0,1 0 0 0 0,-1-1-1 0 0,0 1 1 0 0,1-1-1 0 0,-1 1 1 0 0,1 0-1 0 0,0-1 1 0 0,-1 1 0 0 0,1-1-1 0 0,1 1 1 0 0,22 14-56 0 0,-15-10 44 0 0,5 3-9 0 0,0-2 1 0 0,0 1 0 0 0,1-2-1 0 0,0 0 1 0 0,27 5 0 0 0,15 5 59 0 0,-45-12-47 0 0,17 7 71 0 0,-28-10-62 0 0,1 1 0 0 0,-1 0 1 0 0,0 0-1 0 0,0-1 0 0 0,1 1 0 0 0,-1 0 1 0 0,0 0-1 0 0,0 0 0 0 0,0 0 0 0 0,0 1 1 0 0,0-1-1 0 0,0 0 0 0 0,0 0 0 0 0,0 1 1 0 0,-1-1-1 0 0,2 2 0 0 0,-1 7 923 0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9:58:30.378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316 31 2681 0 0,'0'0'3179'0'0,"-1"-18"2049"0"0,-3 5-722 0 0,6 24-3945 0 0,46 152 499 0 0,-32-110-774 0 0,-10-36-192 0 0,-4-10-25 0 0,1 0 0 0 0,-1 0 1 0 0,0 1-1 0 0,-1 0 0 0 0,1 9 1 0 0,-2-17-33 0 0,0 1 0 0 0,-1 0 0 0 0,1 0 0 0 0,0-1 0 0 0,0 1 0 0 0,-1 0 1 0 0,1-1-1 0 0,-1 1 0 0 0,1 0 0 0 0,0-1 0 0 0,-1 1 0 0 0,1-1 1 0 0,-1 1-1 0 0,0-1 0 0 0,1 1 0 0 0,-1-1 0 0 0,1 1 0 0 0,-1-1 1 0 0,0 0-1 0 0,1 1 0 0 0,-1-1 0 0 0,0 0 0 0 0,0 1 0 0 0,-22 7 98 0 0,15-6-51 0 0,-14 6-58 0 0,-1-2 1 0 0,-42 7-1 0 0,-48-3 452 0 0,99-9-422 0 0,-3-1-12 0 0,0 2 0 0 0,0 0-1 0 0,0 0 1 0 0,-25 9-1 0 0,38-9 513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1:15:48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0 16636 0 0,'0'0'-529'0'0,"0"1"-182"0"0,0 0 87 0 0,-1 2-175 0 0,0 6-1138 0 0,1-8 1511 0 0,-18 66 2433 0 0,10-43-1046 0 0,2 0 1 0 0,-6 39-1 0 0,13-61-107 0 0,-1-4-2433 0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9:58:34.251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23 12 14459 0 0,'0'0'-194'0'0,"2"15"-1706"0"0,1-4 2230 0 0,0 1 0 0 0,0-1-1 0 0,1-1 1 0 0,0 1 0 0 0,1 0-1 0 0,8 12 1 0 0,42 58 150 0 0,-16-27 137 0 0,13 34-193 0 0,-46-75-375 0 0,0 1-1 0 0,0 0 1 0 0,-2 0-1 0 0,6 26 1 0 0,-9-35-27 0 0,-1 0-1 0 0,0 0 1 0 0,0 0 0 0 0,-1 0 0 0 0,1 0-1 0 0,-1 1 1 0 0,0-1 0 0 0,-1 0-1 0 0,1-1 1 0 0,-1 1 0 0 0,0 0 0 0 0,0 0-1 0 0,-1-1 1 0 0,1 1 0 0 0,-1-1 0 0 0,0 0-1 0 0,0 0 1 0 0,0 0 0 0 0,-1 0 0 0 0,1 0-1 0 0,-5 2 1 0 0,3-1-2 0 0,0-1 0 0 0,-1 0 0 0 0,1 0 0 0 0,-1-1 0 0 0,0 1 0 0 0,0-1 0 0 0,0-1 0 0 0,0 1 0 0 0,0-1 0 0 0,0 0 0 0 0,-1 0 1 0 0,1-1-1 0 0,-1 0 0 0 0,0 0 0 0 0,-11 0 0 0 0,12-2 1 0 0,1 0 1 0 0,0 0 0 0 0,0 0-1 0 0,-1 0 1 0 0,1-1 0 0 0,0 0-1 0 0,0 0 1 0 0,0-1 0 0 0,1 1-1 0 0,-1-1 1 0 0,-5-4 0 0 0,8 6-19 0 0,0-1-1 0 0,1 1 1 0 0,-1-1 0 0 0,1 1 0 0 0,-1-1-1 0 0,1 0 1 0 0,0 1 0 0 0,0-1 0 0 0,-1 0 0 0 0,1 0-1 0 0,1 0 1 0 0,-1 0 0 0 0,0 0 0 0 0,0 0 0 0 0,1 0-1 0 0,-1 0 1 0 0,1 0 0 0 0,-1 0 0 0 0,1 0 0 0 0,0-1-1 0 0,0 1 1 0 0,0 0 0 0 0,0 0 0 0 0,1 0 0 0 0,-1 0-1 0 0,0 0 1 0 0,1 0 0 0 0,-1-1 0 0 0,1 1 0 0 0,2-3-1 0 0,8-16-58 0 0,2 1 0 0 0,23-30 0 0 0,-19 27 47 0 0,18-19 73 0 0,46-45 1 0 0,-45 51-1451 0 0,54-70 1 0 0,-25 5-4931 0 0,-62 97 4712 0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09:39:02.8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13 113 1528 0 0,'0'0'6762'0'0,"-4"-11"-4776"0"0,2 7-1744 0 0,1 1 0 0 0,0-1 0 0 0,0 0 0 0 0,0 0 0 0 0,0 0 0 0 0,0 1 0 0 0,1-1 0 0 0,0 0 0 0 0,0 0 0 0 0,0 0 0 0 0,0 0 0 0 0,1 0 0 0 0,-1 0 0 0 0,3-7 0 0 0,-3 10-192 0 0,0-1 0 0 0,1 1 0 0 0,-1-1 0 0 0,1 1 0 0 0,-1-1 0 0 0,1 1 0 0 0,-1 0 0 0 0,1 0 0 0 0,0-1 0 0 0,-1 1 0 0 0,3-2 0 0 0,-2 2-35 0 0,0 0 0 0 0,1 1 0 0 0,-1-1 0 0 0,0 1 0 0 0,1 0 0 0 0,-1-1 0 0 0,0 1 0 0 0,1 0 0 0 0,-1 0 0 0 0,1-1 0 0 0,-1 1 0 0 0,0 0 0 0 0,2 1 0 0 0,6-1 11 0 0,-2 0 48 0 0,1 0 0 0 0,0 0 0 0 0,0-1 0 0 0,0 0 0 0 0,9-3 0 0 0,-14 4-58 0 0,0-1 0 0 0,0 0 0 0 0,1 1 0 0 0,-1 0 0 0 0,1 0 0 0 0,3 0 0 0 0,1 0-52 0 0,-5 1 57 0 0,0-1 0 0 0,1 0 0 0 0,-1 1 0 0 0,0 0 0 0 0,0 0 1 0 0,0 0-1 0 0,0 0 0 0 0,0 0 0 0 0,-1 0 0 0 0,5 4 0 0 0,26 20 140 0 0,-21-16-41 0 0,21 25 4 0 0,-26-26 8 0 0,-5-6-106 0 0,0 0-1 0 0,0 1 1 0 0,0-1-1 0 0,0 0 0 0 0,5 3 1 0 0,-6-4-20 0 0,-1-1 1 0 0,1 1-1 0 0,0-1 1 0 0,0 1-1 0 0,0-1 1 0 0,0 0-1 0 0,0 0 1 0 0,0 1 0 0 0,0-1-1 0 0,0 0 1 0 0,0 0-1 0 0,0 0 1 0 0,1 0-1 0 0,-1 0 1 0 0,0 0-1 0 0,0 0 1 0 0,0-1-1 0 0,0 1 1 0 0,0 0 0 0 0,0 0-1 0 0,0-1 1 0 0,1 0-1 0 0,8-5 43 0 0,-1 0-1 0 0,0 0 1 0 0,-1-1 0 0 0,0 0-1 0 0,0 0 1 0 0,8-10-1 0 0,0 1-9 0 0,-5 2-84 0 0,7-4-221 0 0,-9 9-1331 0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14:26:16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0 250 4217 0 0,'0'0'2798'0'0,"7"-20"641"0"0,20-52-1397 0 0,-25 67-1862 0 0,0 0 1 0 0,0 0-1 0 0,5-6 1 0 0,-5 7-72 0 0,0 0 0 0 0,0 0 0 0 0,0 0 0 0 0,2-7 0 0 0,0 0 112 0 0,1-1-1 0 0,0 1 1 0 0,1 0 0 0 0,0 0 0 0 0,9-11-1 0 0,-13 20-144 0 0,-2 2-73 0 0,13-17 635 0 0,-12 16-590 0 0,0 0-1 0 0,0 1 1 0 0,0-1-1 0 0,0 0 1 0 0,0 1-1 0 0,0-1 1 0 0,0 1 0 0 0,0-1-1 0 0,1 1 1 0 0,-1 0-1 0 0,0-1 1 0 0,0 1-1 0 0,0 0 1 0 0,0 0-1 0 0,2 0 1 0 0,-2 0 16 0 0,17 4 491 0 0,-12-4-503 0 0,0 1 0 0 0,-1 0 1 0 0,1 0-1 0 0,0 0 0 0 0,0 1 1 0 0,-1-1-1 0 0,1 1 1 0 0,-1 1-1 0 0,1-1 0 0 0,-1 1 1 0 0,0 0-1 0 0,0 0 0 0 0,0 0 1 0 0,0 1-1 0 0,-1 0 0 0 0,0 0 1 0 0,6 6-1 0 0,5 8 18 0 0,-2-1 1 0 0,0 2-1 0 0,13 25 0 0 0,-24-39-40 0 0,5 7 108 0 0,0 0 0 0 0,1 0 0 0 0,18 20 0 0 0,-25-31-112 0 0,1 1-1 0 0,-1-1 0 0 0,1 0 0 0 0,0 0 0 0 0,0 0 0 0 0,0-1 0 0 0,0 1 0 0 0,-1 0 1 0 0,1-1-1 0 0,0 1 0 0 0,0-1 0 0 0,0 1 0 0 0,0-1 0 0 0,0 0 0 0 0,0 0 1 0 0,0 0-1 0 0,0 0 0 0 0,0-1 0 0 0,0 1 0 0 0,0 0 0 0 0,0-1 0 0 0,0 1 1 0 0,0-1-1 0 0,0 0 0 0 0,0 0 0 0 0,2-1 0 0 0,5-2 37 0 0,0-1 0 0 0,-1 0 1 0 0,0-1-1 0 0,9-7 0 0 0,-7 5-84 0 0,-8 7 36 0 0,1-1 0 0 0,-1 0 0 0 0,1 0 0 0 0,-1 0 1 0 0,0 0-1 0 0,0 0 0 0 0,0 0 0 0 0,0-1 0 0 0,0 1 0 0 0,0-1 1 0 0,-1 0-1 0 0,1 1 0 0 0,1-5 0 0 0,1-3-47 0 0,0 1 0 0 0,8-12 0 0 0,11-16-1444 0 0,-14 24-947 0 0,0 1 0 0 0,12-11 1 0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14:34:48.16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651 113 1016 0 0,'0'2'49'0'0,"0"-2"-14"0"0,0 1 67 0 0,-5 11 122 0 0,1-3-95 0 0,-45 141 1005 0 0,44-135-1021 0 0,-12 29 0 0 0,0-5-43 0 0,11-22 45 0 0,-1 0 1 0 0,-1 0-1 0 0,0-1 1 0 0,-2 0-1 0 0,1 0 1 0 0,-2-1-1 0 0,-18 21 1 0 0,41-64 800 0 0,6-8-779 0 0,-1-1 0 0 0,-2 0 0 0 0,-2-2 1 0 0,-1 1-1 0 0,9-55 0 0 0,-20 86-123 0 0,3-33 41 0 0,-4 36-22 0 0,0 1-1 0 0,0-1 1 0 0,-1 1 0 0 0,1-1-1 0 0,-1 1 1 0 0,0 0-1 0 0,0-1 1 0 0,-2-5 0 0 0,2 8-8 0 0,0 0-1 0 0,0 1 1 0 0,0-1 0 0 0,0 0 0 0 0,0 1 0 0 0,0-1 0 0 0,1 1 0 0 0,-1-1 0 0 0,0 1 0 0 0,-1-1 0 0 0,0 1-1 0 0,-3-2 16 0 0,3 1-37 0 0,0 0-1 0 0,-1 0 1 0 0,1 1-1 0 0,0-1 1 0 0,-1 1-1 0 0,1 0 1 0 0,0-1-1 0 0,-1 1 1 0 0,1 0 0 0 0,-1 1-1 0 0,-2-1 1 0 0,-6 1 4 0 0,4 0 3 0 0,-1 0 0 0 0,1 0 0 0 0,-1 1 0 0 0,1 0 0 0 0,0 0 0 0 0,0 1 0 0 0,-10 5 0 0 0,2-2 16 0 0,4-1 58 0 0,-1 1 0 0 0,2 0 0 0 0,-1 1 0 0 0,1 0 0 0 0,0 0 0 0 0,-16 16-1 0 0,8-4 79 0 0,1 1-1 0 0,-17 24 0 0 0,22-25-96 0 0,0 0-1 0 0,2 0 0 0 0,-11 28 0 0 0,-17 66 19 0 0,26-61-73 0 0,11-45-9 0 0,0 0 1 0 0,0 0-1 0 0,1 0 0 0 0,0 0 0 0 0,2 11 1 0 0,-2-15 0 0 0,0-1 1 0 0,1 1 0 0 0,0-1 0 0 0,-1 0-1 0 0,1 1 1 0 0,0-1 0 0 0,0 1 0 0 0,1-1-1 0 0,-1 0 1 0 0,0 0 0 0 0,1 0 0 0 0,-1 0-1 0 0,1 0 1 0 0,0 0 0 0 0,0 0 0 0 0,-1 0-1 0 0,1-1 1 0 0,0 1 0 0 0,4 1 0 0 0,-3-1 7 0 0,1-1 0 0 0,0 1 0 0 0,-1-1 0 0 0,1 0 0 0 0,0-1 0 0 0,0 1 0 0 0,0-1 1 0 0,-1 1-1 0 0,1-1 0 0 0,0 0 0 0 0,7-1 0 0 0,0-1 13 0 0,1-1 0 0 0,-1 0-1 0 0,1-1 1 0 0,-1 0 0 0 0,0 0 0 0 0,0-1 0 0 0,14-9-1 0 0,-24 13-21 0 0,9-5 5 0 0,0-1 0 0 0,0-1 1 0 0,9-9-1 0 0,-12 11 4 0 0,3-3 15 0 0,1-1 1 0 0,-2 0-1 0 0,0-1 1 0 0,13-18-1 0 0,-5 2 19 0 0,-2-2-1 0 0,-1 0 0 0 0,-1 0 1 0 0,-2-1-1 0 0,0-1 1 0 0,-3 0-1 0 0,0 0 0 0 0,5-58 1 0 0,-10 61-10 0 0,-2 1 0 0 0,-4-44 1 0 0,3 69-30 0 0,-1 1 1 0 0,1 0-1 0 0,0-1 1 0 0,0 1-1 0 0,-1 0 1 0 0,1 0-1 0 0,-1 0 1 0 0,1-1-1 0 0,-1 1 1 0 0,0 0-1 0 0,1 0 1 0 0,-1 0-1 0 0,0 0 1 0 0,0 0-1 0 0,0 0 1 0 0,0 0-1 0 0,0 0 1 0 0,-1-1-1 0 0,0 1 4 0 0,-1 0 0 0 0,1 0 1 0 0,0 0-1 0 0,0 0 0 0 0,0 0 0 0 0,-1 1 0 0 0,1-1 1 0 0,0 1-1 0 0,-5-1 0 0 0,0 1-2 0 0,1 0 1 0 0,-1 0-1 0 0,0 1 0 0 0,1 0 1 0 0,-1 0-1 0 0,-11 4 1 0 0,4 1 7 0 0,1 0 1 0 0,-1 1 0 0 0,1 0 0 0 0,1 1 0 0 0,-1 1 0 0 0,1 0 0 0 0,1 0-1 0 0,0 1 1 0 0,0 0 0 0 0,-15 20 0 0 0,13-13 33 0 0,2-1 1 0 0,0 2-1 0 0,0-1 1 0 0,2 1-1 0 0,0 1 0 0 0,2 0 1 0 0,-8 26-1 0 0,14-44-45 0 0,-7 29 76 0 0,-5 37-1 0 0,12-59-62 0 0,0 1-1 0 0,0 0 1 0 0,1 0-1 0 0,0 0 1 0 0,1-1-1 0 0,0 1 1 0 0,1 0-1 0 0,-1-1 1 0 0,4 10-1 0 0,-4-16-6 0 0,0-1-1 0 0,0 1 0 0 0,0-1 1 0 0,0 0-1 0 0,0 1 0 0 0,0-1 1 0 0,0 0-1 0 0,1 1 1 0 0,-1-1-1 0 0,0 0 0 0 0,1 0 1 0 0,-1 0-1 0 0,1 0 1 0 0,-1 0-1 0 0,1-1 0 0 0,-1 1 1 0 0,1 0-1 0 0,0-1 0 0 0,-1 1 1 0 0,1-1-1 0 0,0 0 1 0 0,-1 1-1 0 0,1-1 0 0 0,0 0 1 0 0,0 0-1 0 0,3 0 1 0 0,-1 0 0 0 0,1-1 1 0 0,0 1 0 0 0,0-1-1 0 0,-1 0 1 0 0,1 0 0 0 0,0-1-1 0 0,-1 1 1 0 0,8-5 0 0 0,6-5 40 0 0,-1-1 1 0 0,-1-1 0 0 0,0-1 0 0 0,20-20-1 0 0,-19 14-26 0 0,-1-1 0 0 0,-1 0 0 0 0,0-1-1 0 0,-2-1 1 0 0,0 0 0 0 0,-2-1 0 0 0,-1 0-1 0 0,10-34 1 0 0,-17 47-26 0 0,-1 0-1 0 0,0-1 1 0 0,-1 1 0 0 0,-1 0 0 0 0,0-18-1 0 0,-1 7 41 0 0,2 20-30 0 0,-1 0 0 0 0,-1 0 1 0 0,1 0-1 0 0,0 0 0 0 0,0 0 1 0 0,-1 0-1 0 0,1 0 0 0 0,-1 0 1 0 0,0 0-1 0 0,0 0 0 0 0,0 0 0 0 0,1 0 1 0 0,-2 0-1 0 0,1 1 0 0 0,0-1 1 0 0,0 0-1 0 0,-1 1 0 0 0,1-1 1 0 0,0 1-1 0 0,-1-1 0 0 0,0 1 1 0 0,-2-2-1 0 0,2 2-5 0 0,-1 0 0 0 0,1 0 0 0 0,-1 0 0 0 0,1 0 0 0 0,-1 0 1 0 0,1 1-1 0 0,-1 0 0 0 0,1-1 0 0 0,-1 1 0 0 0,0 0 0 0 0,1 0 0 0 0,-1 0 0 0 0,1 0 0 0 0,-1 1 0 0 0,0-1 0 0 0,1 1 1 0 0,-1 0-1 0 0,-2 0 0 0 0,-3 3-4 0 0,1-1 1 0 0,0 1 0 0 0,0 1 0 0 0,0-1 0 0 0,0 1-1 0 0,1 0 1 0 0,-1 1 0 0 0,1-1 0 0 0,1 1-1 0 0,-1 1 1 0 0,1-1 0 0 0,0 1 0 0 0,-7 12-1 0 0,-2 7-24 0 0,2 0 0 0 0,-15 44 0 0 0,17-39 37 0 0,2 0 0 0 0,1 1 0 0 0,-4 60 0 0 0,9-77-19 0 0,1 0 0 0 0,1-1-1 0 0,1 1 1 0 0,3 23-1 0 0,-4-36 7 0 0,1-1 0 0 0,-1 0 0 0 0,1 0 0 0 0,-1 1 0 0 0,1-1-1 0 0,0 0 1 0 0,-1 0 0 0 0,1 0 0 0 0,0 0 0 0 0,0 0 0 0 0,0 0 0 0 0,0 0-1 0 0,0 0 1 0 0,0 0 0 0 0,0 0 0 0 0,0-1 0 0 0,0 1 0 0 0,1 0 0 0 0,-1-1-1 0 0,0 1 1 0 0,0-1 0 0 0,1 1 0 0 0,-1-1 0 0 0,2 1 0 0 0,2 0 12 0 0,0 0 0 0 0,0-1-1 0 0,0 1 1 0 0,10-2 0 0 0,-12 1-7 0 0,0 0-1 0 0,0-1 0 0 0,0 1 1 0 0,0-1-1 0 0,0 0 0 0 0,0 0 1 0 0,3-1-1 0 0,14-9-4 0 0,0-1 0 0 0,-1-1 0 0 0,-1 0 0 0 0,0-2 0 0 0,29-29 0 0 0,-20 15 41 0 0,-1-1 0 0 0,39-61 0 0 0,-50 66 4 0 0,-1-1 0 0 0,-2 0 0 0 0,0 0 0 0 0,13-45 0 0 0,-22 59 5 0 0,-1 0-1 0 0,3-21 0 0 0,-5 29-32 0 0,0-1 1 0 0,0 1-1 0 0,0-1 0 0 0,-1 0 0 0 0,1 1 0 0 0,-1-1 1 0 0,0 1-1 0 0,0-1 0 0 0,-4-7 0 0 0,4 10-14 0 0,0 0-1 0 0,-1 0 0 0 0,1 0 1 0 0,-1 1-1 0 0,1-1 1 0 0,-1 0-1 0 0,0 1 0 0 0,0 0 1 0 0,1-1-1 0 0,-1 1 0 0 0,0 0 1 0 0,0 0-1 0 0,0 0 1 0 0,-1 0-1 0 0,1 0 0 0 0,0 0 1 0 0,0 1-1 0 0,0-1 0 0 0,0 1 1 0 0,-1 0-1 0 0,1-1 1 0 0,0 1-1 0 0,-4 0 0 0 0,-2 1-2 0 0,1-1 0 0 0,0 1-1 0 0,0 0 1 0 0,-1 1 0 0 0,1-1-1 0 0,-7 4 1 0 0,-7 4-2 0 0,0 1 0 0 0,0 1 1 0 0,1 1-1 0 0,0 0 0 0 0,2 2 1 0 0,-1 0-1 0 0,-27 28 0 0 0,16-10-4 0 0,1 1-1 0 0,2 1 0 0 0,-26 43 1 0 0,41-57-12 0 0,0 0-1 0 0,1 0 1 0 0,1 1-1 0 0,1 1 1 0 0,1 0 0 0 0,1 0-1 0 0,1 0 1 0 0,-5 39 0 0 0,10-55 24 0 0,1 0 1 0 0,0 0-1 0 0,0 0 1 0 0,0 0-1 0 0,1 0 1 0 0,0 0-1 0 0,0 0 1 0 0,1 0 0 0 0,2 6-1 0 0,-3-9 2 0 0,0-1 0 0 0,0 0 0 0 0,1 1-1 0 0,-1-1 1 0 0,1 0 0 0 0,0 0 0 0 0,0 0 0 0 0,-1 0 0 0 0,1 0-1 0 0,0 0 1 0 0,0-1 0 0 0,1 1 0 0 0,-1-1 0 0 0,0 1-1 0 0,1-1 1 0 0,-1 0 0 0 0,0 0 0 0 0,1 0 0 0 0,0 0 0 0 0,-1 0-1 0 0,1-1 1 0 0,-1 1 0 0 0,4 0 0 0 0,4-1-8 0 0,-1 0-1 0 0,0 0 1 0 0,0-1 0 0 0,0 0-1 0 0,0-1 1 0 0,0 1 0 0 0,0-2-1 0 0,-1 1 1 0 0,1-1-1 0 0,-1-1 1 0 0,1 0 0 0 0,7-5-1 0 0,3-2 16 0 0,0-1-1 0 0,-2-1 0 0 0,33-30 0 0 0,-31 24 9 0 0,-2-1 0 0 0,0-1 0 0 0,-1 0 0 0 0,23-41 0 0 0,-19 24 28 0 0,-2-1 0 0 0,16-51 0 0 0,-29 75-50 0 0,-1 0 1 0 0,0-1-1 0 0,2-21 0 0 0,-6 32 14 0 0,1 0 0 0 0,-1 0-1 0 0,0 0 1 0 0,0 0 0 0 0,-1 0-1 0 0,1 1 1 0 0,-1-1 0 0 0,-1 0-1 0 0,1 0 1 0 0,0 0 0 0 0,-1 1-1 0 0,0-1 1 0 0,0 0 0 0 0,-6-7-1 0 0,6 9-15 0 0,-1 0-1 0 0,0 1 0 0 0,0-1 1 0 0,0 1-1 0 0,-1 0 1 0 0,1-1-1 0 0,-1 2 0 0 0,1-1 1 0 0,-1 0-1 0 0,1 1 0 0 0,-1-1 1 0 0,0 1-1 0 0,0 0 0 0 0,0 0 1 0 0,0 1-1 0 0,0-1 1 0 0,0 1-1 0 0,1 0 0 0 0,-1 0 1 0 0,0 0-1 0 0,-6 2 0 0 0,-2 1 6 0 0,0 0-1 0 0,0 1 0 0 0,1 1 1 0 0,-1 0-1 0 0,1 1 0 0 0,0 0 0 0 0,1 1 1 0 0,-1 0-1 0 0,1 0 0 0 0,1 1 1 0 0,-15 15-1 0 0,0 4-20 0 0,0 1 0 0 0,-33 53 1 0 0,32-40 2 0 0,2 1 0 0 0,-17 46 1 0 0,-26 93-66 0 0,58-158 74 0 0,1 0 0 0 0,1 0 0 0 0,2 0 0 0 0,-4 44 1 0 0,8-63 11 0 0,1 0-1 0 0,-1-1 1 0 0,1 1 0 0 0,0 0 0 0 0,1 3 0 0 0,-1-7 11 0 0,0-1 0 0 0,-1 1 0 0 0,1 0 0 0 0,-1-1 1 0 0,1 1-1 0 0,0-1 0 0 0,-1 1 0 0 0,0-1 0 0 0,1 0 0 0 0,-1 1 0 0 0,1-1 0 0 0,-1 1 1 0 0,0-1-1 0 0,1 0 0 0 0,-1-1 0 0 0,3-1 39 0 0,16-23 10 0 0,-2-1 1 0 0,0 0-1 0 0,-2-1 0 0 0,-1-1 1 0 0,-1 0-1 0 0,-2-1 1 0 0,-1 0-1 0 0,9-46 1 0 0,-14 56-47 0 0,-3 11-6 0 0,0 0 0 0 0,0 1-1 0 0,-1-1 1 0 0,0 0 0 0 0,-1-9 0 0 0,0 18-14 0 0,0-1 0 0 0,0 1 0 0 0,0 0-1 0 0,0-1 1 0 0,0 1 0 0 0,0 0 0 0 0,0-1-1 0 0,0 1 1 0 0,0 0 0 0 0,-1-1 0 0 0,1 1 0 0 0,0 0-1 0 0,0 0 1 0 0,0-1 0 0 0,0 1 0 0 0,-1 0-1 0 0,1 0 1 0 0,0-1 0 0 0,0 1 0 0 0,0 0 0 0 0,-1 0-1 0 0,1 0 1 0 0,0-1 0 0 0,-1 1 0 0 0,1 0-1 0 0,0 0 1 0 0,0 0 0 0 0,-1 0 0 0 0,1 0-1 0 0,0-1 1 0 0,-1 1 0 0 0,1 0 0 0 0,0 0 0 0 0,-1 0-1 0 0,1 0 1 0 0,-2 0-2 0 0,1 1-1 0 0,-1-1 0 0 0,1 0 1 0 0,0 1-1 0 0,-1-1 0 0 0,1 0 1 0 0,-1 1-1 0 0,-1 1 1 0 0,-2 1-10 0 0,0 0 1 0 0,1 0 0 0 0,-1 0 0 0 0,-5 6 0 0 0,-8 13-20 0 0,0 1-1 0 0,2 0 1 0 0,1 2-1 0 0,0-1 1 0 0,2 2 0 0 0,1 0-1 0 0,1 0 1 0 0,-11 40-1 0 0,20-57 66 0 0,-1 0 0 0 0,1 1 0 0 0,0-1 0 0 0,1 1 0 0 0,0-1 0 0 0,1 16 0 0 0,0-24-36 0 0,0 0 0 0 0,1 0 1 0 0,-1 0-1 0 0,0 0 1 0 0,1 0-1 0 0,-1 0 1 0 0,0 0-1 0 0,1 0 1 0 0,0 0-1 0 0,-1 0 1 0 0,1-1-1 0 0,-1 1 1 0 0,1 0-1 0 0,0 0 0 0 0,-1 0 1 0 0,1-1-1 0 0,0 1 1 0 0,0 0-1 0 0,0-1 1 0 0,0 1-1 0 0,-1-1 1 0 0,1 1-1 0 0,0-1 1 0 0,0 0-1 0 0,0 1 1 0 0,0-1-1 0 0,0 0 0 0 0,0 1 1 0 0,0-1-1 0 0,2 0 1 0 0,-1 0 2 0 0,1 0-1 0 0,0 0 1 0 0,0 0 0 0 0,-1 0 0 0 0,1 0-1 0 0,0-1 1 0 0,-1 1 0 0 0,1-1 0 0 0,0 0-1 0 0,3-1 1 0 0,9-6 11 0 0,-1 0-1 0 0,0-1 1 0 0,-1 0 0 0 0,0-1-1 0 0,18-18 1 0 0,-9 5 5 0 0,37-50 0 0 0,-39 43 7 0 0,-2-1 0 0 0,-1 0 1 0 0,-1-1-1 0 0,-2-1 0 0 0,11-38 0 0 0,-22 62-3 0 0,7-27 63 0 0,-9 34-79 0 0,-1-1 1 0 0,0 0-1 0 0,1 1 0 0 0,-1-1 0 0 0,0 0 1 0 0,0 1-1 0 0,0-1 0 0 0,-1 0 0 0 0,1 1 1 0 0,-2-5-1 0 0,2 6-7 0 0,0 1 1 0 0,-1 0-1 0 0,1-1 1 0 0,0 1-1 0 0,0-1 0 0 0,-1 1 1 0 0,1 0-1 0 0,0-1 1 0 0,-1 1-1 0 0,1 0 0 0 0,-1-1 1 0 0,1 1-1 0 0,0 0 1 0 0,-1-1-1 0 0,1 1 0 0 0,-1 0 1 0 0,1 0-1 0 0,-1 0 1 0 0,1-1-1 0 0,-1 1 0 0 0,1 0 1 0 0,-1 0-1 0 0,0 0 1 0 0,-15 2-39 0 0,11-1 28 0 0,0 1-1 0 0,0 0 0 0 0,0 0 0 0 0,-7 4 0 0 0,1 2 5 0 0,0 0 0 0 0,1 1 0 0 0,0 1 0 0 0,0-1 1 0 0,1 2-1 0 0,0-1 0 0 0,0 1 0 0 0,2 1 0 0 0,-11 19 0 0 0,6-8 4 0 0,1 1 1 0 0,1 1-1 0 0,2 0 0 0 0,-7 28 0 0 0,15-52-1 0 0,-3 16-49 0 0,3-16 53 0 0,0 0-1 0 0,0 0 1 0 0,0 0 0 0 0,-1 0 0 0 0,2 0 0 0 0,-1 0 0 0 0,0 0 0 0 0,0-1 0 0 0,0 1 0 0 0,0 0 0 0 0,1 0 0 0 0,-1 0 0 0 0,0 0 0 0 0,0 0 0 0 0,1-1 0 0 0,0 2 0 0 0,2-2 6 0 0,0 1 0 0 0,0-1 0 0 0,0 0 0 0 0,0 0 0 0 0,5-1 0 0 0,-5 1-5 0 0,3-1 0 0 0,1-1 0 0 0,-1 1-1 0 0,0-1 1 0 0,0 0 0 0 0,1 0 0 0 0,-1-1 0 0 0,0 0-1 0 0,8-5 1 0 0,-1-1 2 0 0,0 0-1 0 0,17-17 1 0 0,-5 2 62 0 0,24-33 0 0 0,-49 56-65 0 0,11-13 0 0 0,0 0 0 0 0,-1-2 0 0 0,0 1 0 0 0,-2-1 0 0 0,0 0 0 0 0,0-1 0 0 0,-2 0-1 0 0,0 0 1 0 0,-1-1 0 0 0,-1 0 0 0 0,3-24 0 0 0,-6 38 7 0 0,0 0 0 0 0,-1 1 1 0 0,0-1-1 0 0,0 0 0 0 0,0 0 1 0 0,-1 0-1 0 0,1 0 0 0 0,-1 1 0 0 0,0-1 1 0 0,0 0-1 0 0,0 0 0 0 0,0 1 0 0 0,-1-1 1 0 0,1 1-1 0 0,-1-1 0 0 0,0 1 1 0 0,0 0-1 0 0,0 0 0 0 0,-4-4 0 0 0,5 7-3 0 0,0-1-1 0 0,0 0 1 0 0,0 1-1 0 0,0-1 0 0 0,0 1 1 0 0,0 0-1 0 0,0-1 1 0 0,0 1-1 0 0,-1 0 1 0 0,1 0-1 0 0,0-1 1 0 0,0 1-1 0 0,-1 0 0 0 0,-1 1 1 0 0,-18 1-26 0 0,21-2 22 0 0,-9 2-5 0 0,-1 1 0 0 0,2-1 1 0 0,-1 2-1 0 0,0-1 0 0 0,1 1 0 0 0,-1 0 1 0 0,1 1-1 0 0,-12 9 0 0 0,3-1 4 0 0,0 2-1 0 0,-21 23 1 0 0,23-21-4 0 0,0 1 0 0 0,1 1 1 0 0,2 0-1 0 0,-1 1 0 0 0,2 0 0 0 0,1 1 0 0 0,1 0 0 0 0,0 1 1 0 0,2-1-1 0 0,0 2 0 0 0,2-1 0 0 0,-5 33 0 0 0,10-47 2 0 0,-1 0 0 0 0,1 0 0 0 0,2 8-1 0 0,-2-13 2 0 0,0 0 0 0 0,1 1-1 0 0,0-1 1 0 0,0 0 0 0 0,0 0-1 0 0,0 0 1 0 0,0 0 0 0 0,1 1 0 0 0,1 2-1 0 0,-1-4 4 0 0,-1-1 0 0 0,0 0 0 0 0,1 0 0 0 0,-1 0 0 0 0,1 0 0 0 0,-1 0 0 0 0,1 0 0 0 0,0 0 0 0 0,-1 0 0 0 0,1-1 0 0 0,0 1 0 0 0,-1 0 0 0 0,1-1 0 0 0,0 0 0 0 0,0 1 0 0 0,0-1 0 0 0,2 0 0 0 0,2 0 1 0 0,1 0 0 0 0,-1 0 0 0 0,10-3 0 0 0,-5 1-7 0 0,-1-1 1 0 0,0-1-1 0 0,0 0 1 0 0,0 0 0 0 0,0-1-1 0 0,-1 0 1 0 0,0-1-1 0 0,0 0 1 0 0,0 0 0 0 0,-1-1-1 0 0,9-9 1 0 0,-1 0 3 0 0,-1-1 1 0 0,0-1 0 0 0,-2-1-1 0 0,15-24 1 0 0,-22 33 1 0 0,-1-1 0 0 0,0 0 0 0 0,0 0 0 0 0,-1 0 0 0 0,3-16 0 0 0,-5 19 13 0 0,-1 1 0 0 0,0-1 0 0 0,0 0 0 0 0,-1 1 0 0 0,0-1 0 0 0,0 0 0 0 0,-1 1 0 0 0,0-1-1 0 0,-3-8 1 0 0,4 14-14 0 0,0 1-1 0 0,-1 0 1 0 0,1 0 0 0 0,0-1-1 0 0,-1 1 1 0 0,1 0-1 0 0,-1 0 1 0 0,0 0-1 0 0,1 0 1 0 0,-1 0 0 0 0,0 0-1 0 0,0 0 1 0 0,0 0-1 0 0,1 0 1 0 0,-1 0-1 0 0,0 0 1 0 0,0 0-1 0 0,0 1 1 0 0,-1-1 0 0 0,1 0-1 0 0,0 1 1 0 0,0-1-1 0 0,0 1 1 0 0,0-1-1 0 0,-1 1 1 0 0,1 0 0 0 0,0-1-1 0 0,0 1 1 0 0,-1 0-1 0 0,1 0 1 0 0,0 0-1 0 0,0 0 1 0 0,-1 0-1 0 0,1 0 1 0 0,0 0 0 0 0,0 0-1 0 0,-3 1 1 0 0,-3 2 8 0 0,0-1 1 0 0,0 1 0 0 0,0 0 0 0 0,1 0-1 0 0,-8 6 1 0 0,12-8-14 0 0,-8 6 0 0 0,0 1 0 0 0,0 0 1 0 0,0 0-1 0 0,1 1 0 0 0,1 0 0 0 0,0 1 1 0 0,0-1-1 0 0,1 2 0 0 0,-8 13 0 0 0,-6 15 20 0 0,-20 52 0 0 0,35-77-4 0 0,-6 17-18 0 0,1 0-1 0 0,1 1 0 0 0,2 0 0 0 0,1 1 0 0 0,-4 61 1 0 0,11-51 61 0 0,0-40-63 0 0,1 0 0 0 0,-1 1 0 0 0,1-1 0 0 0,0 0 0 0 0,-1 1 0 0 0,2-1 0 0 0,-1 0 0 0 0,0 0-1 0 0,1 0 1 0 0,1 3 0 0 0,-2-5 7 0 0,0-1 0 0 0,0 1-1 0 0,-1-1 1 0 0,1 0-1 0 0,0 1 1 0 0,0-1 0 0 0,0 0-1 0 0,0 1 1 0 0,0-1-1 0 0,0 0 1 0 0,0 0 0 0 0,0 0-1 0 0,-1 0 1 0 0,1 0 0 0 0,0 0-1 0 0,0 0 1 0 0,0 0-1 0 0,0-1 1 0 0,0 1 0 0 0,1-1-1 0 0,19-5 45 0 0,-16 4-34 0 0,1-1-1 0 0,-1 1 0 0 0,0-1 1 0 0,0-1-1 0 0,0 1 0 0 0,6-7 1 0 0,26-27 48 0 0,-35 35-53 0 0,11-14-4 0 0,-1-1 0 0 0,0 0 0 0 0,11-25 0 0 0,-4 9-20 0 0,-7 12 29 0 0,-2-1 1 0 0,0 0-1 0 0,-2 0 1 0 0,11-42 0 0 0,8-96 172 0 0,-23 131-155 0 0,-2 0 0 0 0,-1-1 0 0 0,-3-33 0 0 0,1 58-17 0 0,1 1 0 0 0,-1 0 0 0 0,0-1 0 0 0,0 1 1 0 0,0 0-1 0 0,-4-7 0 0 0,5 10-8 0 0,-1 0 0 0 0,1 0 0 0 0,-1 0-1 0 0,1 0 1 0 0,-1 0 0 0 0,0 0 0 0 0,0 0 0 0 0,1 1 0 0 0,-1-1-1 0 0,0 0 1 0 0,0 0 0 0 0,0 1 0 0 0,0-1 0 0 0,0 1 0 0 0,0-1-1 0 0,0 1 1 0 0,0-1 0 0 0,0 1 0 0 0,0 0 0 0 0,0-1 0 0 0,0 1 0 0 0,0 0-1 0 0,0 0 1 0 0,0 0 0 0 0,0 0 0 0 0,0 0 0 0 0,-1 0 0 0 0,1 0-1 0 0,0 0 1 0 0,0 0 0 0 0,0 0 0 0 0,-2 1 0 0 0,-4 2-17 0 0,0 0 0 0 0,0 0 0 0 0,1 0 0 0 0,-1 1-1 0 0,1 0 1 0 0,0 0 0 0 0,0 0 0 0 0,0 1 0 0 0,1 0 0 0 0,0 0 0 0 0,-9 11 0 0 0,0 2-10 0 0,1 1-1 0 0,-14 28 1 0 0,14-22 4 0 0,1 1 1 0 0,1 0 0 0 0,1 0-1 0 0,1 1 1 0 0,2 0 0 0 0,1 0-1 0 0,1 1 1 0 0,-2 29 0 0 0,7-53 17 0 0,0 0 0 0 0,0-1 0 0 0,0 1 0 0 0,0-1 0 0 0,1 1 0 0 0,0-1 0 0 0,-1 0 0 0 0,1 1 0 0 0,1-1 0 0 0,-1 0 0 0 0,0 1 0 0 0,1-1 0 0 0,3 6 0 0 0,-3-7 6 0 0,-1 0 1 0 0,1-1-1 0 0,0 1 0 0 0,0 0 1 0 0,0-1-1 0 0,0 1 1 0 0,0-1-1 0 0,0 1 0 0 0,0-1 1 0 0,0 0-1 0 0,1 0 1 0 0,-1 0-1 0 0,0 0 0 0 0,1-1 1 0 0,-1 1-1 0 0,1-1 0 0 0,-1 1 1 0 0,1-1-1 0 0,4 0 1 0 0,3 0 2 0 0,0 0-1 0 0,0-1 1 0 0,0 0 0 0 0,-1-1 0 0 0,1 0 0 0 0,0-1 0 0 0,-1 0 0 0 0,1 0 0 0 0,-1-1 0 0 0,0 0-1 0 0,10-7 1 0 0,1-2 2 0 0,0-2 1 0 0,-1 0-1 0 0,-1-1 0 0 0,-1-1 0 0 0,0 0 0 0 0,-2-2 0 0 0,0 1 1 0 0,0-2-1 0 0,-2 0 0 0 0,21-42 0 0 0,-23 37 5 0 0,-1 0-1 0 0,10-38 1 0 0,-16 46 23 0 0,-1 0 0 0 0,0 0-1 0 0,-2 0 1 0 0,0-32 0 0 0,-1 37-1 0 0,-1 0 0 0 0,-1 0-1 0 0,-5-22 1 0 0,6 32-32 0 0,0 1 0 0 0,0-1 0 0 0,1 0 1 0 0,-2 1-1 0 0,1-1 0 0 0,0 1 0 0 0,0-1 0 0 0,0 1 0 0 0,-1 0 0 0 0,1-1 1 0 0,0 1-1 0 0,-1 0 0 0 0,0 0 0 0 0,1 0 0 0 0,-4-2 0 0 0,2 2-3 0 0,0 0 0 0 0,0 0-1 0 0,0 0 1 0 0,0 0 0 0 0,0 0 0 0 0,0 1-1 0 0,0-1 1 0 0,-4 1 0 0 0,2 0-6 0 0,1 0 1 0 0,0 1-1 0 0,-1 0 1 0 0,1 0-1 0 0,0 0 1 0 0,0 1 0 0 0,-1-1-1 0 0,1 1 1 0 0,0 0-1 0 0,1 0 1 0 0,-1 1-1 0 0,0-1 1 0 0,-5 6-1 0 0,-4 4-13 0 0,0 0 1 0 0,-12 16-1 0 0,22-24 14 0 0,-28 36-11 0 0,2 0 0 0 0,2 2 1 0 0,-43 88-1 0 0,54-99 19 0 0,7-15-22 0 0,1 1-1 0 0,1 0 0 0 0,0 0 0 0 0,-7 28 1 0 0,14-44 16 0 0,0-1-1 0 0,0 1 1 0 0,0-1 0 0 0,0 1 0 0 0,0 0 0 0 0,0-1 0 0 0,0 1 0 0 0,1 0 0 0 0,-1-1 0 0 0,0 1 0 0 0,0-1-1 0 0,0 1 1 0 0,1 0 0 0 0,-1-1 0 0 0,0 1 0 0 0,1-1 0 0 0,-1 1 0 0 0,0-1 0 0 0,1 1 0 0 0,-1-1-1 0 0,0 1 1 0 0,1-1 0 0 0,-1 1 0 0 0,1-1 0 0 0,-1 0 0 0 0,1 1 0 0 0,-1-1 0 0 0,1 0 0 0 0,0 1-1 0 0,-1-1 1 0 0,1 0 0 0 0,-1 0 0 0 0,1 0 0 0 0,0 1 0 0 0,-1-1 0 0 0,1 0 0 0 0,-1 0 0 0 0,1 0 0 0 0,0 0-1 0 0,-1 0 1 0 0,1 0 0 0 0,0 0 0 0 0,5 0 5 0 0,-1 0 1 0 0,1-1-1 0 0,8-1 0 0 0,-13 2-1 0 0,6-2 2 0 0,-1 0 1 0 0,1 0 0 0 0,0-1-1 0 0,0 1 1 0 0,-1-2-1 0 0,0 1 1 0 0,10-7 0 0 0,2-4 26 0 0,18-17-1 0 0,-23 18-19 0 0,0 0-1 0 0,-1-1 0 0 0,-1-1 0 0 0,17-28 1 0 0,-9 10-4 0 0,17-47 0 0 0,-31 68 6 0 0,0 0 0 0 0,-1 0-1 0 0,-1 0 1 0 0,0-1 0 0 0,0 0-1 0 0,-1 1 1 0 0,-1-1 0 0 0,0 0-1 0 0,-1 0 1 0 0,-2-20 0 0 0,1 31-10 0 0,0 0 0 0 0,1 0 0 0 0,-1 0 0 0 0,0 0 0 0 0,0 0 0 0 0,0 0-1 0 0,0 0 1 0 0,0 0 0 0 0,-1 1 0 0 0,1-1 0 0 0,0 0 0 0 0,-1 1 0 0 0,0-1 0 0 0,1 1 0 0 0,-1 0 0 0 0,0 0 0 0 0,1-1 0 0 0,-1 1 0 0 0,0 0 0 0 0,0 0 0 0 0,0 1 0 0 0,-2-2 0 0 0,0 1 5 0 0,-1 0 1 0 0,1 0-1 0 0,0 0 1 0 0,0 0-1 0 0,0 1 1 0 0,-1-1-1 0 0,1 1 1 0 0,0 0-1 0 0,-9 2 0 0 0,2 0-15 0 0,1 2 1 0 0,-1 0-1 0 0,1 0 0 0 0,-1 1 0 0 0,2 0 0 0 0,-1 1 0 0 0,0 0 0 0 0,1 1 0 0 0,0-1 0 0 0,1 2 0 0 0,-14 13 1 0 0,0 4-15 0 0,0 1 1 0 0,-28 48 0 0 0,24-34 9 0 0,3 2-1 0 0,-34 82 1 0 0,47-99-10 0 0,5-13 10 0 0,1-1 0 0 0,0 1 0 0 0,0 1 0 0 0,-2 18 0 0 0,4-23 6 0 0,1-6 6 0 0,1-1 1 0 0,-1 1-1 0 0,1 0 0 0 0,0-1 1 0 0,-1 1-1 0 0,1 0 0 0 0,0-1 0 0 0,0 1 1 0 0,0 0-1 0 0,0 0 0 0 0,0-1 1 0 0,1 4-1 0 0,1-6 0 0 0,-1 0-1 0 0,1-1 1 0 0,-1 1-1 0 0,1 0 1 0 0,-1-1-1 0 0,0 0 1 0 0,0 1-1 0 0,1-1 1 0 0,0-2 0 0 0,-1 2 15 0 0,59-95-14 0 0,-24 36 0 0 0,46-97 68 0 0,-47 86-101 0 0,-34 69 37 0 0,0 1-1 0 0,0-1 1 0 0,1 0 0 0 0,-1 1 0 0 0,-1-1 0 0 0,1 0 0 0 0,0 0 0 0 0,-1 0 0 0 0,0 1-1 0 0,1-5 1 0 0,-2 7-7 0 0,1-1 0 0 0,0 0 0 0 0,-1 1 0 0 0,1-1 0 0 0,0 1 0 0 0,-1-1 0 0 0,1 1-1 0 0,-1-1 1 0 0,1 1 0 0 0,-1 0 0 0 0,1-1 0 0 0,-1 1 0 0 0,1-1 0 0 0,-1 1 0 0 0,0 0-1 0 0,1 0 1 0 0,-2-1 0 0 0,-11-4-17 0 0,10 5 16 0 0,-1-1-1 0 0,1 1 0 0 0,-1-1 1 0 0,1 1-1 0 0,-1 0 0 0 0,1 0 0 0 0,-1 1 1 0 0,1-1-1 0 0,-6 2 0 0 0,1 1-10 0 0,0-1 0 0 0,-12 7 0 0 0,8-3 19 0 0,-1 1-1 0 0,2 1 1 0 0,-1 0-1 0 0,1 0 1 0 0,0 1-1 0 0,1 0 1 0 0,-13 16 0 0 0,-4 8 17 0 0,-24 41 1 0 0,7-10-15 0 0,-4 14-98 0 0,37-59 75 0 0,8-12 13 0 0,5-6-1 0 0,7-6 2 0 0,-6 1 2 0 0,0 1 0 0 0,0-1 0 0 0,0 0 0 0 0,-1 0 0 0 0,0 0 0 0 0,0-1 0 0 0,3-7 0 0 0,2-4 3 0 0,47-88 72 0 0,21-45-89 0 0,-62 120-15 0 0,9-23 71 0 0,-22 52-43 0 0,0-1 0 0 0,0 1 0 0 0,0-1 0 0 0,0 1 0 0 0,1 0 0 0 0,-1-1 0 0 0,0 1-1 0 0,0-1 1 0 0,0 1 0 0 0,0-1 0 0 0,0 1 0 0 0,0-1 0 0 0,0 1 0 0 0,-1-1 0 0 0,1 1 0 0 0,0-1-1 0 0,0 1 1 0 0,0-1 0 0 0,0 1 0 0 0,-1-1 0 0 0,1 1 0 0 0,0 0 0 0 0,0-1 0 0 0,-1 0 0 0 0,1 1 1 0 0,0 0 0 0 0,0 0 1 0 0,0 0-1 0 0,-1 0 1 0 0,1 0-1 0 0,0 0 1 0 0,0 0-1 0 0,0 0 1 0 0,0 0-1 0 0,0 0 1 0 0,0 0-1 0 0,-1 0 0 0 0,1 0 1 0 0,0 0-1 0 0,0 0 1 0 0,0 0-1 0 0,0 0 1 0 0,0 0-1 0 0,-1 0 1 0 0,1 0-1 0 0,0 0 0 0 0,0 0 1 0 0,0 0-1 0 0,0 0 1 0 0,0 0-1 0 0,0 0 1 0 0,-1 0-1 0 0,1 0 1 0 0,0 0-1 0 0,0 0 0 0 0,0 0 1 0 0,0 0-1 0 0,0 1 1 0 0,0-1-1 0 0,0 0 1 0 0,0 0-1 0 0,-1 0 1 0 0,1 0-1 0 0,0 0 0 0 0,0 0 1 0 0,0 0-1 0 0,0 1 1 0 0,0-1-1 0 0,0 0 1 0 0,0 0-1 0 0,0 0 1 0 0,0 0-1 0 0,0 0 0 0 0,0 1 1 0 0,0-1-1 0 0,0 0 1 0 0,0 0-1 0 0,0 0 1 0 0,0 0-1 0 0,0 0 1 0 0,0 0-1 0 0,0 1 0 0 0,0-1 1 0 0,0 0-1 0 0,0 0 1 0 0,0 0-1 0 0,-10 10-50 0 0,-16 16 74 0 0,-25 25 9 0 0,30-25-45 0 0,2 1 0 0 0,0 1 0 0 0,2 0 0 0 0,1 2 0 0 0,2 0 0 0 0,-22 61 0 0 0,36-89 12 0 0,-6 21 0 0 0,6-22 0 0 0,0 0 0 0 0,0 1 0 0 0,0-1 0 0 0,0 1 0 0 0,0-1 0 0 0,0 0 0 0 0,0 1 0 0 0,0-1 0 0 0,1 0 0 0 0,-1 1 0 0 0,0-1 0 0 0,1 0 0 0 0,-1 0 0 0 0,2 2 0 0 0,-2-2 0 0 0,1-1 0 0 0,-1 0 0 0 0,0 0-1 0 0,1 1 1 0 0,-1-1 0 0 0,0 0 0 0 0,1 0 0 0 0,-1 0 0 0 0,1 1 0 0 0,-1-1 0 0 0,1 0-1 0 0,-1 0 1 0 0,1 0 0 0 0,-1 0 0 0 0,0 0 0 0 0,1 0 0 0 0,-1 0 0 0 0,1 0 0 0 0,-1 0-1 0 0,1 0 1 0 0,-1 0 0 0 0,1 0 0 0 0,-1 0 0 0 0,1-1 0 0 0,11-3-46 0 0,-7 1 45 0 0,1-1 0 0 0,-1 0 1 0 0,0 0-1 0 0,0-1 1 0 0,0 1-1 0 0,-1-1 1 0 0,1 0-1 0 0,-1 0 1 0 0,0-1-1 0 0,-1 1 0 0 0,5-9 1 0 0,4-10 89 0 0,13-36-1 0 0,-11 17-47 0 0,-1-2-1 0 0,-2 0 0 0 0,-2 0 0 0 0,3-54 1 0 0,-14 81-9 0 0,1 15-26 0 0,0 10-40 0 0,-3 21-190 0 0,1-13 206 0 0,-12 68 27 0 0,-14 103 10 0 0,25-74-12 0 0,5-104 2 0 0,2-7 11 0 0,-2-2-18 0 0,-1 1 1 0 0,1-1-1 0 0,-1 0 1 0 0,0 1-1 0 0,1-1 1 0 0,-1 1-1 0 0,0-1 1 0 0,1 0 0 0 0,-1 1-1 0 0,0-1 1 0 0,0 0-1 0 0,0 1 1 0 0,1-1-1 0 0,-1 0 1 0 0,0-1-1 0 0,0 1-1 0 0,0 0 0 0 0,1 0-1 0 0,-1 0 1 0 0,1 1-1 0 0,-1-1 1 0 0,1 0 0 0 0,0 0-1 0 0,-1 0 1 0 0,1 0 0 0 0,1-1-1 0 0,4-5-13 0 0,5-11 46 0 0,-2 0 1 0 0,0-1-1 0 0,-1 0 1 0 0,5-20 0 0 0,-7 14-22 0 0,0-1 0 0 0,1-37 0 0 0,-1 16 8 0 0,-2 5 21 0 0,1-45 0 0 0,-7 73-35 0 0,0 7-5 0 0,2 6-1 0 0,0 1 0 0 0,0 0 0 0 0,0 0 0 0 0,0 0 0 0 0,0 0 0 0 0,0 0 0 0 0,0 0 0 0 0,0 0 0 0 0,0 0 0 0 0,0 0 0 0 0,0 0 0 0 0,0 0 0 0 0,0 0 0 0 0,0 0 0 0 0,0 0 0 0 0,0 0 0 0 0,0 0 0 0 0,0 0 0 0 0,0 0 0 0 0,-1 0 0 0 0,1 0 0 0 0,0-1 0 0 0,0 1 0 0 0,0 0 0 0 0,0 0 0 0 0,0 0 0 0 0,0 0 0 0 0,0 0 0 0 0,0 0 0 0 0,0 0 0 0 0,0 0 0 0 0,0 0-1 0 0,0 0 1 0 0,0 0 0 0 0,0 0 0 0 0,0 0 0 0 0,0 0 0 0 0,0 0 0 0 0,0 0 0 0 0,0 0 0 0 0,0 0 0 0 0,0 0 0 0 0,-1 0 0 0 0,1 0 0 0 0,0 0 0 0 0,0 0 0 0 0,0 0 0 0 0,0 0 0 0 0,0 0 0 0 0,0 0 0 0 0,0 0 0 0 0,0 0 0 0 0,0 0 0 0 0,0 0 0 0 0,0 0 0 0 0,0 0 0 0 0,0 0 0 0 0,0 0 0 0 0,0 0 0 0 0,0 0 0 0 0,0 1 0 0 0,0-1 0 0 0,0 0 0 0 0,0 0 0 0 0,0 0 0 0 0,0 0 0 0 0,0 0 0 0 0,0 0 0 0 0,0 0 0 0 0,-15 35-176 0 0,3-3 128 0 0,2 0 1 0 0,1 0 0 0 0,-8 49-1 0 0,-2 104-66 0 0,12 0 38 0 0,7-174 85 0 0,0 1 1 0 0,1-1 0 0 0,4 19-1 0 0,-5-30-8 0 0,0 0 0 0 0,0 0-1 0 0,0 1 1 0 0,0-1 0 0 0,0 0-1 0 0,0 0 1 0 0,0 0 0 0 0,0 0-1 0 0,0 0 1 0 0,0 0 0 0 0,0 0-1 0 0,0 1 1 0 0,0-1 0 0 0,0 0-1 0 0,0 0 1 0 0,0 0 0 0 0,0 0-1 0 0,0 0 1 0 0,0 0 0 0 0,0 0-1 0 0,0 1 1 0 0,1-1 0 0 0,-1 0-1 0 0,0 0 1 0 0,0 0 0 0 0,0 0 0 0 0,0 0-1 0 0,0 0 1 0 0,0 0 0 0 0,0 0-1 0 0,0 0 1 0 0,0 0 0 0 0,0 0-1 0 0,1 0 1 0 0,-1 1 0 0 0,0-1-1 0 0,0 0 1 0 0,0 0 0 0 0,0 0-1 0 0,0 0 1 0 0,0 0 0 0 0,0 0-1 0 0,1 0 1 0 0,-1 0 0 0 0,0 0-1 0 0,0 0 1 0 0,0 0 0 0 0,0 0-1 0 0,0 0 1 0 0,0 0 0 0 0,0 0-1 0 0,1 0 1 0 0,-1 0 0 0 0,0-1-1 0 0,0 1 1 0 0,0 0 0 0 0,0 0-1 0 0,0 0 1 0 0,0 0 0 0 0,0 0 0 0 0,0 0-1 0 0,1 0 1 0 0,-1 0 0 0 0,0 0-1 0 0,6-10 86 0 0,-3 5-33 0 0,0 2-41 0 0,0-1 0 0 0,0 1 0 0 0,-1 0 1 0 0,1-1-1 0 0,-1 0 0 0 0,0 1 0 0 0,0-1 0 0 0,0 0 0 0 0,-1 0 0 0 0,2-4 1 0 0,-1 1 1 0 0,3-5-8 0 0,-1 0 0 0 0,-1-1 0 0 0,-1 0 0 0 0,3-20 0 0 0,-3-55 24 0 0,-1 34-22 0 0,2-2 32 0 0,12-67 0 0 0,-7 81-105 0 0,1 2 0 0 0,19-50 0 0 0,-20 73 25 0 0,-8 16 39 0 0,1 1-1 0 0,-1-1 1 0 0,0 1-1 0 0,0 0 1 0 0,1-1 0 0 0,-1 1-1 0 0,0-1 1 0 0,1 1 0 0 0,-1 0-1 0 0,0-1 1 0 0,1 1 0 0 0,-1 0-1 0 0,1-1 1 0 0,-1 1-1 0 0,1 0 1 0 0,-1-1 0 0 0,1 1-1 0 0,-1 0 1 0 0,1 0 0 0 0,-1 0-1 0 0,1 0 1 0 0,-1-1 0 0 0,1 1-1 0 0,-1 0 1 0 0,1 0 0 0 0,-1 0-1 0 0,1 0 1 0 0,-1 0-1 0 0,1 0 1 0 0,-1 0 0 0 0,2 1-1 0 0,-1 0-3 0 0,0 1-1 0 0,1 0 1 0 0,-1 0-1 0 0,0-1 1 0 0,0 1-1 0 0,0 0 1 0 0,0 3-1 0 0,2 0-7 0 0,1 9-8 0 0,-1 0 1 0 0,1 0-1 0 0,-2 0 0 0 0,0 0 0 0 0,-1 0 1 0 0,0 15-1 0 0,-1-24 14 0 0,0 83-89 0 0,4 54-31 0 0,-2-131 143 0 0,-1-21 255 0 0,-1 9-268 0 0,0 0 0 0 0,0 1 1 0 0,0-1-1 0 0,0 0 0 0 0,1 1 0 0 0,-1-1 0 0 0,0 1 0 0 0,0-1 1 0 0,1 0-1 0 0,-1 1 0 0 0,0-1 0 0 0,1 1 0 0 0,-1-1 1 0 0,1 1-1 0 0,0-1 0 0 0,3-5 2 0 0,2-6 0 0 0,0-1 0 0 0,-1 1 0 0 0,0-1 0 0 0,4-18 0 0 0,8-56 53 0 0,-15 71-40 0 0,5-23 8 0 0,1-64 0 0 0,-8 103-26 0 0,0-1 1 0 0,0 1-1 0 0,0 0 0 0 0,0-1 0 0 0,0 1 0 0 0,0 0 0 0 0,0-1 0 0 0,0 1 0 0 0,0-1 1 0 0,0 1-1 0 0,0 0 0 0 0,0-1 0 0 0,0 1 0 0 0,0 0 0 0 0,0-1 0 0 0,0 1 0 0 0,-1 0 1 0 0,1-1-1 0 0,0 1 0 0 0,0 0 0 0 0,0 0 0 0 0,-1-1 0 0 0,1 1 0 0 0,0 0 0 0 0,0-1 1 0 0,-1 1-1 0 0,1 0 0 0 0,0 0 0 0 0,-1 0 0 0 0,1-1 0 0 0,0 1 0 0 0,-1 0 0 0 0,1 0 1 0 0,-13 3-52 0 0,7-1 28 0 0,-2 1 14 0 0,0 0-1 0 0,1 1 1 0 0,-1 0 0 0 0,1 1-1 0 0,0-1 1 0 0,0 1-1 0 0,0 0 1 0 0,1 1 0 0 0,0 0-1 0 0,0 0 1 0 0,0 0 0 0 0,-4 8-1 0 0,-3 4-17 0 0,1 1-1 0 0,1 0 0 0 0,-14 31 1 0 0,5-4 22 0 0,1 1-1 0 0,3 1 1 0 0,-13 59 0 0 0,30-93-73 0 0,-1-14 79 0 0,0 0 0 0 0,0 1 0 0 0,0-1 0 0 0,0 0 0 0 0,0 0 0 0 0,0 0 0 0 0,0 1 0 0 0,0-1 0 0 0,0 0 0 0 0,0 0 0 0 0,0 0 0 0 0,0 1 0 0 0,0-1 0 0 0,0 0 0 0 0,0 0 0 0 0,0 0 0 0 0,0 0 0 0 0,0 1 0 0 0,0-1 0 0 0,0 0 0 0 0,0 0 0 0 0,1 0 0 0 0,-1 0 0 0 0,0 1 0 0 0,0-1 0 0 0,0 0 0 0 0,0 0 0 0 0,0 0 0 0 0,1 0 0 0 0,-1 0 0 0 0,0 0 0 0 0,0 1 0 0 0,0-1 0 0 0,0 0 0 0 0,1 0 0 0 0,-1 0 0 0 0,0 0 0 0 0,0 0 0 0 0,0 0 0 0 0,1 0 0 0 0,-1 0 0 0 0,0 0 0 0 0,0 0 0 0 0,0 0 0 0 0,1 0 0 0 0,-1 0 0 0 0,0 0 0 0 0,0 0 0 0 0,0 0 0 0 0,1 0 0 0 0,-1 0 0 0 0,0 0 0 0 0,0 0 1 0 0,0-1-1 0 0,0 1 0 0 0,1 0 0 0 0,-1 0 0 0 0,0 0 0 0 0,0 0 0 0 0,0 0 0 0 0,0 0 0 0 0,0-1 0 0 0,1 1 0 0 0,-1 0 0 0 0,10-20 101 0 0,0 4-69 0 0,-1-1 0 0 0,-1-1 0 0 0,0 0-1 0 0,-1 0 1 0 0,-1 0 0 0 0,6-33 0 0 0,-5 15 4 0 0,-3 0 0 0 0,1-59 1 0 0,-5 87-35 0 0,1-1 0 0 0,-1 1-1 0 0,-1-1 1 0 0,0 0-1 0 0,0 0 1 0 0,-4-14-1 0 0,5 22 2 0 0,-1-1-1 0 0,1 1 0 0 0,-1 0 1 0 0,1 0-1 0 0,-1 0 0 0 0,1 0 1 0 0,-1 1-1 0 0,0-1 0 0 0,0 0 1 0 0,1 0-1 0 0,-1 0 1 0 0,0 0-1 0 0,0 1 0 0 0,0-1 1 0 0,0 0-1 0 0,0 1 0 0 0,0-1 1 0 0,0 1-1 0 0,-2-1 0 0 0,1 0-4 0 0,0 1 0 0 0,0-1 0 0 0,0 1 0 0 0,0 0 0 0 0,-1 0 1 0 0,1 0-1 0 0,0 0 0 0 0,0 1 0 0 0,0-1 0 0 0,-3 1 0 0 0,0 1-4 0 0,0-1 1 0 0,0 1-1 0 0,1 0 1 0 0,-1 1-1 0 0,0-1 1 0 0,1 1-1 0 0,-1 0 1 0 0,-5 5-1 0 0,3 0-4 0 0,-1 0 0 0 0,1 1 0 0 0,1 0-1 0 0,0 0 1 0 0,0 1 0 0 0,1 0-1 0 0,-8 19 1 0 0,4-5 19 0 0,1 1 0 0 0,-6 34 0 0 0,8-23 20 0 0,2 1 0 0 0,1 49 0 0 0,3-86-33 0 0,-1 5-9 0 0,1 0 0 0 0,1 0 0 0 0,-1 0 0 0 0,1 0 0 0 0,-1-1 0 0 0,3 8 0 0 0,-3-12 11 0 0,1 0-1 0 0,-1 1 0 0 0,0-1 1 0 0,0 0-1 0 0,1 0 1 0 0,-1 0-1 0 0,0 1 1 0 0,0-1-1 0 0,1 0 1 0 0,-1 0-1 0 0,0 0 1 0 0,1 0-1 0 0,-1 1 1 0 0,0-1-1 0 0,0 0 1 0 0,1 0-1 0 0,-1 0 1 0 0,0 0-1 0 0,1 0 1 0 0,-1 0-1 0 0,0 0 1 0 0,1 0-1 0 0,-1 0 1 0 0,0 0-1 0 0,1 0 0 0 0,-1 0 1 0 0,0 0-1 0 0,1 0 1 0 0,-1 0-1 0 0,0 0 1 0 0,1-1-1 0 0,-1 1 1 0 0,0 0-1 0 0,0 0 1 0 0,1 0-1 0 0,-1-1 1 0 0,13-7 51 0 0,-12 7-48 0 0,5-4 15 0 0,0-1 1 0 0,0 1-1 0 0,0-1 1 0 0,-1-1-1 0 0,7-9 1 0 0,19-39 58 0 0,-15 20 38 0 0,13-45-1 0 0,-3 7-12 0 0,3 4-109 0 0,-29 76-14 0 0,-1 0-1 0 0,1 0 1 0 0,0 0-1 0 0,1 0 0 0 0,-1 0 1 0 0,3 7-1 0 0,0 7 12 0 0,3 184 49 0 0,-6-204-41 0 0,0-2 80 0 0,0 1-72 0 0,0 0 0 0 0,0-1 0 0 0,0 1 0 0 0,0-1 0 0 0,0 1 0 0 0,0-1 0 0 0,0 1 0 0 0,0 0 0 0 0,0-1 0 0 0,0 1 0 0 0,0-1 0 0 0,0 1 0 0 0,0 0 0 0 0,0-1 0 0 0,1 1 0 0 0,-1 0 0 0 0,0-1 0 0 0,0 1 0 0 0,0 0 0 0 0,1-1 0 0 0,-1 1 0 0 0,0 0-1 0 0,0-1 1 0 0,1 1 0 0 0,-1 0 0 0 0,0-1 0 0 0,1 1 0 0 0,-1 0 0 0 0,0 0 0 0 0,1 0 0 0 0,-1-1 0 0 0,0 1 0 0 0,1 0 0 0 0,-1 0 0 0 0,1 0 0 0 0,-1 0 0 0 0,15-9-2 0 0,-1-1-1 0 0,-1 0 0 0 0,0-1 1 0 0,-1 0-1 0 0,0-1 1 0 0,0 0-1 0 0,10-16 0 0 0,-8 8-2 0 0,-1 1-1 0 0,-1-2 0 0 0,-1 1 1 0 0,14-36-1 0 0,-25 55 3 0 0,3-11 8 0 0,-3 12-10 0 0,1 0 1 0 0,-1-1-1 0 0,0 1 0 0 0,0 0 1 0 0,0 0-1 0 0,0-1 1 0 0,-1 1-1 0 0,1 0 1 0 0,0 0-1 0 0,0-1 1 0 0,0 1-1 0 0,0 0 0 0 0,0 0 1 0 0,0-1-1 0 0,0 1 1 0 0,0 0-1 0 0,0 0 1 0 0,-1 0-1 0 0,1-1 1 0 0,0 1-1 0 0,0 0 0 0 0,0 0 1 0 0,0 0-1 0 0,-1-1 1 0 0,1 1-1 0 0,0 0 1 0 0,0 0-1 0 0,0 0 1 0 0,-1 0-1 0 0,1 0 0 0 0,0 0 1 0 0,0 0-1 0 0,-1-1 1 0 0,1 1-1 0 0,0 0 1 0 0,0 0-1 0 0,-1 0 1 0 0,1 0-1 0 0,0 0 1 0 0,0 0-1 0 0,-1 0 0 0 0,1 0 1 0 0,-1 1-4 0 0,0-1 0 0 0,1 0 0 0 0,-1 1 0 0 0,0-1 0 0 0,1 1 1 0 0,-1-1-1 0 0,1 1 0 0 0,-1 0 0 0 0,1-1 0 0 0,-1 1 0 0 0,1-1 0 0 0,-1 1 0 0 0,1 0 1 0 0,-1-1-1 0 0,1 1 0 0 0,0 0 0 0 0,-1 0 0 0 0,1-1 0 0 0,0 1 0 0 0,0 0 0 0 0,0 0 1 0 0,0-1-1 0 0,-1 1 0 0 0,1 0 0 0 0,0 1 0 0 0,0 1 3 0 0,-16 83-42 0 0,14-74 42 0 0,1 1 0 0 0,1-1-1 0 0,0 1 1 0 0,1-1-1 0 0,2 14 1 0 0,-3-24-100 0 0,1 1 1 0 0,0 0-1 0 0,0 0 0 0 0,0 0 1 0 0,0 0-1 0 0,0-1 0 0 0,0 1 1 0 0,1-1-1 0 0,-1 1 0 0 0,1-1 0 0 0,0 1 1 0 0,0-1-1 0 0,0 0 0 0 0,0 0 1 0 0,0 0-1 0 0,0 0 0 0 0,0 0 0 0 0,1 0 1 0 0,-1-1-1 0 0,6 3 0 0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14:10:57.8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0 250 4217 0 0,'0'0'2798'0'0,"7"-20"641"0"0,20-52-1397 0 0,-25 67-1862 0 0,0 0 1 0 0,0 0-1 0 0,5-6 1 0 0,-5 7-72 0 0,0 0 0 0 0,0 0 0 0 0,0 0 0 0 0,2-7 0 0 0,0 0 112 0 0,1-1-1 0 0,0 1 1 0 0,1 0 0 0 0,0 0 0 0 0,9-11-1 0 0,-13 20-144 0 0,-2 2-73 0 0,13-17 635 0 0,-12 16-590 0 0,0 0-1 0 0,0 1 1 0 0,0-1-1 0 0,0 0 1 0 0,0 1-1 0 0,0-1 1 0 0,0 1 0 0 0,0-1-1 0 0,1 1 1 0 0,-1 0-1 0 0,0-1 1 0 0,0 1-1 0 0,0 0 1 0 0,0 0-1 0 0,2 0 1 0 0,-2 0 16 0 0,17 4 491 0 0,-12-4-503 0 0,0 1 0 0 0,-1 0 1 0 0,1 0-1 0 0,0 0 0 0 0,0 1 1 0 0,-1-1-1 0 0,1 1 1 0 0,-1 1-1 0 0,1-1 0 0 0,-1 1 1 0 0,0 0-1 0 0,0 0 0 0 0,0 0 1 0 0,0 1-1 0 0,-1 0 0 0 0,0 0 1 0 0,6 6-1 0 0,5 8 18 0 0,-2-1 1 0 0,0 2-1 0 0,13 25 0 0 0,-24-39-40 0 0,5 7 108 0 0,0 0 0 0 0,1 0 0 0 0,18 20 0 0 0,-25-31-112 0 0,1 1-1 0 0,-1-1 0 0 0,1 0 0 0 0,0 0 0 0 0,0 0 0 0 0,0-1 0 0 0,0 1 0 0 0,-1 0 1 0 0,1-1-1 0 0,0 1 0 0 0,0-1 0 0 0,0 1 0 0 0,0-1 0 0 0,0 0 0 0 0,0 0 1 0 0,0 0-1 0 0,0 0 0 0 0,0-1 0 0 0,0 1 0 0 0,0 0 0 0 0,0-1 0 0 0,0 1 1 0 0,0-1-1 0 0,0 0 0 0 0,0 0 0 0 0,2-1 0 0 0,5-2 37 0 0,0-1 0 0 0,-1 0 1 0 0,0-1-1 0 0,9-7 0 0 0,-7 5-84 0 0,-8 7 36 0 0,1-1 0 0 0,-1 0 0 0 0,1 0 0 0 0,-1 0 1 0 0,0 0-1 0 0,0 0 0 0 0,0 0 0 0 0,0-1 0 0 0,0 1 0 0 0,0-1 1 0 0,-1 0-1 0 0,1 1 0 0 0,1-5 0 0 0,1-3-47 0 0,0 1 0 0 0,8-12 0 0 0,11-16-1444 0 0,-14 24-947 0 0,0 1 0 0 0,12-11 1 0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4-13T19:11:36.21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1186 8058 0 0,'0'0'-68'0'0,"8"-2"-977"0"0,324-159 1911 0 0,-181 77 428 0 0,198-79-1 0 0,-124 84-1028 0 0,-72 28-92 0 0,82-33 135 0 0,-122 38-129 0 0,21-6 7 0 0,177-62 572 0 0,-88 29 44 0 0,-71 44-406 0 0,-62 18-150 0 0,-26 5-128 0 0,147-33 145 0 0,-93 32-88 0 0,131-18 200 0 0,-130 20-178 0 0,79-7 61 0 0,-79 13-206 0 0,39-2-12 0 0,-107 13-24 0 0,91-4 58 0 0,60-3-79 0 0,-86 10-20 0 0,56 1 35 0 0,386 37 201 0 0,-241-16 22 0 0,-172-15-137 0 0,380 42 551 0 0,-104 29-196 0 0,-298-52-402 0 0,-50-12-22 0 0,142 50 0 0 0,121 51 93 0 0,-327-115-120 0 0,328 120 373 0 0,-27-3 52 0 0,-93-35-264 0 0,-156-58-83 0 0,86 53 0 0 0,10 15-34 0 0,156 104 157 0 0,-242-142-115 0 0,-12-9 19 0 0,271 196-37 0 0,-74-62-42 0 0,-231-163-10 0 0,-8-6-7 0 0,30 17 0 0 0,-42-28-6 0 0,74 38 93 0 0,-65-34-32 0 0,0-1 1 0 0,1 0-1 0 0,24 5 0 0 0,-38-10-56 0 0,-1 0 0 0 0,1 0 0 0 0,-1 0 0 0 0,1 0 1 0 0,-1 0-1 0 0,1 0 0 0 0,-1 0 0 0 0,1 0 0 0 0,-1 0 0 0 0,1 0 1 0 0,-1 0-1 0 0,0 0 0 0 0,1-1 0 0 0,-1 1 0 0 0,1 0 0 0 0,-1 0 1 0 0,1 0-1 0 0,-1-1 0 0 0,0 1 0 0 0,1 0 0 0 0,-1-1 0 0 0,0 1 1 0 0,1 0-1 0 0,-1-1 0 0 0,0 1 0 0 0,1-1 0 0 0,0-1 5 0 0,-1 1-1 0 0,1 0 0 0 0,0-1 1 0 0,-1 1-1 0 0,0-1 0 0 0,1 1 1 0 0,-1-1-1 0 0,0-2 1 0 0,1-2-2 0 0,-1-1 1 0 0,-1 1 0 0 0,-1-10 0 0 0,-1 1-23 0 0,-1-1 0 0 0,-1 0 1 0 0,-1 1-1 0 0,0 0 1 0 0,-1 0-1 0 0,-1 1 1 0 0,-11-17-1 0 0,-76-90-161 0 0,62 83 136 0 0,-30-47-1 0 0,47 60-21 0 0,1-2-1 0 0,1 0 1 0 0,-18-51 0 0 0,9 22-90 0 0,14 35-8 0 0,-8-26 0 0 0,17 47 151 0 0,-1-1 1 0 0,1 0 0 0 0,0 1-1 0 0,0-1 1 0 0,-1 0 0 0 0,1 1-1 0 0,0-1 1 0 0,0 0-1 0 0,0 1 1 0 0,0-1 0 0 0,0 0-1 0 0,0 1 1 0 0,0-1 0 0 0,0 0-1 0 0,0 0 1 0 0,1 1 0 0 0,-1-1-1 0 0,1-1 1 0 0,18 14 4 0 0,-3-3 0 0 0,16 16 0 0 0,36 35 0 0 0,-18-14 0 0 0,219 229 0 0 0,-259-264 0 0 0,11 11 6 0 0,-2 2 1 0 0,0 0-1 0 0,-2 1 0 0 0,26 48 0 0 0,-38-62 22 0 0,0 0-1 0 0,-1 0 0 0 0,0 0 1 0 0,-1 1-1 0 0,0 0 0 0 0,-1 0 0 0 0,0 0 1 0 0,-1 0-1 0 0,-1 0 0 0 0,1 0 1 0 0,-2 0-1 0 0,0 0 0 0 0,0 0 0 0 0,-1 0 1 0 0,-4 12-1 0 0,3-14-4 0 0,-2 0 0 0 0,1 0 0 0 0,-1 0 0 0 0,-1-1-1 0 0,1 1 1 0 0,-2-1 0 0 0,1-1 0 0 0,-1 1 0 0 0,-1-1 0 0 0,1 0 0 0 0,-13 9 0 0 0,-7 4-5 0 0,-1-1 0 0 0,-39 20 0 0 0,38-25-61 0 0,-1-1 0 0 0,0-1 0 0 0,-43 12 0 0 0,-101 13-294 0 0,-195 2-2286 0 0,350-38 2453 0 0,-9 0-2321 0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15:49:34.0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411 14 632 0 0,'0'0'8942'0'0,"-18"0"-7371"0"0,-30 2 18 0 0,26 0-828 0 0,-30-3 0 0 0,-20-5-171 0 0,-85-5 302 0 0,155 12-887 0 0,0-1-1 0 0,0 0 0 0 0,1 1 1 0 0,-1-1-1 0 0,0 0 1 0 0,0 1-1 0 0,1 0 1 0 0,-1-1-1 0 0,0 1 1 0 0,1 0-1 0 0,-1 0 1 0 0,1 0-1 0 0,-1 0 1 0 0,1 0-1 0 0,0 1 1 0 0,-1-1-1 0 0,1 0 0 0 0,0 0 1 0 0,-2 3-1 0 0,1 2-11 0 0,0 0-1 0 0,1 1 0 0 0,0-1 0 0 0,0 0 0 0 0,0 0 0 0 0,1 1 0 0 0,0-1 0 0 0,0 0 1 0 0,0 1-1 0 0,2 7 0 0 0,1 20 6 0 0,3 96 8 0 0,-1 28 59 0 0,-6-119-89 0 0,-3 65 68 0 0,11 111 1 0 0,7-118-54 0 0,-5-42 52 0 0,15 131-121 0 0,-22-166 99 0 0,16 92 146 0 0,-16-104-87 0 0,0 1-34 0 0,0 1 0 0 0,1 0 0 0 0,5 12 0 0 0,-6-19 509 0 0,-2-3-530 0 0,0 0 1 0 0,0 0 0 0 0,0 0 0 0 0,0 0 0 0 0,0 0 0 0 0,0-1 0 0 0,0 1 0 0 0,0 0 0 0 0,0 0-1 0 0,0 0 1 0 0,0 0 0 0 0,0 0 0 0 0,0 0 0 0 0,0-1 0 0 0,0 1 0 0 0,0 0 0 0 0,0 0-1 0 0,0 0 1 0 0,0 0 0 0 0,1 0 0 0 0,-1 0 0 0 0,0 0 0 0 0,0 0 0 0 0,0 0 0 0 0,0 0 0 0 0,0-1-1 0 0,0 1 1 0 0,0 0 0 0 0,0 0 0 0 0,1 0 0 0 0,-1 0 0 0 0,0 0 0 0 0,0 0 0 0 0,0 0-1 0 0,0 0 1 0 0,0 0 0 0 0,0 0 0 0 0,1 0 0 0 0,-1 0 0 0 0,0 0 0 0 0,0 0 0 0 0,0 0-1 0 0,1 0-32 0 0,11 7 212 0 0,13-4-114 0 0,-1 0 1 0 0,1-2-1 0 0,28-2 0 0 0,-9 0-88 0 0,-32 1-467 0 0,-9 0 552 0 0,-1 0 1 0 0,1 0-1 0 0,0 0 0 0 0,0 0 1 0 0,0 0-1 0 0,-1 1 0 0 0,4 0 1 0 0,-4 0-778 0 0,0 0 0 0 0,0 0 0 0 0,-1 0 1 0 0,1 0-1 0 0,5 5-2066 0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15:49:36.0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104 53 5753 0 0,'0'0'1442'0'0,"-7"-5"-517"0"0,0-1-539 0 0,-1 1 0 0 0,1 0 0 0 0,-1 1 0 0 0,0 0 0 0 0,-1 0 0 0 0,1 0 0 0 0,-11-2 0 0 0,11 2 249 0 0,7 3-470 0 0,0 0 1 0 0,0 1-1 0 0,-1-1 0 0 0,1 1 1 0 0,0-1-1 0 0,0 1 0 0 0,0-1 1 0 0,-1 1-1 0 0,-1-1 0 0 0,46 18 2432 0 0,8 0-2256 0 0,58 16 53 0 0,-20-13-194 0 0,32 8-128 0 0,-115-26-43 0 0,-1 0 0 0 0,1 0 0 0 0,-1 0 1 0 0,1 0-1 0 0,-1 1 0 0 0,0 0 0 0 0,0 0 1 0 0,-1 0-1 0 0,1 1 0 0 0,6 6 0 0 0,-8-7 34 0 0,0 1 0 0 0,0-1-1 0 0,0 1 1 0 0,-1 0-1 0 0,0 0 1 0 0,0 0-1 0 0,0 0 1 0 0,0 1-1 0 0,0-1 1 0 0,-1 0 0 0 0,0 1-1 0 0,0 0 1 0 0,1 8-1 0 0,10 95 69 0 0,12 81-206 0 0,16-3 59 0 0,-39-181 22 0 0,21 75-27 0 0,53 125 1 0 0,-60-168 18 0 0,-6-15 8 0 0,34 94 134 0 0,-38-98-122 0 0,-1-1 0 0 0,0 1 1 0 0,-1 1-1 0 0,1 30 0 0 0,-5-35 270 0 0,0 1 0 0 0,-1-1 0 0 0,-5 19 1 0 0,6-30-232 0 0,0 0 0 0 0,0 0 0 0 0,-1 0 0 0 0,1 0 0 0 0,-1 0 0 0 0,1 0 0 0 0,-1 0 1 0 0,0 0-1 0 0,0-1 0 0 0,-1 1 0 0 0,1-1 0 0 0,0 1 0 0 0,-1-1 0 0 0,-3 3 1 0 0,-4 1 181 0 0,0 0 1 0 0,-20 8 0 0 0,8-4 95 0 0,21-10-280 0 0,0 0 1 0 0,1 0 0 0 0,-1-1 0 0 0,0 1 0 0 0,0 0 0 0 0,0-1-1 0 0,0 1 1 0 0,0-1 0 0 0,1 1 0 0 0,-1-1 0 0 0,0 1-1 0 0,0-1 1 0 0,1 1 0 0 0,-1-1 0 0 0,0 0 0 0 0,1 1 0 0 0,-1-1-1 0 0,1 0 1 0 0,-1 0 0 0 0,0 0 0 0 0,0-1-50 0 0,0 1 1 0 0,0 0 0 0 0,0 0-1 0 0,0 0 1 0 0,0-1-1 0 0,0 1 1 0 0,-1 0 0 0 0,1 1-1 0 0,0-1 1 0 0,-1 0-1 0 0,1 0 1 0 0,0 0 0 0 0,-1 1-1 0 0,1-1 1 0 0,-1 1-1 0 0,1-1 1 0 0,-1 1 0 0 0,1 0-1 0 0,-1-1 1 0 0,1 1-1 0 0,-1 0 1 0 0,0 0 0 0 0,1 0-1 0 0,-3 1 1 0 0,-6 0 23 0 0,1 1 0 0 0,0 1 1 0 0,-13 4-1 0 0,-8 3 65 0 0,-139 29 417 0 0,-12 3-94 0 0,173-40-417 0 0,1 1 0 0 0,-1 0-1 0 0,1 0 1 0 0,0 0 0 0 0,-13 9 0 0 0,19-11-20 0 0,1-1 0 0 0,0 0 0 0 0,0 0 0 0 0,-1 0 0 0 0,1 0 0 0 0,0 1 0 0 0,0-1 0 0 0,-1 0 0 0 0,1 0 0 0 0,0 1 0 0 0,0-1 0 0 0,0 0 0 0 0,0 0 0 0 0,-1 1 0 0 0,1-1 0 0 0,0 0 0 0 0,0 0 0 0 0,0 1 0 0 0,0-1 0 0 0,0 0 0 0 0,0 0 0 0 0,0 1 0 0 0,0-1 0 0 0,0 0 0 0 0,0 1 0 0 0,0-1 0 0 0,0 0 0 0 0,0 1 0 0 0,0-1 0 0 0,0 0 0 0 0,0 0 0 0 0,0 1 0 0 0,0-1 0 0 0,0 0 0 0 0,0 1 0 0 0,0-1 0 0 0,1 0 0 0 0,-1 1 0 0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15:55:56.25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107 344 9210 0 0,'0'0'102'0'0,"0"0"-31"0"0,-2 2 514 0 0,-6 0-435 0 0,4-1-68 0 0,-12 4 278 0 0,0-1 0 0 0,-1-1 0 0 0,-27 4 5542 0 0,57-7-5103 0 0,15 3-404 0 0,0 0 0 0 0,47-2 0 0 0,-45-1-102 0 0,103 2 422 0 0,131-4-251 0 0,154-7 443 0 0,-306 9-827 0 0,123-20-7 0 0,-44 2-22 0 0,106-4-42 0 0,-215 12 85 0 0,48-4-44 0 0,-124 13-51 0 0,35-2 1 0 0,1 2 1 0 0,51 4-1 0 0,-67-1 48 0 0,31-2-1 0 0,-26 0 57 0 0,46-5 56 0 0,-66 2-107 0 0,-11 3-54 0 0,1 0 1 0 0,-1 0-1 0 0,0 0 0 0 0,0 0 0 0 0,1 0 0 0 0,-1 0 1 0 0,0 0-1 0 0,0 0 0 0 0,0-1 0 0 0,0 1 0 0 0,1 0 1 0 0,-1 0-1 0 0,0 0 0 0 0,0 0 0 0 0,0 0 0 0 0,0-1 1 0 0,1 1-1 0 0,-1 0 0 0 0,0 0 0 0 0,0 0 0 0 0,0 0 1 0 0,0-1-1 0 0,0 1 0 0 0,0 0 0 0 0,0 0 1 0 0,0 0-1 0 0,0-1 0 0 0,0 1 0 0 0,0 0 0 0 0,1 0 1 0 0,-1-1-1 0 0,0 1 0 0 0,0 0 0 0 0,-1 0 0 0 0,1 0 1 0 0,0-1-1 0 0,-1-2-2 0 0,0 0 0 0 0,0 0 0 0 0,0 0 0 0 0,0 0 0 0 0,0-6 0 0 0,-3-9-19 0 0,-6-3-20 0 0,9 20 41 0 0,1 0 0 0 0,0 0-1 0 0,-1 0 1 0 0,1 0-1 0 0,-1 1 1 0 0,1-1-1 0 0,-1 0 1 0 0,1 0-1 0 0,-1 1 1 0 0,1-1-1 0 0,-1 0 1 0 0,0 1-1 0 0,1-1 1 0 0,-1 1-1 0 0,0-1 1 0 0,0 1-1 0 0,1-1 1 0 0,-1 1 0 0 0,-1-1-1 0 0,1 1 2 0 0,-1 0-1 0 0,1 0 1 0 0,0 0-1 0 0,0 0 0 0 0,0 0 1 0 0,0 0-1 0 0,0 0 1 0 0,0 0-1 0 0,0 0 1 0 0,0-1-1 0 0,0 1 1 0 0,0 0-1 0 0,0-1 1 0 0,0 1-1 0 0,0-1 1 0 0,0 1-1 0 0,0-1 1 0 0,0 1-1 0 0,0-1 1 0 0,0 0-1 0 0,0 1 1 0 0,-1-3-1 0 0,-3-2 0 0 0,1-1 0 0 0,-7-10 0 0 0,2 3-1 0 0,-7-9-4 0 0,-36-47-4 0 0,46 62 10 0 0,0 0 0 0 0,-1 1 0 0 0,0 0 0 0 0,0 0 0 0 0,0 1 0 0 0,-15-9 0 0 0,22 14 0 0 0,0 0 0 0 0,0 0 0 0 0,0 0-1 0 0,0 0 1 0 0,-1 0 0 0 0,1 0 0 0 0,0 0 0 0 0,0 0 0 0 0,0 0 0 0 0,0 0 0 0 0,0 1 0 0 0,-1-1 0 0 0,1 0 0 0 0,0 0 0 0 0,0 0 0 0 0,0 0-1 0 0,0 0 1 0 0,0 0 0 0 0,0 0 0 0 0,0 0 0 0 0,-1 0 0 0 0,1 0 0 0 0,0 0 0 0 0,0 1 0 0 0,0-1 0 0 0,0 0 0 0 0,0 0 0 0 0,0 0 0 0 0,0 0 0 0 0,0 0-1 0 0,0 0 1 0 0,0 0 0 0 0,0 1 0 0 0,0-1 0 0 0,0 0 0 0 0,-1 0 0 0 0,1 0 0 0 0,0 0 0 0 0,0 0 0 0 0,0 1 0 0 0,0-1 0 0 0,0 0 0 0 0,0 0-1 0 0,1 0 1 0 0,-1 0 0 0 0,0 0 0 0 0,0 0 0 0 0,0 1 0 0 0,0-1 0 0 0,0 0 0 0 0,0 0 0 0 0,0 0 4 0 0,0 1-1 0 0,0-1 1 0 0,0 0 0 0 0,0 1 0 0 0,0-1-1 0 0,0 0 1 0 0,0 0 0 0 0,0 1 0 0 0,0-1 0 0 0,0 0-1 0 0,1 0 1 0 0,-1 1 0 0 0,0-1 0 0 0,0 0-1 0 0,0 0 1 0 0,0 1 0 0 0,0-1 0 0 0,1 0-1 0 0,-1 0 1 0 0,0 1 0 0 0,0-1 0 0 0,0 0-1 0 0,1 0 1 0 0,-1 0 0 0 0,0 0 0 0 0,0 0 0 0 0,1 1-1 0 0,-1-1 1 0 0,4 0-24 0 0,-1 1 0 0 0,0-1 0 0 0,0 1-1 0 0,1 0 1 0 0,-1 0 0 0 0,0 0 0 0 0,5 3 0 0 0,7 3-3 0 0,70 32-25 0 0,-72-31 33 0 0,0 1 0 0 0,0 0-1 0 0,0 1 1 0 0,-1 0 0 0 0,-1 1 0 0 0,18 22-1 0 0,-24-26 35 0 0,0 1-1 0 0,-1 0 1 0 0,0 1-1 0 0,-1-1 0 0 0,0 1 1 0 0,0-1-1 0 0,0 1 1 0 0,-1 0-1 0 0,1 11 0 0 0,-3-19-15 0 0,-1 1 0 0 0,1-1-1 0 0,0 1 1 0 0,0-1-1 0 0,-1 1 1 0 0,1-1 0 0 0,-1 1-1 0 0,1-1 1 0 0,-1 1-1 0 0,1-1 1 0 0,-1 0 0 0 0,0 1-1 0 0,0-1 1 0 0,0 0-1 0 0,0 0 1 0 0,-1 2 0 0 0,-19 17 66 0 0,17-17-55 0 0,-8 6-20 0 0,0-1 0 0 0,0-1 0 0 0,-1 0 0 0 0,0-1 0 0 0,-27 10 0 0 0,6-3-2 0 0,-75 25 66 0 0,103-37-29 0 0,8-4 21 0 0,-2 3-48 0 0,1-1 0 0 0,-1 1 0 0 0,0 0 0 0 0,1 0 0 0 0,-1-1 0 0 0,1 1 0 0 0,-1 0 1 0 0,0 0-1 0 0,1 0 0 0 0,-1 0 0 0 0,1 0 0 0 0,-1 0 0 0 0,0-1 0 0 0,1 1 0 0 0,-1 0 0 0 0,1 0 0 0 0,-1 0 0 0 0,1 0 1 0 0,-1 0-1 0 0,0 1 0 0 0,1-1 0 0 0,-1 0 0 0 0,1 0 0 0 0,-1 0 0 0 0,0 0 0 0 0,1 0 0 0 0,-1 1 0 0 0,1-1 0 0 0,-1 0 1 0 0,0 0-1 0 0,1 0 0 0 0,-1 1 0 0 0,2 1-173 0 0,0 0 0 0 0,0-1 0 0 0,-1 1 0 0 0,1-1 0 0 0,0 1 0 0 0,0-1 0 0 0,1 0 0 0 0,-1 0 0 0 0,0 0 0 0 0,0 0 0 0 0,0 0 0 0 0,1 0 0 0 0,-1-1 0 0 0,1 1 0 0 0,-1-1 0 0 0,3 1 0 0 0,0-1-380 0 0,0 1 1 0 0,0-1-1 0 0,0-1 0 0 0,0 1 1 0 0,0-1-1 0 0,6-1 0 0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6T16:01:04.6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17128,'248'3149'0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1:15:48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 18300 0 0,'0'0'-14'0'0,"4"-1"-2448"0"0,5 1 1621 0 0,43 6 1809 0 0,-39-4-887 0 0,1 0 0 0 0,-1-1 0 0 0,27-1 0 0 0,-36-1-821 0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16:01:05.7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 0 1912 0 0,'0'0'1018'0'0,"-27"3"7704"0"0,37 3-6797 0 0,-5-3-2203 0 0,21 13 1093 0 0,-11-6-427 0 0,25 12 0 0 0,-35-20-348 0 0,-1 0 1 0 0,0 0 0 0 0,0-1-1 0 0,1 0 1 0 0,-1 0-1 0 0,1 0 1 0 0,-1 0-1 0 0,1-1 1 0 0,0 0-1 0 0,-1 0 1 0 0,6 0 0 0 0,-9 0-186 0 0,18-5 680 0 0,-18 5-655 0 0,0 0 0 0 0,-1 0 0 0 0,1-1 1 0 0,-1 1-1 0 0,1 0 0 0 0,0 0 1 0 0,-1-1-1 0 0,1 1 0 0 0,-1 0 1 0 0,1-1-1 0 0,-1 1 0 0 0,1-1 0 0 0,-1 1 1 0 0,1-1-1 0 0,-1 1 0 0 0,0-1 1 0 0,1 1-1 0 0,-1-1 0 0 0,0 1 1 0 0,1-1-1 0 0,-1 0 0 0 0,0 1 0 0 0,0-1 1 0 0,1 1-1 0 0,-1-1 0 0 0,0 0 1 0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16:01:06.8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132 2 5113 0 0,'0'0'1828'0'0,"-14"-1"966"0"0,12 2-2718 0 0,-1-1 0 0 0,1 1 0 0 0,-1 0-1 0 0,1 0 1 0 0,0 0 0 0 0,-1 1-1 0 0,1-1 1 0 0,0 0 0 0 0,0 1-1 0 0,0-1 1 0 0,0 1 0 0 0,0 0 0 0 0,0 0-1 0 0,1 0 1 0 0,-1 0 0 0 0,0 0-1 0 0,1 0 1 0 0,-2 4 0 0 0,-2 2 137 0 0,0 1 0 0 0,1 0 0 0 0,-4 14 1 0 0,-32 153 1537 0 0,24-98-1222 0 0,19-80 517 0 0,6-9-683 0 0,9-17-170 0 0,28-89 387 0 0,-12 27-261 0 0,-33 87-294 0 0,0 1 1 0 0,0 0-1 0 0,0 0 1 0 0,0 0 0 0 0,1 0-1 0 0,-1 0 1 0 0,1 0-1 0 0,-1 0 1 0 0,1 1 0 0 0,0-1-1 0 0,3-2 1 0 0,-4 3-19 0 0,0 1 0 0 0,-1 0 0 0 0,1-1 0 0 0,0 1 0 0 0,0 0 0 0 0,0-1 0 0 0,0 1 0 0 0,0 0 0 0 0,0 0 0 0 0,0 0 0 0 0,0 0 0 0 0,0 0 0 0 0,0 0 0 0 0,0 0 0 0 0,0 0 0 0 0,0 1 0 0 0,-1-1 0 0 0,1 0 0 0 0,0 1 0 0 0,0-1 0 0 0,0 0-1 0 0,0 1 1 0 0,0-1 0 0 0,-1 1 0 0 0,1-1 0 0 0,0 1 0 0 0,0-1 0 0 0,-1 1 0 0 0,1 0 0 0 0,0-1 0 0 0,0 2 0 0 0,10 11 2 0 0,-1 0-1 0 0,0 0 0 0 0,-1 1 1 0 0,8 16-1 0 0,16 24 4 0 0,-30-50-65 0 0,2 4 92 0 0,1 0 1 0 0,1 0 0 0 0,-1-1-1 0 0,9 8 1 0 0,-13-14-66 0 0,0 1 0 0 0,0 0 1 0 0,1-1-1 0 0,-1 1 0 0 0,1-1 0 0 0,0 1 1 0 0,-1-1-1 0 0,1 0 0 0 0,0 0 0 0 0,0-1 1 0 0,0 1-1 0 0,-1-1 0 0 0,1 1 0 0 0,0-1 1 0 0,0 0-1 0 0,0 0 0 0 0,0 0 0 0 0,4-1 1 0 0,-1 0-1358 0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16:01:11.7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0 101 3705 0 0,'0'0'216'0'0,"2"-13"-586"0"0,-1 8 688 0 0,0 1-1 0 0,1-1 0 0 0,0 0 0 0 0,0 0 1 0 0,0 1-1 0 0,1 0 0 0 0,5-8 0 0 0,0 1 926 0 0,17-16-1 0 0,-24 26-1150 0 0,3-3 53 0 0,-4 4-116 0 0,0 0 0 0 0,1 0 0 0 0,-1 0 0 0 0,0 0 0 0 0,0 0 0 0 0,0 0 0 0 0,0 0 0 0 0,0 0 0 0 0,0 0 0 0 0,0 0 0 0 0,0 0 1 0 0,0 0-1 0 0,0 0 0 0 0,0 0 0 0 0,0 0 0 0 0,1 0 0 0 0,-1 0 0 0 0,0 0 0 0 0,0 0 0 0 0,0 0 0 0 0,0 0 0 0 0,0 0 0 0 0,0 0 0 0 0,0 0 0 0 0,0 0 0 0 0,0 0 1 0 0,0 0-1 0 0,0 0 0 0 0,0 0 0 0 0,0 0 0 0 0,0 0 0 0 0,0 0 0 0 0,1 0 0 0 0,-1 0 0 0 0,0 0 0 0 0,0 0 0 0 0,0 1 0 0 0,0-1 0 0 0,0 0 0 0 0,0 0 0 0 0,0 0 1 0 0,0 0-1 0 0,0 0 0 0 0,0 0 0 0 0,0 0 0 0 0,0 0 0 0 0,0 0 0 0 0,0 0 0 0 0,0 0 0 0 0,0 0 0 0 0,0 0 0 0 0,0 1 0 0 0,0-1 0 0 0,0 0 0 0 0,0 0 1 0 0,0 0-1 0 0,0 0 0 0 0,0 0 0 0 0,0 0 0 0 0,0 0 0 0 0,0 0 0 0 0,12 18 2792 0 0,-8-9-2566 0 0,-1 1 1 0 0,0-1 0 0 0,0 1 0 0 0,-1 0 0 0 0,0 0 0 0 0,-1 0-1 0 0,0 11 1 0 0,3 14 582 0 0,27 206 1628 0 0,-19-142-1875 0 0,16 87 53 0 0,-22-156-590 0 0,23 126 49 0 0,-26-135-73 0 0,-2-1 1 0 0,0 1-1 0 0,-1 0 0 0 0,-1 0 0 0 0,-6 30 1 0 0,1-13 205 0 0,-2 41 1 0 0,5-45-152 0 0,-14 387 424 0 0,22-228-327 0 0,-4 288 152 0 0,-4-428-306 0 0,-4 127-49 0 0,7-143 74 0 0,2 0 0 0 0,13 67 0 0 0,27 129-35 0 0,-11-49-10 0 0,-18-133 34 0 0,24 64 0 0 0,-6-21-6 0 0,7 49 28 0 0,3 13 8 0 0,42 105 38 0 0,-42-109 104 0 0,-2-6-178 0 0,-22-95-53 0 0,3-2-1 0 0,1 0 1 0 0,46 74 0 0 0,-26-61 97 0 0,29 24 69 0 0,-67-82-138 0 0,1-1 0 0 0,0 0 1 0 0,-1 0-1 0 0,1 0 0 0 0,0 0 1 0 0,1-1-1 0 0,-1 0 0 0 0,0 0 1 0 0,9 3-1 0 0,2 0 36 0 0,27 3 0 0 0,-2 1-21 0 0,-3-1-75 0 0,42 3 0 0 0,2 1 122 0 0,-38-3-55 0 0,-1-3 0 0 0,55 2-1 0 0,-96-8 18 0 0,3 0-115 0 0,0 0 0 0 0,0 0 0 0 0,0 0 0 0 0,-1-1 0 0 0,1 1 0 0 0,5-3 0 0 0,-8 3-81 0 0,0-1 0 0 0,1 1 1 0 0,-1-1-1 0 0,0 0 0 0 0,0 0 0 0 0,0 0 1 0 0,0 0-1 0 0,0 0 0 0 0,0 0 1 0 0,0 0-1 0 0,0 0 0 0 0,0 0 1 0 0,-1 0-1 0 0,1 0 0 0 0,0 0 1 0 0,-1-1-1 0 0,1 1 0 0 0,-1 0 0 0 0,1-1 1 0 0,-1 1-1 0 0,1-2 0 0 0,0-1-213 0 0,1-4 153 0 0,-2 1-3159 0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16:01:12.9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291 70 7162 0 0,'0'0'794'0'0,"0"-15"1357"0"0,0 12-2085 0 0,0 1 0 0 0,0 0 0 0 0,0-1 0 0 0,-1 1 0 0 0,1 0-1 0 0,0-1 1 0 0,-1 1 0 0 0,0 0 0 0 0,1 0 0 0 0,-1 0-1 0 0,0-1 1 0 0,0 1 0 0 0,0 0 0 0 0,-1 0 0 0 0,1 0 0 0 0,0 1-1 0 0,-2-3 1 0 0,1 2 86 0 0,0 1 0 0 0,-1 0 0 0 0,1-1 1 0 0,0 1-1 0 0,0 0 0 0 0,-1 0 0 0 0,1 0 0 0 0,-1 0 0 0 0,1 1 0 0 0,0-1 0 0 0,-1 1 0 0 0,0-1 0 0 0,1 1 0 0 0,-1 0 1 0 0,-3 0-1 0 0,2 1 27 0 0,-1-1 1 0 0,0 1 0 0 0,1 0 0 0 0,-1 0-1 0 0,1 0 1 0 0,0 1 0 0 0,-1-1 0 0 0,1 1-1 0 0,0 0 1 0 0,0 1 0 0 0,0-1-1 0 0,0 1 1 0 0,0 0 0 0 0,1 0 0 0 0,-1 0-1 0 0,1 0 1 0 0,0 0 0 0 0,0 1 0 0 0,-5 7-1 0 0,-4 6-35 0 0,2 1-1 0 0,0 0 0 0 0,-9 23 0 0 0,15-31-99 0 0,-76 200 880 0 0,78-204-890 0 0,-9 30 134 0 0,10-33-123 0 0,1 0-1 0 0,-1 1 1 0 0,1-1 0 0 0,-1 0 0 0 0,1 1-1 0 0,0-1 1 0 0,0 0 0 0 0,1 5-1 0 0,14-43 942 0 0,19-73-874 0 0,4-9-86 0 0,-27 87-24 0 0,28-52-1 0 0,-38 80 0 0 0,0-1 0 0 0,1 1 0 0 0,0 0 0 0 0,-1-1 1 0 0,1 1-1 0 0,0 0 0 0 0,0 0 0 0 0,1 0 0 0 0,-1 0 0 0 0,0 1 0 0 0,0-1 0 0 0,1 0 0 0 0,-1 1 0 0 0,1 0 0 0 0,0 0 0 0 0,-1-1 0 0 0,1 2 0 0 0,4-2 0 0 0,-5 1-15 0 0,1 1-1 0 0,0 0 1 0 0,-1 0 0 0 0,1 0-1 0 0,-1 1 1 0 0,1-1 0 0 0,0 0 0 0 0,-1 1-1 0 0,1 0 1 0 0,-1-1 0 0 0,0 1 0 0 0,1 0-1 0 0,-1 0 1 0 0,1 1 0 0 0,-1-1 0 0 0,0 0-1 0 0,0 1 1 0 0,0 0 0 0 0,0-1 0 0 0,3 4-1 0 0,32 37 10 0 0,-1 1-1 0 0,40 65 1 0 0,-57-80-3 0 0,-14-20 36 0 0,0-1 0 0 0,1 0-1 0 0,0 0 1 0 0,1-1 0 0 0,-1 0-1 0 0,1 0 1 0 0,0 0-1 0 0,9 5 1 0 0,-10-8-239 0 0,0 0 1 0 0,0 0-1 0 0,0-1 0 0 0,0 0 1 0 0,0 0-1 0 0,1 0 0 0 0,-1-1 1 0 0,0 0-1 0 0,1 0 0 0 0,-1 0 1 0 0,1-1-1 0 0,7-1 0 0 0,12-1-2170 0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16:01:26.5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 85 1272 0 0,'0'0'355'0'0,"-7"0"-275"0"0,-10 0-88 0 0,10 0 3589 0 0,32 0-2958 0 0,-25 0-574 0 0,0 1 1 0 0,0-1 0 0 0,0 0-1 0 0,0 0 1 0 0,0 0-1 0 0,0 0 1 0 0,0 0-1 0 0,0 0 1 0 0,0 0 0 0 0,0 0-1 0 0,0 0 1 0 0,0 0-1 0 0,1 0 1 0 0,-1 0-1 0 0,0 0 1 0 0,0 0 0 0 0,0 0-1 0 0,0 0 1 0 0,0 0-1 0 0,0 0 1 0 0,0 0 0 0 0,0 0-1 0 0,0 0 1 0 0,0 0-1 0 0,0 0 1 0 0,0 0-1 0 0,1 0 1 0 0,-1 0 0 0 0,0 0-1 0 0,0-1 249 0 0,0 1-249 0 0,0 0 1 0 0,0 0-1 0 0,0 0 1 0 0,0 0-1 0 0,0 0 1 0 0,0 0 0 0 0,0 0-1 0 0,0 0 1 0 0,0 0-1 0 0,0-1 1 0 0,0 1 0 0 0,0 0-1 0 0,0 0 1 0 0,0 0-1 0 0,0 0 1 0 0,0-3 2796 0 0,4 2-2358 0 0,4 0-265 0 0,0 0 0 0 0,0 0 1 0 0,14-4-1 0 0,7-2 48 0 0,462-46 1253 0 0,55 42-672 0 0,-258 28-546 0 0,-190-10-102 0 0,100-6 721 0 0,-166-2-831 0 0,171-1 117 0 0,-24 2-106 0 0,-57 5-26 0 0,-36 0-18 0 0,149-4 811 0 0,-234-1-786 0 0,-4-1 7 0 0,-5 0-92 0 0,8 1-113 0 0,-3 0-784 0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16:01:27.5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241 55 3193 0 0,'0'0'1463'0'0,"9"-11"-1558"0"0,21-22 1225 0 0,-25 22 5500 0 0,-7 12-6457 0 0,0 0-1 0 0,0 0 0 0 0,0 0 0 0 0,0-1 0 0 0,0 1 0 0 0,-1 0 1 0 0,1-1-1 0 0,0 0 0 0 0,0 0 0 0 0,-3 0 0 0 0,-5 2 48 0 0,5-1-134 0 0,-8 1 80 0 0,-1 1-1 0 0,1 1 0 0 0,0 0 0 0 0,0 0 1 0 0,1 2-1 0 0,-1-1 0 0 0,-13 10 0 0 0,-87 60 450 0 0,105-64-515 0 0,2-2-136 0 0,6-9 30 0 0,8 11 207 0 0,-8-10-197 0 0,1 0 0 0 0,-1 0-1 0 0,1 0 1 0 0,0 0 0 0 0,-1 0 0 0 0,1 0-1 0 0,0 0 1 0 0,0 0 0 0 0,0-1 0 0 0,-1 1 0 0 0,1 0-1 0 0,2 1 1 0 0,14 6 64 0 0,0 0-1 0 0,1-1 0 0 0,-1 0 0 0 0,2-2 1 0 0,31 7-1 0 0,97 4-109 0 0,-128-14 55 0 0,49 3 69 0 0,-13-2-39 0 0,94 17 0 0 0,-140-18-7 0 0,-6-2-36 0 0,0 1 0 0 0,0-1 0 0 0,0 1 0 0 0,0 0 0 0 0,0 0 0 0 0,0 0 0 0 0,0 0 0 0 0,3 2 0 0 0,-6-3-21 0 0,0 0 0 0 0,0 1 0 0 0,0-1 1 0 0,0 0-1 0 0,0 0 0 0 0,0 0 0 0 0,0 0 0 0 0,-1 0 0 0 0,1 0 0 0 0,0 0 1 0 0,0 0-1 0 0,0 1 0 0 0,0-1 0 0 0,0 0 0 0 0,0 0 0 0 0,0 0 0 0 0,0 0 1 0 0,0 0-1 0 0,0 0 0 0 0,0 0 0 0 0,-1 0 0 0 0,1 0 0 0 0,0 0 0 0 0,0 0 0 0 0,0 0 1 0 0,0 0-1 0 0,0 0 0 0 0,0 0 0 0 0,0 0 0 0 0,-1 0 0 0 0,1 1 0 0 0,0-1 1 0 0,0 0-1 0 0,0-1 0 0 0,0 1 0 0 0,0 0 0 0 0,0 0 0 0 0,0 0 0 0 0,-1 0 1 0 0,1 0-1 0 0,0 0 0 0 0,0 0 0 0 0,0 0 0 0 0,0 0 0 0 0,0 0 0 0 0,0 0 0 0 0,0 0 1 0 0,0 0-1 0 0,-1 0 0 0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16:07:43.3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2168 0 0,'0'0'6103'0'0,"0"10"-5516"0"0,12 110 560 0 0,-4 153 1 0 0,-16-119-842 0 0,-1-1 724 0 0,16 50-546 0 0,-2-103-256 0 0,0 115 85 0 0,41 152 331 0 0,-39-324-596 0 0,11 81 362 0 0,-15-91-200 0 0,-2 60-1 0 0,-1-58-107 0 0,0-24-64 0 0,0-1 0 0 0,-2 21 0 0 0,0-27 286 0 0,0-9-739 0 0,2 4 169 0 0,0 1 1 0 0,0-1-1 0 0,0 1 1 0 0,0-1-1 0 0,0 1 0 0 0,0-1 1 0 0,-1 1-1 0 0,1-1 1 0 0,0 1-1 0 0,0-1 0 0 0,0 1 1 0 0,-1-1-1 0 0,1 1 1 0 0,0-1-1 0 0,-1 0 0 0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16:07:44.3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128 195 2040 0 0,'0'0'139'0'0,"0"-11"-8"0"0,0 5-158 0 0,0 1 0 0 0,-1-1 0 0 0,1 1 0 0 0,-1-1 0 0 0,-3-8 0 0 0,1-2 591 0 0,0 0 0 0 0,0 0 0 0 0,2-1 0 0 0,0-28 0 0 0,4 35 2636 0 0,-2 15-1056 0 0,-1-5-2075 0 0,0 1 0 0 0,0-1 0 0 0,0 0 0 0 0,0 1 1 0 0,0-1-1 0 0,-1 1 0 0 0,1-1 0 0 0,0 0 1 0 0,0 1-1 0 0,0-1 0 0 0,0 1 0 0 0,0-1 0 0 0,-1 0 1 0 0,1 1-1 0 0,0-1 0 0 0,0 0 0 0 0,-1 1 1 0 0,1-1-1 0 0,0 0 0 0 0,-1 1 0 0 0,-3 4 48 0 0,0 1 0 0 0,0 0 0 0 0,0 0 0 0 0,1 0 0 0 0,-4 11 0 0 0,0-3 8 0 0,-5 12 73 0 0,1 1-1 0 0,2 1 1 0 0,0 0 0 0 0,-5 32-1 0 0,4-12 11 0 0,-3 12-76 0 0,13-51 50 0 0,1-8 209 0 0,0-5 261 0 0,-1 1-443 0 0,0 0 0 0 0,1-1 1 0 0,0 1-1 0 0,0 0 1 0 0,1-4-1 0 0,2-4-152 0 0,14-53 83 0 0,40-94 0 0 0,-49 138-139 0 0,-3 7 7 0 0,-1 1 0 0 0,10-14 0 0 0,-12 22-16 0 0,-1 1 1 0 0,1-1-1 0 0,1 0 0 0 0,-1 1 1 0 0,0 0-1 0 0,1 0 1 0 0,0 0-1 0 0,0 0 1 0 0,-1 0-1 0 0,6-2 1 0 0,-2 2-19 0 0,-4 1 31 0 0,0 1 0 0 0,0-1 0 0 0,0 1-1 0 0,1 0 1 0 0,3-1 0 0 0,-6 1-6 0 0,1 1 0 0 0,-1 0 0 0 0,0 0 0 0 0,1 0 0 0 0,-1 0 0 0 0,0 0 0 0 0,1 1 1 0 0,-1-1-1 0 0,0 0 0 0 0,1 1 0 0 0,-1-1 0 0 0,0 1 0 0 0,0-1 0 0 0,1 1 0 0 0,-1-1 0 0 0,0 1 0 0 0,2 1 0 0 0,28 24 69 0 0,-1 1 0 0 0,32 40 0 0 0,-3-4-13 0 0,-59-63-55 0 0,7 6 16 0 0,0 1 0 0 0,-1 0-1 0 0,0 0 1 0 0,9 15 0 0 0,-22-21 119 0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16:08:11.9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14 2937 0 0,'0'0'7921'0'0,"13"-14"-3648"0"0,-1 42-3402 0 0,-6-3-806 0 0,-1 0-1 0 0,3 33 0 0 0,-5 22 246 0 0,-1-10-134 0 0,6 112 73 0 0,1 4-7 0 0,22 37-260 0 0,-4-40 12 0 0,-7 83 118 0 0,-9-99-104 0 0,-7-103-6 0 0,10 45 184 0 0,-5-29 58 0 0,7 70 302 0 0,-15-137-477 0 0,1 113 28 0 0,-2-92-98 0 0,-2 128-724 0 0,0-183-3780 0 0,0 0 1540 0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16:08:13.1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213 86 760 0 0,'0'0'6550'0'0,"0"-20"-4753"0"0,-2 13-233 0 0,-2 13-499 0 0,-4 5-1014 0 0,-15 16 149 0 0,2 0 0 0 0,1 1 0 0 0,-24 47 0 0 0,25-37-44 0 0,-52 109 411 0 0,70-142-355 0 0,5-5 64 0 0,-4 0-246 0 0,0-1 0 0 0,1 1 1 0 0,-1 0-1 0 0,1-1 0 0 0,-1 1 0 0 0,1 0 1 0 0,-1-1-1 0 0,0 1 0 0 0,1-1 0 0 0,-1 1 0 0 0,0-1 1 0 0,1 1-1 0 0,-1-1 0 0 0,0 1 0 0 0,1-2 1 0 0,9-10 73 0 0,96-155-46 0 0,-83 124-92 0 0,3 1 0 0 0,2 0-1 0 0,36-41 1 0 0,-61 81 33 0 0,-1-1 0 0 0,1 1 0 0 0,-1 0 0 0 0,1 0 0 0 0,0 0 0 0 0,0 0 0 0 0,-1 1 1 0 0,2-1-1 0 0,-1 1 0 0 0,0-1 0 0 0,0 1 0 0 0,0 0 0 0 0,0 0 0 0 0,1 1 0 0 0,-1-1 0 0 0,7 0 0 0 0,-8 2 18 0 0,-1-1 0 0 0,1 1 1 0 0,-1-1-1 0 0,1 1 0 0 0,-1 0 0 0 0,1-1 0 0 0,-1 1 0 0 0,1 0 1 0 0,-1 0-1 0 0,0 0 0 0 0,0 0 0 0 0,1 0 0 0 0,-1 0 0 0 0,0 1 1 0 0,0-1-1 0 0,0 0 0 0 0,0 0 0 0 0,1 3 0 0 0,2 1 2 0 0,-1 1 0 0 0,6 13 0 0 0,26 77 48 0 0,-15-40 159 0 0,39 77 1 0 0,-40-95 6 0 0,-18-36-385 0 0,0 0 0 0 0,-1 1-1 0 0,1-1 1 0 0,0 0 0 0 0,-1 1-1 0 0,1-1 1 0 0,-1 1 0 0 0,0 3 0 0 0,1 1-369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1:15:48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34 3449 0 0,'0'2'2093'0'0,"-1"0"103"0"0,0 0-899 0 0,-1 2-466 0 0,-1 2-426 0 0,2-3 348 0 0,0-2-592 0 0,1 1 1 0 0,-1-1 0 0 0,1 1-1 0 0,0-1 1 0 0,0 1-1 0 0,-1 0 1 0 0,1-1 0 0 0,0 1-1 0 0,1-1 1 0 0,-1 1 0 0 0,0-1-1 0 0,0 1 1 0 0,1 0 0 0 0,-1-1-1 0 0,1 1 1 0 0,-1-1-1 0 0,1 0 1 0 0,0 1 0 0 0,-1-1-1 0 0,1 1 1 0 0,0-1 0 0 0,0 0-1 0 0,0 0 1 0 0,0 1 0 0 0,2 0-1 0 0,-1 0-117 0 0,0-1-1 0 0,0 0 1 0 0,0 0 0 0 0,0 0-1 0 0,1 0 1 0 0,-1 0 0 0 0,0 0-1 0 0,1 0 1 0 0,-1-1 0 0 0,1 1-1 0 0,-1-1 1 0 0,1 0 0 0 0,-1 1-1 0 0,1-1 1 0 0,3-1 0 0 0,-2 1 11 0 0,-1-1 0 0 0,0 1 1 0 0,0-1-1 0 0,0 0 0 0 0,0 0 1 0 0,0 0-1 0 0,1 0 0 0 0,-2 0 0 0 0,1-1 1 0 0,0 1-1 0 0,4-4 0 0 0,-3 1 124 0 0,0 1 0 0 0,0-1 0 0 0,-1 0-1 0 0,1 0 1 0 0,-1-1 0 0 0,3-5 0 0 0,-5 8-90 0 0,0 1 0 0 0,0 0 0 0 0,0-1 0 0 0,-1 1 1 0 0,1-1-1 0 0,0 1 0 0 0,-1-1 0 0 0,1 0 0 0 0,-1 1 1 0 0,0-1-1 0 0,0 1 0 0 0,1-1 0 0 0,-1 0 0 0 0,0 1 0 0 0,-1-4 1 0 0,1 4-67 0 0,-1-1 0 0 0,1 1 0 0 0,-1 0 0 0 0,0 0 0 0 0,1 0 0 0 0,-1-1 0 0 0,0 1 0 0 0,0 0 0 0 0,0 0 0 0 0,0 0 0 0 0,0 0 0 0 0,0 0 0 0 0,0 1 0 0 0,0-1 0 0 0,0 0 0 0 0,0 0 0 0 0,0 1 0 0 0,-1-1 0 0 0,-1 0 0 0 0,1 0-21 0 0,-1 0 0 0 0,1 0 0 0 0,-1 0 1 0 0,0 1-1 0 0,1-1 0 0 0,-1 1 0 0 0,0 0 0 0 0,1 0 0 0 0,-1 0 1 0 0,0 0-1 0 0,1 0 0 0 0,-1 0 0 0 0,0 1 0 0 0,1 0 0 0 0,-1-1 1 0 0,1 1-1 0 0,-1 0 0 0 0,-4 2 0 0 0,3 0-153 0 0,0-1 1 0 0,-1 1-1 0 0,2 0 0 0 0,-1 0 1 0 0,0 1-1 0 0,1-1 0 0 0,-1 1 1 0 0,1 0-1 0 0,-4 6 0 0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16:08:25.7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1772 96 7162 0 0,'0'0'-29'0'0,"-8"1"-675"0"0,-8 0 1464 0 0,-1 1 0 0 0,0-2-1 0 0,1-1 1 0 0,-1 0-1 0 0,-20-4 1 0 0,-80-23 2049 0 0,114 27-2783 0 0,-55-13 932 0 0,-113-14 0 0 0,-62 13-410 0 0,141 11-417 0 0,39 2-52 0 0,-62 5 0 0 0,82 1-61 0 0,0 0 0 0 0,0 3 1 0 0,-33 10-1 0 0,-147 68 84 0 0,73-13 8 0 0,138-70-109 0 0,0-1 1 0 0,-1 0 0 0 0,1 1-1 0 0,0 0 1 0 0,0-1 0 0 0,-3 4 0 0 0,5-5-2 0 0,0 0 1 0 0,0 0 0 0 0,0 0 0 0 0,0 1-1 0 0,0-1 1 0 0,0 0 0 0 0,0 0 0 0 0,0 0 0 0 0,0 0-1 0 0,0 0 1 0 0,0 0 0 0 0,-1 0 0 0 0,1 0-1 0 0,0 0 1 0 0,0 0 0 0 0,0 0 0 0 0,0 0 0 0 0,0 0-1 0 0,0 0 1 0 0,0 0 0 0 0,0 0 0 0 0,0 1-1 0 0,0-1 1 0 0,0 0 0 0 0,0 0 0 0 0,0 0 0 0 0,0 0-1 0 0,0 0 1 0 0,0 0 0 0 0,0 0 0 0 0,0 0-1 0 0,0 0 1 0 0,0 0 0 0 0,0 0 0 0 0,0 0 0 0 0,0 0-1 0 0,0 1 1 0 0,0-1 0 0 0,1 0 0 0 0,-1 0-1 0 0,0 0 1 0 0,0 0 0 0 0,0 0 0 0 0,0 0 0 0 0,0 0-1 0 0,0 0 1 0 0,0 0 0 0 0,0 0 0 0 0,0 0-1 0 0,0 0 1 0 0,0 0 0 0 0,0 0 0 0 0,0 0 0 0 0,0 0-1 0 0,0 0 1 0 0,0 0 0 0 0,1 0 0 0 0,-1 0-1 0 0,0 0 1 0 0,0 0 0 0 0,0 0 0 0 0,0 0 0 0 0,6 0 32 0 0,-1-2-12 0 0,-9 4-8 0 0,-5 1 1 0 0,1 0 0 0 0,0 1 0 0 0,0 1 1 0 0,1-1-1 0 0,-1 1 0 0 0,-12 11 1 0 0,-37 43 245 0 0,56-59-258 0 0,1 0 0 0 0,0 1 0 0 0,-1-1 0 0 0,1 0 0 0 0,0 1 1 0 0,-1-1-1 0 0,1 0 0 0 0,0 1 0 0 0,-1-1 0 0 0,1 0 0 0 0,0 0 1 0 0,-1 0-1 0 0,1 1 0 0 0,-1-1 0 0 0,1 0 0 0 0,-1 0 0 0 0,1 0 0 0 0,-1 0 1 0 0,1 0-1 0 0,0 0 0 0 0,-1 0 0 0 0,0 0 0 0 0,0 0 0 0 0,1 0 0 0 0,-1 1 0 0 0,0-1 0 0 0,1 0 0 0 0,-1 0 0 0 0,1 0-1 0 0,-1 0 1 0 0,0 1 0 0 0,1-1 0 0 0,-1 0 0 0 0,1 1 0 0 0,-1-1 0 0 0,1 0 0 0 0,-1 1 0 0 0,0 0 0 0 0,-8 9 9 0 0,0 1 1 0 0,1 0 0 0 0,-11 18 0 0 0,1-1 1 0 0,11-17 3 0 0,-4 4 16 0 0,1 1-1 0 0,-17 34 0 0 0,25-45-29 0 0,1-1 0 0 0,-1 1 1 0 0,1-1-1 0 0,-1 1 0 0 0,1 0 0 0 0,1 0 0 0 0,-1-1 0 0 0,1 1 1 0 0,0 0-1 0 0,0 0 0 0 0,0 0 0 0 0,1-1 0 0 0,-1 1 0 0 0,1 0 1 0 0,0 0-1 0 0,1-1 0 0 0,1 5 0 0 0,7 10 13 0 0,1-1 0 0 0,0-1 0 0 0,2 0 0 0 0,21 22 0 0 0,7 10 29 0 0,-20-21 3 0 0,33 31 0 0 0,-41-46-38 0 0,1-1 0 0 0,0 0 0 0 0,1-1 1 0 0,19 10-1 0 0,-6-6 27 0 0,0-1-1 0 0,1-2 1 0 0,0-1 0 0 0,1-2-1 0 0,0 0 1 0 0,0-2 0 0 0,46 4-1 0 0,18 2 83 0 0,0 0 34 0 0,-6-5-112 0 0,100 7-40 0 0,-131-13 26 0 0,71-6 0 0 0,-78-2 62 0 0,-1-2 0 0 0,58-17 0 0 0,-45 10 4 0 0,-39 10-48 0 0,0-1 0 0 0,-1 0 0 0 0,39-18 0 0 0,102-72 136 0 0,-93 52-215 0 0,7-6 161 0 0,-62 40-107 0 0,-1-2 0 0 0,-1 1 0 0 0,14-16-1 0 0,-24 24 12 0 0,-1-1-1 0 0,0 0 0 0 0,0 1 0 0 0,0-1 0 0 0,0 0 0 0 0,0 0 0 0 0,-1 0 1 0 0,0 0-1 0 0,1 0 0 0 0,-2-1 0 0 0,1 1 0 0 0,0-6 0 0 0,0-5 114 0 0,-1 0 1 0 0,-2-17-1 0 0,0 21-97 0 0,0 1 1 0 0,0-1-1 0 0,-1 1 1 0 0,0-1-1 0 0,-1 1 1 0 0,0 0 0 0 0,-7-12-1 0 0,-43-61 259 0 0,53 82-302 0 0,-21-28 125 0 0,-30-28 0 0 0,35 38-157 0 0,3 5 40 0 0,0 0 0 0 0,-1 1 0 0 0,-1 0 0 0 0,-19-11 0 0 0,25 17-14 0 0,-1 2 0 0 0,1-1 0 0 0,-1 2 0 0 0,0-1 0 0 0,-1 1 0 0 0,1 1 0 0 0,-1 0 0 0 0,-14-1 0 0 0,24 4 1 0 0,-24-3-21 0 0,-42 1 1 0 0,-43-3 21 0 0,21 1-260 0 0,77 5-52 0 0,0 1 0 0 0,0 1 0 0 0,0 0 0 0 0,0 1 0 0 0,1 0 0 0 0,-16 8 0 0 0,22-10 93 0 0,-1 1-2616 0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16:09:47.0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1298 201 7930 0 0,'0'0'-29'0'0,"-10"-4"-101"0"0,-79-27 1923 0 0,38 12-509 0 0,-40-20 739 0 0,64 26-1088 0 0,-1 2 0 0 0,-48-15-1 0 0,51 22-678 0 0,0 1 0 0 0,0 2-1 0 0,-1 0 1 0 0,-37 5-1 0 0,58-4-258 0 0,-43 5 60 0 0,-92 23-1 0 0,80-14 79 0 0,41-9-96 0 0,1 1-1 0 0,0 1 1 0 0,0 0-1 0 0,0 1 1 0 0,1 1-1 0 0,0 1 1 0 0,-25 19-1 0 0,30-20-24 0 0,0-3 16 0 0,0 0-1 0 0,-13 12 1 0 0,11-9-37 0 0,13-8 6 0 0,0 0-1 0 0,0 0 1 0 0,0-1-1 0 0,-1 1 0 0 0,1 0 1 0 0,0-1-1 0 0,-1 1 1 0 0,1-1-1 0 0,-2 1 0 0 0,1-1 0 0 0,0 1 0 0 0,-1-1 0 0 0,1 1 0 0 0,0-1 0 0 0,-1 1 0 0 0,1 0 0 0 0,0 0 0 0 0,0 0 0 0 0,0 1 0 0 0,0-1 0 0 0,0 0 0 0 0,-2 2 0 0 0,-21 24 2 0 0,5-6 6 0 0,-10 8 8 0 0,-26 32-1 0 0,47-49-4 0 0,0 0-1 0 0,0 1 0 0 0,1 1 0 0 0,1 0 0 0 0,-11 27 0 0 0,10-18 9 0 0,2 0-1 0 0,0 0 1 0 0,-3 31 0 0 0,8-38-1 0 0,0 0 1 0 0,1 0 0 0 0,0-1 0 0 0,1 1 0 0 0,1 0 0 0 0,4 16-1 0 0,1-12-10 0 0,0 0-1 0 0,17 31 0 0 0,-11-23 37 0 0,-9-20-12 0 0,0 0 0 0 0,0-1 0 0 0,1 1 1 0 0,0-1-1 0 0,0 0 0 0 0,0 0 0 0 0,1-1 0 0 0,0 0 0 0 0,1 0 1 0 0,0 0-1 0 0,-1-1 0 0 0,2 0 0 0 0,-1 0 0 0 0,0-1 1 0 0,1 0-1 0 0,0 0 0 0 0,0 0 0 0 0,14 3 0 0 0,233 53 182 0 0,-159-43-49 0 0,0-5 0 0 0,135 0-1 0 0,-7 7 486 0 0,1-1-271 0 0,-30-27 5 0 0,150 5 137 0 0,103 12-345 0 0,-334-3 56 0 0,274 3 715 0 0,-223-6-836 0 0,153-16 126 0 0,-298 13-191 0 0,136-12 218 0 0,260-13 226 0 0,-54 4-378 0 0,-165 8 80 0 0,-35-1 24 0 0,47-2 169 0 0,42 1-372 0 0,-160 8 44 0 0,274-24-23 0 0,3 9-81 0 0,-276 20 69 0 0,467-10 17 0 0,-397 10-37 0 0,124 3 0 0 0,-172 5-13 0 0,217 17 84 0 0,-61-5-1 0 0,-164-22-70 0 0,159-28 0 0 0,-205 21 57 0 0,83-26 0 0 0,-51 2 56 0 0,-30 12-93 0 0,-47 18-42 0 0,8-2 78 0 0,-1-1 0 0 0,1-1 0 0 0,26-16-1 0 0,-47 24-47 0 0,0 1-1 0 0,0-1 0 0 0,-1 0 0 0 0,1 1 0 0 0,-1-1 1 0 0,1 0-1 0 0,-1 0 0 0 0,0 0 0 0 0,0 0 0 0 0,1-1 1 0 0,-1 1-1 0 0,-1 0 0 0 0,1 0 0 0 0,0-1 0 0 0,-1 1 0 0 0,1 0 1 0 0,0-4-1 0 0,0-6 16 0 0,-1 1 0 0 0,-1-17 1 0 0,0 7 47 0 0,1 12-78 0 0,-1 1 1 0 0,0-1-1 0 0,-1 1 1 0 0,0 0-1 0 0,0 0 0 0 0,-1-1 1 0 0,-4-9-1 0 0,-31-54 67 0 0,26 53-35 0 0,5 6-26 0 0,-2 1-1 0 0,1 1 1 0 0,-1 0-1 0 0,-1 0 1 0 0,0 1 0 0 0,-23-18-1 0 0,-75-43-140 0 0,78 52 85 0 0,7 6 22 0 0,-1 1 1 0 0,-36-13 0 0 0,-53-11-70 0 0,102 33 103 0 0,-283-70-197 0 0,136 59 37 0 0,19 3 74 0 0,-407-36-15 0 0,-70 13 124 0 0,228 28-343 0 0,230 7 322 0 0,-360 3 129 0 0,104 2-159 0 0,149 0 34 0 0,-439 8-107 0 0,501-9 41 0 0,-69 8 39 0 0,62-1-19 0 0,-263-7-3 0 0,264 0-23 0 0,147-2 50 0 0,-433 5-81 0 0,487-8 97 0 0,-143 9-30 0 0,99-4 25 0 0,-178 7-37 0 0,125-12-26 0 0,99 0 74 0 0,1-1-1 0 0,0-1 1 0 0,-1 1-1 0 0,1-1 1 0 0,0 1-1 0 0,-6-5 1 0 0,-5 0 59 0 0,-22-11-14 0 0,28 13-264 0 0,0-1 0 0 0,0 1 0 0 0,-1 0-1 0 0,1 1 1 0 0,-19-3 0 0 0,22 7-310 0 0,-1 0 0 0 0,0 0-1 0 0,1 0 1 0 0,-1 1 0 0 0,1 0-1 0 0,-1 1 1 0 0,-8 4 0 0 0,3-2-143 0 0,9-4-2153 0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16:10:46.96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552 187 5369 0 0,'0'0'1687'0'0,"-12"-3"-1217"0"0,-3-3 116 0 0,1-1-1 0 0,0 0 1 0 0,1-1 0 0 0,-1 0 0 0 0,-12-11 0 0 0,20 14-280 0 0,-2-2 16 0 0,0 0-1 0 0,0 1 1 0 0,-13-7 0 0 0,18 11-312 0 0,0 1 1 0 0,0-1-1 0 0,0 1 0 0 0,-1 0 1 0 0,1 0-1 0 0,0 1 0 0 0,-1-1 1 0 0,1 1-1 0 0,0-1 1 0 0,-1 1-1 0 0,1 0 0 0 0,-1 0 1 0 0,1 1-1 0 0,-4 0 0 0 0,-5 1 50 0 0,0 1-1 0 0,1 0 0 0 0,-1 1 0 0 0,1 1 1 0 0,0-1-1 0 0,0 2 0 0 0,0-1 0 0 0,1 2 1 0 0,0-1-1 0 0,0 1 0 0 0,1 1 0 0 0,-1 0 1 0 0,2 0-1 0 0,-1 1 0 0 0,1 0 0 0 0,1 0 0 0 0,-1 1 1 0 0,-9 19-1 0 0,5-4 3 0 0,1 1 0 0 0,-12 48 1 0 0,-5 58 35 0 0,19-83-104 0 0,2-16 21 0 0,-33 194-60 0 0,35-179 125 0 0,5 91-1 0 0,1-13-191 0 0,-9 182 344 0 0,13-186-32 0 0,-4-118-233 0 0,0-10 14 0 0,3-6 14 0 0,-4 12 5 0 0,0 0 0 0 0,0 0 0 0 0,0 0 0 0 0,0 0 1 0 0,0 0-1 0 0,0 0 0 0 0,0 0 0 0 0,0 0 0 0 0,0 0 0 0 0,0 0 0 0 0,0 0 0 0 0,0 0 1 0 0,0-1-1 0 0,0 1 0 0 0,0 0 0 0 0,0 0 0 0 0,1 0 0 0 0,-1 0 0 0 0,0 0 0 0 0,0 0 1 0 0,0 0-1 0 0,0 0 0 0 0,0 0 0 0 0,0 0 0 0 0,0 0 0 0 0,0 0 0 0 0,0 0 0 0 0,0 0 1 0 0,0 0-1 0 0,0 0 0 0 0,0 0 0 0 0,0 0 0 0 0,0 0 0 0 0,1 0 0 0 0,-1 0 0 0 0,0 0 1 0 0,0 0-1 0 0,0 1 0 0 0,0-1 0 0 0,0 0 0 0 0,0 0 0 0 0,0 0 0 0 0,0 0 0 0 0,0 0 1 0 0,0 0-1 0 0,0 0 0 0 0,0 0 0 0 0,0 0 0 0 0,0 0 0 0 0,0 0 0 0 0,0 0 0 0 0,0 0 1 0 0,0 0-1 0 0,0 0 0 0 0,4 10 11 0 0,-4-10-9 0 0,0 1-1 0 0,0-1 0 0 0,0 1 1 0 0,0-1-1 0 0,0 1 1 0 0,0-1-1 0 0,0 0 0 0 0,0 1 1 0 0,0-1-1 0 0,0 1 0 0 0,0-1 1 0 0,1 1-1 0 0,-1-1 0 0 0,0 0 1 0 0,0 1-1 0 0,1-1 0 0 0,-1 0 1 0 0,0 1-1 0 0,0-1 0 0 0,1 0 1 0 0,-1 1-1 0 0,0-1 0 0 0,1 0 1 0 0,-1 0-1 0 0,0 1 0 0 0,1-1 1 0 0,-1 0-1 0 0,1 0 0 0 0,0 1 1 0 0,-1-1-1 0 0,0 0 0 0 0,1 0-1 0 0,-1 0 1 0 0,0 0 0 0 0,1 0 0 0 0,-1 1 0 0 0,0-1 0 0 0,1 0 0 0 0,-1 0-1 0 0,0 0 1 0 0,1 1 0 0 0,-1-1 0 0 0,0 0 0 0 0,0 0 0 0 0,1 1-1 0 0,-1-1 1 0 0,0 0 0 0 0,0 1 0 0 0,0-1 0 0 0,1 0 0 0 0,-1 0 0 0 0,0 1-1 0 0,32 79-28 0 0,12 31-13 0 0,-34-92 54 0 0,17 25 0 0 0,-22-38-3 0 0,0 0-1 0 0,0 0 1 0 0,0 0-1 0 0,1-1 1 0 0,0 1 0 0 0,0-2-1 0 0,9 7 1 0 0,-6-6-16 0 0,1 0 0 0 0,-1-1 0 0 0,1 0 0 0 0,1 0 0 0 0,18 4 0 0 0,-23-7 23 0 0,-1 0 1 0 0,1 0-1 0 0,0-1 0 0 0,-1 0 1 0 0,1 0-1 0 0,0 0 0 0 0,0-1 1 0 0,-1 1-1 0 0,1-1 0 0 0,-1-1 1 0 0,1 1-1 0 0,9-5 0 0 0,-10 3 26 0 0,-1 0-1 0 0,1 0 1 0 0,-1-1-1 0 0,0 1 1 0 0,0-1-1 0 0,0 0 1 0 0,-1 0-1 0 0,6-8 1 0 0,2-4 42 0 0,9-19 1 0 0,-13 19-1 0 0,0-1-1 0 0,-1 1 1 0 0,0-1 0 0 0,-1-1 0 0 0,-2 1 0 0 0,4-25 0 0 0,0-110 235 0 0,-6 85-41 0 0,27-199 60 0 0,-18 196-313 0 0,2-13-19 0 0,31-115 1 0 0,-17 89 102 0 0,-19 75-104 0 0,3-20 23 0 0,2-68 0 0 0,-9 84-28 0 0,-2-84 512 0 0,-2 63-363 0 0,1 48-111 0 0,-1 1 0 0 0,0 0 0 0 0,-1-1 0 0 0,0 1 1 0 0,-1 0-1 0 0,0 0 0 0 0,-1 1 0 0 0,0-1 0 0 0,-9-16 0 0 0,0 6-14 0 0,0 0-1 0 0,-1 1 1 0 0,-20-20-1 0 0,31 35 0 0 0,-1 0 0 0 0,-1 1 0 0 0,1-1 0 0 0,0 1 0 0 0,-1 0 0 0 0,0 0-1 0 0,1 0 1 0 0,-1 1 0 0 0,0 0 0 0 0,0 0 0 0 0,-10-3 0 0 0,-1 2-235 0 0,1 1 1 0 0,-28-1-1 0 0,15 1-1542 0 0,20 1 1289 0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16:10:55.12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532 104 10362 0 0,'0'0'-790'0'0,"-12"-11"-572"0"0,7 8 1616 0 0,0 0 1 0 0,0 0 0 0 0,0 1 0 0 0,0-1-1 0 0,0 1 1 0 0,0 0 0 0 0,-1 1 0 0 0,1-1-1 0 0,0 1 1 0 0,-1 0 0 0 0,1 0-1 0 0,-1 1 1 0 0,0 0 0 0 0,1 0 0 0 0,-1 0-1 0 0,-8 2 1 0 0,5-1-67 0 0,-1 1 0 0 0,1 1-1 0 0,-1-1 1 0 0,1 2 0 0 0,0-1 0 0 0,0 1-1 0 0,0 1 1 0 0,-15 9 0 0 0,19-10-121 0 0,-79 61 854 0 0,75-56-847 0 0,0 0 1 0 0,1 0 0 0 0,0 1 0 0 0,1 0 0 0 0,-1 0 0 0 0,-7 17 0 0 0,-4 16-5 0 0,2 2 0 0 0,-11 46 1 0 0,14-44-115 0 0,-5 15 102 0 0,3 1-1 0 0,-13 116 1 0 0,23-110 66 0 0,-15 262 324 0 0,32-56-186 0 0,-10-260-116 0 0,9 31 241 0 0,0 19-369 0 0,30 149 229 0 0,-34-189-253 0 0,2 0 0 0 0,1-1-1 0 0,24 46 1 0 0,-25-59 3 0 0,0 0-1 0 0,0-1 0 0 0,1 0 1 0 0,0 0-1 0 0,21 15 1 0 0,-21-17 25 0 0,0-1 0 0 0,0 0 1 0 0,1-1-1 0 0,0 0 0 0 0,1-1 1 0 0,-1 0-1 0 0,15 5 0 0 0,-21-10-13 0 0,-1 1-1 0 0,1-1 0 0 0,0 1 0 0 0,-1-1 1 0 0,1 0-1 0 0,0 0 0 0 0,-1-1 0 0 0,1 1 1 0 0,0-1-1 0 0,-1 0 0 0 0,1 0 0 0 0,-1 0 1 0 0,1 0-1 0 0,-1-1 0 0 0,6-2 0 0 0,2-3 43 0 0,0-1-1 0 0,-1 0 1 0 0,11-10-1 0 0,-13 11-82 0 0,-2 1 29 0 0,1-1 1 0 0,-1 0 0 0 0,-1 0-1 0 0,1-1 1 0 0,-1 0-1 0 0,0 0 1 0 0,-1 0 0 0 0,5-12-1 0 0,2-12 55 0 0,8-32 0 0 0,-9 29-42 0 0,91-263-62 0 0,-59 178 36 0 0,31-58 132 0 0,7-18 16 0 0,-75 174-138 0 0,0-1 0 0 0,-1 0 0 0 0,-2 0 0 0 0,1-28 0 0 0,1-12-13 0 0,10-165-33 0 0,-14 189 95 0 0,-2 1 0 0 0,-1-1 0 0 0,-17-72 0 0 0,14 89-49 0 0,-1 0 1 0 0,-2 0 0 0 0,-15-31-1 0 0,6 16-20 0 0,4 9 18 0 0,-21-33 0 0 0,30 53 8 0 0,-1 1 0 0 0,0 0 0 0 0,0 0 0 0 0,0 0 0 0 0,-1 1 1 0 0,0 0-1 0 0,0 0 0 0 0,-15-9 0 0 0,4 5 53 0 0,-1 1 0 0 0,-24-8 0 0 0,35 14-43 0 0,-1 1 0 0 0,0 0 0 0 0,1 0 0 0 0,-1 1 0 0 0,0 0 0 0 0,0 1 0 0 0,-17 1 0 0 0,18-1-62 0 0,0 1-1 0 0,0 0 1 0 0,0 1 0 0 0,0 0 0 0 0,0 0 0 0 0,0 0 0 0 0,0 1 0 0 0,1 1 0 0 0,-1-1 0 0 0,1 1-1 0 0,0 0 1 0 0,-12 10 0 0 0,-10 15-1348 0 0,22-21-56 0 0,-1 0 0 0 0,-17 14 0 0 0,5-10 132 0 0,15-9-651 0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16:11:09.55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774 54 4601 0 0,'0'0'835'0'0,"-10"1"568"0"0,-90 6 1761 0 0,-41 12-154 0 0,116-14-2715 0 0,0 1 0 0 0,1 2-1 0 0,-37 16 1 0 0,-3 10 118 0 0,36-19-10 0 0,-46 19 0 0 0,65-31-294 0 0,-1 1 0 0 0,1 0 0 0 0,0 1-1 0 0,0-1 1 0 0,-10 8 0 0 0,16-9-100 0 0,0 0-1 0 0,-1 1 1 0 0,1-1 0 0 0,0 0-1 0 0,1 1 1 0 0,-1 0 0 0 0,0-1-1 0 0,1 1 1 0 0,0 0 0 0 0,0 0-1 0 0,0 1 1 0 0,1-1 0 0 0,-1 0-1 0 0,0 5 1 0 0,-21 116-14 0 0,4-46 374 0 0,4 1 1 0 0,-8 137-1 0 0,6-46-1 0 0,-1 3 11 0 0,16-133-373 0 0,0 154 68 0 0,8-151-35 0 0,-3 56-38 0 0,10 201 16 0 0,-13-262-24 0 0,-7 52 0 0 0,3-53-49 0 0,4-33 68 0 0,0 1 0 0 0,0-1 0 0 0,0 0 0 0 0,0 1 0 0 0,1-1 1 0 0,0 0-1 0 0,0 0 0 0 0,0 1 0 0 0,1-1 0 0 0,0 0 0 0 0,0 0 1 0 0,0 0-1 0 0,1-1 0 0 0,-1 1 0 0 0,1 0 0 0 0,4 4 1 0 0,0-2-2 0 0,-1 0 1 0 0,1-1-1 0 0,0 1 1 0 0,1-2-1 0 0,0 1 1 0 0,0-1-1 0 0,0 0 1 0 0,12 5-1 0 0,-2-2-7 0 0,0-1-1 0 0,1-1 0 0 0,0 0 0 0 0,0-1 0 0 0,0-1 1 0 0,26 1-1 0 0,-18-2-4 0 0,1-2 0 0 0,0-2 0 0 0,-1 0 0 0 0,1-2 0 0 0,-1-1 0 0 0,0-1 0 0 0,52-17 0 0 0,-47 11 25 0 0,0-2 1 0 0,0-1-1 0 0,51-33 0 0 0,-67 36 3 0 0,0-2 0 0 0,-1 1-1 0 0,-1-2 1 0 0,0 0 0 0 0,15-22-1 0 0,-20 24 31 0 0,-1-1 1 0 0,0-1-1 0 0,11-27 0 0 0,10-46 44 0 0,-24 71-17 0 0,30-109-96 0 0,21-104-19 0 0,-35 136 35 0 0,-13 55 26 0 0,-1 0-1 0 0,-2 0 1 0 0,1-46 0 0 0,-4 14-46 0 0,-3-54 66 0 0,1 123-49 0 0,-22-216-27 0 0,1 61 138 0 0,-28-48 24 0 0,43 184-149 0 0,-1 0 0 0 0,0 1 0 0 0,-1 0 0 0 0,-2 1 0 0 0,-13-22-1 0 0,-68-79-26 0 0,84 111 21 0 0,0 0-1 0 0,-15-12 0 0 0,1 0 13 0 0,16 16 23 0 0,0 0-1 0 0,0 0 1 0 0,-1 1 0 0 0,1 0 0 0 0,-1 0-1 0 0,-7-3 1 0 0,-12-6-94 0 0,20 9-89 0 0,1 1 1 0 0,-1 0-1 0 0,0 0 0 0 0,0 0 1 0 0,0 0-1 0 0,0 1 0 0 0,0 0 1 0 0,0 0-1 0 0,0 0 1 0 0,0 0-1 0 0,0 1 0 0 0,0 0 1 0 0,0 0-1 0 0,-1 1 0 0 0,-6 0 1 0 0,9 0-2380 0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16:11:35.35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561 2 760 0 0,'0'0'8921'0'0,"-15"3"-7218"0"0,-14 2-231 0 0,5-2-803 0 0,-31 9 0 0 0,-22 15-414 0 0,66-22-184 0 0,1 0 0 0 0,0 1 0 0 0,0 0 0 0 0,1 0 0 0 0,-10 9 0 0 0,5-2-43 0 0,1 0 0 0 0,0 1-1 0 0,1 1 1 0 0,-15 23 0 0 0,-32 70 40 0 0,31-44 29 0 0,-24 79-1 0 0,23-58-41 0 0,19-57-37 0 0,1 0 0 0 0,1 1 0 0 0,2 0 1 0 0,1 1-1 0 0,1-1 0 0 0,2 1 0 0 0,2 52 0 0 0,7 32 77 0 0,-3-78-30 0 0,1-1 1 0 0,1-1-1 0 0,2 1 0 0 0,17 46 1 0 0,25 60 31 0 0,-48-132 45 0 0,-4-17-35 0 0,2-2-78 0 0,0 10-31 0 0,0 0 0 0 0,0-1 0 0 0,1 1-1 0 0,-1 0 1 0 0,0 0 0 0 0,0 0 0 0 0,0 0 0 0 0,1 0 0 0 0,-1 0 0 0 0,0 0 0 0 0,0 0-1 0 0,1 0 1 0 0,-1-1 0 0 0,0 1 0 0 0,0 0 0 0 0,0 0 0 0 0,1 0 0 0 0,-1 0-1 0 0,0 0 1 0 0,0 0 0 0 0,1 0 0 0 0,-1 1 0 0 0,0-1 0 0 0,0 0 0 0 0,1 0 0 0 0,-1 0-1 0 0,0 0 1 0 0,0 0 0 0 0,0 0 0 0 0,1 0 0 0 0,-1 0 0 0 0,0 1 0 0 0,0-1-1 0 0,0 0 1 0 0,0 0 0 0 0,1 0 0 0 0,-1 0 0 0 0,0 0 0 0 0,0 1 0 0 0,0-1 0 0 0,0 0-1 0 0,0 0 1 0 0,1 1 0 0 0,-1-1 2 0 0,0 0-1 0 0,0 0 1 0 0,0 0-1 0 0,0 0 1 0 0,0 1-1 0 0,0-1 1 0 0,0 0-1 0 0,1 0 1 0 0,-1 0-1 0 0,0 0 1 0 0,0 0-1 0 0,0 0 1 0 0,0 0-1 0 0,0 0 1 0 0,0 0-1 0 0,1 0 1 0 0,-1 0-1 0 0,0 1 1 0 0,0-1-1 0 0,0 0 1 0 0,0 0-1 0 0,0 0 1 0 0,1 0-1 0 0,-1 0 1 0 0,0 0-1 0 0,0 0 1 0 0,0 0-1 0 0,0 0 1 0 0,0 0-1 0 0,1-1 1 0 0,-1 1-1 0 0,0 0 1 0 0,0 0-1 0 0,0 0 1 0 0,0 0-1 0 0,0 0 1 0 0,1 0-1 0 0,-1 0 1 0 0,0 0-1 0 0,0 0 1 0 0,0 0-1 0 0,0 0 1 0 0,0-1 0 0 0,0 1-1 0 0,0 0 1 0 0,0 0-1 0 0,1 0 1 0 0,-1 0-1 0 0,0 0 1 0 0,0-1 0 0 0,0 1 0 0 0,0 0 0 0 0,0 0 0 0 0,0 0 0 0 0,0 0 0 0 0,0 0-1 0 0,0 0 1 0 0,0 0 0 0 0,1 0 0 0 0,-1 0 0 0 0,0 0 0 0 0,0-1 0 0 0,0 1-1 0 0,0 0 1 0 0,0 0 0 0 0,0 0 0 0 0,0 0 0 0 0,1 0 0 0 0,-1 0 0 0 0,0 0 0 0 0,0 0-1 0 0,0 0 1 0 0,0 0 0 0 0,0 0 0 0 0,0 0 0 0 0,1 0 0 0 0,-1 0 0 0 0,0 0-1 0 0,0 0 1 0 0,0 0 0 0 0,0 0 0 0 0,0 0 0 0 0,0 0 0 0 0,0 0 0 0 0,1 0 0 0 0,-1 1-1 0 0,0-1 1 0 0,0 0 0 0 0,0 0 0 0 0,0 0 0 0 0,0 0 0 0 0,0 0 0 0 0,0 0-1 0 0,0 0 1 0 0,0 0 0 0 0,0 0 0 0 0,1 0 0 0 0,-1 1 0 0 0,0-1 0 0 0,0 0 0 0 0,0 0-1 0 0,10 14 0 0 0,0 1 0 0 0,9 19 0 0 0,5 10 78 0 0,-16-31-47 0 0,1 1 65 0 0,21 28 0 0 0,-28-39-79 0 0,1 0 0 0 0,-1-1 0 0 0,1 1-1 0 0,0-1 1 0 0,-1 1 0 0 0,1-1 0 0 0,0 0 0 0 0,1 0-1 0 0,-1 0 1 0 0,0-1 0 0 0,0 1 0 0 0,1-1 0 0 0,-1 0 0 0 0,1 0-1 0 0,3 1 1 0 0,2-2 5 0 0,0 0 0 0 0,0-1 0 0 0,0 0 0 0 0,14-3 0 0 0,-4 0-6 0 0,-4 1 9 0 0,1 0 0 0 0,-1-2 0 0 0,0 0 0 0 0,-1 0 0 0 0,1-1 0 0 0,-1-1 0 0 0,-1-1 0 0 0,1 0 0 0 0,-1 0 0 0 0,0-1 0 0 0,20-20 0 0 0,-20 18 45 0 0,24-18 0 0 0,-25 20-59 0 0,61-48 40 0 0,-64 49-22 0 0,0-1 0 0 0,-1-1 0 0 0,0 1 1 0 0,0-2-1 0 0,8-14 0 0 0,-10 13 11 0 0,1 0 0 0 0,-2-1 0 0 0,0 1 0 0 0,0-2-1 0 0,-1 1 1 0 0,2-18 0 0 0,-1 1-18 0 0,-2 15 26 0 0,-1 1 1 0 0,-1-1-1 0 0,0-15 1 0 0,-8-168 268 0 0,-8 0-172 0 0,13 187-131 0 0,0-1 0 0 0,0 2-1 0 0,-2-1 1 0 0,1 0 0 0 0,-11-19 0 0 0,-31-48 85 0 0,41 72-96 0 0,-31-44-13 0 0,21 31 6 0 0,1-1 0 0 0,0 0 0 0 0,-16-39-1 0 0,23 43 6 0 0,2-1 0 0 0,0 1-1 0 0,-2-29 1 0 0,1 12 0 0 0,-1-6-5 0 0,-7-53-13 0 0,11 30-32 0 0,0 61 29 0 0,0 1 1 0 0,0 0 0 0 0,-1-1 0 0 0,1 1 0 0 0,0 0 0 0 0,-5 1 0 0 0,6-1 43 0 0,-1 0-203 0 0,0 0 0 0 0,1 1 0 0 0,-1-1 0 0 0,0 1 0 0 0,1 0 0 0 0,-1-1 0 0 0,0 1 0 0 0,1 0 0 0 0,-1 0 0 0 0,-1 2 0 0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16:11:44.84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1 10362 0 0,'0'0'0'0'0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16:11:47.53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737 81 5497 0 0,'0'0'1052'0'0,"-10"-7"-801"0"0,-1 2-15 0 0,0 1 0 0 0,0 0-1 0 0,-15-4 1 0 0,-3-1 919 0 0,7 2-148 0 0,0-1-99 0 0,0 1 0 0 0,0 1 0 0 0,-1 1 1 0 0,-33-4-1 0 0,39 8-564 0 0,-1 1 1 0 0,-33 3 0 0 0,44-2-341 0 0,0 1 1 0 0,0 0 0 0 0,1 0 0 0 0,-1 0-1 0 0,0 1 1 0 0,1 0 0 0 0,0 0-1 0 0,0 1 1 0 0,0 0 0 0 0,-6 4-1 0 0,-4 6-18 0 0,0 1 0 0 0,1 0-1 0 0,-25 34 1 0 0,16-14 53 0 0,-20 38-1 0 0,29-46-20 0 0,5-10-24 0 0,0 1 1 0 0,1 1 0 0 0,-9 27-1 0 0,1 11-26 0 0,-13 80 0 0 0,9 15 580 0 0,-2 192 1 0 0,23-331-518 0 0,5 155 274 0 0,-3-144-321 0 0,2 1 1 0 0,0-1-1 0 0,2 0 1 0 0,15 41-1 0 0,-18-56 28 0 0,-3-7-5 0 0,1-1-1 0 0,-1 1 1 0 0,1 0-1 0 0,0 0 1 0 0,-1 0-1 0 0,1-1 1 0 0,0 1-1 0 0,2 2 1 0 0,-2-18 113 0 0,-1 14-120 0 0,0-1-1 0 0,1 1 1 0 0,-1 0 0 0 0,0 0 0 0 0,0-1-1 0 0,0 1 1 0 0,0 0 0 0 0,1 0 0 0 0,-1 0-1 0 0,0 0 1 0 0,0-1 0 0 0,0 1-1 0 0,1 0 1 0 0,-1 0 0 0 0,0 0 0 0 0,0 0-1 0 0,0 0 1 0 0,1 0 0 0 0,-1 0 0 0 0,0 0-1 0 0,0 0 1 0 0,1 0 0 0 0,-1-1-1 0 0,0 1 1 0 0,0 0 0 0 0,1 0 0 0 0,-1 1-1 0 0,0-1 1 0 0,1 0 0 0 0,-1 0 0 0 0,0 0-1 0 0,0 0 1 0 0,0 0 0 0 0,1 0-1 0 0,-1 0 1 0 0,1 0 0 0 0,8 8 8 0 0,-9-7-7 0 0,0-1 1 0 0,0 0-1 0 0,1 1 1 0 0,-1-1-1 0 0,0 1 1 0 0,1-1-1 0 0,-1 0 1 0 0,0 1-1 0 0,1-1 1 0 0,-1 0-1 0 0,0 0 1 0 0,1 1-1 0 0,-1-1 1 0 0,1 0-1 0 0,-1 0 1 0 0,0 0-1 0 0,1 1 1 0 0,-1-1-1 0 0,1 0 1 0 0,-1 0-1 0 0,1 0 1 0 0,0 0-1 0 0,-1 0 0 0 0,1 0 0 0 0,-1 0 0 0 0,1-1 0 0 0,-1 1 0 0 0,1 0 0 0 0,-1 0 0 0 0,1 0 0 0 0,-1 0 0 0 0,1 0 0 0 0,-1 0 0 0 0,1 0 0 0 0,-1 0 0 0 0,1 0 1 0 0,-1 0-1 0 0,1 0 0 0 0,-1 0 0 0 0,1 0 0 0 0,-1 1 0 0 0,1-1 0 0 0,-1 0 0 0 0,1 0 0 0 0,0 1 0 0 0,15 11 19 0 0,22 27 49 0 0,-18-18 17 0 0,-10-10-67 0 0,1-1 1 0 0,0-1 0 0 0,1 0-1 0 0,16 10 1 0 0,-24-16-15 0 0,1-1-1 0 0,0 1 1 0 0,0-1 0 0 0,0 0 0 0 0,1-1 0 0 0,-1 1 0 0 0,0-1 0 0 0,1 0-1 0 0,-1-1 1 0 0,1 1 0 0 0,-1-1 0 0 0,0 0 0 0 0,1 0 0 0 0,8-2-1 0 0,-2-1 3 0 0,0-1 0 0 0,0 0 0 0 0,0 0-1 0 0,-1-2 1 0 0,1 1 0 0 0,-1-1-1 0 0,-1-1 1 0 0,20-14 0 0 0,-3-3-30 0 0,45-49 0 0 0,-40 37 84 0 0,-1-2 0 0 0,32-52 0 0 0,-51 70-5 0 0,-1 0 1 0 0,0-2 0 0 0,-2 1-1 0 0,-1-1 1 0 0,0 0-1 0 0,8-41 1 0 0,18-169-77 0 0,-27 163 40 0 0,7-49-8 0 0,-9 85 14 0 0,-2-1 1 0 0,-1 0-1 0 0,-2 1 1 0 0,-1-1-1 0 0,-2 0 0 0 0,-1 1 1 0 0,-2 0-1 0 0,-1 0 1 0 0,-1 0-1 0 0,-15-35 1 0 0,17 56 7 0 0,0 1 0 0 0,0 0 0 0 0,-1 1 0 0 0,0-1 0 0 0,-1 2 0 0 0,-1-1 0 0 0,-9-9 0 0 0,-25-30 28 0 0,37 41-55 0 0,0 0-1 0 0,0 1 0 0 0,-1 0 1 0 0,0 0-1 0 0,-1 0 1 0 0,1 1-1 0 0,-1 0 0 0 0,-17-9 1 0 0,21 14-41 0 0,-1-1-1 0 0,0 1 1 0 0,0 0 0 0 0,0 0 0 0 0,0 0 0 0 0,-1 1 0 0 0,1 0 0 0 0,0 0 0 0 0,0 0-1 0 0,-9 2 1 0 0,5 0-518 0 0,-1 0-1 0 0,1 0 0 0 0,1 1 0 0 0,-16 7 0 0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16:11:55.749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1080 148 6137 0 0,'0'0'1170'0'0,"-22"1"-747"0"0,10-1-159 0 0,-1-1 0 0 0,1-1 0 0 0,-1 0 0 0 0,1-1 0 0 0,-1 0 0 0 0,-14-7 0 0 0,-69-34 2044 0 0,69 30-2063 0 0,-1 2-136 0 0,0 1 0 0 0,-1 2 0 0 0,0 0 0 0 0,-37-4 0 0 0,38 7 3 0 0,-1 2 0 0 0,1 1-1 0 0,-1 1 1 0 0,0 2 0 0 0,-40 4 0 0 0,61-2-87 0 0,-1 0 1 0 0,1 0 0 0 0,-1 1-1 0 0,1 1 1 0 0,0-1-1 0 0,0 1 1 0 0,-9 7 0 0 0,-6 5 47 0 0,-20 18 0 0 0,27-21-29 0 0,1 1 0 0 0,0 1 0 0 0,1 1 0 0 0,1-1 0 0 0,1 2 0 0 0,0 0 0 0 0,-10 21 0 0 0,9-12-6 0 0,1 1 1 0 0,1 0 0 0 0,-7 31-1 0 0,9-17 13 0 0,2 1-1 0 0,-4 58 0 0 0,0 6 246 0 0,-3 65 259 0 0,9-76-447 0 0,3-70-115 0 0,-2 26 439 0 0,-16 82-1 0 0,-19 45-53 0 0,37-172-355 0 0,1 1 1 0 0,0-1-1 0 0,1 1 1 0 0,0-1-1 0 0,0 1 1 0 0,0-1-1 0 0,1 1 1 0 0,-1-1-1 0 0,2 1 1 0 0,-1-1 0 0 0,1 0-1 0 0,2 7 1 0 0,0-4-24 0 0,0 0 0 0 0,0-1 0 0 0,1 0 1 0 0,0 0-1 0 0,1 0 0 0 0,0 0 0 0 0,10 10 1 0 0,-16-19 7 0 0,1 0 1 0 0,-1 0 0 0 0,1 0 0 0 0,-1 0 0 0 0,1 0-1 0 0,-1 0 1 0 0,1 0 0 0 0,0 0 0 0 0,-1 0-1 0 0,1 1 1 0 0,0-1 0 0 0,0 0 0 0 0,0 1 0 0 0,-1-1-1 0 0,1 0 1 0 0,1 0 0 0 0,14 0-2 0 0,-14 1-7 0 0,-1 0 0 0 0,1 0 0 0 0,-1 0 0 0 0,0 0 0 0 0,1 0 0 0 0,-1 0 0 0 0,1-1 0 0 0,-1 1 0 0 0,0 0 0 0 0,1-1 0 0 0,-1 1 0 0 0,0-1 0 0 0,3-1 0 0 0,-1 0 0 0 0,-3 1 0 0 0,1 0 0 0 0,0 0 0 0 0,0 1 0 0 0,0-1 0 0 0,-1 0 0 0 0,1 1 0 0 0,0-1 0 0 0,0 1 0 0 0,0-1 0 0 0,0 1 0 0 0,0-1 0 0 0,0 1 0 0 0,0-1 0 0 0,0 1 0 0 0,0 0 0 0 0,0 0 0 0 0,0 0 0 0 0,2 0 0 0 0,6 1 0 0 0,1 1 0 0 0,-1 1 0 0 0,1 0 0 0 0,-1 0 0 0 0,10 5 0 0 0,37 12 0 0 0,-35-14 18 0 0,0-1 0 0 0,0-1 0 0 0,0 0 0 0 0,1-2 0 0 0,0-1 1 0 0,-1-1-1 0 0,40-4 0 0 0,-28-2-58 0 0,-1-2-1 0 0,34-12 1 0 0,-42 10 57 0 0,-17 7 23 0 0,0 0 0 0 0,0 0 0 0 0,10-1 0 0 0,36-11-47 0 0,-28 7 15 0 0,-15 6-10 0 0,0-1 0 0 0,0-1-1 0 0,0 0 1 0 0,-1 0 0 0 0,1-1 0 0 0,-1 0-1 0 0,0 0 1 0 0,-1-1 0 0 0,1-1-1 0 0,8-8 1 0 0,146-171 313 0 0,-147 162-318 0 0,0-2 1 0 0,19-42-1 0 0,-21 39-39 0 0,-1 4 64 0 0,-2 0 0 0 0,-1 0 0 0 0,0-2 0 0 0,-2 1 0 0 0,-1-1 0 0 0,-1 0 0 0 0,3-41 0 0 0,-8 43-33 0 0,1 9-10 0 0,-1 0 0 0 0,-1 0-1 0 0,0 0 1 0 0,-2 1 0 0 0,-2-18 0 0 0,-28-82 211 0 0,25 95-175 0 0,-1 0 1 0 0,0 1-1 0 0,-20-30 1 0 0,-8-18-1 0 0,26 47-29 0 0,0 1 1 0 0,-24-33-1 0 0,-11 3-84 0 0,32 37 87 0 0,1-1-1 0 0,0-1 1 0 0,-12-18-1 0 0,18 22 9 0 0,0 0 1 0 0,1-1-1 0 0,1 0 0 0 0,-7-23 0 0 0,9 25 25 0 0,2 9-29 0 0,0-1 0 0 0,0 0 0 0 0,-1 1 0 0 0,1-1 0 0 0,0 0 1 0 0,0 1-1 0 0,0-1 0 0 0,-1 0 0 0 0,1 1 0 0 0,0-1 0 0 0,-1 1 0 0 0,1-1 0 0 0,0 0 0 0 0,-1 0 1 0 0,0 1-45 0 0,0 0 0 0 0,1 0 0 0 0,-1 0 0 0 0,0 0-1 0 0,1 0 1 0 0,-1 0 0 0 0,0 0 0 0 0,1 0 0 0 0,-1 0 0 0 0,0 0 0 0 0,1 0 0 0 0,-1 0 0 0 0,0 0 0 0 0,1 1 0 0 0,-1-1 0 0 0,0 0 0 0 0,1 1 0 0 0,-1-1 0 0 0,0 1 0 0 0,-4 2-659 0 0,1 1 0 0 0,-1 0 0 0 0,1-1 0 0 0,0 1 0 0 0,-4 6 0 0 0,7-9 600 0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16:12:05.609"/>
    </inkml:context>
    <inkml:brush xml:id="br0">
      <inkml:brushProperty name="width" value="0.05" units="cm"/>
      <inkml:brushProperty name="height" value="0.05" units="cm"/>
      <inkml:brushProperty name="color" value="#CC0066"/>
    </inkml:brush>
  </inkml:definitions>
  <inkml:trace contextRef="#ctx0" brushRef="#br0">184 434 1144 0 0,'0'0'7071'0'0,"9"-4"-5361"0"0,28-20-1115 0 0,1 2 1 0 0,0 1-1 0 0,2 2 0 0 0,0 2 1 0 0,1 1-1 0 0,83-18 1 0 0,266-26 568 0 0,-287 49-1038 0 0,301-48 1191 0 0,-233 26-484 0 0,80-6 69 0 0,-143 26-747 0 0,-45 5-51 0 0,66-1-1 0 0,68-4 192 0 0,-97 5-184 0 0,5 5-40 0 0,0 0-38 0 0,81-3 235 0 0,-96 5-112 0 0,10-4 28 0 0,52 0-132 0 0,-21 4-3 0 0,91 6 109 0 0,-147 2-128 0 0,-16-2 51 0 0,70 15 0 0 0,30 6 124 0 0,25 5-26 0 0,104 49 30 0 0,-192-52-132 0 0,-43-13-23 0 0,-1 1-1 0 0,88 42 1 0 0,-113-42 8 0 0,47 38 0 0 0,-55-40-84 0 0,66 58-32 0 0,-47-38 54 0 0,-16-16 56 0 0,0 1 0 0 0,-2 1 0 0 0,31 38 0 0 0,-41-44-51 0 0,0 2 1 0 0,-2-1-1 0 0,12 27 1 0 0,-9-17-4 0 0,1 3-3 0 0,-1 1-1 0 0,7 31 1 0 0,10 61 34 0 0,-25-108-21 0 0,4 23 45 0 0,-2 0-1 0 0,2 45 1 0 0,-7-62-68 0 0,0 0 1 0 0,-2 0-1 0 0,0 0 1 0 0,-1 0-1 0 0,-1-1 1 0 0,-7 21-1 0 0,0-10 59 0 0,-2-2 0 0 0,0 0 1 0 0,-30 45-1 0 0,-62 69 75 0 0,50-70-88 0 0,32-39 12 0 0,-32 29 0 0 0,41-46-18 0 0,-1-2 1 0 0,0 0-1 0 0,-2-1 1 0 0,-17 11-1 0 0,19-14-16 0 0,-40 21 22 0 0,6-3 43 0 0,9-4-12 0 0,-32 10 74 0 0,-1-2-1 0 0,-118 31 1 0 0,15-24-157 0 0,-44-9 175 0 0,-3-21-23 0 0,-23-11-78 0 0,76 3 11 0 0,68 1-113 0 0,-62-2 60 0 0,-283 7 66 0 0,315 4-92 0 0,-52 3-2 0 0,-78-13 37 0 0,-192-24 104 0 0,445 23-128 0 0,-362-30 79 0 0,190 15-157 0 0,56 4 153 0 0,98 8-79 0 0,0-1-1 0 0,0-1 1 0 0,-37-15-1 0 0,-36-8-45 0 0,45 19 121 0 0,-73-3 1 0 0,96 10-84 0 0,-1-2 0 0 0,0-1 1 0 0,-51-17-1 0 0,61 14 40 0 0,1 0-1 0 0,-1-1 1 0 0,-36-24 0 0 0,51 28-18 0 0,0 0 1 0 0,0-1 0 0 0,0 0-1 0 0,1 0 1 0 0,0-1 0 0 0,1 0-1 0 0,-1 0 1 0 0,1 0 0 0 0,1-1-1 0 0,0 0 1 0 0,-6-12 0 0 0,-1-10 4 0 0,1-2-1 0 0,-8-35 1 0 0,8 30-105 0 0,3 6 49 0 0,1-1 0 0 0,2 0 0 0 0,1 0 0 0 0,1 0 0 0 0,2-1-1 0 0,5-57 1 0 0,37-230 11 0 0,-31 258-12 0 0,26-89 1 0 0,19-19 49 0 0,-48 145-17 0 0,19-43 0 0 0,-22 60-3 0 0,1 0-1 0 0,0 1 1 0 0,0 0 0 0 0,0 0 0 0 0,1 1 0 0 0,0 0-1 0 0,1 0 1 0 0,12-10 0 0 0,-14 12-78 0 0,1 0 1 0 0,1 0-1 0 0,-1 1 1 0 0,1 0-1 0 0,0 1 1 0 0,0 0-1 0 0,0 0 1 0 0,0 0-1 0 0,0 1 1 0 0,1 0-1 0 0,-1 0 0 0 0,1 1 1 0 0,13-1-1 0 0,-21 3-816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1:15:48.172"/>
    </inkml:context>
    <inkml:brush xml:id="br0">
      <inkml:brushProperty name="width" value="0.035" units="cm"/>
      <inkml:brushProperty name="height" value="0.035" units="cm"/>
      <inkml:brushProperty name="color" value="#F6630D"/>
    </inkml:brush>
  </inkml:definitions>
  <inkml:trace contextRef="#ctx0" brushRef="#br0">1 41 14843 0 0,'0'0'578'0'0,"1"-2"180"0"0,3-6 472 0 0,-2 6-1078 0 0,-1-1-1 0 0,1 1 1 0 0,0 0-1 0 0,-1 0 1 0 0,1 0-1 0 0,0 0 1 0 0,0 1 0 0 0,0-1-1 0 0,1 0 1 0 0,-1 1-1 0 0,0-1 1 0 0,1 1-1 0 0,-1 0 1 0 0,1 0 0 0 0,-1 0-1 0 0,4-1 1 0 0,-4 2-152 0 0,1-1 0 0 0,0 1 0 0 0,-1 0 0 0 0,1 0 0 0 0,-1 0 1 0 0,1 0-1 0 0,0 0 0 0 0,-1 0 0 0 0,1 1 0 0 0,-1-1 0 0 0,1 1 0 0 0,-1 0 1 0 0,1 0-1 0 0,-1 0 0 0 0,0 0 0 0 0,1 0 0 0 0,-1 1 0 0 0,0-1 0 0 0,0 0 1 0 0,0 1-1 0 0,0 0 0 0 0,0 0 0 0 0,0-1 0 0 0,0 1 0 0 0,-1 0 0 0 0,3 3 1 0 0,-2-1 35 0 0,0-1 0 0 0,-1 1 1 0 0,1 0-1 0 0,-1-1 0 0 0,1 1 1 0 0,-1 0-1 0 0,-1 0 0 0 0,1 0 1 0 0,0 0-1 0 0,-1 0 0 0 0,0 0 1 0 0,0 0-1 0 0,0 0 0 0 0,0 0 0 0 0,-1 0 1 0 0,0 0-1 0 0,1 0 0 0 0,-3 6 1 0 0,1-6 0 0 0,1 1 0 0 0,-1-1 0 0 0,0 0 0 0 0,0 0 0 0 0,-1 1 0 0 0,1-1 0 0 0,-1-1-1 0 0,0 1 1 0 0,0 0 0 0 0,0-1 0 0 0,0 1 0 0 0,-1-1 0 0 0,1 0 0 0 0,-1 0 0 0 0,-6 3 0 0 0,2 0 51 0 0,7-5-46 0 0,0 0 0 0 0,-1 0-1 0 0,1 0 1 0 0,0-1 0 0 0,-1 1 0 0 0,1 0 0 0 0,-1 0 0 0 0,1-1 0 0 0,-4 2 0 0 0,5-2 6 0 0,1-1-48 0 0,0 1 0 0 0,0 0 1 0 0,0 0-1 0 0,0 0 0 0 0,0 0 0 0 0,0 0 1 0 0,-1 1-1 0 0,1-1 0 0 0,0 0 0 0 0,0 0 1 0 0,1 1-1 0 0,1 0 5 0 0,14 1 64 0 0,1-1 0 0 0,-1 0-1 0 0,1-1 1 0 0,-1-1 0 0 0,1 0 0 0 0,21-6-1 0 0,-32 6-40 0 0,0-1-1 0 0,0 1 0 0 0,11-6 0 0 0,-4-2-3487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1:15:48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7 17916 0 0,'0'0'-68'0'0,"3"2"-1997"0"0,0 6 338 0 0,-3 5 111 0 0,-6 12 1386 0 0,5-20 546 0 0,-1 1 0 0 0,1 0 1 0 0,0-1-1 0 0,1 1 0 0 0,-1 0 0 0 0,1-1 0 0 0,1 7 0 0 0,-1-12-291 0 0,0 0-1 0 0,0 0 0 0 0,0 1 1 0 0,0-1-1 0 0,0 0 0 0 0,0 0 1 0 0,0 0-1 0 0,0 0 0 0 0,0 0 1 0 0,0 0-1 0 0,0 0 1 0 0,0 0-1 0 0,0 0 0 0 0,0 0 1 0 0,0 0-1 0 0,0 0 0 0 0,0 0 1 0 0,0 1-1 0 0,0-1 1 0 0,0 0-1 0 0,0 0 0 0 0,0 0 1 0 0,0 0-1 0 0,0 0 0 0 0,0 0 1 0 0,0 0-1 0 0,0 0 0 0 0,0 0 1 0 0,0 0-1 0 0,0 0 1 0 0,0 0-1 0 0,0 0 0 0 0,0 0 1 0 0,0 0-1 0 0,0 0 0 0 0,1 0 1 0 0,-1 0-1 0 0,0 0 1 0 0,0 0-1 0 0,0 0 0 0 0,0 0 1 0 0,0 0-1 0 0,0 1 0 0 0,0-1 1 0 0,0 0-1 0 0,0 0 1 0 0,0 0-1 0 0,0-1 0 0 0,0 1 1 0 0,0 0-1 0 0,1 0 0 0 0,-1 0 1 0 0,0 0-1 0 0,0 0 0 0 0,0 0 1 0 0,0 0-1 0 0,0 0 1 0 0,0 0-1 0 0,0 0 0 0 0,0 0 1 0 0,0 0-1 0 0,0 0 0 0 0,0 0 1 0 0,5-7 350 0 0,3-9-407 0 0,-8 15 70 0 0,0 0-42 0 0,5-12 45 0 0,11-18 0 0 0,-14 27-48 0 0,1 1 1 0 0,-1-1 0 0 0,1 1-1 0 0,-1 0 1 0 0,1 0 0 0 0,0 0-1 0 0,0 0 1 0 0,0 1 0 0 0,8-5-1 0 0,-10 6 32 0 0,0 1 0 0 0,0-1-1 0 0,0 1 1 0 0,0 0-1 0 0,0-1 1 0 0,0 1 0 0 0,0 0-1 0 0,0-1 1 0 0,0 1 0 0 0,1 0-1 0 0,-1 0 1 0 0,0 0 0 0 0,0 0-1 0 0,0 0 1 0 0,0 0 0 0 0,0 1-1 0 0,1-1 1 0 0,0 1 0 0 0,1 0-6 0 0,0 1 1 0 0,0-1 0 0 0,0 1 0 0 0,-1 0 0 0 0,4 2 0 0 0,9 6-2392 0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16:12:10.883"/>
    </inkml:context>
    <inkml:brush xml:id="br0">
      <inkml:brushProperty name="width" value="0.05" units="cm"/>
      <inkml:brushProperty name="height" value="0.05" units="cm"/>
      <inkml:brushProperty name="color" value="#CC0066"/>
    </inkml:brush>
  </inkml:definitions>
  <inkml:trace contextRef="#ctx0" brushRef="#br0">918 220 1656 0 0,'0'1'233'0'0,"0"-1"-71"0"0,-2 2 948 0 0,-5 0-816 0 0,5-2-60 0 0,-22 9 591 0 0,0-2 1 0 0,0 0-1 0 0,-41 4 1 0 0,52-9-718 0 0,-71 5 920 0 0,71-7-783 0 0,0 0 0 0 0,0-1 0 0 0,1 0 0 0 0,-20-6 1 0 0,-1-2 71 0 0,-45-11 254 0 0,72 19-536 0 0,1 0 1 0 0,-1 1-1 0 0,0 0 1 0 0,1-1-1 0 0,-1 2 0 0 0,0-1 1 0 0,-11 3-1 0 0,14-2 2 0 0,-1 0-1 0 0,1 0 0 0 0,-1 0 1 0 0,1 1-1 0 0,-1 0 0 0 0,1-1 1 0 0,0 1-1 0 0,0 0 1 0 0,0 1-1 0 0,0-1 0 0 0,0 1 1 0 0,-4 4-1 0 0,-127 167 748 0 0,90-103-324 0 0,19-26-285 0 0,-5 5-6 0 0,-37 44 90 0 0,63-88-202 0 0,-11 13 199 0 0,1 1 0 0 0,-21 38 1 0 0,33-54-237 0 0,1 0 0 0 0,0 0 0 0 0,0 0 1 0 0,0 1-1 0 0,0-1 0 0 0,1 0 0 0 0,-1 8 1 0 0,5 32-9 0 0,-2-17-30 0 0,15 170 354 0 0,-14-177-319 0 0,0 1 0 0 0,2-1 0 0 0,0 0 0 0 0,1 0 0 0 0,1 0 0 0 0,1-1 0 0 0,1 0 0 0 0,21 33 0 0 0,20 33 143 0 0,-26-36 52 0 0,-19-36-172 0 0,1 0-1 0 0,0-1 0 0 0,12 17 0 0 0,-7-15 68 0 0,14 14-1 0 0,-22-28 322 0 0,-2-4-82 0 0,-1 3-335 0 0,1 0-1 0 0,-1 1 1 0 0,0-1 0 0 0,0 0 0 0 0,0 1-1 0 0,1-1 1 0 0,-1 1 0 0 0,0-1 0 0 0,1 0 0 0 0,-1 1-1 0 0,0-1 1 0 0,1 1 0 0 0,-1-1 0 0 0,1 1-1 0 0,-1-1 1 0 0,1 1 0 0 0,-1-1 0 0 0,2 0-1 0 0,5 0 13 0 0,-6 1-22 0 0,0 0 1 0 0,0 0-1 0 0,0 0 1 0 0,0 0 0 0 0,0 0-1 0 0,0-1 1 0 0,0 1 0 0 0,0 0-1 0 0,0-1 1 0 0,0 1-1 0 0,0-1 1 0 0,0 1 0 0 0,0-1-1 0 0,0 1 1 0 0,1-2-1 0 0,-1 1 0 0 0,0 0-1 0 0,0 1 1 0 0,-1-1-1 0 0,1 0 0 0 0,0 1 1 0 0,0-1-1 0 0,0 0 1 0 0,0 1-1 0 0,0-1 0 0 0,0 1 1 0 0,0 0-1 0 0,0-1 1 0 0,0 1-1 0 0,0 0 0 0 0,0-1 1 0 0,0 1-1 0 0,0 0 0 0 0,0 0 1 0 0,0 0-1 0 0,0 0 1 0 0,1 0-1 0 0,-1 0 0 0 0,0 0 1 0 0,0 0-1 0 0,0 1 1 0 0,0-1-1 0 0,1 1 0 0 0,4 1 5 0 0,1 1-1 0 0,-1 0 0 0 0,10 7 0 0 0,12 6 32 0 0,8 2 44 0 0,1-1-1 0 0,1-2 0 0 0,1-2 0 0 0,70 15 1 0 0,165 5 546 0 0,210-12 304 0 0,-205 3-423 0 0,-257-22-438 0 0,23 1 81 0 0,66-6 0 0 0,-96 3-111 0 0,160-18 296 0 0,-97 9-185 0 0,123-17 116 0 0,38-4-39 0 0,0 17-142 0 0,-145 11-27 0 0,128 7 12 0 0,-138 3 48 0 0,300 23 186 0 0,-255-28-72 0 0,94 4-25 0 0,-32 1-145 0 0,66 5 199 0 0,-113 2-135 0 0,44 3-77 0 0,109-20 227 0 0,-276 1-231 0 0,211-28 117 0 0,-57 5-69 0 0,-97 19-56 0 0,-37 4 64 0 0,46-9-1 0 0,41-19-47 0 0,-108 24-10 0 0,-1-2-14 0 0,1 0-1 0 0,-1-1 1 0 0,0-1-1 0 0,18-12 1 0 0,-7 4-21 0 0,-2 2-12 0 0,-2-1 0 0 0,37-29 0 0 0,-35 20 31 0 0,-1 0 0 0 0,28-36-1 0 0,-34 37 20 0 0,-12 15-39 0 0,-1 0-1 0 0,-1 0 1 0 0,12-18-1 0 0,23-43-1 0 0,-14 25 84 0 0,0 0-60 0 0,0 0 2 0 0,26-58-1 0 0,36-138 106 0 0,-86 227-118 0 0,0 0-1 0 0,0-1 1 0 0,-1 1-1 0 0,-1-1 1 0 0,-1 0-1 0 0,0 0 1 0 0,-1 1-1 0 0,0-1 0 0 0,-5-27 1 0 0,3 33 16 0 0,-1-1 0 0 0,0 1 0 0 0,-1 0 0 0 0,0 0 0 0 0,-10-16-1 0 0,-34-40 41 0 0,31 41-78 0 0,-67-104 16 0 0,45 66 94 0 0,30 49-119 0 0,-1 0 1 0 0,0 1 0 0 0,-1 1 0 0 0,-22-20-1 0 0,-55-34-94 0 0,82 61 112 0 0,-3-3 7 0 0,0 1 1 0 0,0 1 0 0 0,-1-1 0 0 0,0 2 0 0 0,0-1 0 0 0,0 1-1 0 0,0 1 1 0 0,-1 0 0 0 0,1 0 0 0 0,-1 1 0 0 0,0 0 0 0 0,-21 0-1 0 0,10 3-15 0 0,-288 19 1 0 0,232-11 11 0 0,-131 12-46 0 0,0-17 42 0 0,128-7 17 0 0,-69-5-2 0 0,-211-33-19 0 0,216 23-1 0 0,60 10 0 0 0,0 2 0 0 0,0 5 0 0 0,0 3 0 0 0,-122 19 0 0 0,-66 20-175 0 0,223-35 207 0 0,0-2 0 0 0,0-2 0 0 0,0-2 0 0 0,-63-9 0 0 0,13 2-69 0 0,-179 11 0 0 0,183 9 59 0 0,9-1 2 0 0,27-8-34 0 0,-131 13-96 0 0,133-10 65 0 0,-71 20 1 0 0,55-8 71 0 0,-134 18-1 0 0,-47-15-4 0 0,230-19-14 0 0,-165 11-143 0 0,130-15 84 0 0,-96 3 110 0 0,-1 2-142 0 0,142-6 81 0 0,0 1-1 0 0,1-2 1 0 0,0 0 0 0 0,-1-1-1 0 0,-21-8 1 0 0,-3-1-52 0 0,20 7 46 0 0,0 0 54 0 0,-35-7-1 0 0,35 11-325 0 0,1 0-1 0 0,-1 1 1 0 0,1 1-1 0 0,-1 1 1 0 0,1 1-1 0 0,-26 4 1 0 0,-145 29-7466 0 0,179-34 5282 0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16:12:27.46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1573 210 10106 0 0,'0'0'-67'0'0,"-7"-9"645"0"0,-1 0-60 0 0,0 0-1 0 0,-1 1 1 0 0,-1 0 0 0 0,1 0 0 0 0,-13-6-1 0 0,20 12-434 0 0,-15-8 476 0 0,1 0 0 0 0,-2 1 1 0 0,-21-8-1 0 0,-59-17 53 0 0,73 26-470 0 0,-17-4-70 0 0,-83-13 1 0 0,-46 9 34 0 0,153 15-91 0 0,1 1 0 0 0,-1 1 0 0 0,0 1 1 0 0,0 0-1 0 0,1 1 0 0 0,-1 1 0 0 0,1 1 0 0 0,0 1 0 0 0,-16 7 0 0 0,-51 20-101 0 0,-38 18 1 0 0,106-43 115 0 0,1 0 0 0 0,0 2 1 0 0,0 0-1 0 0,1 1 1 0 0,-18 17-1 0 0,2 0 46 0 0,10-9-109 0 0,1 1 0 0 0,-32 41 0 0 0,37-39 102 0 0,1 0 1 0 0,0 1-1 0 0,2 1 0 0 0,-14 39 0 0 0,24-62-63 0 0,1-1 0 0 0,0 0-1 0 0,0 1 1 0 0,0-1 0 0 0,-1 1 0 0 0,1-1-1 0 0,0 1 1 0 0,0-1 0 0 0,0 1 0 0 0,0-1-1 0 0,0 1 1 0 0,0-1 0 0 0,0 0 0 0 0,0 1-1 0 0,0-1 1 0 0,0 1 0 0 0,0-1 0 0 0,0 1-1 0 0,0-1 1 0 0,1 1 0 0 0,-1-1 0 0 0,0 1-1 0 0,0-1 1 0 0,1 1 0 0 0,-1-1-1 0 0,0 0 0 0 0,0 0 0 0 0,0 0 0 0 0,0 1 0 0 0,0-1 0 0 0,0 0 0 0 0,0 0 0 0 0,0 0 0 0 0,0 1 0 0 0,0-1 0 0 0,1 0 0 0 0,-1 0 0 0 0,0 1 0 0 0,0-1 0 0 0,0 0 0 0 0,-1 0 0 0 0,1 0 0 0 0,0 1 0 0 0,0-1 0 0 0,0 0 0 0 0,0 0 0 0 0,0 0 0 0 0,0 1 0 0 0,0-1 0 0 0,0 0 0 0 0,0 0 0 0 0,0 0 0 0 0,0 0 0 0 0,-1 1 0 0 0,1-1 0 0 0,0 0 0 0 0,0 0 0 0 0,0 0 0 0 0,0 0 0 0 0,-11 24 104 0 0,10-20-97 0 0,0-1-1 0 0,0 1 0 0 0,0-1 0 0 0,-1 0 0 0 0,0 0 1 0 0,0 1-1 0 0,-4 4 0 0 0,4-6-1 0 0,1-2-9 0 0,0 1 1 0 0,0-1-1 0 0,1 1 0 0 0,-1-1 0 0 0,0 1 0 0 0,1 0 0 0 0,-1 0 1 0 0,0-1-1 0 0,1 1 0 0 0,-1 0 0 0 0,1 0 0 0 0,-1 0 1 0 0,1-1-1 0 0,-1 3 0 0 0,-44 114 43 0 0,16-39-15 0 0,11-31 90 0 0,2 1 0 0 0,-19 99 0 0 0,1 33-27 0 0,25-129 80 0 0,1-14-101 0 0,3-1-1 0 0,-2 47 0 0 0,7-19-42 0 0,0 68-1 0 0,5-85 68 0 0,1-2 0 0 0,3 1 0 0 0,28 86 0 0 0,-30-110-66 0 0,2 1 0 0 0,0-2-1 0 0,1 1 1 0 0,1-1 0 0 0,2-1-1 0 0,19 27 1 0 0,1-8-37 0 0,1-1-1 0 0,2-1 0 0 0,57 45 1 0 0,-81-74 22 0 0,0-1 1 0 0,1 0-1 0 0,-1 0 1 0 0,27 8 0 0 0,57 13 0 0 0,-46-15-2 0 0,-23-6 35 0 0,0-2 0 0 0,1-1 1 0 0,0-1-1 0 0,0-1 0 0 0,0-1 1 0 0,30-4-1 0 0,85-14 215 0 0,37-7-3 0 0,-155 21-255 0 0,1-2-22 0 0,-1-1 0 0 0,0 0 0 0 0,39-17-1 0 0,-36 12 31 0 0,7-3 35 0 0,60-34-1 0 0,-79 38-26 0 0,-1-1-1 0 0,0-1 1 0 0,-1 0-1 0 0,-1-1 1 0 0,0 0-1 0 0,0-1 1 0 0,14-21-1 0 0,-14 14 14 0 0,22-44-1 0 0,-5 7 26 0 0,-18 38-30 0 0,-1-2 0 0 0,-1 1 0 0 0,-1-1 1 0 0,-1-1-1 0 0,-1 0 0 0 0,8-43 1 0 0,-5 4 38 0 0,4-35 6 0 0,-12 77-3 0 0,-1 0 1 0 0,-4-39-1 0 0,0 16-88 0 0,3-55 1 0 0,2 37-35 0 0,-1-44 150 0 0,20-129 1 0 0,-2 112-245 0 0,-3-18 152 0 0,-15 109-6 0 0,0 1 1 0 0,-7-49-1 0 0,5 72 9 0 0,0 0-1 0 0,-1 0 1 0 0,0 1 0 0 0,-1-1 0 0 0,1 0 0 0 0,-1 1 0 0 0,-6-10 0 0 0,-2 0 39 0 0,-19-22 1 0 0,5 6-34 0 0,1-1 1 0 0,-24-42 0 0 0,39 58-5 0 0,-1 1-1 0 0,0 1 1 0 0,-2 0-1 0 0,1 0 1 0 0,-2 2-1 0 0,0-1 1 0 0,-27-20-1 0 0,29 25-23 0 0,-2 1 0 0 0,1 0 0 0 0,-1 1-1 0 0,-26-10 1 0 0,32 15-109 0 0,-2-1 0 0 0,1 1 0 0 0,0 1 0 0 0,0 0-1 0 0,-1 0 1 0 0,1 0 0 0 0,0 1 0 0 0,-1 0 0 0 0,1 1 0 0 0,-11 1-1 0 0,-54 20-1295 0 0,65-20-1523 0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16:12:30.00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1368 48 8954 0 0,'0'0'80'0'0,"-12"3"-73"0"0,-8-2 352 0 0,0-1-1 0 0,0-1 1 0 0,-1-1 0 0 0,1 0 0 0 0,-31-9 0 0 0,-27-3 640 0 0,-57 6-269 0 0,84 6-581 0 0,17 3-79 0 0,0 0 0 0 0,-1 3 0 0 0,1 1 0 0 0,-42 11 0 0 0,-23 3 43 0 0,-32 8 485 0 0,112-21-479 0 0,1 0 1 0 0,-1 1 0 0 0,1 1-1 0 0,-30 17 1 0 0,17-5-36 0 0,2 2 0 0 0,0 0 0 0 0,1 2-1 0 0,1 1 1 0 0,2 1 0 0 0,-28 36 0 0 0,32-34 104 0 0,-28 49 1 0 0,41-61-182 0 0,0 0 0 0 0,1 0 1 0 0,1 1-1 0 0,-8 34 0 0 0,14-51-6 0 0,-1 0 0 0 0,1 1 1 0 0,0-1-1 0 0,0 0 0 0 0,0 0 0 0 0,0 0 0 0 0,0 0 0 0 0,0 1 0 0 0,0-1 0 0 0,0 0 0 0 0,0 0 0 0 0,0 0 0 0 0,0 1 0 0 0,0-1 0 0 0,0 0 0 0 0,0 0 1 0 0,0 1-1 0 0,0-1 0 0 0,0 0 0 0 0,0 0 0 0 0,0 0 0 0 0,0 0 0 0 0,0 1 0 0 0,0-1 0 0 0,0 0 0 0 0,0 0 0 0 0,0 0 0 0 0,0 1 0 0 0,1-1 0 0 0,-1 0 1 0 0,0 0-1 0 0,0 0 0 0 0,0 0 0 0 0,0 0 0 0 0,0 1 0 0 0,1-1 0 0 0,4-3 111 0 0,-3 2-88 0 0,-1 1-1 0 0,-3 7 2 0 0,-3 11 32 0 0,-3 21-1 0 0,5-26-25 0 0,-24 200 227 0 0,25-184-128 0 0,1-1 0 0 0,4 37 0 0 0,12 56 152 0 0,-1-16-189 0 0,-13-89-25 0 0,1 0 0 0 0,1 0 0 0 0,6 19 0 0 0,-7-29-35 0 0,0-1 0 0 0,0 0 0 0 0,1 1 0 0 0,0-1 0 0 0,0 0 0 0 0,0-1 0 0 0,0 1 1 0 0,1 0-1 0 0,0-1 0 0 0,0 0 0 0 0,0 0 0 0 0,8 6 0 0 0,22 11 47 0 0,1-2 1 0 0,65 26 0 0 0,-89-40-71 0 0,9 2 57 0 0,0-2 0 0 0,0 0 0 0 0,1-1 0 0 0,36 2 0 0 0,-22-2-29 0 0,220 19-24 0 0,125 26 139 0 0,-315-39-102 0 0,-32-6-84 0 0,106 14 93 0 0,-108-16-34 0 0,1-1-1 0 0,45-5 1 0 0,-31-3 4 0 0,65-20 0 0 0,3 0 108 0 0,156-16-43 0 0,-74 13 17 0 0,-125 21-7 0 0,131 0 1 0 0,-192 9-102 0 0,1-1 0 0 0,-1 0 0 0 0,1-1 0 0 0,-1 0 0 0 0,0-1 0 0 0,0 0 0 0 0,0 0 0 0 0,0-1 0 0 0,14-8 0 0 0,-13 4 21 0 0,-1 0 1 0 0,0-1 0 0 0,0 0-1 0 0,-1 0 1 0 0,0-1 0 0 0,-1 0-1 0 0,0 0 1 0 0,6-13 0 0 0,-2 2 6 0 0,-1-1 1 0 0,-1-1 0 0 0,11-33-1 0 0,-8 15 40 0 0,-2-1 0 0 0,9-62 1 0 0,-18 87-32 0 0,-1 0 1 0 0,0 1-1 0 0,-1-1 1 0 0,-1 0-1 0 0,-1 0 1 0 0,-1 0 0 0 0,0 1-1 0 0,-1-1 1 0 0,-9-22-1 0 0,-7-8 16 0 0,-3 1-1 0 0,-33-50 1 0 0,35 63-57 0 0,-25-38 70 0 0,39 61-61 0 0,-1 1 1 0 0,0 0-1 0 0,-1 0 1 0 0,-18-14-1 0 0,9 10-54 0 0,-128-89 55 0 0,113 81 15 0 0,-2 2 0 0 0,-54-23 0 0 0,67 35-42 0 0,0 1-1 0 0,-37-5 1 0 0,15 3-59 0 0,-155-48 123 0 0,60 15 21 0 0,89 28-187 0 0,-137-32 255 0 0,-8 2-177 0 0,161 37 31 0 0,-38-4 0 0 0,58 10-94 0 0,-1 0 1 0 0,0 0 0 0 0,0 1-1 0 0,1 1 1 0 0,-19 5 0 0 0,20-4-89 0 0,1 1 0 0 0,0 1 0 0 0,0 0 0 0 0,1 0 0 0 0,-13 9 0 0 0,-1 3-754 0 0,-24 21 0 0 0,14-10-62 0 0,28-22-1555 0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16:13:28.29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782 143 2809 0 0,'0'0'2243'0'0,"-3"-10"1033"0"0,0 4-2870 0 0,-1 0-1 0 0,0 0 0 0 0,0 0 0 0 0,0 1 0 0 0,-1-1 0 0 0,1 1 1 0 0,-1 0-1 0 0,-1 1 0 0 0,-10-9 0 0 0,8 8-104 0 0,0 0 0 0 0,0 0-1 0 0,0 1 1 0 0,0 0 0 0 0,-1 1 0 0 0,0 0 0 0 0,0 0 0 0 0,-10-2-1 0 0,5 3 19 0 0,1 1 0 0 0,-1 0-1 0 0,1 1 1 0 0,-28 2-1 0 0,11 3-136 0 0,-1 2-1 0 0,1 1 0 0 0,0 1 0 0 0,-32 15 0 0 0,37-14-95 0 0,0 2-1 0 0,1 0 1 0 0,0 2-1 0 0,1 1 1 0 0,0 0-1 0 0,2 2 1 0 0,0 1-1 0 0,-32 34 1 0 0,38-35-82 0 0,0 1 0 0 0,2 1 1 0 0,0 0-1 0 0,1 0 0 0 0,-13 30 0 0 0,20-36 3 0 0,0 1 0 0 0,0-1 0 0 0,2 1 0 0 0,0 0 1 0 0,0 0-1 0 0,1 0 0 0 0,1 0 0 0 0,0 1 0 0 0,3 26 0 0 0,-1-32 17 0 0,1 1-1 0 0,0-1 1 0 0,1 0-1 0 0,-1 0 1 0 0,2 0-1 0 0,-1-1 1 0 0,1 1-1 0 0,1-1 1 0 0,0 1-1 0 0,0-2 1 0 0,0 1 0 0 0,13 13-1 0 0,-4-7 19 0 0,1 0-1 0 0,1-2 1 0 0,0 1 0 0 0,1-2-1 0 0,17 10 1 0 0,156 71 387 0 0,56 3 97 0 0,-218-85-427 0 0,5 1 40 0 0,59 10 0 0 0,36-1 262 0 0,-105-17-339 0 0,252 22 253 0 0,-201-23-242 0 0,269 15 203 0 0,-319-15-268 0 0,324 25 152 0 0,37-29 401 0 0,-253-2-355 0 0,43-8-103 0 0,-85 4-30 0 0,21-1-32 0 0,80-5-14 0 0,-96 8 39 0 0,135-2-12 0 0,55 21-95 0 0,-13 0 26 0 0,258 16 239 0 0,-354-24-294 0 0,-131-5 59 0 0,16-1 55 0 0,0-3 1 0 0,-1-2-1 0 0,72-17 0 0 0,-98 16-12 0 0,0-2 0 0 0,-1-1-1 0 0,63-29 1 0 0,-24 1 161 0 0,-62 32-142 0 0,0-2 0 0 0,0 1 0 0 0,-1-1 0 0 0,0-1 0 0 0,0 0 0 0 0,-1 0 0 0 0,0-1 0 0 0,11-17 0 0 0,-1-6 28 0 0,23-53-1 0 0,-37 76-54 0 0,0-1-1 0 0,-1 1 0 0 0,-1-1 0 0 0,0 0 0 0 0,0 0 0 0 0,-1 0 0 0 0,0 0 1 0 0,-1 0-1 0 0,0 0 0 0 0,-1 0 0 0 0,-1 0 0 0 0,1 0 0 0 0,-7-20 0 0 0,-1 5 40 0 0,0 1-1 0 0,-2 1 1 0 0,-1-1-1 0 0,-22-34 1 0 0,24 46-67 0 0,1 0 0 0 0,-2 1 1 0 0,1 0-1 0 0,-2 0 0 0 0,0 2 0 0 0,-21-16 1 0 0,-85-47-25 0 0,91 59-8 0 0,1 2 0 0 0,-2 1 0 0 0,-28-8 0 0 0,-89-17 34 0 0,7 9-165 0 0,-154-11 0 0 0,21 34-10 0 0,0 21 91 0 0,50 12 85 0 0,0 1 1 0 0,161-27 18 0 0,-1-2-1 0 0,1-3 1 0 0,-77-12 0 0 0,-250-30-44 0 0,224 28-12 0 0,123 12 125 0 0,-266-21-173 0 0,215 23 71 0 0,1 5 1 0 0,-1 3-1 0 0,-96 19 0 0 0,-118 24-45 0 0,35-31 163 0 0,139-11-103 0 0,122-8 13 0 0,-1 0 0 0 0,0 0 1 0 0,0-1-1 0 0,0 0 0 0 0,1-1 0 0 0,-13-5 1 0 0,-55-28 113 0 0,56 26-115 0 0,-12-13 5 0 0,-1 1-13 0 0,24 15-3 0 0,1 1 0 0 0,-1 0-1 0 0,-16-7 1 0 0,20 10-16 0 0,-1 0-1 0 0,0 1 1 0 0,0 0 0 0 0,0 0-1 0 0,0 1 1 0 0,0-1 0 0 0,0 2-1 0 0,-1-1 1 0 0,1 1 0 0 0,0 0-1 0 0,-11 2 1 0 0,17-2 15 0 0,-4 0-38 0 0,0 1 0 0 0,0 0 1 0 0,0 0-1 0 0,0 1 0 0 0,0-1 0 0 0,0 1 0 0 0,1 0 0 0 0,-1 0 0 0 0,0 1 1 0 0,1 0-1 0 0,0-1 0 0 0,-5 5 0 0 0,-14 16-948 0 0,-33 42 0 0 0,-9 11-2111 0 0,54-66 2295 0 0,0 0-1 0 0,0-1 1 0 0,-1 0-1 0 0,0-1 1 0 0,-14 8 0 0 0,-38 12-1023 0 0,50-22-435 0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6T16:13:41.61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3611 188 4857 0 0,'0'0'1380'0'0,"-3"0"-1004"0"0,-26 0 810 0 0,0 1 0 0 0,-30 6-1 0 0,22-2 1440 0 0,-74 1 0 0 0,-40-11-232 0 0,94 2-2268 0 0,12-1 240 0 0,1-2 0 0 0,0-2-1 0 0,1-2 1 0 0,0-1-1 0 0,-81-35 1 0 0,65 23-234 0 0,-1 2 1 0 0,-1 3 0 0 0,0 2 0 0 0,-1 3 0 0 0,-1 3 0 0 0,-73-3-1 0 0,118 14-148 0 0,11 1 24 0 0,7-2-7 0 0,0 0 1 0 0,0 0-1 0 0,0 0 1 0 0,0 0-1 0 0,1 0 1 0 0,-1 0-1 0 0,0 0 1 0 0,0 0-1 0 0,0 0 1 0 0,0 0-1 0 0,0 0 1 0 0,0 0-1 0 0,0 0 1 0 0,0 0-1 0 0,0 0 1 0 0,0 0 0 0 0,0 0-1 0 0,0 0 1 0 0,0 0-1 0 0,0 0 1 0 0,0 0-1 0 0,0 0 1 0 0,0 0-1 0 0,0 1 1 0 0,0-1-1 0 0,0 0 1 0 0,0 0-1 0 0,0 0 1 0 0,1 0-1 0 0,-1 0 1 0 0,0 0-1 0 0,0 0 1 0 0,0 0-1 0 0,0 0 1 0 0,0 0-1 0 0,0 0 1 0 0,0 0-1 0 0,0 0 1 0 0,0 0-1 0 0,0 0 1 0 0,0 0-1 0 0,0 0 1 0 0,0 0-1 0 0,0 1 1 0 0,0-1-1 0 0,0 0 1 0 0,0 0 0 0 0,-1 0-1 0 0,1 0 1 0 0,0 0-1 0 0,0 0 1 0 0,0 0-1 0 0,0 0 1 0 0,0 0-1 0 0,0 0 1 0 0,0 0-1 0 0,0 0 1 0 0,0 0-1 0 0,0 0 1 0 0,0 0-1 0 0,0 0 1 0 0,0 0-1 0 0,0 0 1 0 0,0 0-1 0 0,0 0 1 0 0,0 0-1 0 0,0 0 1 0 0,0 0-1 0 0,0 0 1 0 0,-12 2-63 0 0,-8-2 4 0 0,-18-4 48 0 0,-49 4 0 0 0,68 1-2 0 0,1 1 1 0 0,-1 0-1 0 0,1 2 1 0 0,-32 10-1 0 0,29-8 18 0 0,-1 0-1 0 0,0-2 0 0 0,-44 3 1 0 0,-30 6 136 0 0,52-6-105 0 0,28-4-23 0 0,-1 0-1 0 0,-18 5 1 0 0,15-2 11 0 0,0-1 0 0 0,-1 0 1 0 0,-38 2-1 0 0,-63-6-5 0 0,69-1 19 0 0,-34 2 47 0 0,52 1-38 0 0,0-2 0 0 0,0-2 0 0 0,0-1-1 0 0,-35-7 1 0 0,-67-23-30 0 0,74 22 42 0 0,-109-3-1 0 0,166 13-58 0 0,-18-1 2 0 0,-22-1 20 0 0,-62 4 1 0 0,76 0-53 0 0,23-2 45 0 0,-1 0 1 0 0,1 1-1 0 0,-14 3 0 0 0,-4 4-33 0 0,0 2 0 0 0,1 1 0 0 0,-27 15 0 0 0,42-21 17 0 0,-121 61-64 0 0,103-52 116 0 0,14-8-57 0 0,0 2 0 0 0,0 0-1 0 0,-19 15 1 0 0,31-21 6 0 0,1 0-1 0 0,0 0 1 0 0,0 1-1 0 0,1-1 1 0 0,-1 1-1 0 0,0 0 1 0 0,1-1 0 0 0,0 1-1 0 0,-1 0 1 0 0,1 0-1 0 0,0 0 1 0 0,-1 6-1 0 0,0 4-32 0 0,-2 22 0 0 0,4-30 33 0 0,-2 16-15 0 0,1 1-1 0 0,1-1 1 0 0,1 0 0 0 0,1 0-1 0 0,1 0 1 0 0,1 0 0 0 0,10 33-1 0 0,-7-32 27 0 0,2 0 0 0 0,15 27-1 0 0,-20-42-8 0 0,1 0 0 0 0,0 0 0 0 0,0 0 0 0 0,1 0 0 0 0,-1-1 0 0 0,2 0 0 0 0,-1 0 0 0 0,1-1-1 0 0,12 9 1 0 0,-1-5-10 0 0,0 0 0 0 0,1-1 0 0 0,0-1-1 0 0,0-1 1 0 0,0 0 0 0 0,25 3 0 0 0,149 22 81 0 0,-5-11-35 0 0,-143-16-91 0 0,168 19 8 0 0,-74-3 119 0 0,36 2-30 0 0,-117-18-70 0 0,148 7 59 0 0,-156-11 9 0 0,-1-3 1 0 0,58-9-1 0 0,185-37 193 0 0,-195 35-272 0 0,139-29 122 0 0,32-14 33 0 0,-234 51-118 0 0,-19 3-2 0 0,94-13 98 0 0,12 0-57 0 0,-101 13-38 0 0,109-26 134 0 0,-75 17-109 0 0,17-5 23 0 0,-33 5-34 0 0,-25 9 3 0 0,0-1 1 0 0,1 0-1 0 0,-1-2 1 0 0,-1 1-1 0 0,1-1 1 0 0,21-15-1 0 0,-15 7-40 0 0,-10 8 1 0 0,-1 0 0 0 0,0-1 0 0 0,14-14 0 0 0,-13 10 72 0 0,0-1 0 0 0,-1-1 0 0 0,0 1 0 0 0,-1-1 0 0 0,7-16 0 0 0,33-90 12 0 0,-36 79 103 0 0,-10 33-164 0 0,0 1 1 0 0,0-1 0 0 0,-1 0-1 0 0,-1-9 1 0 0,1 1 50 0 0,0 14-53 0 0,-1-1 0 0 0,1 1 0 0 0,0-1 0 0 0,-1 1 0 0 0,0-1 0 0 0,1 1 0 0 0,-1-1 0 0 0,0 1 0 0 0,0-1 1 0 0,1 1-1 0 0,-1 0 0 0 0,0 0 0 0 0,-1-1 0 0 0,1 1 0 0 0,0 0 0 0 0,0 0 0 0 0,0 0 0 0 0,-1 0 0 0 0,1 0 0 0 0,0 0 0 0 0,-1 1 1 0 0,1-1-1 0 0,-1 0 0 0 0,1 1 0 0 0,-1-1 0 0 0,-2 0 0 0 0,0 0-20 0 0,0 0 1 0 0,0 0-1 0 0,0 0 0 0 0,0 0 1 0 0,-1 1-1 0 0,1 0 0 0 0,0-1 1 0 0,-1 2-1 0 0,-4-1 0 0 0,5 2-202 0 0,-1 0-1 0 0,1 0 0 0 0,0 1 0 0 0,0-1 1 0 0,0 1-1 0 0,0 0 0 0 0,0 0 1 0 0,-4 5-1 0 0,1-2-385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8T11:15:48.20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0 528 23827,'1388'-519'0,"-1469"510"0,162 18 0,-137 50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1:15:48.210"/>
    </inkml:context>
    <inkml:brush xml:id="br0">
      <inkml:brushProperty name="width" value="0.035" units="cm"/>
      <inkml:brushProperty name="height" value="0.035" units="cm"/>
      <inkml:brushProperty name="color" value="#AB008B"/>
    </inkml:brush>
  </inkml:definitions>
  <inkml:trace contextRef="#ctx0" brushRef="#br0">0 12 3449 0 0,'0'0'10603'0'0,"15"-8"-8300"0"0,-11 7-2211 0 0,-1 0-1 0 0,1 1 1 0 0,0-1-1 0 0,-1 1 0 0 0,1 0 1 0 0,0 0-1 0 0,0 0 0 0 0,0 0 1 0 0,-1 1-1 0 0,1-1 0 0 0,0 1 1 0 0,-1 0-1 0 0,1 0 0 0 0,4 3 1 0 0,1-1-87 0 0,-1 1 0 0 0,0 1 0 0 0,0-1 1 0 0,13 11-1 0 0,-17-11 15 0 0,1 1 0 0 0,-1-1 0 0 0,0 1 0 0 0,0 0 0 0 0,3 7 0 0 0,12 14 12 0 0,-15-22 78 0 0,-1 1 1 0 0,1-1-1 0 0,-1 1 1 0 0,1 0 0 0 0,-1 0-1 0 0,-1 0 1 0 0,1 1-1 0 0,3 10 1 0 0,-6-15 39 0 0,0-2 115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1:15:48.211"/>
    </inkml:context>
    <inkml:brush xml:id="br0">
      <inkml:brushProperty name="width" value="0.035" units="cm"/>
      <inkml:brushProperty name="height" value="0.035" units="cm"/>
      <inkml:brushProperty name="color" value="#AB008B"/>
    </inkml:brush>
  </inkml:definitions>
  <inkml:trace contextRef="#ctx0" brushRef="#br0">30 80 7674 0 0,'0'0'1301'0'0,"0"9"24"0"0,-13 82 457 0 0,7-62-1123 0 0,2 0 0 0 0,0 29 0 0 0,4-54-582 0 0,0-1 1 0 0,1 0-1 0 0,-1 1 0 0 0,1-1 1 0 0,-1 0-1 0 0,1 0 1 0 0,0 0-1 0 0,0 1 0 0 0,1-1 1 0 0,-1 0-1 0 0,1 0 0 0 0,-1-1 1 0 0,4 5-1 0 0,-4-6-45 0 0,0 0 1 0 0,0 0-1 0 0,0 0 1 0 0,0 0-1 0 0,0 0 1 0 0,1 0-1 0 0,-1 0 1 0 0,0-1-1 0 0,0 1 1 0 0,1-1-1 0 0,-1 1 1 0 0,0-1-1 0 0,1 1 1 0 0,-1-1-1 0 0,0 0 1 0 0,1 1-1 0 0,-1-1 1 0 0,0 0-1 0 0,1 0 0 0 0,-1 0 1 0 0,1 0-1 0 0,-1 0 1 0 0,1 0-1 0 0,-1-1 1 0 0,0 1-1 0 0,1 0 1 0 0,-1-1-1 0 0,0 1 1 0 0,1-1-1 0 0,-1 0 1 0 0,0 1-1 0 0,0-1 1 0 0,2-1-1 0 0,1-1 44 0 0,0 0-1 0 0,0 0 1 0 0,-1-1-1 0 0,1 1 1 0 0,-1-1 0 0 0,0 0-1 0 0,0 0 1 0 0,0 0-1 0 0,3-7 1 0 0,1-3 117 0 0,8-26 0 0 0,-5 7-20 0 0,-2-1 0 0 0,5-40 1 0 0,-13 70-147 0 0,1 0 1 0 0,-1 0-1 0 0,0 0 1 0 0,0 0-1 0 0,0 0 1 0 0,0 0-1 0 0,-1 0 1 0 0,0 0-1 0 0,1 0 1 0 0,-1 0-1 0 0,-1 0 1 0 0,1 0-1 0 0,-1 0 1 0 0,1 1-1 0 0,-1-1 1 0 0,0 0-1 0 0,-3-2 1 0 0,2 2-13 0 0,-1 0 0 0 0,1 0 0 0 0,-1 0 0 0 0,0 1 0 0 0,0-1 0 0 0,0 1 0 0 0,-7-3 1 0 0,9 5-26 0 0,1 0 0 0 0,-1 0 1 0 0,0 1-1 0 0,0-1 0 0 0,1 0 0 0 0,-1 1 1 0 0,0 0-1 0 0,0-1 0 0 0,0 1 1 0 0,0 0-1 0 0,0 0 0 0 0,1 0 1 0 0,-1 0-1 0 0,0 1 0 0 0,0-1 1 0 0,0 0-1 0 0,0 1 0 0 0,0-1 0 0 0,1 1 1 0 0,-1 0-1 0 0,0-1 0 0 0,1 1 1 0 0,-1 0-1 0 0,-2 1 0 0 0,3 0-10 0 0,-1 0-1 0 0,0-1 1 0 0,0 1-1 0 0,1 0 1 0 0,-1 0-1 0 0,1 0 1 0 0,-1 0-1 0 0,1 0 0 0 0,0 0 1 0 0,0 0-1 0 0,0 1 1 0 0,-1 2-1 0 0,-1 5-47 0 0,-3 17-1 0 0,0 0 44 0 0,2-12-148 0 0,-4 10-1767 0 0,1-9-3238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1:15:48.212"/>
    </inkml:context>
    <inkml:brush xml:id="br0">
      <inkml:brushProperty name="width" value="0.035" units="cm"/>
      <inkml:brushProperty name="height" value="0.035" units="cm"/>
      <inkml:brushProperty name="color" value="#AB008B"/>
    </inkml:brush>
  </inkml:definitions>
  <inkml:trace contextRef="#ctx0" brushRef="#br0">1 15 10746 0 0,'0'0'3954'0'0,"8"-2"-4004"0"0,5-2 147 0 0,0 1 1 0 0,1 1-1 0 0,-1 0 1 0 0,1 1 0 0 0,-1 0-1 0 0,27 3 1 0 0,-39-2-300 0 0,6 1 582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1:15:48.213"/>
    </inkml:context>
    <inkml:brush xml:id="br0">
      <inkml:brushProperty name="width" value="0.035" units="cm"/>
      <inkml:brushProperty name="height" value="0.035" units="cm"/>
      <inkml:brushProperty name="color" value="#AB008B"/>
    </inkml:brush>
  </inkml:definitions>
  <inkml:trace contextRef="#ctx0" brushRef="#br0">0 55 6265 0 0,'0'0'2854'0'0,"11"4"-2092"0"0,-3-1-623 0 0,-1 0 0 0 0,1 1 1 0 0,-1 0-1 0 0,0 0 0 0 0,0 1 1 0 0,-1 0-1 0 0,1 0 0 0 0,-1 0 1 0 0,0 1-1 0 0,-1 0 0 0 0,1 0 1 0 0,5 9-1 0 0,-11-14-94 0 0,1 1 0 0 0,0 0 0 0 0,0 0 0 0 0,-1 0 0 0 0,1 0 1 0 0,-1 0-1 0 0,1 0 0 0 0,-1 0 0 0 0,0 0 0 0 0,0 0 0 0 0,0 0 0 0 0,0 1 0 0 0,0-1 1 0 0,-1 0-1 0 0,1 0 0 0 0,-1 0 0 0 0,1 0 0 0 0,-1 0 0 0 0,1 0 0 0 0,-1-1 1 0 0,0 1-1 0 0,0 0 0 0 0,0 0 0 0 0,0 0 0 0 0,-1-1 0 0 0,1 1 0 0 0,0 0 0 0 0,-1-1 1 0 0,-1 2-1 0 0,1-1 28 0 0,0 1 0 0 0,-1-1-1 0 0,1 0 1 0 0,-1-1 0 0 0,1 1 0 0 0,-1 0 0 0 0,0-1 0 0 0,0 1 0 0 0,1-1 0 0 0,-1 0 0 0 0,0 0 0 0 0,0 0 0 0 0,0 0 0 0 0,0 0-1 0 0,-1-1 1 0 0,1 0 0 0 0,0 1 0 0 0,-5-1 0 0 0,7-1-48 0 0,0 1 0 0 0,0-1 0 0 0,0 1 0 0 0,1 0 0 0 0,-1-1 0 0 0,0 1 0 0 0,0-1 0 0 0,0 0 0 0 0,1 1 0 0 0,-1-1 0 0 0,0 1 0 0 0,1-1 0 0 0,-1 0-1 0 0,1 0 1 0 0,-1 1 0 0 0,1-1 0 0 0,-1 0 0 0 0,1 0 0 0 0,0 0 0 0 0,-1 0 0 0 0,1 0 0 0 0,0 1 0 0 0,-1-1 0 0 0,1 0 0 0 0,0 0 0 0 0,0 0 0 0 0,0 0 0 0 0,0-1 0 0 0,0-4-33 0 0,-1 0 1 0 0,1 1-1 0 0,1-7 1 0 0,0 5-2 0 0,1 0 1 0 0,-1 0-1 0 0,1 0 1 0 0,0 0-1 0 0,1 0 1 0 0,0 1-1 0 0,0-1 1 0 0,0 1-1 0 0,1 0 1 0 0,0 0 0 0 0,0 0-1 0 0,8-8 1 0 0,-4 5-211 0 0,0 1 0 0 0,1 1 0 0 0,0-1 0 0 0,1 1 1 0 0,-1 1-1 0 0,22-11 0 0 0,-28 16-241 0 0,8-3-2309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8T11:16:00.04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927 1791 21127,'-926'-1790'0,"928"1914"0,-4-248 0,102 197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1:16:18.15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16 274 4857 0 0,'0'0'1910'0'0,"-3"-1"-1778"0"0,-10-1 6090 0 0,16-6-6074 0 0,0-1-1 0 0,0 0 1 0 0,0 1 0 0 0,1 0-1 0 0,1 0 1 0 0,-1 0-1 0 0,1 0 1 0 0,1 1-1 0 0,-1 0 1 0 0,1 0-1 0 0,1 0 1 0 0,-1 1-1 0 0,1 0 1 0 0,0 0-1 0 0,0 1 1 0 0,1 0-1 0 0,10-6 1 0 0,16-7 125 0 0,66-25 0 0 0,41-3 210 0 0,-114 38-331 0 0,1 1 1 0 0,0 1-1 0 0,0 1 0 0 0,0 2 0 0 0,1 1 1 0 0,55 3-1 0 0,-65 1-84 0 0,-3-1-53 0 0,0 1 0 0 0,0 0 0 0 0,0 2 0 0 0,19 6 0 0 0,60 20 624 0 0,-61-20-745 0 0,-34-10 103 0 0,1 0 0 0 0,-1 0 1 0 0,0 0-1 0 0,1 0 0 0 0,-1 0 0 0 0,1 0 0 0 0,-1 0 1 0 0,0 0-1 0 0,1 1 0 0 0,-1-1 0 0 0,0 0 1 0 0,1 0-1 0 0,-1 0 0 0 0,0 1 0 0 0,1-1 0 0 0,-1 0 1 0 0,0 1-1 0 0,0-1 0 0 0,1 0 0 0 0,-1 0 1 0 0,0 1-1 0 0,0-1 8 0 0,0 0 1 0 0,0 0-1 0 0,0 0 1 0 0,-1 0-1 0 0,1 0 1 0 0,0 0 0 0 0,0 0-1 0 0,0 0 1 0 0,-1 0-1 0 0,1 0 1 0 0,0 0-1 0 0,0 0 1 0 0,0 0-1 0 0,-1 0 1 0 0,1 0-1 0 0,0 0 1 0 0,0 0 0 0 0,0 0-1 0 0,-1 0 1 0 0,1-1-1 0 0,0 1 1 0 0,0 0-1 0 0,0 0 1 0 0,0 0-1 0 0,-1 0 1 0 0,1 0-1 0 0,0-1 1 0 0,0 1 0 0 0,0 0-1 0 0,0 0 1 0 0,0-2-390 0 0,4 2-2055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1:16:19.25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7 271 3065 0 0,'0'0'2173'0'0,"-4"-18"-20"0"0,3 15-1921 0 0,1 0 0 0 0,-1 0 1 0 0,1 0-1 0 0,0 0 0 0 0,0 0 1 0 0,0 0-1 0 0,0 0 0 0 0,0 0 0 0 0,1-1 1 0 0,-1 1-1 0 0,1 0 0 0 0,0 0 0 0 0,0 0 1 0 0,0 1-1 0 0,0-1 0 0 0,1 0 1 0 0,-1 0-1 0 0,1 0 0 0 0,0 1 0 0 0,2-4 1 0 0,5-4 302 0 0,0 1 0 0 0,1-1 0 0 0,16-12 0 0 0,-2 2-277 0 0,-17 15-128 0 0,0 1-1 0 0,1-1 1 0 0,-1 1 0 0 0,1 0 0 0 0,0 1-1 0 0,0-1 1 0 0,0 2 0 0 0,11-3-1 0 0,-5 1-65 0 0,-1 0 0 0 0,14-7 0 0 0,-6 2 96 0 0,0 1 0 0 0,0 1 0 0 0,1 1 0 0 0,25-3-1 0 0,2-2 60 0 0,-20 7-174 0 0,0 0 0 0 0,1 2 0 0 0,-1 1 1 0 0,40 4-1 0 0,6-1-30 0 0,-16-1 508 0 0,-15-1-5295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1:16:20.64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98 103 3321 0 0,'-2'-1'6535'0'0,"-7"2"-6654"0"0,6 0 133 0 0,0 1 0 0 0,0 0 0 0 0,1 0 0 0 0,-1 0 0 0 0,1 0 1 0 0,0 0-1 0 0,-1 1 0 0 0,1-1 0 0 0,0 1 0 0 0,0-1 0 0 0,1 1 1 0 0,-1 0-1 0 0,0-1 0 0 0,1 1 0 0 0,0 0 0 0 0,-1 0 0 0 0,1 4 0 0 0,-2 2 150 0 0,0 1-1 0 0,1 0 0 0 0,0 0 0 0 0,0 12 1 0 0,1 12 177 0 0,2-1 1 0 0,1 1 0 0 0,2-1 0 0 0,1 0 0 0 0,19 63 0 0 0,-23-92-308 0 0,1-1 1 0 0,-1 1-1 0 0,1-1 0 0 0,0 1 1 0 0,0-1-1 0 0,0 0 1 0 0,0 0-1 0 0,0 0 1 0 0,1 0-1 0 0,0 0 0 0 0,-1 0 1 0 0,1-1-1 0 0,0 1 1 0 0,0-1-1 0 0,0 0 0 0 0,1 0 1 0 0,-1 0-1 0 0,0 0 1 0 0,1-1-1 0 0,0 1 1 0 0,-1-1-1 0 0,1 0 0 0 0,0 0 1 0 0,-1 0-1 0 0,1-1 1 0 0,0 1-1 0 0,0-1 1 0 0,0 0-1 0 0,-1 0 0 0 0,1 0 1 0 0,0-1-1 0 0,0 1 1 0 0,0-1-1 0 0,-1 0 0 0 0,1 0 1 0 0,0 0-1 0 0,-1-1 1 0 0,1 1-1 0 0,-1-1 1 0 0,1 0-1 0 0,5-4 0 0 0,-2 1 56 0 0,-1-1 0 0 0,1-1 0 0 0,-1 1 0 0 0,0-1-1 0 0,-1 0 1 0 0,0 0 0 0 0,0-1 0 0 0,-1 1 0 0 0,1-1-1 0 0,3-12 1 0 0,2-8 250 0 0,11-51-1 0 0,-15 52-77 0 0,-1 12-113 0 0,-2-1 1 0 0,0 0-1 0 0,-1 1 0 0 0,-1-1 1 0 0,0 0-1 0 0,-1 0 0 0 0,-3-19 1 0 0,1 28-109 0 0,0 1 1 0 0,0-1 0 0 0,-1 1 0 0 0,1 0-1 0 0,-1 0 1 0 0,-1 0 0 0 0,-5-8-1 0 0,-1 0 21 0 0,-22-21-1 0 0,27 30-54 0 0,1 1 1 0 0,-1 0 0 0 0,1 0-1 0 0,-1 1 1 0 0,-1 0-1 0 0,1 0 1 0 0,0 0-1 0 0,-1 0 1 0 0,1 1 0 0 0,-1-1-1 0 0,0 2 1 0 0,0-1-1 0 0,-9-1 1 0 0,10 3-18 0 0,0-1 1 0 0,-1 1-1 0 0,1 1 1 0 0,0-1 0 0 0,0 1-1 0 0,-1 0 1 0 0,1 0-1 0 0,0 1 1 0 0,0-1-1 0 0,0 1 1 0 0,0 0-1 0 0,1 1 1 0 0,-1-1-1 0 0,0 1 1 0 0,-7 6-1 0 0,4-3-26 0 0,0 0-1 0 0,0 1 0 0 0,1 0 0 0 0,0 1 0 0 0,1 0 0 0 0,-1 0 1 0 0,1 0-1 0 0,-8 16 0 0 0,12-20 34 0 0,0 1-1 0 0,1-1 1 0 0,-1 1 0 0 0,1-1-1 0 0,0 1 1 0 0,0-1 0 0 0,0 1 0 0 0,1-1-1 0 0,0 1 1 0 0,0 0 0 0 0,0-1-1 0 0,0 1 1 0 0,1-1 0 0 0,-1 1-1 0 0,1 0 1 0 0,1-1 0 0 0,-1 0 0 0 0,1 1-1 0 0,-1-1 1 0 0,1 0 0 0 0,4 6-1 0 0,-1-1 19 0 0,1-1-1 0 0,0 0 0 0 0,1 0 1 0 0,0 0-1 0 0,0-1 0 0 0,0 0 0 0 0,1 0 1 0 0,0-1-1 0 0,1 0 0 0 0,-1-1 1 0 0,1 1-1 0 0,0-2 0 0 0,15 7 0 0 0,-18-10 31 0 0,-1 0-1 0 0,1 0 1 0 0,0 0-1 0 0,-1-1 0 0 0,1 0 1 0 0,0 0-1 0 0,0 0 0 0 0,-1-1 1 0 0,1 0-1 0 0,-1 0 0 0 0,1 0 1 0 0,-1-1-1 0 0,1 0 0 0 0,-1 0 1 0 0,0 0-1 0 0,1 0 1 0 0,-1-1-1 0 0,5-4 0 0 0,-7 5 1176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1:15:48.173"/>
    </inkml:context>
    <inkml:brush xml:id="br0">
      <inkml:brushProperty name="width" value="0.035" units="cm"/>
      <inkml:brushProperty name="height" value="0.035" units="cm"/>
      <inkml:brushProperty name="color" value="#F6630D"/>
    </inkml:brush>
  </inkml:definitions>
  <inkml:trace contextRef="#ctx0" brushRef="#br0">213 53 16123 0 0,'0'0'14'0'0,"0"0"23"0"0,1 0-19 0 0,-1-1-131 0 0,0 1 99 0 0,9-11-4998 0 0,-5 0 6222 0 0,-4 10-996 0 0,0 0 0 0 0,0 0 0 0 0,0 0 0 0 0,0 0 0 0 0,-1 1 0 0 0,1-1 1 0 0,0 0-1 0 0,0 0 0 0 0,-1 0 0 0 0,1 0 0 0 0,-1 0 0 0 0,1 0 0 0 0,-1 1 0 0 0,1-1 0 0 0,-1 0 0 0 0,1 0 0 0 0,-1 1 0 0 0,0-1 1 0 0,1 0-1 0 0,-1 1 0 0 0,0-1 0 0 0,1 1 0 0 0,-1-1 0 0 0,0 1 0 0 0,-1-1 0 0 0,-1-1-78 0 0,-1 1 0 0 0,1-1-1 0 0,-1 1 1 0 0,1 0 0 0 0,0 0-1 0 0,-1 0 1 0 0,0 1 0 0 0,1 0 0 0 0,-1-1-1 0 0,1 1 1 0 0,-1 0 0 0 0,0 0-1 0 0,1 1 1 0 0,-1-1 0 0 0,1 1 0 0 0,-1 0-1 0 0,1 0 1 0 0,-1 0 0 0 0,-4 3-1 0 0,-5 1-50 0 0,1 2 0 0 0,0 0-1 0 0,-18 14 1 0 0,26-18-49 0 0,-1 1-1 0 0,1 0 1 0 0,0 0 0 0 0,1 1 0 0 0,-1-1 0 0 0,1 1-1 0 0,-1 0 1 0 0,-3 9 0 0 0,0 0 10 0 0,2 0-1 0 0,-5 15 1 0 0,7-19-11 0 0,0 1 0 0 0,1 0 0 0 0,1 0 1 0 0,-1 0-1 0 0,2 0 0 0 0,-1 0 0 0 0,2 1 1 0 0,2 17-1 0 0,-3-26-31 0 0,1 1 1 0 0,0-1-1 0 0,0 0 0 0 0,1 0 1 0 0,-1 0-1 0 0,1 0 0 0 0,-1 0 1 0 0,1 0-1 0 0,0 0 0 0 0,0-1 1 0 0,0 1-1 0 0,1-1 0 0 0,-1 1 1 0 0,1-1-1 0 0,-1 0 0 0 0,1 0 1 0 0,5 3-1 0 0,-4-3 34 0 0,1 1 0 0 0,0-1 0 0 0,0-1 0 0 0,0 1 0 0 0,0-1 0 0 0,1 0 0 0 0,-1 0 0 0 0,0 0 0 0 0,0-1 0 0 0,8 1 0 0 0,-5-2 1 0 0,-1 1-1 0 0,1-1 0 0 0,-1-1 1 0 0,1 1-1 0 0,-1-1 1 0 0,1-1-1 0 0,-1 1 1 0 0,0-1-1 0 0,0 0 0 0 0,7-5 1 0 0,-14 7-833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1:16:21.71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 21 7162 0 0,'0'0'1811'0'0,"1"-20"-274"0"0,2 63 28 0 0,-4-5-764 0 0,-11 57 1 0 0,15-104-635 0 0,0-1 1 0 0,1 1 0 0 0,-1 0-1 0 0,2 0 1 0 0,-1 1-1 0 0,10-14 1 0 0,-10 16-152 0 0,0 0 0 0 0,1 0 1 0 0,0 0-1 0 0,0 1 0 0 0,0 0 0 0 0,1 0 0 0 0,0 0 0 0 0,0 0 0 0 0,13-6 1 0 0,-18 10-13 0 0,0 1 1 0 0,1-1 0 0 0,-1 1 0 0 0,0-1 0 0 0,0 1 0 0 0,1 0 0 0 0,-1 0-1 0 0,0 0 1 0 0,1 0 0 0 0,-1 0 0 0 0,0 0 0 0 0,1 0 0 0 0,-1 0 0 0 0,0 0 0 0 0,1 0-1 0 0,-1 1 1 0 0,0-1 0 0 0,0 1 0 0 0,1-1 0 0 0,0 1 0 0 0,0 1 3 0 0,0-1 1 0 0,1 1-1 0 0,-1 0 0 0 0,0 0 1 0 0,-1-1-1 0 0,1 1 1 0 0,0 0-1 0 0,0 1 0 0 0,1 2 1 0 0,1 2 53 0 0,0 1 0 0 0,-1-1 1 0 0,0 1-1 0 0,0 0 0 0 0,2 11 1 0 0,-2 1 198 0 0,-3-19-244 0 0,0 1 0 0 0,0-1 0 0 0,0 0 1 0 0,0 0-1 0 0,0 0 0 0 0,0 0 0 0 0,0 1 0 0 0,0-1 0 0 0,0 0 1 0 0,-1 0-1 0 0,1 0 0 0 0,0 0 0 0 0,-1 0 0 0 0,0 2 0 0 0,1-3-10 0 0,0 0 1 0 0,-1 0-1 0 0,1 0 0 0 0,0 0 0 0 0,0 0 0 0 0,0 0 0 0 0,0 1 0 0 0,0-1 0 0 0,0 0 0 0 0,0 0 0 0 0,0 0 0 0 0,0 0 0 0 0,0 0 0 0 0,-1 0 0 0 0,1 0 0 0 0,0 0 0 0 0,0 0 0 0 0,0 0 0 0 0,0 0 0 0 0,0 0 0 0 0,0 0 0 0 0,0 0 0 0 0,0 0 0 0 0,0 0 0 0 0,-1 0 0 0 0,1 0 1 0 0,0 0-1 0 0,0 0 0 0 0,0 0 0 0 0,0 0 0 0 0,0-1 0 0 0,0 1 0 0 0,0 0 0 0 0,0 0 0 0 0,0 0 0 0 0,0 0 0 0 0,-1 0 0 0 0,1 0 0 0 0,0 0 0 0 0,0 0 0 0 0,0 0 0 0 0,0 0 0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1:16:22.17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35 8 3449 0 0,'0'0'4809'0'0,"1"-7"-1975"0"0,-14 53-762 0 0,5-18-1875 0 0,-7 44 0 0 0,16-65-988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1:16:30.32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14 34 3577 0 0,'0'0'2184'0'0,"-13"-33"7461"0"0,13 37-8521 0 0,0 5-1238 0 0,10 120 1113 0 0,-1-40-794 0 0,-7-52-74 0 0,-1 1 0 0 0,-7 59 0 0 0,2-81-87 0 0,1-13 121 0 0,2-10 366 0 0,0 2-220 0 0,0-12-245 0 0,1-1 0 0 0,0 0 0 0 0,1 1 0 0 0,4-21 0 0 0,1 6-27 0 0,14-42-1 0 0,-17 66-17 0 0,1-5 2 0 0,0 1 1 0 0,9-18 0 0 0,-11 26-1 0 0,1 0 0 0 0,-1 1 0 0 0,0 0 0 0 0,1-1 0 0 0,0 1 0 0 0,0 0 0 0 0,0 0 1 0 0,0 1-1 0 0,0-1 0 0 0,0 0 0 0 0,1 1 0 0 0,4-2 0 0 0,-7 3-30 0 0,1 0 0 0 0,0 0 0 0 0,0 0 0 0 0,0 1 1 0 0,0-1-1 0 0,0 1 0 0 0,0 0 0 0 0,0-1 0 0 0,1 1 0 0 0,-1 0 0 0 0,0 0 0 0 0,0 0 0 0 0,0 0 1 0 0,0 1-1 0 0,4 0 0 0 0,-3 0 0 0 0,0 0 1 0 0,0 1-1 0 0,0-1 1 0 0,0 1-1 0 0,0 0 1 0 0,0 0-1 0 0,-1 0 1 0 0,1 0-1 0 0,2 3 1 0 0,4 5-1 0 0,0 1 0 0 0,-1 0-1 0 0,13 23 1 0 0,-15-23 14 0 0,0-1 28 0 0,-1 1 0 0 0,0 0 1 0 0,0 0-1 0 0,-1 0 0 0 0,-1 0 1 0 0,4 20-1 0 0,-5-12 64 0 0,0 0 0 0 0,-1 0 0 0 0,-3 26-1 0 0,0-26-36 0 0,-1-1 0 0 0,-5 20 0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1:16:30.92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25 1 12283 0 0,'0'0'214'0'0,"-2"15"-54"0"0,-19 143 1083 0 0,20-148-3729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8T11:17:14.89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0 410 20375,'177'-410'0,"-240"464"0,126-108 0,-58 138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1:01:28.101"/>
    </inkml:context>
    <inkml:brush xml:id="br0">
      <inkml:brushProperty name="width" value="0.035" units="cm"/>
      <inkml:brushProperty name="height" value="0.035" units="cm"/>
      <inkml:brushProperty name="color" value="#F6630D"/>
    </inkml:brush>
  </inkml:definitions>
  <inkml:trace contextRef="#ctx0" brushRef="#br0">0 0 1016 0 0,'0'0'0'0'0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1:01:28.102"/>
    </inkml:context>
    <inkml:brush xml:id="br0">
      <inkml:brushProperty name="width" value="0.035" units="cm"/>
      <inkml:brushProperty name="height" value="0.035" units="cm"/>
      <inkml:brushProperty name="color" value="#F6630D"/>
    </inkml:brush>
  </inkml:definitions>
  <inkml:trace contextRef="#ctx0" brushRef="#br0">0 5 3065 0 0,'0'0'6125'0'0,"9"-4"-257"0"0,-8 4-5761 0 0,0 1 0 0 0,1 0 0 0 0,-1-1 0 0 0,0 1 0 0 0,-1 0 0 0 0,1 0 0 0 0,0 0 0 0 0,0 0 0 0 0,0 0 0 0 0,0 0 0 0 0,-1 0 0 0 0,1 0 0 0 0,-1 0 0 0 0,1 0 0 0 0,0 0 0 0 0,-1 0 0 0 0,1 2 0 0 0,4 24 372 0 0,-4-20-310 0 0,9 103 1752 0 0,-7-59-1404 0 0,-2-44-102 0 0,0-4-975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1:01:28.103"/>
    </inkml:context>
    <inkml:brush xml:id="br0">
      <inkml:brushProperty name="width" value="0.035" units="cm"/>
      <inkml:brushProperty name="height" value="0.035" units="cm"/>
      <inkml:brushProperty name="color" value="#F6630D"/>
    </inkml:brush>
  </inkml:definitions>
  <inkml:trace contextRef="#ctx0" brushRef="#br0">1 41 14843 0 0,'0'0'578'0'0,"1"-2"180"0"0,3-6 472 0 0,-2 6-1078 0 0,-1-1-1 0 0,1 1 1 0 0,0 0-1 0 0,-1 0 1 0 0,1 0-1 0 0,0 0 1 0 0,0 1 0 0 0,0-1-1 0 0,1 0 1 0 0,-1 1-1 0 0,0-1 1 0 0,1 1-1 0 0,-1 0 1 0 0,1 0 0 0 0,-1 0-1 0 0,4-1 1 0 0,-4 2-152 0 0,1-1 0 0 0,0 1 0 0 0,-1 0 0 0 0,1 0 0 0 0,-1 0 1 0 0,1 0-1 0 0,0 0 0 0 0,-1 0 0 0 0,1 1 0 0 0,-1-1 0 0 0,1 1 0 0 0,-1 0 1 0 0,1 0-1 0 0,-1 0 0 0 0,0 0 0 0 0,1 0 0 0 0,-1 1 0 0 0,0-1 0 0 0,0 0 1 0 0,0 1-1 0 0,0 0 0 0 0,0 0 0 0 0,0-1 0 0 0,0 1 0 0 0,-1 0 0 0 0,3 3 1 0 0,-2-1 35 0 0,0-1 0 0 0,-1 1 1 0 0,1 0-1 0 0,-1-1 0 0 0,1 1 1 0 0,-1 0-1 0 0,-1 0 0 0 0,1 0 1 0 0,0 0-1 0 0,-1 0 0 0 0,0 0 1 0 0,0 0-1 0 0,0 0 0 0 0,0 0 0 0 0,-1 0 1 0 0,0 0-1 0 0,1 0 0 0 0,-3 6 1 0 0,1-6 0 0 0,1 1 0 0 0,-1-1 0 0 0,0 0 0 0 0,0 0 0 0 0,-1 1 0 0 0,1-1 0 0 0,-1-1-1 0 0,0 1 1 0 0,0 0 0 0 0,0-1 0 0 0,0 1 0 0 0,-1-1 0 0 0,1 0 0 0 0,-1 0 0 0 0,-6 3 0 0 0,2 0 51 0 0,7-5-46 0 0,0 0 0 0 0,-1 0-1 0 0,1 0 1 0 0,0-1 0 0 0,-1 1 0 0 0,1 0 0 0 0,-1 0 0 0 0,1-1 0 0 0,-4 2 0 0 0,5-2 6 0 0,1-1-48 0 0,0 1 0 0 0,0 0 1 0 0,0 0-1 0 0,0 0 0 0 0,0 0 0 0 0,0 0 1 0 0,-1 1-1 0 0,1-1 0 0 0,0 0 0 0 0,0 0 1 0 0,1 1-1 0 0,1 0 5 0 0,14 1 64 0 0,1-1 0 0 0,-1 0-1 0 0,1-1 1 0 0,-1-1 0 0 0,1 0 0 0 0,21-6-1 0 0,-32 6-40 0 0,0-1-1 0 0,0 1 0 0 0,11-6 0 0 0,-4-2-3487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1:01:28.104"/>
    </inkml:context>
    <inkml:brush xml:id="br0">
      <inkml:brushProperty name="width" value="0.035" units="cm"/>
      <inkml:brushProperty name="height" value="0.035" units="cm"/>
      <inkml:brushProperty name="color" value="#F6630D"/>
    </inkml:brush>
  </inkml:definitions>
  <inkml:trace contextRef="#ctx0" brushRef="#br0">213 53 16123 0 0,'0'0'14'0'0,"0"0"23"0"0,1 0-19 0 0,-1-1-131 0 0,0 1 99 0 0,9-11-4998 0 0,-5 0 6222 0 0,-4 10-996 0 0,0 0 0 0 0,0 0 0 0 0,0 0 0 0 0,0 0 0 0 0,-1 1 0 0 0,1-1 1 0 0,0 0-1 0 0,0 0 0 0 0,-1 0 0 0 0,1 0 0 0 0,-1 0 0 0 0,1 0 0 0 0,-1 1 0 0 0,1-1 0 0 0,-1 0 0 0 0,1 0 0 0 0,-1 1 0 0 0,0-1 1 0 0,1 0-1 0 0,-1 1 0 0 0,0-1 0 0 0,1 1 0 0 0,-1-1 0 0 0,0 1 0 0 0,-1-1 0 0 0,-1-1-78 0 0,-1 1 0 0 0,1-1-1 0 0,-1 1 1 0 0,1 0 0 0 0,0 0-1 0 0,-1 0 1 0 0,0 1 0 0 0,1 0 0 0 0,-1-1-1 0 0,1 1 1 0 0,-1 0 0 0 0,0 0-1 0 0,1 1 1 0 0,-1-1 0 0 0,1 1 0 0 0,-1 0-1 0 0,1 0 1 0 0,-1 0 0 0 0,-4 3-1 0 0,-5 1-50 0 0,1 2 0 0 0,0 0-1 0 0,-18 14 1 0 0,26-18-49 0 0,-1 1-1 0 0,1 0 1 0 0,0 0 0 0 0,1 1 0 0 0,-1-1 0 0 0,1 1-1 0 0,-1 0 1 0 0,-3 9 0 0 0,0 0 10 0 0,2 0-1 0 0,-5 15 1 0 0,7-19-11 0 0,0 1 0 0 0,1 0 0 0 0,1 0 1 0 0,-1 0-1 0 0,2 0 0 0 0,-1 0 0 0 0,2 1 1 0 0,2 17-1 0 0,-3-26-31 0 0,1 1 1 0 0,0-1-1 0 0,0 0 0 0 0,1 0 1 0 0,-1 0-1 0 0,1 0 0 0 0,-1 0 1 0 0,1 0-1 0 0,0 0 0 0 0,0-1 1 0 0,0 1-1 0 0,1-1 0 0 0,-1 1 1 0 0,1-1-1 0 0,-1 0 0 0 0,1 0 1 0 0,5 3-1 0 0,-4-3 34 0 0,1 1 0 0 0,0-1 0 0 0,0-1 0 0 0,0 1 0 0 0,0-1 0 0 0,1 0 0 0 0,-1 0 0 0 0,0 0 0 0 0,0-1 0 0 0,8 1 0 0 0,-5-2 1 0 0,-1 1-1 0 0,1-1 0 0 0,-1-1 1 0 0,1 1-1 0 0,-1-1 1 0 0,1-1-1 0 0,-1 1 1 0 0,0-1-1 0 0,0 0 0 0 0,7-5 1 0 0,-14 7-833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8T11:01:28.065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91 12157,'77'173'0,"126"-263"0,-280-83 0,-126 263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8T11:15:48.18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91 12157,'77'173'0,"126"-263"0,-280-83 0,-126 263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8T11:01:28.06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91 12157,'77'173'0,"126"-263"0,-280-83 0,-126 263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8T11:01:28.06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91 12157,'77'173'0,"126"-263"0,-280-83 0,-126 263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8T11:01:28.06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91 12157,'77'173'0,"126"-263"0,-280-83 0,-126 263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8T11:01:28.06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91 12157,'77'173'0,"126"-263"0,-280-83 0,-126 263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8T11:01:28.08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281 91 12157,'-78'173'0,"-125"-263"0,281-83 0,125 263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8T11:01:28.09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281 91 12157,'-78'173'0,"-125"-263"0,281-83 0,125 263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8T11:01:28.09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281 91 12157,'-78'173'0,"-125"-263"0,281-83 0,125 263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8T11:01:28.09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281 91 12157,'-78'173'0,"-125"-263"0,281-83 0,125 263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8T11:01:28.09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281 91 12157,'-78'173'0,"-125"-263"0,281-83 0,125 263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8T11:01:28.070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0 22313,'0'645'0,"308"-645"0,-308-645 0,-308 645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8T11:15:48.18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91 12157,'77'173'0,"126"-263"0,-280-83 0,-126 263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8T11:01:28.07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17 23523,'956'-15'0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8T11:01:28.074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0 1467 20753,'608'-1467'0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1:01:28.07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39 1 12155 0 0,'0'-1'-132'0'0,"-1"16"2459"0"0,-6 21-1287 0 0,-1 8-752 0 0,0 10 12 0 0,2-24 130 0 0,-2 60-1 0 0,15-134 1575 0 0,10-43-1768 0 0,-14 76-222 0 0,1 0 0 0 0,0 0-1 0 0,1 1 1 0 0,0-1 0 0 0,11-16 0 0 0,-13 23-13 0 0,0 0 1 0 0,0 0-1 0 0,1 0 0 0 0,0 0 1 0 0,-1 1-1 0 0,9-7 0 0 0,-11 10 0 0 0,0-1 0 0 0,0 0 0 0 0,0 1-1 0 0,0-1 1 0 0,1 1 0 0 0,-1-1 0 0 0,0 1-1 0 0,0 0 1 0 0,0-1 0 0 0,0 1 0 0 0,1 0-1 0 0,-1 0 1 0 0,0 0 0 0 0,0 0 0 0 0,1 0-1 0 0,-1 0 1 0 0,0 0 0 0 0,0 0-1 0 0,0 1 1 0 0,1-1 0 0 0,-1 0 0 0 0,0 1-1 0 0,0-1 1 0 0,0 1 0 0 0,0-1 0 0 0,0 1-1 0 0,0 0 1 0 0,0-1 0 0 0,0 1 0 0 0,0 0-1 0 0,0 0 1 0 0,0 0 0 0 0,0 0 0 0 0,-1 0-1 0 0,2 1 1 0 0,2 3-16 0 0,-1 0 1 0 0,0 1-1 0 0,0-1 0 0 0,0 1 0 0 0,0 0 1 0 0,-1 0-1 0 0,2 7 0 0 0,8 46 113 0 0,-11-54-105 0 0,1 8-27 0 0,2 7 75 0 0,-1-1-1 0 0,-1 1 1 0 0,-1 0-1 0 0,-1 22 0 0 0,-1-36-48 0 0,-1 8 197 0 0,0-28-1233 0 0,0 7 311 0 0,0-44-7125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1:01:28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114 176 5665 0 0,'0'-3'-104'0'0,"1"-1"601"0"0,-1 3-334 0 0,0 1-1 0 0,0 0 0 0 0,0-1 1 0 0,1 1-1 0 0,-1-1 1 0 0,0 1-1 0 0,0-1 1 0 0,0 1-1 0 0,0-1 1 0 0,0 1-1 0 0,-1-1 0 0 0,1 1 1 0 0,0-1-1 0 0,0 1 1 0 0,0-1-1 0 0,0 1 1 0 0,0-1-1 0 0,-1 1 1 0 0,1 0-1 0 0,0-1 0 0 0,0 1 1 0 0,-1-1-1 0 0,1 1 1 0 0,0 0-1 0 0,-1-1 1 0 0,1 1-1 0 0,0 0 0 0 0,-1-1 1 0 0,1 1-1 0 0,0 0 1 0 0,-1-1-1 0 0,1 1 1 0 0,-1 0-1 0 0,-1-1 47 0 0,0 0 1 0 0,1 0-1 0 0,-1 0 0 0 0,0 0 1 0 0,1 1-1 0 0,-1-1 0 0 0,0 1 0 0 0,0-1 1 0 0,0 1-1 0 0,1 0 0 0 0,-1 0 1 0 0,0 0-1 0 0,0 0 0 0 0,0 0 0 0 0,-2 0 1 0 0,1 1-97 0 0,0 0 1 0 0,-1-1 0 0 0,1 2 0 0 0,0-1 0 0 0,0 0-1 0 0,0 1 1 0 0,0-1 0 0 0,-3 3 0 0 0,2-1-98 0 0,0 0 0 0 0,-1 1 0 0 0,1-1-1 0 0,1 1 1 0 0,-1 0 0 0 0,0 0 0 0 0,1 0 0 0 0,0 1 0 0 0,0-1 0 0 0,-3 8 0 0 0,5-11-17 0 0,1 0 0 0 0,-1 1 0 0 0,1-1 0 0 0,-1 0 1 0 0,1 0-1 0 0,0 1 0 0 0,0-1 0 0 0,-1 0 0 0 0,1 1 0 0 0,0-1 0 0 0,0 1 1 0 0,0-1-1 0 0,0 0 0 0 0,1 1 0 0 0,-1-1 0 0 0,0 0 0 0 0,1 1 0 0 0,-1-1 1 0 0,0 0-1 0 0,1 0 0 0 0,0 1 0 0 0,0 0 0 0 0,0-1 15 0 0,0 0-1 0 0,0 0 1 0 0,0 0 0 0 0,0 0-1 0 0,0-1 1 0 0,0 1 0 0 0,1 0-1 0 0,-1 0 1 0 0,0-1-1 0 0,0 1 1 0 0,1-1 0 0 0,-1 1-1 0 0,0-1 1 0 0,1 0 0 0 0,-1 0-1 0 0,0 1 1 0 0,1-1-1 0 0,-1 0 1 0 0,1 0 0 0 0,-1 0-1 0 0,3-1 1 0 0,0 0 22 0 0,1 0 0 0 0,-1 0 0 0 0,1 0 0 0 0,-1-1 0 0 0,1 1 0 0 0,-1-1 1 0 0,0 0-1 0 0,0-1 0 0 0,0 1 0 0 0,0-1 0 0 0,0 0 0 0 0,-1 1 0 0 0,1-2 0 0 0,-1 1 0 0 0,5-6 1 0 0,3-5 188 0 0,0-1 1 0 0,14-26-1 0 0,-19 30-204 0 0,2-5 70 0 0,0 0 0 0 0,-2-1 0 0 0,0 0 1 0 0,8-35-1 0 0,-14 51-89 0 0,0 1 0 0 0,0-1 0 0 0,0 1 0 0 0,0-1 0 0 0,0 1 0 0 0,0 0 1 0 0,1-1-1 0 0,-1 1 0 0 0,0-1 0 0 0,0 1 0 0 0,0-1 0 0 0,0 1 0 0 0,-1-1 0 0 0,1 1 0 0 0,0-1 0 0 0,0 1 1 0 0,0 0-1 0 0,0-1 0 0 0,0 1 0 0 0,0-1 0 0 0,-1 1 0 0 0,1 0 0 0 0,0-1 0 0 0,0 1 0 0 0,-1-1 0 0 0,1 1 1 0 0,0 0-1 0 0,-1-1 0 0 0,1 1-7 0 0,-1 0 0 0 0,1 0 0 0 0,-1 0-1 0 0,1 0 1 0 0,-1 0 0 0 0,1 0 0 0 0,-1 1 0 0 0,1-1 0 0 0,-1 0 0 0 0,1 0 0 0 0,-1 0 0 0 0,1 0 0 0 0,0 1 0 0 0,-1-1 0 0 0,1 0 0 0 0,-1 1 0 0 0,1-1-1 0 0,0 0 1 0 0,-1 0 0 0 0,1 1 0 0 0,0-1 0 0 0,-1 1 0 0 0,1-1 0 0 0,0 0 0 0 0,0 1 0 0 0,-1 0 0 0 0,-3 4-8 0 0,1 1 1 0 0,0 0 0 0 0,0 0-1 0 0,1 0 1 0 0,-1 0-1 0 0,-2 13 1 0 0,-5 41-135 0 0,5-22 105 0 0,1-19 28 0 0,2-13 3 0 0,1 0 0 0 0,0 0 0 0 0,0 0 0 0 0,0 0 0 0 0,1 1 0 0 0,-1-1 0 0 0,3 12 0 0 0,-2-18 11 0 0,0 0-1 0 0,0 0 1 0 0,0 0-1 0 0,0 0 1 0 0,0 0-1 0 0,0 0 0 0 0,0 0 1 0 0,0 0-1 0 0,0 0 1 0 0,0-1-1 0 0,0 1 1 0 0,0 0-1 0 0,0 0 1 0 0,0 0-1 0 0,0 0 0 0 0,0 0 1 0 0,0 0-1 0 0,0 0 1 0 0,0 0-1 0 0,0 0 1 0 0,0 0-1 0 0,0 0 0 0 0,0 0 1 0 0,0 0-1 0 0,0 0 1 0 0,1 0-1 0 0,-1 0 1 0 0,0 0-1 0 0,0 0 1 0 0,0 0-1 0 0,0 0 0 0 0,0 0 1 0 0,0 0-1 0 0,0 0 1 0 0,0 0-1 0 0,0 0 1 0 0,0 0-1 0 0,0 0 0 0 0,0 1 1 0 0,0-1-1 0 0,0 0 1 0 0,0 0-1 0 0,0 0 1 0 0,0 0-1 0 0,0 0 0 0 0,0 0 1 0 0,0 0-1 0 0,0 0 1 0 0,0 0-1 0 0,0 0 1 0 0,0 0-1 0 0,0 0 1 0 0,0 0-1 0 0,0 0 0 0 0,0 0 1 0 0,2-7-33 0 0,0-2-1802 0 0,-2 3-3604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1:01:28.0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70 15995 0 0,'0'0'42'0'0,"4"2"-2915"0"0,4 1 753 0 0,-5-3 2194 0 0,-1 0 0 0 0,0 0 0 0 0,0-1 0 0 0,1 1 0 0 0,-1-1 0 0 0,0 0-1 0 0,0 1 1 0 0,0-1 0 0 0,0 0 0 0 0,0 0 0 0 0,0 0 0 0 0,0 0 0 0 0,2-2 0 0 0,3-2 346 0 0,0 0-1 0 0,7-7 1 0 0,-13 11-348 0 0,0 0 1 0 0,-1 0 0 0 0,1 0 0 0 0,0 0-1 0 0,0 0 1 0 0,0 0 0 0 0,-1 0 0 0 0,1 0 0 0 0,-1 0-1 0 0,1 0 1 0 0,-1 0 0 0 0,1 0 0 0 0,-1-1-1 0 0,1 1 1 0 0,-1 0 0 0 0,0 0 0 0 0,0 0 0 0 0,0-1-1 0 0,0 1 1 0 0,0 0 0 0 0,0 0 0 0 0,0-3-1 0 0,-1 3-19 0 0,1 0-1 0 0,0 0 1 0 0,-1 0-1 0 0,1 1 0 0 0,-1-1 1 0 0,0 0-1 0 0,1 0 0 0 0,-1 1 1 0 0,0-1-1 0 0,1 0 0 0 0,-1 1 1 0 0,0-1-1 0 0,0 1 0 0 0,0-1 1 0 0,1 1-1 0 0,-1-1 1 0 0,0 1-1 0 0,0 0 0 0 0,0-1 1 0 0,0 1-1 0 0,0 0 0 0 0,0 0 1 0 0,0-1-1 0 0,0 1 0 0 0,0 0 1 0 0,0 0-1 0 0,0 0 0 0 0,0 0 1 0 0,-1 1-1 0 0,-1-1-50 0 0,0 0 1 0 0,0 1-1 0 0,0-1 0 0 0,0 1 0 0 0,0 0 0 0 0,0 0 0 0 0,1 0 0 0 0,-1 1 1 0 0,0-1-1 0 0,1 0 0 0 0,-1 1 0 0 0,1 0 0 0 0,-1-1 0 0 0,1 1 1 0 0,0 0-1 0 0,-3 3 0 0 0,3-1-1 0 0,-1-1 1 0 0,1 0-1 0 0,0 1 0 0 0,0-1 1 0 0,0 1-1 0 0,0 0 1 0 0,0 0-1 0 0,1-1 0 0 0,0 1 1 0 0,0 0-1 0 0,-1 5 1 0 0,2-7 19 0 0,0 0 1 0 0,-1 0-1 0 0,1 1 1 0 0,0-1-1 0 0,0 0 1 0 0,0 0-1 0 0,1 0 1 0 0,-1 0-1 0 0,0 0 1 0 0,1 0-1 0 0,0 0 1 0 0,-1 0-1 0 0,1 0 1 0 0,0 0-1 0 0,2 3 1 0 0,-2-3 8 0 0,1-1-1 0 0,0 1 1 0 0,-1 0-1 0 0,1-1 1 0 0,0 1 0 0 0,0-1-1 0 0,0 0 1 0 0,0 1-1 0 0,0-1 1 0 0,0 0 0 0 0,0 0-1 0 0,1 0 1 0 0,3 0-1 0 0,-2 0 14 0 0,0 0 1 0 0,0 0-1 0 0,1 0 0 0 0,-1-1 0 0 0,0 0 0 0 0,1 0 0 0 0,-1 0 0 0 0,0 0 0 0 0,0-1 0 0 0,1 0 0 0 0,-1 0 1 0 0,0 0-1 0 0,0 0 0 0 0,0-1 0 0 0,0 1 0 0 0,0-1 0 0 0,0 0 0 0 0,0 0 0 0 0,-1-1 0 0 0,1 1 0 0 0,-1-1 1 0 0,6-5-1 0 0,-6 5-1103 0 0,0-1 1 0 0,0 1-1 0 0,-1-1 1 0 0,0 1-1 0 0,1-1 0 0 0,-1 1 1 0 0,-1-1-1 0 0,3-7 1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1:01:28.0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11899 0 0,'0'0'0'0'0,"0"0"0"0"0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1:01:28.0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0 7162 0 0,'0'2'2150'0'0,"0"-2"-2057"0"0,-23 85 4419 0 0,19-69-4458 0 0,2 1-1 0 0,0 0 1 0 0,0 20-1 0 0,3-24 752 0 0,0-7-902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1:01:28.0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14075 0 0,'0'0'0'0'0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1:01:28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7418 0 0,'1'0'986'0'0,"26"0"4161"0"0,35 0-2760 0 0,-51-1-2335 0 0,0 0 0 0 0,-1-1 0 0 0,17-4 0 0 0,-25 6-491 0 0,1-1 1237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1:01:28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60 15099 0 0,'0'0'0'0'0,"0"0"-1"0"0,0 0 1 0 0,1 0 8 0 0,3 0-152 0 0,0 1 0 0 0,0-1 0 0 0,0 0 1 0 0,0-1-1 0 0,0 1 0 0 0,0-1 0 0 0,0 0 0 0 0,0 0 0 0 0,7-2 1 0 0,-9 2 249 0 0,0 0 0 0 0,0 0 0 0 0,0 0 0 0 0,0-1 0 0 0,-1 1 0 0 0,1-1 0 0 0,0 1 0 0 0,0-1 0 0 0,-1 1 0 0 0,1-1 0 0 0,-1 0 0 0 0,0 0 0 0 0,1 0 0 0 0,-1 0 0 0 0,0 0 0 0 0,0 0 1 0 0,0 0-1 0 0,-1 0 0 0 0,2-3 0 0 0,-2 4-67 0 0,0 1 0 0 0,0-1 0 0 0,1 1 0 0 0,-1-1 0 0 0,0 1 1 0 0,0-1-1 0 0,0 1 0 0 0,0-1 0 0 0,0 1 0 0 0,0-1 0 0 0,0 1 0 0 0,0-1 1 0 0,0 1-1 0 0,-1-1 0 0 0,1 1 0 0 0,0-1 0 0 0,0 1 0 0 0,0-1 0 0 0,0 1 1 0 0,-1-1-1 0 0,1 1 0 0 0,0 0 0 0 0,-1-1 0 0 0,1 1 0 0 0,0-1 0 0 0,-1 0 0 0 0,0 1-11 0 0,0-1 1 0 0,0 1-1 0 0,0 0 0 0 0,0-1 0 0 0,0 1 0 0 0,0 0 0 0 0,0-1 0 0 0,0 1 0 0 0,0 0 0 0 0,0 0 0 0 0,0 0 0 0 0,-1 0 0 0 0,-2 0-23 0 0,1 0 1 0 0,0 0 0 0 0,0 1-1 0 0,0 0 1 0 0,0-1 0 0 0,0 1 0 0 0,0 0-1 0 0,-3 2 1 0 0,2 0-11 0 0,-1 0-1 0 0,1 1 1 0 0,0-1 0 0 0,0 1-1 0 0,1 0 1 0 0,-1 0 0 0 0,1 0-1 0 0,-4 7 1 0 0,6-10 16 0 0,1 0 1 0 0,0 0-1 0 0,0 0 0 0 0,-1 0 0 0 0,1 1 1 0 0,0-1-1 0 0,0 0 0 0 0,0 0 1 0 0,1 0-1 0 0,-1 0 0 0 0,0 0 0 0 0,0 0 1 0 0,1 0-1 0 0,-1 1 0 0 0,0-1 1 0 0,1 0-1 0 0,-1 0 0 0 0,1 0 0 0 0,-1 0 1 0 0,1 0-1 0 0,0 0 0 0 0,-1-1 1 0 0,1 1-1 0 0,0 0 0 0 0,0 0 0 0 0,-1 0 1 0 0,3 0-1 0 0,0 2 33 0 0,1 0 1 0 0,-1 0-1 0 0,1-1 1 0 0,0 1-1 0 0,7 2 1 0 0,-4-2 80 0 0,0-1 1 0 0,0 0 0 0 0,0-1-1 0 0,0 0 1 0 0,12 1-1 0 0,-15-2-134 0 0,1 0 0 0 0,-1 0 0 0 0,1 0 0 0 0,-1-1 0 0 0,0 1 0 0 0,1-1 1 0 0,-1 0-1 0 0,0 0 0 0 0,0-1 0 0 0,6-2 0 0 0,-7 2-711 0 0,-1 0 0 0 0,1 0 1 0 0,-1 0-1 0 0,4-3 1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8T11:15:48.18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91 12157,'77'173'0,"126"-263"0,-280-83 0,-126 263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1:01:28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 6 15995 0 0,'0'0'463'0'0,"-9"-5"-2662"0"0,6 5 2216 0 0,1 0-1 0 0,0 0 1 0 0,-1 0-1 0 0,1 0 1 0 0,0 0 0 0 0,-1 0-1 0 0,1 1 1 0 0,0 0-1 0 0,0-1 1 0 0,0 1-1 0 0,-1 0 1 0 0,1 0 0 0 0,0 0-1 0 0,0 0 1 0 0,0 0-1 0 0,0 1 1 0 0,0-1 0 0 0,-1 2-1 0 0,-2 1 133 0 0,1-1 0 0 0,0 1 0 0 0,0 1 0 0 0,1-1 0 0 0,-1 0 0 0 0,-3 8 0 0 0,6-11-119 0 0,0 0 0 0 0,1 0 0 0 0,-1 0-1 0 0,1 0 1 0 0,-1 0 0 0 0,1 0 0 0 0,0 0 0 0 0,-1 1 0 0 0,1-1 0 0 0,0 0 0 0 0,0 0 0 0 0,0 0 0 0 0,0 0 0 0 0,0 1 0 0 0,0-1 0 0 0,0 0 0 0 0,0 0 0 0 0,0 0 0 0 0,1 0 0 0 0,-1 0 0 0 0,0 1 0 0 0,1-1 0 0 0,-1 0 0 0 0,1 0 0 0 0,-1 0 0 0 0,1 0-1 0 0,0 0 1 0 0,-1 0 0 0 0,1 0 0 0 0,0-1 0 0 0,0 1 0 0 0,-1 0 0 0 0,1 0 0 0 0,0 0 0 0 0,0-1 0 0 0,0 1 0 0 0,0 0 0 0 0,2 0 0 0 0,0 0 50 0 0,-1 1 0 0 0,1-1 0 0 0,0 0 0 0 0,0 0 0 0 0,0-1 0 0 0,0 1 0 0 0,0-1 0 0 0,0 1 0 0 0,0-1 0 0 0,0 0 0 0 0,0 0 0 0 0,0 0 0 0 0,6-1 0 0 0,2-2-1449 0 0,0 0 0 0 0,-1 0 0 0 0,1-1-1 0 0,-1 0 1 0 0,20-11 0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1:01:28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0 16636 0 0,'0'0'-529'0'0,"0"1"-182"0"0,0 0 87 0 0,-1 2-175 0 0,0 6-1138 0 0,1-8 1511 0 0,-18 66 2433 0 0,10-43-1046 0 0,2 0 1 0 0,-6 39-1 0 0,13-61-107 0 0,-1-4-2433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1:01:28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 18300 0 0,'0'0'-14'0'0,"4"-1"-2448"0"0,5 1 1621 0 0,43 6 1809 0 0,-39-4-887 0 0,1 0 0 0 0,-1-1 0 0 0,27-1 0 0 0,-36-1-821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1:01:28.0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34 3449 0 0,'0'2'2093'0'0,"-1"0"103"0"0,0 0-899 0 0,-1 2-466 0 0,-1 2-426 0 0,2-3 348 0 0,0-2-592 0 0,1 1 1 0 0,-1-1 0 0 0,1 1-1 0 0,0-1 1 0 0,0 1-1 0 0,-1 0 1 0 0,1-1 0 0 0,0 1-1 0 0,1-1 1 0 0,-1 1 0 0 0,0-1-1 0 0,0 1 1 0 0,1 0 0 0 0,-1-1-1 0 0,1 1 1 0 0,-1-1-1 0 0,1 0 1 0 0,0 1 0 0 0,-1-1-1 0 0,1 1 1 0 0,0-1 0 0 0,0 0-1 0 0,0 0 1 0 0,0 1 0 0 0,2 0-1 0 0,-1 0-117 0 0,0-1-1 0 0,0 0 1 0 0,0 0 0 0 0,0 0-1 0 0,1 0 1 0 0,-1 0 0 0 0,0 0-1 0 0,1 0 1 0 0,-1-1 0 0 0,1 1-1 0 0,-1-1 1 0 0,1 0 0 0 0,-1 1-1 0 0,1-1 1 0 0,3-1 0 0 0,-2 1 11 0 0,-1-1 0 0 0,0 1 1 0 0,0-1-1 0 0,0 0 0 0 0,0 0 1 0 0,0 0-1 0 0,1 0 0 0 0,-2 0 0 0 0,1-1 1 0 0,0 1-1 0 0,4-4 0 0 0,-3 1 124 0 0,0 1 0 0 0,0-1 0 0 0,-1 0-1 0 0,1 0 1 0 0,-1-1 0 0 0,3-5 0 0 0,-5 8-90 0 0,0 1 0 0 0,0 0 0 0 0,0-1 0 0 0,-1 1 1 0 0,1-1-1 0 0,0 1 0 0 0,-1-1 0 0 0,1 0 0 0 0,-1 1 1 0 0,0-1-1 0 0,0 1 0 0 0,1-1 0 0 0,-1 0 0 0 0,0 1 0 0 0,-1-4 1 0 0,1 4-67 0 0,-1-1 0 0 0,1 1 0 0 0,-1 0 0 0 0,0 0 0 0 0,1 0 0 0 0,-1-1 0 0 0,0 1 0 0 0,0 0 0 0 0,0 0 0 0 0,0 0 0 0 0,0 0 0 0 0,0 0 0 0 0,0 1 0 0 0,0-1 0 0 0,0 0 0 0 0,0 0 0 0 0,0 1 0 0 0,-1-1 0 0 0,-1 0 0 0 0,1 0-21 0 0,-1 0 0 0 0,1 0 0 0 0,-1 0 1 0 0,0 1-1 0 0,1-1 0 0 0,-1 1 0 0 0,0 0 0 0 0,1 0 0 0 0,-1 0 1 0 0,0 0-1 0 0,1 0 0 0 0,-1 0 0 0 0,0 1 0 0 0,1 0 0 0 0,-1-1 1 0 0,1 1-1 0 0,-1 0 0 0 0,-4 2 0 0 0,3 0-153 0 0,0-1 1 0 0,-1 1-1 0 0,2 0 0 0 0,-1 0 1 0 0,0 1-1 0 0,1-1 0 0 0,-1 1 1 0 0,1 0-1 0 0,-4 6 0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1:01:28.0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7 17916 0 0,'0'0'-68'0'0,"3"2"-1997"0"0,0 6 338 0 0,-3 5 111 0 0,-6 12 1386 0 0,5-20 546 0 0,-1 1 0 0 0,1 0 1 0 0,0-1-1 0 0,1 1 0 0 0,-1 0 0 0 0,1-1 0 0 0,1 7 0 0 0,-1-12-291 0 0,0 0-1 0 0,0 0 0 0 0,0 1 1 0 0,0-1-1 0 0,0 0 0 0 0,0 0 1 0 0,0 0-1 0 0,0 0 0 0 0,0 0 1 0 0,0 0-1 0 0,0 0 1 0 0,0 0-1 0 0,0 0 0 0 0,0 0 1 0 0,0 0-1 0 0,0 0 0 0 0,0 0 1 0 0,0 1-1 0 0,0-1 1 0 0,0 0-1 0 0,0 0 0 0 0,0 0 1 0 0,0 0-1 0 0,0 0 0 0 0,0 0 1 0 0,0 0-1 0 0,0 0 0 0 0,0 0 1 0 0,0 0-1 0 0,0 0 1 0 0,0 0-1 0 0,0 0 0 0 0,0 0 1 0 0,0 0-1 0 0,0 0 0 0 0,1 0 1 0 0,-1 0-1 0 0,0 0 1 0 0,0 0-1 0 0,0 0 0 0 0,0 0 1 0 0,0 0-1 0 0,0 1 0 0 0,0-1 1 0 0,0 0-1 0 0,0 0 1 0 0,0 0-1 0 0,0-1 0 0 0,0 1 1 0 0,0 0-1 0 0,1 0 0 0 0,-1 0 1 0 0,0 0-1 0 0,0 0 0 0 0,0 0 1 0 0,0 0-1 0 0,0 0 1 0 0,0 0-1 0 0,0 0 0 0 0,0 0 1 0 0,0 0-1 0 0,0 0 0 0 0,0 0 1 0 0,5-7 350 0 0,3-9-407 0 0,-8 15 70 0 0,0 0-42 0 0,5-12 45 0 0,11-18 0 0 0,-14 27-48 0 0,1 1 1 0 0,-1-1 0 0 0,1 1-1 0 0,-1 0 1 0 0,1 0 0 0 0,0 0-1 0 0,0 0 1 0 0,0 1 0 0 0,8-5-1 0 0,-10 6 32 0 0,0 1 0 0 0,0-1-1 0 0,0 1 1 0 0,0 0-1 0 0,0-1 1 0 0,0 1 0 0 0,0 0-1 0 0,0-1 1 0 0,0 1 0 0 0,1 0-1 0 0,-1 0 1 0 0,0 0 0 0 0,0 0-1 0 0,0 0 1 0 0,0 0 0 0 0,0 1-1 0 0,1-1 1 0 0,0 1 0 0 0,1 0-6 0 0,0 1 1 0 0,0-1 0 0 0,0 1 0 0 0,-1 0 0 0 0,4 2 0 0 0,9 6-2392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8T11:02:23.07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0 528 23827,'1388'-519'0,"-1469"510"0,162 18 0,-137 50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1:03:07.733"/>
    </inkml:context>
    <inkml:brush xml:id="br0">
      <inkml:brushProperty name="width" value="0.035" units="cm"/>
      <inkml:brushProperty name="height" value="0.035" units="cm"/>
      <inkml:brushProperty name="color" value="#AB008B"/>
    </inkml:brush>
  </inkml:definitions>
  <inkml:trace contextRef="#ctx0" brushRef="#br0">0 12 3449 0 0,'0'0'10603'0'0,"15"-8"-8300"0"0,-11 7-2211 0 0,-1 0-1 0 0,1 1 1 0 0,0-1-1 0 0,-1 1 0 0 0,1 0 1 0 0,0 0-1 0 0,0 0 0 0 0,0 0 1 0 0,-1 1-1 0 0,1-1 0 0 0,0 1 1 0 0,-1 0-1 0 0,1 0 0 0 0,4 3 1 0 0,1-1-87 0 0,-1 1 0 0 0,0 1 0 0 0,0-1 1 0 0,13 11-1 0 0,-17-11 15 0 0,1 1 0 0 0,-1-1 0 0 0,0 1 0 0 0,0 0 0 0 0,3 7 0 0 0,12 14 12 0 0,-15-22 78 0 0,-1 1 1 0 0,1-1-1 0 0,-1 1 1 0 0,1 0 0 0 0,-1 0-1 0 0,-1 0 1 0 0,1 1-1 0 0,3 10 1 0 0,-6-15 39 0 0,0-2 115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1:03:08.974"/>
    </inkml:context>
    <inkml:brush xml:id="br0">
      <inkml:brushProperty name="width" value="0.035" units="cm"/>
      <inkml:brushProperty name="height" value="0.035" units="cm"/>
      <inkml:brushProperty name="color" value="#AB008B"/>
    </inkml:brush>
  </inkml:definitions>
  <inkml:trace contextRef="#ctx0" brushRef="#br0">30 80 7674 0 0,'0'0'1301'0'0,"0"9"24"0"0,-13 82 457 0 0,7-62-1123 0 0,2 0 0 0 0,0 29 0 0 0,4-54-582 0 0,0-1 1 0 0,1 0-1 0 0,-1 1 0 0 0,1-1 1 0 0,-1 0-1 0 0,1 0 1 0 0,0 0-1 0 0,0 1 0 0 0,1-1 1 0 0,-1 0-1 0 0,1 0 0 0 0,-1-1 1 0 0,4 5-1 0 0,-4-6-45 0 0,0 0 1 0 0,0 0-1 0 0,0 0 1 0 0,0 0-1 0 0,0 0 1 0 0,1 0-1 0 0,-1 0 1 0 0,0-1-1 0 0,0 1 1 0 0,1-1-1 0 0,-1 1 1 0 0,0-1-1 0 0,1 1 1 0 0,-1-1-1 0 0,0 0 1 0 0,1 1-1 0 0,-1-1 1 0 0,0 0-1 0 0,1 0 0 0 0,-1 0 1 0 0,1 0-1 0 0,-1 0 1 0 0,1 0-1 0 0,-1-1 1 0 0,0 1-1 0 0,1 0 1 0 0,-1-1-1 0 0,0 1 1 0 0,1-1-1 0 0,-1 0 1 0 0,0 1-1 0 0,0-1 1 0 0,2-1-1 0 0,1-1 44 0 0,0 0-1 0 0,0 0 1 0 0,-1-1-1 0 0,1 1 1 0 0,-1-1 0 0 0,0 0-1 0 0,0 0 1 0 0,0 0-1 0 0,3-7 1 0 0,1-3 117 0 0,8-26 0 0 0,-5 7-20 0 0,-2-1 0 0 0,5-40 1 0 0,-13 70-147 0 0,1 0 1 0 0,-1 0-1 0 0,0 0 1 0 0,0 0-1 0 0,0 0 1 0 0,0 0-1 0 0,-1 0 1 0 0,0 0-1 0 0,1 0 1 0 0,-1 0-1 0 0,-1 0 1 0 0,1 0-1 0 0,-1 0 1 0 0,1 1-1 0 0,-1-1 1 0 0,0 0-1 0 0,-3-2 1 0 0,2 2-13 0 0,-1 0 0 0 0,1 0 0 0 0,-1 0 0 0 0,0 1 0 0 0,0-1 0 0 0,0 1 0 0 0,-7-3 1 0 0,9 5-26 0 0,1 0 0 0 0,-1 0 1 0 0,0 1-1 0 0,0-1 0 0 0,1 0 0 0 0,-1 1 1 0 0,0 0-1 0 0,0-1 0 0 0,0 1 1 0 0,0 0-1 0 0,0 0 0 0 0,1 0 1 0 0,-1 0-1 0 0,0 1 0 0 0,0-1 1 0 0,0 0-1 0 0,0 1 0 0 0,0-1 0 0 0,1 1 1 0 0,-1 0-1 0 0,0-1 0 0 0,1 1 1 0 0,-1 0-1 0 0,-2 1 0 0 0,3 0-10 0 0,-1 0-1 0 0,0-1 1 0 0,0 1-1 0 0,1 0 1 0 0,-1 0-1 0 0,1 0 1 0 0,-1 0-1 0 0,1 0 0 0 0,0 0 1 0 0,0 0-1 0 0,0 1 1 0 0,-1 2-1 0 0,-1 5-47 0 0,-3 17-1 0 0,0 0 44 0 0,2-12-148 0 0,-4 10-1767 0 0,1-9-3238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1:03:09.585"/>
    </inkml:context>
    <inkml:brush xml:id="br0">
      <inkml:brushProperty name="width" value="0.035" units="cm"/>
      <inkml:brushProperty name="height" value="0.035" units="cm"/>
      <inkml:brushProperty name="color" value="#AB008B"/>
    </inkml:brush>
  </inkml:definitions>
  <inkml:trace contextRef="#ctx0" brushRef="#br0">1 15 10746 0 0,'0'0'3954'0'0,"8"-2"-4004"0"0,5-2 147 0 0,0 1 1 0 0,1 1-1 0 0,-1 0 1 0 0,1 1 0 0 0,-1 0-1 0 0,27 3 1 0 0,-39-2-300 0 0,6 1 582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1:03:10.574"/>
    </inkml:context>
    <inkml:brush xml:id="br0">
      <inkml:brushProperty name="width" value="0.035" units="cm"/>
      <inkml:brushProperty name="height" value="0.035" units="cm"/>
      <inkml:brushProperty name="color" value="#AB008B"/>
    </inkml:brush>
  </inkml:definitions>
  <inkml:trace contextRef="#ctx0" brushRef="#br0">0 55 6265 0 0,'0'0'2854'0'0,"11"4"-2092"0"0,-3-1-623 0 0,-1 0 0 0 0,1 1 1 0 0,-1 0-1 0 0,0 0 0 0 0,0 1 1 0 0,-1 0-1 0 0,1 0 0 0 0,-1 0 1 0 0,0 1-1 0 0,-1 0 0 0 0,1 0 1 0 0,5 9-1 0 0,-11-14-94 0 0,1 1 0 0 0,0 0 0 0 0,0 0 0 0 0,-1 0 0 0 0,1 0 1 0 0,-1 0-1 0 0,1 0 0 0 0,-1 0 0 0 0,0 0 0 0 0,0 0 0 0 0,0 0 0 0 0,0 1 0 0 0,0-1 1 0 0,-1 0-1 0 0,1 0 0 0 0,-1 0 0 0 0,1 0 0 0 0,-1 0 0 0 0,1 0 0 0 0,-1-1 1 0 0,0 1-1 0 0,0 0 0 0 0,0 0 0 0 0,0 0 0 0 0,-1-1 0 0 0,1 1 0 0 0,0 0 0 0 0,-1-1 1 0 0,-1 2-1 0 0,1-1 28 0 0,0 1 0 0 0,-1-1-1 0 0,1 0 1 0 0,-1-1 0 0 0,1 1 0 0 0,-1 0 0 0 0,0-1 0 0 0,0 1 0 0 0,1-1 0 0 0,-1 0 0 0 0,0 0 0 0 0,0 0 0 0 0,0 0 0 0 0,0 0-1 0 0,-1-1 1 0 0,1 0 0 0 0,0 1 0 0 0,-5-1 0 0 0,7-1-48 0 0,0 1 0 0 0,0-1 0 0 0,0 1 0 0 0,1 0 0 0 0,-1-1 0 0 0,0 1 0 0 0,0-1 0 0 0,0 0 0 0 0,1 1 0 0 0,-1-1 0 0 0,0 1 0 0 0,1-1 0 0 0,-1 0-1 0 0,1 0 1 0 0,-1 1 0 0 0,1-1 0 0 0,-1 0 0 0 0,1 0 0 0 0,0 0 0 0 0,-1 0 0 0 0,1 0 0 0 0,0 1 0 0 0,-1-1 0 0 0,1 0 0 0 0,0 0 0 0 0,0 0 0 0 0,0 0 0 0 0,0-1 0 0 0,0-4-33 0 0,-1 0 1 0 0,1 1-1 0 0,1-7 1 0 0,0 5-2 0 0,1 0 1 0 0,-1 0-1 0 0,1 0 1 0 0,0 0-1 0 0,1 0 1 0 0,0 1-1 0 0,0-1 1 0 0,0 1-1 0 0,1 0 1 0 0,0 0 0 0 0,0 0-1 0 0,8-8 1 0 0,-4 5-211 0 0,0 1 0 0 0,1 1 0 0 0,0-1 0 0 0,1 1 1 0 0,-1 1-1 0 0,22-11 0 0 0,-28 16-241 0 0,8-3-2309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8T11:15:48.18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91 12157,'77'173'0,"126"-263"0,-280-83 0,-126 263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8T11:17:41.69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0 410 20375,'177'-410'0,"-240"464"0,126-108 0,-58 138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0:46:30.05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54 0 6905 0 0,'0'0'-155'0'0,"-3"10"-1119"0"0,-19 32 5397 0 0,19-37-3786 0 0,0 0-1 0 0,0 0 0 0 0,1 0 1 0 0,-1 1-1 0 0,1-1 0 0 0,1 1 1 0 0,-1-1-1 0 0,1 1 0 0 0,-1 10 1 0 0,-1 69 483 0 0,2-26-199 0 0,1-24-83 0 0,1-20-281 0 0,-2 0 1 0 0,-1 16-1 0 0,10-76 529 0 0,22-70-1 0 0,-28 110-787 0 0,20-51-100 0 0,-19 49 110 0 0,1 0 0 0 0,0 0 0 0 0,1 1 0 0 0,-1 0 0 0 0,10-10 0 0 0,-12 14-6 0 0,1-2 6 0 0,1 1-1 0 0,0-1 0 0 0,0 1 0 0 0,0-1 1 0 0,7-3-1 0 0,-10 7-4 0 0,0-1 0 0 0,0 1 0 0 0,0 0 0 0 0,0-1 0 0 0,0 1 0 0 0,0 0 0 0 0,0 0 0 0 0,0-1 0 0 0,0 1 0 0 0,1 0 0 0 0,-1 0 0 0 0,0 0 0 0 0,0 0 0 0 0,0 0 1 0 0,0 1-1 0 0,0-1 0 0 0,0 0 0 0 0,0 0 0 0 0,0 1 0 0 0,0-1 0 0 0,0 1 0 0 0,0-1 0 0 0,0 1 0 0 0,0-1 0 0 0,0 1 0 0 0,0-1 0 0 0,-1 1 0 0 0,1 0 0 0 0,0 0 0 0 0,0-1 0 0 0,-1 1 0 0 0,1 0 0 0 0,0 1 0 0 0,3 3 14 0 0,0 1 1 0 0,-1 0-1 0 0,0 0 0 0 0,0 0 0 0 0,-1 0 0 0 0,0 0 0 0 0,0 0 0 0 0,0 1 0 0 0,1 9 0 0 0,-1 8 129 0 0,1 29 0 0 0,-2-26-77 0 0,-4 129 712 0 0,1-145-667 0 0,0-10-147 0 0,2-7-420 0 0,0-15-800 0 0,1 1-2401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0:48:56.52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0 1272 0 0,'0'0'0'0'0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0:48:57.07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0 315 2168 0 0,'0'0'3228'0'0,"4"-17"-1030"0"0,-2 5-1936 0 0,1 0 1 0 0,0 1 0 0 0,1-1 0 0 0,0 1-1 0 0,1-1 1 0 0,0 1 0 0 0,7-10-1 0 0,-10 18-221 0 0,9-13 198 0 0,0 2 1 0 0,0-1 0 0 0,23-20-1 0 0,-22 24-113 0 0,-4 4 6 0 0,0-1 0 0 0,1 2 0 0 0,-1-1 0 0 0,1 1 0 0 0,0 1 0 0 0,16-8 0 0 0,87-30 1000 0 0,-106 41-1036 0 0,0 0-1 0 0,-1 1 0 0 0,1 0 1 0 0,0 1-1 0 0,0-1 1 0 0,0 1-1 0 0,0 0 1 0 0,0 1-1 0 0,0 0 1 0 0,6 1-1 0 0,7 2 79 0 0,31 12 0 0 0,-28-7-86 0 0,0 0 1 0 0,-1 2-1 0 0,0 0 0 0 0,-1 2 1 0 0,0 0-1 0 0,30 26 1 0 0,-27-18 97 0 0,34 31 24 0 0,-17-15-176 0 0,-42-38 97 0 0,-2-1-1777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0:48:58.54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161 65 1912 0 0,'0'0'2026'0'0,"-9"1"1098"0"0,5-1-2933 0 0,1 1 0 0 0,-1-1 0 0 0,1 1 0 0 0,0 0 0 0 0,0 0 0 0 0,-1 0 1 0 0,1 0-1 0 0,0 1 0 0 0,0-1 0 0 0,0 1 0 0 0,0 0 0 0 0,1 0 1 0 0,-1 0-1 0 0,0 0 0 0 0,1 0 0 0 0,-1 1 0 0 0,1-1 0 0 0,-3 4 1 0 0,-2 4 186 0 0,0-1 0 0 0,1 2 0 0 0,-9 18 1 0 0,9-15-261 0 0,0 0 1 0 0,1 1 0 0 0,1-1 0 0 0,1 1 0 0 0,-2 17 0 0 0,-3 77-124 0 0,7-86 22 0 0,2 0 0 0 0,0 0 1 0 0,5 28-1 0 0,-5-46 21 0 0,1-1-1 0 0,-1 1 1 0 0,1-1 0 0 0,0 1 0 0 0,0-1-1 0 0,1 0 1 0 0,-1 0 0 0 0,1 0-1 0 0,5 6 1 0 0,-2-4 14 0 0,1 1 0 0 0,0-1 0 0 0,0 0-1 0 0,8 5 1 0 0,-11-9-51 0 0,-1 1-1 0 0,1-1 0 0 0,0-1 0 0 0,-1 1 1 0 0,1-1-1 0 0,0 1 0 0 0,0-1 1 0 0,0 0-1 0 0,0 0 0 0 0,0-1 1 0 0,0 1-1 0 0,8-1 0 0 0,-7-1 22 0 0,0 1-1 0 0,1-1 0 0 0,-1 0 1 0 0,0-1-1 0 0,0 1 0 0 0,0-1 1 0 0,0 0-1 0 0,9-5 1 0 0,-5 1 6 0 0,0 0 0 0 0,-1 0 0 0 0,0-1 1 0 0,0 0-1 0 0,0-1 0 0 0,-1 1 0 0 0,0-1 1 0 0,0-1-1 0 0,6-12 0 0 0,-1 0 4 0 0,-1-1-1 0 0,-1-1 1 0 0,-1 0 0 0 0,-1 0 0 0 0,-1-1-1 0 0,-2 1 1 0 0,0-2 0 0 0,-1 1 0 0 0,0-27-1 0 0,-3 30 48 0 0,-2 0 0 0 0,0 0 0 0 0,-1 0 0 0 0,-1 1 0 0 0,-9-32 0 0 0,10 47-83 0 0,1 0 0 0 0,-1 0 0 0 0,-1 0 0 0 0,1 0 1 0 0,-1 0-1 0 0,0 0 0 0 0,0 1 0 0 0,0 0 0 0 0,-5-5 0 0 0,6 7 11 0 0,-1-1-1 0 0,1 1 1 0 0,-1 0-1 0 0,0 0 1 0 0,0 1-1 0 0,0-1 1 0 0,0 1-1 0 0,0-1 1 0 0,0 1-1 0 0,0 0 1 0 0,-1 0-1 0 0,1 0 1 0 0,0 0-1 0 0,-1 1 1 0 0,-3-1-1 0 0,-5 1 24 0 0,1 1-1 0 0,0 0 0 0 0,0 0 1 0 0,0 1-1 0 0,-19 6 1 0 0,8-1-18 0 0,-36 19-1 0 0,51-22-13 0 0,0-1 0 0 0,1 1 0 0 0,0 1 0 0 0,0-1 0 0 0,0 1 0 0 0,0 0-1 0 0,1 1 1 0 0,-1 0 0 0 0,1-1 0 0 0,1 1 0 0 0,-1 1 0 0 0,1-1 0 0 0,0 1 0 0 0,1 0 0 0 0,-1-1 0 0 0,1 2-1 0 0,1-1 1 0 0,-3 11 0 0 0,3-12-18 0 0,0-1-1 0 0,1 1 1 0 0,0 0-1 0 0,0 0 1 0 0,0 0-1 0 0,1 0 0 0 0,0 0 1 0 0,0 0-1 0 0,2 6 1 0 0,0 2-19 0 0,8 29 11 0 0,-3-7 28 0 0,-7-36 1 0 0,1 1-1 0 0,-1-1 1 0 0,0 1-1 0 0,0-1 1 0 0,1 0-1 0 0,-1 1 1 0 0,0-1-1 0 0,1 0 0 0 0,-1 1 1 0 0,1-1-1 0 0,-1 0 1 0 0,0 0-1 0 0,1 1 1 0 0,-1-1-1 0 0,1 0 1 0 0,-1 0-1 0 0,1 0 1 0 0,-1 0-1 0 0,1 1 1 0 0,-1-1-1 0 0,1 0 1 0 0,11 1 63 0 0,-11-1-49 0 0,22-2 15 0 0,41-6 1 0 0,3-1-80 0 0,-64 9 56 0 0,14-2 77 0 0,0 2 0 0 0,25 1 1 0 0,-9 4-96 0 0,-30-5-403 0 0,5 2-1121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0:49:05.54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18 0 3065 0 0,'0'0'9122'0'0,"2"6"-8340"0"0,1 6-599 0 0,-1 0 0 0 0,-1 0 0 0 0,0 0-1 0 0,-1 0 1 0 0,-1 19 0 0 0,-1-14-115 0 0,-1 0 1 0 0,-6 21 0 0 0,-3 16 334 0 0,26-101 497 0 0,-2 11-984 0 0,8-10 118 0 0,-19 45-28 0 0,-1 1 1 0 0,0-1-1 0 0,1 1 1 0 0,-1 0-1 0 0,0-1 1 0 0,1 1-1 0 0,-1-1 1 0 0,1 1 0 0 0,-1 0-1 0 0,0-1 1 0 0,1 1-1 0 0,-1 0 1 0 0,1 0-1 0 0,-1-1 1 0 0,1 1-1 0 0,-1 0 1 0 0,1 0 0 0 0,0 0-1 0 0,-1 0 1 0 0,1-1-1 0 0,-1 1 1 0 0,2 0-1 0 0,-1 0 8 0 0,-1 0-1 0 0,1 0 1 0 0,0 0-1 0 0,0 0 1 0 0,0 0-1 0 0,-1 0 1 0 0,1 0-1 0 0,0 1 1 0 0,0-1-1 0 0,-1 0 1 0 0,1 0-1 0 0,0 1 1 0 0,0-1-1 0 0,-1 0 1 0 0,1 1-1 0 0,0 0 1 0 0,1 1 15 0 0,0 1 0 0 0,0-1 1 0 0,0 1-1 0 0,0 0 1 0 0,-1 0-1 0 0,0-1 0 0 0,1 1 1 0 0,-1 0-1 0 0,0 0 0 0 0,0 1 1 0 0,-1-1-1 0 0,1 4 0 0 0,1 6 132 0 0,-1 21 0 0 0,-1-30-116 0 0,0 75 408 0 0,-2-72-285 0 0,1-6-55 0 0,0-4-70 0 0,1 2-135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0:49:06.01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0 1144 0 0,'0'0'5697'0'0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0:49:06.43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55 63 6649 0 0,'0'0'934'0'0,"-4"7"1545"0"0,-3 5-1720 0 0,-1-1-1 0 0,-17 20 0 0 0,51-68-386 0 0,41-50-388 0 0,-115 141 1285 0 0,33-38-1091 0 0,7-7-104 0 0,-1 0 0 0 0,1 1 0 0 0,-7 10 0 0 0,14-17-105 0 0,3-3-144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0:50:37.436"/>
    </inkml:context>
    <inkml:brush xml:id="br0">
      <inkml:brushProperty name="width" value="0.035" units="cm"/>
      <inkml:brushProperty name="height" value="0.035" units="cm"/>
      <inkml:brushProperty name="color" value="#F6630D"/>
    </inkml:brush>
  </inkml:definitions>
  <inkml:trace contextRef="#ctx0" brushRef="#br0">0 0 1016 0 0,'0'0'0'0'0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0:50:37.735"/>
    </inkml:context>
    <inkml:brush xml:id="br0">
      <inkml:brushProperty name="width" value="0.035" units="cm"/>
      <inkml:brushProperty name="height" value="0.035" units="cm"/>
      <inkml:brushProperty name="color" value="#F6630D"/>
    </inkml:brush>
  </inkml:definitions>
  <inkml:trace contextRef="#ctx0" brushRef="#br0">0 5 3065 0 0,'0'0'6125'0'0,"9"-4"-257"0"0,-7 4-5761 0 0,-1 1 0 0 0,0 0 0 0 0,0-1 0 0 0,0 1 0 0 0,0 0 0 0 0,0 0 0 0 0,0 0 0 0 0,-1 0 0 0 0,1 0 0 0 0,0 0 0 0 0,0 0 0 0 0,-1 0 0 0 0,1 0 0 0 0,-1 0 0 0 0,1 0 0 0 0,-1 1 0 0 0,1 1 0 0 0,5 23 372 0 0,-5-18-310 0 0,9 105 1752 0 0,-8-62-1404 0 0,0-44-102 0 0,-1-4-975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8T11:15:48.185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91 12157,'77'173'0,"126"-263"0,-280-83 0,-126 263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0:50:38.602"/>
    </inkml:context>
    <inkml:brush xml:id="br0">
      <inkml:brushProperty name="width" value="0.035" units="cm"/>
      <inkml:brushProperty name="height" value="0.035" units="cm"/>
      <inkml:brushProperty name="color" value="#F6630D"/>
    </inkml:brush>
  </inkml:definitions>
  <inkml:trace contextRef="#ctx0" brushRef="#br0">1 41 14843 0 0,'0'0'578'0'0,"1"-1"180"0"0,3-7 472 0 0,-2 5-1078 0 0,-1 1-1 0 0,1 0 1 0 0,0 0-1 0 0,0-1 1 0 0,0 1-1 0 0,0 1 1 0 0,0-1 0 0 0,0 0-1 0 0,0 0 1 0 0,0 1-1 0 0,1-1 1 0 0,-1 1-1 0 0,1 0 1 0 0,-1 0 0 0 0,1 0-1 0 0,3-1 1 0 0,-4 2-152 0 0,1-1 0 0 0,0 1 0 0 0,-1 0 0 0 0,1 0 0 0 0,0 0 1 0 0,-1 0-1 0 0,1 0 0 0 0,-1 0 0 0 0,1 1 0 0 0,0-1 0 0 0,-1 1 0 0 0,1 0 1 0 0,-1 0-1 0 0,1 0 0 0 0,-1 0 0 0 0,0 0 0 0 0,1 1 0 0 0,-1-1 0 0 0,0 1 1 0 0,0-1-1 0 0,0 1 0 0 0,0 0 0 0 0,0 0 0 0 0,0 0 0 0 0,-1 0 0 0 0,3 3 1 0 0,-2-2 35 0 0,0 1 0 0 0,0 0 1 0 0,-1-1-1 0 0,1 1 0 0 0,-1 0 1 0 0,0 0-1 0 0,0 0 0 0 0,-1 0 1 0 0,1 0-1 0 0,-1 0 0 0 0,0 0 1 0 0,0 1-1 0 0,0-1 0 0 0,0 0 0 0 0,-1 0 1 0 0,1 0-1 0 0,-1 0 0 0 0,-2 6 1 0 0,1-6 0 0 0,1 1 0 0 0,-1-1 0 0 0,0 1 0 0 0,0-1 0 0 0,-1 0 0 0 0,1 0 0 0 0,-1 0-1 0 0,0 0 1 0 0,0 0 0 0 0,0-1 0 0 0,-1 1 0 0 0,1-1 0 0 0,-1 0 0 0 0,0 0 0 0 0,-5 3 0 0 0,0 0 51 0 0,8-5-46 0 0,0 0 0 0 0,-1 0-1 0 0,1 0 1 0 0,0 0 0 0 0,-1 0 0 0 0,1-1 0 0 0,-1 1 0 0 0,0 0 0 0 0,-2 0 0 0 0,4-1 6 0 0,1 0-48 0 0,-1 0 0 0 0,1 0 1 0 0,0 0-1 0 0,0 0 0 0 0,0 0 0 0 0,0 0 1 0 0,0 0-1 0 0,0 0 0 0 0,0 1 0 0 0,0-1 1 0 0,1 1-1 0 0,1-1 5 0 0,14 2 64 0 0,1 0 0 0 0,0-1-1 0 0,0-1 1 0 0,0-1 0 0 0,0-1 0 0 0,22-5-1 0 0,-33 6-40 0 0,0 0-1 0 0,0-1 0 0 0,12-5 0 0 0,-6-2-3487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0:50:39.910"/>
    </inkml:context>
    <inkml:brush xml:id="br0">
      <inkml:brushProperty name="width" value="0.035" units="cm"/>
      <inkml:brushProperty name="height" value="0.035" units="cm"/>
      <inkml:brushProperty name="color" value="#F6630D"/>
    </inkml:brush>
  </inkml:definitions>
  <inkml:trace contextRef="#ctx0" brushRef="#br0">217 54 16123 0 0,'0'0'14'0'0,"0"0"23"0"0,1 0-19 0 0,-1-1-131 0 0,0 1 99 0 0,9-11-4998 0 0,-5 0 6222 0 0,-4 10-996 0 0,0 0 0 0 0,0 0 0 0 0,0 0 0 0 0,0 0 0 0 0,0 0 0 0 0,-1 0 1 0 0,1 0-1 0 0,0 0 0 0 0,-1 0 0 0 0,1 1 0 0 0,0-1 0 0 0,-1 0 0 0 0,1 0 0 0 0,-1 0 0 0 0,0 1 0 0 0,1-1 0 0 0,-1 0 0 0 0,1 0 1 0 0,-1 1-1 0 0,0-1 0 0 0,0 1 0 0 0,1-1 0 0 0,-1 0 0 0 0,0 1 0 0 0,-1-1 0 0 0,-2-1-78 0 0,1 1 0 0 0,0-1-1 0 0,-1 1 1 0 0,1 0 0 0 0,-1 0-1 0 0,1 1 1 0 0,-1-1 0 0 0,0 1 0 0 0,1-1-1 0 0,-1 1 1 0 0,0 0 0 0 0,1 0-1 0 0,-1 1 1 0 0,0-1 0 0 0,1 1 0 0 0,-1 0-1 0 0,1 0 1 0 0,-1 0 0 0 0,-5 3-1 0 0,-3 2-50 0 0,-1 0 0 0 0,1 1-1 0 0,-19 15 1 0 0,27-19-49 0 0,0 1-1 0 0,-1 0 1 0 0,1 1 0 0 0,0-1 0 0 0,1 1 0 0 0,-1-1-1 0 0,1 1 1 0 0,-5 9 0 0 0,2 1 10 0 0,0-1-1 0 0,-4 16 1 0 0,7-20-11 0 0,1 1 0 0 0,-1 1 0 0 0,2-1 1 0 0,-1 0-1 0 0,2 0 0 0 0,-1 1 0 0 0,2-1 1 0 0,2 19-1 0 0,-3-27-31 0 0,1 1 1 0 0,0-1-1 0 0,1 0 0 0 0,-1 0 1 0 0,0 0-1 0 0,1 0 0 0 0,0 0 1 0 0,0 0-1 0 0,0 0 0 0 0,0 0 1 0 0,0-1-1 0 0,0 1 0 0 0,1-1 1 0 0,-1 1-1 0 0,1-1 0 0 0,0 0 1 0 0,4 3-1 0 0,-2-3 34 0 0,0 1 0 0 0,0-1 0 0 0,0 0 0 0 0,0-1 0 0 0,1 0 0 0 0,-1 1 0 0 0,0-1 0 0 0,1-1 0 0 0,-1 1 0 0 0,8-1 0 0 0,-5 0 1 0 0,-1-1-1 0 0,1 0 0 0 0,0-1 1 0 0,0 1-1 0 0,-1-1 1 0 0,1-1-1 0 0,-1 1 1 0 0,0-1-1 0 0,0-1 0 0 0,7-3 1 0 0,-13 6-833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8T10:52:05.34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93 12157,'79'176'0,"127"-268"0,-284-84 0,-129 268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8T10:52:46.63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93 12157,'79'176'0,"127"-268"0,-284-84 0,-129 268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8T10:52:53.60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93 12157,'79'176'0,"127"-268"0,-284-84 0,-129 268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8T10:53:08.44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93 12157,'79'176'0,"127"-268"0,-284-84 0,-129 268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8T10:53:20.67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93 12157,'79'176'0,"127"-268"0,-284-84 0,-129 268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8T10:54:16.06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286 93 12157,'-79'176'0,"-128"-268"0,286-84 0,128 268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8T10:54:16.06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286 93 12157,'-79'176'0,"-128"-268"0,286-84 0,128 268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8T10:54:16.07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286 93 12157,'-79'176'0,"-128"-268"0,286-84 0,128 268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E5F24A-FCD9-4DEA-B754-231FFEA0C093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724F12-FD55-44D6-AA01-648E68A53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488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EB5AC7-D0C2-47D2-B458-7D22F6242CE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45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24F12-FD55-44D6-AA01-648E68A53F7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234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24F12-FD55-44D6-AA01-648E68A53F7D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321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C62899-5920-0935-A238-6027129113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8AED9DC-CBBB-8087-3339-BEAD2955C4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1F6DE9-92AA-D48F-871B-9D854409F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7933-3B4A-4B97-BF3A-3F89D943BBF5}" type="datetime1">
              <a:rPr lang="ru-RU" smtClean="0"/>
              <a:t>26.05.2025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A8DF77-096B-1B16-6119-179F38610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F671B6-821C-3821-988C-2A55A8DBE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8018-4316-4ED7-850D-C2EF1EF4718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8990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8F02E9-09E9-1119-EB2C-157D38685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7971CF6-DC8F-4544-CB38-3F8B9953C3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0CE293-90B3-366B-D6AD-75C5891ED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FE3CA-4FD0-4615-9808-AE5F79136F88}" type="datetime1">
              <a:rPr lang="ru-RU" smtClean="0"/>
              <a:t>26.05.2025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5351A0-D51D-4909-F734-C81BDA25D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DFDA98-52A6-D252-3FEC-AA038A601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8018-4316-4ED7-850D-C2EF1EF4718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0208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A213959-4C83-2504-0C6D-DCF9E36B28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8A6115-EE75-3030-F9A8-A7FDD21C55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535D39-4754-75BE-A1A3-579DB6BE6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56B9C-DA13-4DFA-9DA5-A434DA4379AE}" type="datetime1">
              <a:rPr lang="ru-RU" smtClean="0"/>
              <a:t>26.05.2025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DB6FD4-7C72-B45D-A151-649574FE9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82C656-F4CD-5B4E-56C3-05ACFF337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8018-4316-4ED7-850D-C2EF1EF4718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9913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A52771-F459-48D5-BB30-E986D003B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D0F037-6840-CB8D-17A5-CEC57ADCAB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1A3BBE-E3D4-B676-8D3A-D1416973F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3E31C-D570-4FA2-9A1B-865F18A022F5}" type="datetime1">
              <a:rPr lang="ru-RU" smtClean="0"/>
              <a:t>26.05.2025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D5EBD8-6351-FB2A-F2B1-5C00D0584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050BB2-4535-6245-B8A7-5E3E94618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8018-4316-4ED7-850D-C2EF1EF4718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8268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F665BE-1B91-8EE6-3EAF-92626718B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018C1B-C2CB-B9AC-2907-64AF7FFCC0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B73B1B-B8CE-7E82-3DF9-68B292B13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B24C9-B463-4C00-BDC7-64FF15A558CA}" type="datetime1">
              <a:rPr lang="ru-RU" smtClean="0"/>
              <a:t>26.05.2025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EF131A-18CD-663D-A985-D30D43CC4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BE864E-8653-F6C6-F162-30625BD73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8018-4316-4ED7-850D-C2EF1EF4718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1110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293AAC-0F1B-13B8-B216-AC974608B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D1E0E4-860A-D9B5-DE79-CD896B3216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40606CC-E00C-C003-BC75-C8FE555D2E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D3664-A49A-4DD0-F73C-C737F1C58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28AD3-37D8-47C6-BD01-374B2C1EDB8D}" type="datetime1">
              <a:rPr lang="ru-RU" smtClean="0"/>
              <a:t>26.05.2025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A531B9E-B7BC-25EE-8FA8-FCB909827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336ECA-A794-5418-21FB-B3C0C7AF9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8018-4316-4ED7-850D-C2EF1EF4718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6168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568AD5-B81B-3DB0-D97C-DE53F3238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ADCE22-8290-CDB0-1313-E72A3A4B7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909D8F3-5C64-5EC2-7466-7489297AA3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E9A56BA-B017-5AFD-90A0-3659523765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3AB2293-1634-ED9A-6378-FADB8F320A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98E0D6D-8AC1-43B8-5388-D4954865F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79523-B17B-4B4A-A405-E81306EE3D8E}" type="datetime1">
              <a:rPr lang="ru-RU" smtClean="0"/>
              <a:t>26.05.2025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0BC6853-03EE-EB16-E470-01A8B84C6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B7B2271-31B4-953C-E24D-6878FC4A6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8018-4316-4ED7-850D-C2EF1EF4718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7595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090D28-3BD3-F444-41D8-CD5613DEF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8B519BC-B1EC-729C-AD61-5D746774C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7732F-798B-4ED4-A37A-F766023B7D3E}" type="datetime1">
              <a:rPr lang="ru-RU" smtClean="0"/>
              <a:t>26.05.2025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5BB1F78-734F-BA5E-C548-8D9154478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439ADD6-124B-7D1A-DB32-76DA4B70D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8018-4316-4ED7-850D-C2EF1EF4718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897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87CDC9D-AF99-BE7B-9E2F-A7119C2B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33F3F-1DB7-4EA7-96F0-DB0460A69F17}" type="datetime1">
              <a:rPr lang="ru-RU" smtClean="0"/>
              <a:t>26.05.2025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D5F1DC3-AF2F-3500-05CD-B0DEB7A65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E19E9D5-3EFA-829E-F9BF-A3D3E4045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8018-4316-4ED7-850D-C2EF1EF4718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5339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A59CD9-F6A1-9A95-720A-E07042183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C62606-35FA-07F8-01AF-45D381528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4D379F8-214B-546A-19F1-41743036B8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00EFE9E-CFE9-7BAA-600E-A1210E38C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21536-8F08-497C-BCE0-9B62AF64408D}" type="datetime1">
              <a:rPr lang="ru-RU" smtClean="0"/>
              <a:t>26.05.2025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E8E309C-99BA-10D4-C3A9-9D34DF1EE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088B3F-A3B8-2DDF-5893-25DDCB08E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8018-4316-4ED7-850D-C2EF1EF4718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3751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0919FF-E5A8-E2FE-B5AF-764420698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470F2C2-B857-BACA-8CA1-F5DB581EE2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604A20-DE33-AA38-F3D4-C914A1A0C3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967BDF-2BBB-02CD-80C9-5E864619F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E018-3E73-486D-8EA4-B744D682660D}" type="datetime1">
              <a:rPr lang="ru-RU" smtClean="0"/>
              <a:t>26.05.2025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355937-F120-766B-E7C7-959C660C1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77DD251-3A69-4857-4844-E1555F304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8018-4316-4ED7-850D-C2EF1EF4718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3750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AD022-953E-D05D-B4B9-597B44DC1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9096E7-CF99-B39F-06C5-0A97D3715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DC911F-B664-8327-C8E1-4103651DA2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46A030-3FA4-42A8-B879-2EFDC224952D}" type="datetime1">
              <a:rPr lang="ru-RU" smtClean="0"/>
              <a:t>26.05.2025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654B4-7616-5162-B9FB-B21A85242F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EB2526-5BD1-E2A2-CBB7-948DCEE60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3B8018-4316-4ED7-850D-C2EF1EF4718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162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1.png"/><Relationship Id="rId5" Type="http://schemas.openxmlformats.org/officeDocument/2006/relationships/image" Target="../media/image220.png"/><Relationship Id="rId4" Type="http://schemas.openxmlformats.org/officeDocument/2006/relationships/image" Target="../media/image2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3" Type="http://schemas.openxmlformats.org/officeDocument/2006/relationships/image" Target="../media/image212.png"/><Relationship Id="rId7" Type="http://schemas.openxmlformats.org/officeDocument/2006/relationships/image" Target="../media/image213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274.xml"/><Relationship Id="rId5" Type="http://schemas.openxmlformats.org/officeDocument/2006/relationships/image" Target="../media/image211.png"/><Relationship Id="rId4" Type="http://schemas.openxmlformats.org/officeDocument/2006/relationships/image" Target="../media/image218.png"/><Relationship Id="rId9" Type="http://schemas.openxmlformats.org/officeDocument/2006/relationships/image" Target="../media/image2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png"/><Relationship Id="rId3" Type="http://schemas.openxmlformats.org/officeDocument/2006/relationships/image" Target="../media/image226.png"/><Relationship Id="rId7" Type="http://schemas.openxmlformats.org/officeDocument/2006/relationships/image" Target="../media/image790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75.xml"/><Relationship Id="rId11" Type="http://schemas.openxmlformats.org/officeDocument/2006/relationships/image" Target="../media/image224.png"/><Relationship Id="rId5" Type="http://schemas.openxmlformats.org/officeDocument/2006/relationships/image" Target="../media/image228.png"/><Relationship Id="rId10" Type="http://schemas.openxmlformats.org/officeDocument/2006/relationships/image" Target="../media/image840.png"/><Relationship Id="rId4" Type="http://schemas.openxmlformats.org/officeDocument/2006/relationships/image" Target="../media/image227.png"/><Relationship Id="rId9" Type="http://schemas.openxmlformats.org/officeDocument/2006/relationships/image" Target="../media/image8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png"/><Relationship Id="rId3" Type="http://schemas.openxmlformats.org/officeDocument/2006/relationships/image" Target="../media/image230.png"/><Relationship Id="rId7" Type="http://schemas.openxmlformats.org/officeDocument/2006/relationships/image" Target="../media/image2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3.png"/><Relationship Id="rId5" Type="http://schemas.openxmlformats.org/officeDocument/2006/relationships/image" Target="../media/image232.png"/><Relationship Id="rId10" Type="http://schemas.openxmlformats.org/officeDocument/2006/relationships/image" Target="../media/image237.png"/><Relationship Id="rId4" Type="http://schemas.openxmlformats.org/officeDocument/2006/relationships/image" Target="../media/image231.png"/><Relationship Id="rId9" Type="http://schemas.openxmlformats.org/officeDocument/2006/relationships/image" Target="../media/image2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78.xml"/><Relationship Id="rId13" Type="http://schemas.openxmlformats.org/officeDocument/2006/relationships/image" Target="../media/image246.png"/><Relationship Id="rId18" Type="http://schemas.openxmlformats.org/officeDocument/2006/relationships/customXml" Target="../ink/ink283.xml"/><Relationship Id="rId3" Type="http://schemas.openxmlformats.org/officeDocument/2006/relationships/image" Target="../media/image241.png"/><Relationship Id="rId21" Type="http://schemas.openxmlformats.org/officeDocument/2006/relationships/image" Target="../media/image250.png"/><Relationship Id="rId7" Type="http://schemas.openxmlformats.org/officeDocument/2006/relationships/image" Target="../media/image243.png"/><Relationship Id="rId12" Type="http://schemas.openxmlformats.org/officeDocument/2006/relationships/customXml" Target="../ink/ink280.xml"/><Relationship Id="rId17" Type="http://schemas.openxmlformats.org/officeDocument/2006/relationships/image" Target="../media/image248.png"/><Relationship Id="rId2" Type="http://schemas.openxmlformats.org/officeDocument/2006/relationships/image" Target="../media/image240.png"/><Relationship Id="rId16" Type="http://schemas.openxmlformats.org/officeDocument/2006/relationships/customXml" Target="../ink/ink282.xml"/><Relationship Id="rId20" Type="http://schemas.openxmlformats.org/officeDocument/2006/relationships/customXml" Target="../ink/ink28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77.xml"/><Relationship Id="rId11" Type="http://schemas.openxmlformats.org/officeDocument/2006/relationships/image" Target="../media/image245.png"/><Relationship Id="rId5" Type="http://schemas.openxmlformats.org/officeDocument/2006/relationships/image" Target="../media/image242.png"/><Relationship Id="rId15" Type="http://schemas.openxmlformats.org/officeDocument/2006/relationships/image" Target="../media/image247.png"/><Relationship Id="rId23" Type="http://schemas.openxmlformats.org/officeDocument/2006/relationships/image" Target="../media/image251.png"/><Relationship Id="rId10" Type="http://schemas.openxmlformats.org/officeDocument/2006/relationships/customXml" Target="../ink/ink279.xml"/><Relationship Id="rId19" Type="http://schemas.openxmlformats.org/officeDocument/2006/relationships/image" Target="../media/image249.png"/><Relationship Id="rId4" Type="http://schemas.openxmlformats.org/officeDocument/2006/relationships/customXml" Target="../ink/ink276.xml"/><Relationship Id="rId9" Type="http://schemas.openxmlformats.org/officeDocument/2006/relationships/image" Target="../media/image244.png"/><Relationship Id="rId14" Type="http://schemas.openxmlformats.org/officeDocument/2006/relationships/customXml" Target="../ink/ink281.xml"/><Relationship Id="rId22" Type="http://schemas.openxmlformats.org/officeDocument/2006/relationships/customXml" Target="../ink/ink285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9.png"/><Relationship Id="rId18" Type="http://schemas.openxmlformats.org/officeDocument/2006/relationships/customXml" Target="../ink/ink292.xml"/><Relationship Id="rId26" Type="http://schemas.openxmlformats.org/officeDocument/2006/relationships/customXml" Target="../ink/ink296.xml"/><Relationship Id="rId39" Type="http://schemas.openxmlformats.org/officeDocument/2006/relationships/image" Target="../media/image272.png"/><Relationship Id="rId21" Type="http://schemas.openxmlformats.org/officeDocument/2006/relationships/image" Target="../media/image263.png"/><Relationship Id="rId34" Type="http://schemas.openxmlformats.org/officeDocument/2006/relationships/customXml" Target="../ink/ink300.xml"/><Relationship Id="rId42" Type="http://schemas.openxmlformats.org/officeDocument/2006/relationships/customXml" Target="../ink/ink304.xml"/><Relationship Id="rId7" Type="http://schemas.openxmlformats.org/officeDocument/2006/relationships/image" Target="../media/image256.png"/><Relationship Id="rId2" Type="http://schemas.openxmlformats.org/officeDocument/2006/relationships/image" Target="../media/image252.png"/><Relationship Id="rId16" Type="http://schemas.openxmlformats.org/officeDocument/2006/relationships/customXml" Target="../ink/ink291.xml"/><Relationship Id="rId20" Type="http://schemas.openxmlformats.org/officeDocument/2006/relationships/customXml" Target="../ink/ink293.xml"/><Relationship Id="rId29" Type="http://schemas.openxmlformats.org/officeDocument/2006/relationships/image" Target="../media/image267.png"/><Relationship Id="rId41" Type="http://schemas.openxmlformats.org/officeDocument/2006/relationships/image" Target="../media/image27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86.xml"/><Relationship Id="rId11" Type="http://schemas.openxmlformats.org/officeDocument/2006/relationships/image" Target="../media/image258.png"/><Relationship Id="rId24" Type="http://schemas.openxmlformats.org/officeDocument/2006/relationships/customXml" Target="../ink/ink295.xml"/><Relationship Id="rId32" Type="http://schemas.openxmlformats.org/officeDocument/2006/relationships/customXml" Target="../ink/ink299.xml"/><Relationship Id="rId37" Type="http://schemas.openxmlformats.org/officeDocument/2006/relationships/image" Target="../media/image271.png"/><Relationship Id="rId40" Type="http://schemas.openxmlformats.org/officeDocument/2006/relationships/customXml" Target="../ink/ink303.xml"/><Relationship Id="rId5" Type="http://schemas.openxmlformats.org/officeDocument/2006/relationships/image" Target="../media/image255.png"/><Relationship Id="rId15" Type="http://schemas.openxmlformats.org/officeDocument/2006/relationships/image" Target="../media/image260.png"/><Relationship Id="rId23" Type="http://schemas.openxmlformats.org/officeDocument/2006/relationships/image" Target="../media/image264.png"/><Relationship Id="rId28" Type="http://schemas.openxmlformats.org/officeDocument/2006/relationships/customXml" Target="../ink/ink297.xml"/><Relationship Id="rId36" Type="http://schemas.openxmlformats.org/officeDocument/2006/relationships/customXml" Target="../ink/ink301.xml"/><Relationship Id="rId10" Type="http://schemas.openxmlformats.org/officeDocument/2006/relationships/customXml" Target="../ink/ink288.xml"/><Relationship Id="rId19" Type="http://schemas.openxmlformats.org/officeDocument/2006/relationships/image" Target="../media/image262.png"/><Relationship Id="rId31" Type="http://schemas.openxmlformats.org/officeDocument/2006/relationships/image" Target="../media/image268.png"/><Relationship Id="rId4" Type="http://schemas.openxmlformats.org/officeDocument/2006/relationships/image" Target="../media/image254.png"/><Relationship Id="rId9" Type="http://schemas.openxmlformats.org/officeDocument/2006/relationships/image" Target="../media/image257.png"/><Relationship Id="rId14" Type="http://schemas.openxmlformats.org/officeDocument/2006/relationships/customXml" Target="../ink/ink290.xml"/><Relationship Id="rId22" Type="http://schemas.openxmlformats.org/officeDocument/2006/relationships/customXml" Target="../ink/ink294.xml"/><Relationship Id="rId27" Type="http://schemas.openxmlformats.org/officeDocument/2006/relationships/image" Target="../media/image266.png"/><Relationship Id="rId30" Type="http://schemas.openxmlformats.org/officeDocument/2006/relationships/customXml" Target="../ink/ink298.xml"/><Relationship Id="rId35" Type="http://schemas.openxmlformats.org/officeDocument/2006/relationships/image" Target="../media/image270.png"/><Relationship Id="rId43" Type="http://schemas.openxmlformats.org/officeDocument/2006/relationships/image" Target="../media/image274.png"/><Relationship Id="rId8" Type="http://schemas.openxmlformats.org/officeDocument/2006/relationships/customXml" Target="../ink/ink287.xml"/><Relationship Id="rId3" Type="http://schemas.openxmlformats.org/officeDocument/2006/relationships/image" Target="../media/image253.png"/><Relationship Id="rId12" Type="http://schemas.openxmlformats.org/officeDocument/2006/relationships/customXml" Target="../ink/ink289.xml"/><Relationship Id="rId17" Type="http://schemas.openxmlformats.org/officeDocument/2006/relationships/image" Target="../media/image261.png"/><Relationship Id="rId25" Type="http://schemas.openxmlformats.org/officeDocument/2006/relationships/image" Target="../media/image265.png"/><Relationship Id="rId33" Type="http://schemas.openxmlformats.org/officeDocument/2006/relationships/image" Target="../media/image269.png"/><Relationship Id="rId38" Type="http://schemas.openxmlformats.org/officeDocument/2006/relationships/customXml" Target="../ink/ink30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61.xml"/><Relationship Id="rId42" Type="http://schemas.openxmlformats.org/officeDocument/2006/relationships/customXml" Target="../ink/ink15.xml"/><Relationship Id="rId63" Type="http://schemas.openxmlformats.org/officeDocument/2006/relationships/customXml" Target="../ink/ink26.xml"/><Relationship Id="rId84" Type="http://schemas.openxmlformats.org/officeDocument/2006/relationships/image" Target="../media/image43.png"/><Relationship Id="rId159" Type="http://schemas.openxmlformats.org/officeDocument/2006/relationships/image" Target="../media/image58.png"/><Relationship Id="rId191" Type="http://schemas.openxmlformats.org/officeDocument/2006/relationships/image" Target="../media/image70.png"/><Relationship Id="rId205" Type="http://schemas.openxmlformats.org/officeDocument/2006/relationships/image" Target="../media/image77.png"/><Relationship Id="rId226" Type="http://schemas.openxmlformats.org/officeDocument/2006/relationships/customXml" Target="../ink/ink123.xml"/><Relationship Id="rId247" Type="http://schemas.openxmlformats.org/officeDocument/2006/relationships/image" Target="../media/image65.png"/><Relationship Id="rId107" Type="http://schemas.openxmlformats.org/officeDocument/2006/relationships/customXml" Target="../ink/ink51.xml"/><Relationship Id="rId268" Type="http://schemas.openxmlformats.org/officeDocument/2006/relationships/customXml" Target="../ink/ink148.xml"/><Relationship Id="rId289" Type="http://schemas.openxmlformats.org/officeDocument/2006/relationships/customXml" Target="../ink/ink169.xml"/><Relationship Id="rId11" Type="http://schemas.openxmlformats.org/officeDocument/2006/relationships/image" Target="../media/image110.png"/><Relationship Id="rId32" Type="http://schemas.openxmlformats.org/officeDocument/2006/relationships/customXml" Target="../ink/ink6.xml"/><Relationship Id="rId53" Type="http://schemas.openxmlformats.org/officeDocument/2006/relationships/image" Target="../media/image28.png"/><Relationship Id="rId74" Type="http://schemas.openxmlformats.org/officeDocument/2006/relationships/image" Target="../media/image38.png"/><Relationship Id="rId128" Type="http://schemas.openxmlformats.org/officeDocument/2006/relationships/customXml" Target="../ink/ink72.xml"/><Relationship Id="rId149" Type="http://schemas.openxmlformats.org/officeDocument/2006/relationships/image" Target="../media/image54.png"/><Relationship Id="rId5" Type="http://schemas.openxmlformats.org/officeDocument/2006/relationships/image" Target="../media/image1110.png"/><Relationship Id="rId95" Type="http://schemas.openxmlformats.org/officeDocument/2006/relationships/customXml" Target="../ink/ink42.xml"/><Relationship Id="rId160" Type="http://schemas.openxmlformats.org/officeDocument/2006/relationships/customXml" Target="../ink/ink90.xml"/><Relationship Id="rId181" Type="http://schemas.openxmlformats.org/officeDocument/2006/relationships/customXml" Target="../ink/ink94.xml"/><Relationship Id="rId216" Type="http://schemas.openxmlformats.org/officeDocument/2006/relationships/image" Target="../media/image80.png"/><Relationship Id="rId237" Type="http://schemas.openxmlformats.org/officeDocument/2006/relationships/image" Target="../media/image20.png"/><Relationship Id="rId258" Type="http://schemas.openxmlformats.org/officeDocument/2006/relationships/customXml" Target="../ink/ink139.xml"/><Relationship Id="rId279" Type="http://schemas.openxmlformats.org/officeDocument/2006/relationships/customXml" Target="../ink/ink159.xml"/><Relationship Id="rId43" Type="http://schemas.openxmlformats.org/officeDocument/2006/relationships/image" Target="../media/image23.png"/><Relationship Id="rId64" Type="http://schemas.openxmlformats.org/officeDocument/2006/relationships/image" Target="../media/image33.png"/><Relationship Id="rId118" Type="http://schemas.openxmlformats.org/officeDocument/2006/relationships/customXml" Target="../ink/ink62.xml"/><Relationship Id="rId290" Type="http://schemas.openxmlformats.org/officeDocument/2006/relationships/customXml" Target="../ink/ink170.xml"/><Relationship Id="rId85" Type="http://schemas.openxmlformats.org/officeDocument/2006/relationships/customXml" Target="../ink/ink37.xml"/><Relationship Id="rId150" Type="http://schemas.openxmlformats.org/officeDocument/2006/relationships/customXml" Target="../ink/ink84.xml"/><Relationship Id="rId192" Type="http://schemas.openxmlformats.org/officeDocument/2006/relationships/customXml" Target="../ink/ink103.xml"/><Relationship Id="rId206" Type="http://schemas.openxmlformats.org/officeDocument/2006/relationships/customXml" Target="../ink/ink110.xml"/><Relationship Id="rId227" Type="http://schemas.openxmlformats.org/officeDocument/2006/relationships/image" Target="../media/image15.png"/><Relationship Id="rId248" Type="http://schemas.openxmlformats.org/officeDocument/2006/relationships/customXml" Target="../ink/ink134.xml"/><Relationship Id="rId269" Type="http://schemas.openxmlformats.org/officeDocument/2006/relationships/customXml" Target="../ink/ink149.xml"/><Relationship Id="rId12" Type="http://schemas.openxmlformats.org/officeDocument/2006/relationships/customXml" Target="../ink/ink3.xml"/><Relationship Id="rId33" Type="http://schemas.openxmlformats.org/officeDocument/2006/relationships/customXml" Target="../ink/ink7.xml"/><Relationship Id="rId108" Type="http://schemas.openxmlformats.org/officeDocument/2006/relationships/customXml" Target="../ink/ink52.xml"/><Relationship Id="rId129" Type="http://schemas.openxmlformats.org/officeDocument/2006/relationships/customXml" Target="../ink/ink73.xml"/><Relationship Id="rId280" Type="http://schemas.openxmlformats.org/officeDocument/2006/relationships/customXml" Target="../ink/ink160.xml"/><Relationship Id="rId54" Type="http://schemas.openxmlformats.org/officeDocument/2006/relationships/customXml" Target="../ink/ink21.xml"/><Relationship Id="rId75" Type="http://schemas.openxmlformats.org/officeDocument/2006/relationships/customXml" Target="../ink/ink32.xml"/><Relationship Id="rId96" Type="http://schemas.openxmlformats.org/officeDocument/2006/relationships/image" Target="../media/image49.png"/><Relationship Id="rId161" Type="http://schemas.openxmlformats.org/officeDocument/2006/relationships/image" Target="../media/image59.png"/><Relationship Id="rId182" Type="http://schemas.openxmlformats.org/officeDocument/2006/relationships/customXml" Target="../ink/ink95.xml"/><Relationship Id="rId217" Type="http://schemas.openxmlformats.org/officeDocument/2006/relationships/customXml" Target="../ink/ink118.xml"/><Relationship Id="rId6" Type="http://schemas.openxmlformats.org/officeDocument/2006/relationships/image" Target="../media/image12.png"/><Relationship Id="rId238" Type="http://schemas.openxmlformats.org/officeDocument/2006/relationships/customXml" Target="../ink/ink129.xml"/><Relationship Id="rId259" Type="http://schemas.openxmlformats.org/officeDocument/2006/relationships/image" Target="../media/image87.png"/><Relationship Id="rId119" Type="http://schemas.openxmlformats.org/officeDocument/2006/relationships/customXml" Target="../ink/ink63.xml"/><Relationship Id="rId270" Type="http://schemas.openxmlformats.org/officeDocument/2006/relationships/customXml" Target="../ink/ink150.xml"/><Relationship Id="rId291" Type="http://schemas.openxmlformats.org/officeDocument/2006/relationships/customXml" Target="../ink/ink171.xml"/><Relationship Id="rId44" Type="http://schemas.openxmlformats.org/officeDocument/2006/relationships/customXml" Target="../ink/ink16.xml"/><Relationship Id="rId65" Type="http://schemas.openxmlformats.org/officeDocument/2006/relationships/customXml" Target="../ink/ink27.xml"/><Relationship Id="rId86" Type="http://schemas.openxmlformats.org/officeDocument/2006/relationships/image" Target="../media/image44.png"/><Relationship Id="rId130" Type="http://schemas.openxmlformats.org/officeDocument/2006/relationships/customXml" Target="../ink/ink74.xml"/><Relationship Id="rId151" Type="http://schemas.openxmlformats.org/officeDocument/2006/relationships/image" Target="../media/image55.png"/><Relationship Id="rId193" Type="http://schemas.openxmlformats.org/officeDocument/2006/relationships/image" Target="../media/image71.png"/><Relationship Id="rId207" Type="http://schemas.openxmlformats.org/officeDocument/2006/relationships/customXml" Target="../ink/ink111.xml"/><Relationship Id="rId228" Type="http://schemas.openxmlformats.org/officeDocument/2006/relationships/customXml" Target="../ink/ink124.xml"/><Relationship Id="rId249" Type="http://schemas.openxmlformats.org/officeDocument/2006/relationships/image" Target="../media/image66.png"/><Relationship Id="rId13" Type="http://schemas.openxmlformats.org/officeDocument/2006/relationships/image" Target="../media/image120.png"/><Relationship Id="rId109" Type="http://schemas.openxmlformats.org/officeDocument/2006/relationships/customXml" Target="../ink/ink53.xml"/><Relationship Id="rId260" Type="http://schemas.openxmlformats.org/officeDocument/2006/relationships/customXml" Target="../ink/ink140.xml"/><Relationship Id="rId281" Type="http://schemas.openxmlformats.org/officeDocument/2006/relationships/customXml" Target="../ink/ink161.xml"/><Relationship Id="rId34" Type="http://schemas.openxmlformats.org/officeDocument/2006/relationships/customXml" Target="../ink/ink8.xml"/><Relationship Id="rId55" Type="http://schemas.openxmlformats.org/officeDocument/2006/relationships/image" Target="../media/image29.png"/><Relationship Id="rId76" Type="http://schemas.openxmlformats.org/officeDocument/2006/relationships/image" Target="../media/image39.png"/><Relationship Id="rId97" Type="http://schemas.openxmlformats.org/officeDocument/2006/relationships/customXml" Target="../ink/ink43.xml"/><Relationship Id="rId120" Type="http://schemas.openxmlformats.org/officeDocument/2006/relationships/customXml" Target="../ink/ink64.xml"/><Relationship Id="rId7" Type="http://schemas.openxmlformats.org/officeDocument/2006/relationships/image" Target="../media/image13.png"/><Relationship Id="rId162" Type="http://schemas.openxmlformats.org/officeDocument/2006/relationships/customXml" Target="../ink/ink91.xml"/><Relationship Id="rId183" Type="http://schemas.openxmlformats.org/officeDocument/2006/relationships/customXml" Target="../ink/ink96.xml"/><Relationship Id="rId218" Type="http://schemas.openxmlformats.org/officeDocument/2006/relationships/image" Target="../media/image81.png"/><Relationship Id="rId239" Type="http://schemas.openxmlformats.org/officeDocument/2006/relationships/image" Target="../media/image61.png"/><Relationship Id="rId250" Type="http://schemas.openxmlformats.org/officeDocument/2006/relationships/customXml" Target="../ink/ink135.xml"/><Relationship Id="rId271" Type="http://schemas.openxmlformats.org/officeDocument/2006/relationships/customXml" Target="../ink/ink151.xml"/><Relationship Id="rId292" Type="http://schemas.openxmlformats.org/officeDocument/2006/relationships/customXml" Target="../ink/ink172.xml"/><Relationship Id="rId45" Type="http://schemas.openxmlformats.org/officeDocument/2006/relationships/image" Target="../media/image24.png"/><Relationship Id="rId66" Type="http://schemas.openxmlformats.org/officeDocument/2006/relationships/image" Target="../media/image34.png"/><Relationship Id="rId87" Type="http://schemas.openxmlformats.org/officeDocument/2006/relationships/customXml" Target="../ink/ink38.xml"/><Relationship Id="rId110" Type="http://schemas.openxmlformats.org/officeDocument/2006/relationships/customXml" Target="../ink/ink54.xml"/><Relationship Id="rId131" Type="http://schemas.openxmlformats.org/officeDocument/2006/relationships/customXml" Target="../ink/ink75.xml"/><Relationship Id="rId152" Type="http://schemas.openxmlformats.org/officeDocument/2006/relationships/customXml" Target="../ink/ink85.xml"/><Relationship Id="rId194" Type="http://schemas.openxmlformats.org/officeDocument/2006/relationships/customXml" Target="../ink/ink104.xml"/><Relationship Id="rId208" Type="http://schemas.openxmlformats.org/officeDocument/2006/relationships/customXml" Target="../ink/ink112.xml"/><Relationship Id="rId229" Type="http://schemas.openxmlformats.org/officeDocument/2006/relationships/image" Target="../media/image16.png"/><Relationship Id="rId240" Type="http://schemas.openxmlformats.org/officeDocument/2006/relationships/customXml" Target="../ink/ink130.xml"/><Relationship Id="rId261" Type="http://schemas.openxmlformats.org/officeDocument/2006/relationships/customXml" Target="../ink/ink141.xml"/><Relationship Id="rId14" Type="http://schemas.openxmlformats.org/officeDocument/2006/relationships/customXml" Target="../ink/ink4.xml"/><Relationship Id="rId35" Type="http://schemas.openxmlformats.org/officeDocument/2006/relationships/customXml" Target="../ink/ink9.xml"/><Relationship Id="rId56" Type="http://schemas.openxmlformats.org/officeDocument/2006/relationships/customXml" Target="../ink/ink22.xml"/><Relationship Id="rId77" Type="http://schemas.openxmlformats.org/officeDocument/2006/relationships/customXml" Target="../ink/ink33.xml"/><Relationship Id="rId100" Type="http://schemas.openxmlformats.org/officeDocument/2006/relationships/image" Target="../media/image51.png"/><Relationship Id="rId282" Type="http://schemas.openxmlformats.org/officeDocument/2006/relationships/customXml" Target="../ink/ink162.xml"/><Relationship Id="rId8" Type="http://schemas.openxmlformats.org/officeDocument/2006/relationships/customXml" Target="../ink/ink1.xml"/><Relationship Id="rId98" Type="http://schemas.openxmlformats.org/officeDocument/2006/relationships/image" Target="../media/image50.png"/><Relationship Id="rId121" Type="http://schemas.openxmlformats.org/officeDocument/2006/relationships/customXml" Target="../ink/ink65.xml"/><Relationship Id="rId163" Type="http://schemas.openxmlformats.org/officeDocument/2006/relationships/image" Target="../media/image60.png"/><Relationship Id="rId184" Type="http://schemas.openxmlformats.org/officeDocument/2006/relationships/customXml" Target="../ink/ink97.xml"/><Relationship Id="rId219" Type="http://schemas.openxmlformats.org/officeDocument/2006/relationships/customXml" Target="../ink/ink119.xml"/><Relationship Id="rId230" Type="http://schemas.openxmlformats.org/officeDocument/2006/relationships/customXml" Target="../ink/ink125.xml"/><Relationship Id="rId251" Type="http://schemas.openxmlformats.org/officeDocument/2006/relationships/image" Target="../media/image67.png"/><Relationship Id="rId46" Type="http://schemas.openxmlformats.org/officeDocument/2006/relationships/customXml" Target="../ink/ink17.xml"/><Relationship Id="rId67" Type="http://schemas.openxmlformats.org/officeDocument/2006/relationships/customXml" Target="../ink/ink28.xml"/><Relationship Id="rId272" Type="http://schemas.openxmlformats.org/officeDocument/2006/relationships/customXml" Target="../ink/ink152.xml"/><Relationship Id="rId293" Type="http://schemas.openxmlformats.org/officeDocument/2006/relationships/customXml" Target="../ink/ink173.xml"/><Relationship Id="rId88" Type="http://schemas.openxmlformats.org/officeDocument/2006/relationships/image" Target="../media/image45.png"/><Relationship Id="rId111" Type="http://schemas.openxmlformats.org/officeDocument/2006/relationships/customXml" Target="../ink/ink55.xml"/><Relationship Id="rId132" Type="http://schemas.openxmlformats.org/officeDocument/2006/relationships/customXml" Target="../ink/ink76.xml"/><Relationship Id="rId153" Type="http://schemas.openxmlformats.org/officeDocument/2006/relationships/image" Target="../media/image56.png"/><Relationship Id="rId195" Type="http://schemas.openxmlformats.org/officeDocument/2006/relationships/image" Target="../media/image72.png"/><Relationship Id="rId209" Type="http://schemas.openxmlformats.org/officeDocument/2006/relationships/customXml" Target="../ink/ink113.xml"/><Relationship Id="rId220" Type="http://schemas.openxmlformats.org/officeDocument/2006/relationships/image" Target="../media/image82.png"/><Relationship Id="rId241" Type="http://schemas.openxmlformats.org/officeDocument/2006/relationships/image" Target="../media/image62.png"/><Relationship Id="rId15" Type="http://schemas.openxmlformats.org/officeDocument/2006/relationships/image" Target="../media/image130.png"/><Relationship Id="rId36" Type="http://schemas.openxmlformats.org/officeDocument/2006/relationships/customXml" Target="../ink/ink10.xml"/><Relationship Id="rId57" Type="http://schemas.openxmlformats.org/officeDocument/2006/relationships/image" Target="../media/image30.png"/><Relationship Id="rId262" Type="http://schemas.openxmlformats.org/officeDocument/2006/relationships/customXml" Target="../ink/ink142.xml"/><Relationship Id="rId283" Type="http://schemas.openxmlformats.org/officeDocument/2006/relationships/customXml" Target="../ink/ink163.xml"/><Relationship Id="rId78" Type="http://schemas.openxmlformats.org/officeDocument/2006/relationships/image" Target="../media/image40.png"/><Relationship Id="rId99" Type="http://schemas.openxmlformats.org/officeDocument/2006/relationships/customXml" Target="../ink/ink44.xml"/><Relationship Id="rId101" Type="http://schemas.openxmlformats.org/officeDocument/2006/relationships/customXml" Target="../ink/ink45.xml"/><Relationship Id="rId122" Type="http://schemas.openxmlformats.org/officeDocument/2006/relationships/customXml" Target="../ink/ink66.xml"/><Relationship Id="rId164" Type="http://schemas.openxmlformats.org/officeDocument/2006/relationships/customXml" Target="../ink/ink92.xml"/><Relationship Id="rId185" Type="http://schemas.openxmlformats.org/officeDocument/2006/relationships/image" Target="../media/image69.png"/><Relationship Id="rId9" Type="http://schemas.openxmlformats.org/officeDocument/2006/relationships/image" Target="../media/image102.png"/><Relationship Id="rId210" Type="http://schemas.openxmlformats.org/officeDocument/2006/relationships/customXml" Target="../ink/ink114.xml"/><Relationship Id="rId231" Type="http://schemas.openxmlformats.org/officeDocument/2006/relationships/image" Target="../media/image17.png"/><Relationship Id="rId252" Type="http://schemas.openxmlformats.org/officeDocument/2006/relationships/customXml" Target="../ink/ink136.xml"/><Relationship Id="rId273" Type="http://schemas.openxmlformats.org/officeDocument/2006/relationships/customXml" Target="../ink/ink153.xml"/><Relationship Id="rId294" Type="http://schemas.openxmlformats.org/officeDocument/2006/relationships/image" Target="../media/image88.png"/><Relationship Id="rId47" Type="http://schemas.openxmlformats.org/officeDocument/2006/relationships/image" Target="../media/image25.png"/><Relationship Id="rId68" Type="http://schemas.openxmlformats.org/officeDocument/2006/relationships/image" Target="../media/image35.png"/><Relationship Id="rId89" Type="http://schemas.openxmlformats.org/officeDocument/2006/relationships/customXml" Target="../ink/ink39.xml"/><Relationship Id="rId112" Type="http://schemas.openxmlformats.org/officeDocument/2006/relationships/customXml" Target="../ink/ink56.xml"/><Relationship Id="rId133" Type="http://schemas.openxmlformats.org/officeDocument/2006/relationships/customXml" Target="../ink/ink77.xml"/><Relationship Id="rId154" Type="http://schemas.openxmlformats.org/officeDocument/2006/relationships/customXml" Target="../ink/ink86.xml"/><Relationship Id="rId196" Type="http://schemas.openxmlformats.org/officeDocument/2006/relationships/customXml" Target="../ink/ink105.xml"/><Relationship Id="rId200" Type="http://schemas.openxmlformats.org/officeDocument/2006/relationships/customXml" Target="../ink/ink107.xml"/><Relationship Id="rId16" Type="http://schemas.openxmlformats.org/officeDocument/2006/relationships/customXml" Target="../ink/ink5.xml"/><Relationship Id="rId221" Type="http://schemas.openxmlformats.org/officeDocument/2006/relationships/customXml" Target="../ink/ink120.xml"/><Relationship Id="rId242" Type="http://schemas.openxmlformats.org/officeDocument/2006/relationships/customXml" Target="../ink/ink131.xml"/><Relationship Id="rId263" Type="http://schemas.openxmlformats.org/officeDocument/2006/relationships/customXml" Target="../ink/ink143.xml"/><Relationship Id="rId284" Type="http://schemas.openxmlformats.org/officeDocument/2006/relationships/customXml" Target="../ink/ink164.xml"/><Relationship Id="rId37" Type="http://schemas.openxmlformats.org/officeDocument/2006/relationships/image" Target="../media/image22.png"/><Relationship Id="rId58" Type="http://schemas.openxmlformats.org/officeDocument/2006/relationships/customXml" Target="../ink/ink23.xml"/><Relationship Id="rId79" Type="http://schemas.openxmlformats.org/officeDocument/2006/relationships/customXml" Target="../ink/ink34.xml"/><Relationship Id="rId102" Type="http://schemas.openxmlformats.org/officeDocument/2006/relationships/customXml" Target="../ink/ink46.xml"/><Relationship Id="rId123" Type="http://schemas.openxmlformats.org/officeDocument/2006/relationships/customXml" Target="../ink/ink67.xml"/><Relationship Id="rId90" Type="http://schemas.openxmlformats.org/officeDocument/2006/relationships/image" Target="../media/image46.png"/><Relationship Id="rId186" Type="http://schemas.openxmlformats.org/officeDocument/2006/relationships/customXml" Target="../ink/ink98.xml"/><Relationship Id="rId211" Type="http://schemas.openxmlformats.org/officeDocument/2006/relationships/image" Target="../media/image78.png"/><Relationship Id="rId232" Type="http://schemas.openxmlformats.org/officeDocument/2006/relationships/customXml" Target="../ink/ink126.xml"/><Relationship Id="rId253" Type="http://schemas.openxmlformats.org/officeDocument/2006/relationships/image" Target="../media/image84.png"/><Relationship Id="rId274" Type="http://schemas.openxmlformats.org/officeDocument/2006/relationships/customXml" Target="../ink/ink154.xml"/><Relationship Id="rId295" Type="http://schemas.openxmlformats.org/officeDocument/2006/relationships/image" Target="../media/image89.png"/><Relationship Id="rId48" Type="http://schemas.openxmlformats.org/officeDocument/2006/relationships/customXml" Target="../ink/ink18.xml"/><Relationship Id="rId69" Type="http://schemas.openxmlformats.org/officeDocument/2006/relationships/customXml" Target="../ink/ink29.xml"/><Relationship Id="rId113" Type="http://schemas.openxmlformats.org/officeDocument/2006/relationships/customXml" Target="../ink/ink57.xml"/><Relationship Id="rId134" Type="http://schemas.openxmlformats.org/officeDocument/2006/relationships/customXml" Target="../ink/ink78.xml"/><Relationship Id="rId80" Type="http://schemas.openxmlformats.org/officeDocument/2006/relationships/image" Target="../media/image41.png"/><Relationship Id="rId155" Type="http://schemas.openxmlformats.org/officeDocument/2006/relationships/customXml" Target="../ink/ink87.xml"/><Relationship Id="rId197" Type="http://schemas.openxmlformats.org/officeDocument/2006/relationships/image" Target="../media/image73.png"/><Relationship Id="rId201" Type="http://schemas.openxmlformats.org/officeDocument/2006/relationships/image" Target="../media/image75.png"/><Relationship Id="rId222" Type="http://schemas.openxmlformats.org/officeDocument/2006/relationships/customXml" Target="../ink/ink121.xml"/><Relationship Id="rId243" Type="http://schemas.openxmlformats.org/officeDocument/2006/relationships/image" Target="../media/image63.png"/><Relationship Id="rId264" Type="http://schemas.openxmlformats.org/officeDocument/2006/relationships/customXml" Target="../ink/ink144.xml"/><Relationship Id="rId285" Type="http://schemas.openxmlformats.org/officeDocument/2006/relationships/customXml" Target="../ink/ink165.xml"/><Relationship Id="rId38" Type="http://schemas.openxmlformats.org/officeDocument/2006/relationships/customXml" Target="../ink/ink11.xml"/><Relationship Id="rId59" Type="http://schemas.openxmlformats.org/officeDocument/2006/relationships/customXml" Target="../ink/ink24.xml"/><Relationship Id="rId103" Type="http://schemas.openxmlformats.org/officeDocument/2006/relationships/customXml" Target="../ink/ink47.xml"/><Relationship Id="rId124" Type="http://schemas.openxmlformats.org/officeDocument/2006/relationships/customXml" Target="../ink/ink68.xml"/><Relationship Id="rId70" Type="http://schemas.openxmlformats.org/officeDocument/2006/relationships/image" Target="../media/image36.png"/><Relationship Id="rId91" Type="http://schemas.openxmlformats.org/officeDocument/2006/relationships/customXml" Target="../ink/ink40.xml"/><Relationship Id="rId145" Type="http://schemas.openxmlformats.org/officeDocument/2006/relationships/image" Target="../media/image52.png"/><Relationship Id="rId187" Type="http://schemas.openxmlformats.org/officeDocument/2006/relationships/customXml" Target="../ink/ink99.xml"/><Relationship Id="rId1" Type="http://schemas.openxmlformats.org/officeDocument/2006/relationships/slideLayout" Target="../slideLayouts/slideLayout2.xml"/><Relationship Id="rId212" Type="http://schemas.openxmlformats.org/officeDocument/2006/relationships/customXml" Target="../ink/ink115.xml"/><Relationship Id="rId233" Type="http://schemas.openxmlformats.org/officeDocument/2006/relationships/image" Target="../media/image18.png"/><Relationship Id="rId254" Type="http://schemas.openxmlformats.org/officeDocument/2006/relationships/customXml" Target="../ink/ink137.xml"/><Relationship Id="rId49" Type="http://schemas.openxmlformats.org/officeDocument/2006/relationships/image" Target="../media/image26.png"/><Relationship Id="rId114" Type="http://schemas.openxmlformats.org/officeDocument/2006/relationships/customXml" Target="../ink/ink58.xml"/><Relationship Id="rId275" Type="http://schemas.openxmlformats.org/officeDocument/2006/relationships/customXml" Target="../ink/ink155.xml"/><Relationship Id="rId60" Type="http://schemas.openxmlformats.org/officeDocument/2006/relationships/image" Target="../media/image31.png"/><Relationship Id="rId81" Type="http://schemas.openxmlformats.org/officeDocument/2006/relationships/customXml" Target="../ink/ink35.xml"/><Relationship Id="rId135" Type="http://schemas.openxmlformats.org/officeDocument/2006/relationships/customXml" Target="../ink/ink79.xml"/><Relationship Id="rId156" Type="http://schemas.openxmlformats.org/officeDocument/2006/relationships/image" Target="../media/image57.png"/><Relationship Id="rId198" Type="http://schemas.openxmlformats.org/officeDocument/2006/relationships/customXml" Target="../ink/ink106.xml"/><Relationship Id="rId202" Type="http://schemas.openxmlformats.org/officeDocument/2006/relationships/customXml" Target="../ink/ink108.xml"/><Relationship Id="rId223" Type="http://schemas.openxmlformats.org/officeDocument/2006/relationships/image" Target="../media/image83.png"/><Relationship Id="rId244" Type="http://schemas.openxmlformats.org/officeDocument/2006/relationships/customXml" Target="../ink/ink132.xml"/><Relationship Id="rId39" Type="http://schemas.openxmlformats.org/officeDocument/2006/relationships/customXml" Target="../ink/ink12.xml"/><Relationship Id="rId265" Type="http://schemas.openxmlformats.org/officeDocument/2006/relationships/customXml" Target="../ink/ink145.xml"/><Relationship Id="rId286" Type="http://schemas.openxmlformats.org/officeDocument/2006/relationships/customXml" Target="../ink/ink166.xml"/><Relationship Id="rId50" Type="http://schemas.openxmlformats.org/officeDocument/2006/relationships/customXml" Target="../ink/ink19.xml"/><Relationship Id="rId104" Type="http://schemas.openxmlformats.org/officeDocument/2006/relationships/customXml" Target="../ink/ink48.xml"/><Relationship Id="rId125" Type="http://schemas.openxmlformats.org/officeDocument/2006/relationships/customXml" Target="../ink/ink69.xml"/><Relationship Id="rId146" Type="http://schemas.openxmlformats.org/officeDocument/2006/relationships/customXml" Target="../ink/ink82.xml"/><Relationship Id="rId188" Type="http://schemas.openxmlformats.org/officeDocument/2006/relationships/customXml" Target="../ink/ink100.xml"/><Relationship Id="rId71" Type="http://schemas.openxmlformats.org/officeDocument/2006/relationships/customXml" Target="../ink/ink30.xml"/><Relationship Id="rId92" Type="http://schemas.openxmlformats.org/officeDocument/2006/relationships/image" Target="../media/image47.png"/><Relationship Id="rId213" Type="http://schemas.openxmlformats.org/officeDocument/2006/relationships/image" Target="../media/image79.png"/><Relationship Id="rId234" Type="http://schemas.openxmlformats.org/officeDocument/2006/relationships/customXml" Target="../ink/ink127.xml"/><Relationship Id="rId2" Type="http://schemas.openxmlformats.org/officeDocument/2006/relationships/notesSlide" Target="../notesSlides/notesSlide1.xml"/><Relationship Id="rId255" Type="http://schemas.openxmlformats.org/officeDocument/2006/relationships/image" Target="../media/image85.png"/><Relationship Id="rId276" Type="http://schemas.openxmlformats.org/officeDocument/2006/relationships/customXml" Target="../ink/ink156.xml"/><Relationship Id="rId40" Type="http://schemas.openxmlformats.org/officeDocument/2006/relationships/customXml" Target="../ink/ink13.xml"/><Relationship Id="rId115" Type="http://schemas.openxmlformats.org/officeDocument/2006/relationships/customXml" Target="../ink/ink59.xml"/><Relationship Id="rId136" Type="http://schemas.openxmlformats.org/officeDocument/2006/relationships/customXml" Target="../ink/ink80.xml"/><Relationship Id="rId157" Type="http://schemas.openxmlformats.org/officeDocument/2006/relationships/customXml" Target="../ink/ink88.xml"/><Relationship Id="rId61" Type="http://schemas.openxmlformats.org/officeDocument/2006/relationships/customXml" Target="../ink/ink25.xml"/><Relationship Id="rId82" Type="http://schemas.openxmlformats.org/officeDocument/2006/relationships/image" Target="../media/image42.png"/><Relationship Id="rId199" Type="http://schemas.openxmlformats.org/officeDocument/2006/relationships/image" Target="../media/image74.png"/><Relationship Id="rId203" Type="http://schemas.openxmlformats.org/officeDocument/2006/relationships/image" Target="../media/image76.png"/><Relationship Id="rId224" Type="http://schemas.openxmlformats.org/officeDocument/2006/relationships/customXml" Target="../ink/ink122.xml"/><Relationship Id="rId245" Type="http://schemas.openxmlformats.org/officeDocument/2006/relationships/image" Target="../media/image64.png"/><Relationship Id="rId266" Type="http://schemas.openxmlformats.org/officeDocument/2006/relationships/customXml" Target="../ink/ink146.xml"/><Relationship Id="rId287" Type="http://schemas.openxmlformats.org/officeDocument/2006/relationships/customXml" Target="../ink/ink167.xml"/><Relationship Id="rId105" Type="http://schemas.openxmlformats.org/officeDocument/2006/relationships/customXml" Target="../ink/ink49.xml"/><Relationship Id="rId126" Type="http://schemas.openxmlformats.org/officeDocument/2006/relationships/customXml" Target="../ink/ink70.xml"/><Relationship Id="rId147" Type="http://schemas.openxmlformats.org/officeDocument/2006/relationships/image" Target="../media/image53.png"/><Relationship Id="rId51" Type="http://schemas.openxmlformats.org/officeDocument/2006/relationships/image" Target="../media/image27.png"/><Relationship Id="rId72" Type="http://schemas.openxmlformats.org/officeDocument/2006/relationships/image" Target="../media/image37.png"/><Relationship Id="rId93" Type="http://schemas.openxmlformats.org/officeDocument/2006/relationships/customXml" Target="../ink/ink41.xml"/><Relationship Id="rId189" Type="http://schemas.openxmlformats.org/officeDocument/2006/relationships/customXml" Target="../ink/ink101.xml"/><Relationship Id="rId3" Type="http://schemas.openxmlformats.org/officeDocument/2006/relationships/image" Target="../media/image10.png"/><Relationship Id="rId214" Type="http://schemas.openxmlformats.org/officeDocument/2006/relationships/customXml" Target="../ink/ink116.xml"/><Relationship Id="rId235" Type="http://schemas.openxmlformats.org/officeDocument/2006/relationships/image" Target="../media/image19.png"/><Relationship Id="rId256" Type="http://schemas.openxmlformats.org/officeDocument/2006/relationships/customXml" Target="../ink/ink138.xml"/><Relationship Id="rId277" Type="http://schemas.openxmlformats.org/officeDocument/2006/relationships/customXml" Target="../ink/ink157.xml"/><Relationship Id="rId116" Type="http://schemas.openxmlformats.org/officeDocument/2006/relationships/customXml" Target="../ink/ink60.xml"/><Relationship Id="rId137" Type="http://schemas.openxmlformats.org/officeDocument/2006/relationships/customXml" Target="../ink/ink81.xml"/><Relationship Id="rId158" Type="http://schemas.openxmlformats.org/officeDocument/2006/relationships/customXml" Target="../ink/ink89.xml"/><Relationship Id="rId41" Type="http://schemas.openxmlformats.org/officeDocument/2006/relationships/customXml" Target="../ink/ink14.xml"/><Relationship Id="rId62" Type="http://schemas.openxmlformats.org/officeDocument/2006/relationships/image" Target="../media/image32.png"/><Relationship Id="rId83" Type="http://schemas.openxmlformats.org/officeDocument/2006/relationships/customXml" Target="../ink/ink36.xml"/><Relationship Id="rId179" Type="http://schemas.openxmlformats.org/officeDocument/2006/relationships/image" Target="../media/image68.png"/><Relationship Id="rId190" Type="http://schemas.openxmlformats.org/officeDocument/2006/relationships/customXml" Target="../ink/ink102.xml"/><Relationship Id="rId204" Type="http://schemas.openxmlformats.org/officeDocument/2006/relationships/customXml" Target="../ink/ink109.xml"/><Relationship Id="rId225" Type="http://schemas.openxmlformats.org/officeDocument/2006/relationships/image" Target="../media/image14.png"/><Relationship Id="rId246" Type="http://schemas.openxmlformats.org/officeDocument/2006/relationships/customXml" Target="../ink/ink133.xml"/><Relationship Id="rId267" Type="http://schemas.openxmlformats.org/officeDocument/2006/relationships/customXml" Target="../ink/ink147.xml"/><Relationship Id="rId288" Type="http://schemas.openxmlformats.org/officeDocument/2006/relationships/customXml" Target="../ink/ink168.xml"/><Relationship Id="rId106" Type="http://schemas.openxmlformats.org/officeDocument/2006/relationships/customXml" Target="../ink/ink50.xml"/><Relationship Id="rId127" Type="http://schemas.openxmlformats.org/officeDocument/2006/relationships/customXml" Target="../ink/ink71.xml"/><Relationship Id="rId10" Type="http://schemas.openxmlformats.org/officeDocument/2006/relationships/customXml" Target="../ink/ink2.xml"/><Relationship Id="rId31" Type="http://schemas.openxmlformats.org/officeDocument/2006/relationships/image" Target="../media/image21.png"/><Relationship Id="rId52" Type="http://schemas.openxmlformats.org/officeDocument/2006/relationships/customXml" Target="../ink/ink20.xml"/><Relationship Id="rId73" Type="http://schemas.openxmlformats.org/officeDocument/2006/relationships/customXml" Target="../ink/ink31.xml"/><Relationship Id="rId94" Type="http://schemas.openxmlformats.org/officeDocument/2006/relationships/image" Target="../media/image48.png"/><Relationship Id="rId148" Type="http://schemas.openxmlformats.org/officeDocument/2006/relationships/customXml" Target="../ink/ink83.xml"/><Relationship Id="rId4" Type="http://schemas.openxmlformats.org/officeDocument/2006/relationships/image" Target="../media/image11.png"/><Relationship Id="rId180" Type="http://schemas.openxmlformats.org/officeDocument/2006/relationships/customXml" Target="../ink/ink93.xml"/><Relationship Id="rId215" Type="http://schemas.openxmlformats.org/officeDocument/2006/relationships/customXml" Target="../ink/ink117.xml"/><Relationship Id="rId236" Type="http://schemas.openxmlformats.org/officeDocument/2006/relationships/customXml" Target="../ink/ink128.xml"/><Relationship Id="rId257" Type="http://schemas.openxmlformats.org/officeDocument/2006/relationships/image" Target="../media/image86.png"/><Relationship Id="rId278" Type="http://schemas.openxmlformats.org/officeDocument/2006/relationships/customXml" Target="../ink/ink158.xml"/></Relationships>
</file>

<file path=ppt/slides/_rels/slide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32.xml"/><Relationship Id="rId21" Type="http://schemas.openxmlformats.org/officeDocument/2006/relationships/customXml" Target="../ink/ink181.xml"/><Relationship Id="rId42" Type="http://schemas.openxmlformats.org/officeDocument/2006/relationships/customXml" Target="../ink/ink193.xml"/><Relationship Id="rId63" Type="http://schemas.openxmlformats.org/officeDocument/2006/relationships/image" Target="../media/image123.png"/><Relationship Id="rId84" Type="http://schemas.openxmlformats.org/officeDocument/2006/relationships/customXml" Target="../ink/ink215.xml"/><Relationship Id="rId138" Type="http://schemas.openxmlformats.org/officeDocument/2006/relationships/image" Target="../media/image160.png"/><Relationship Id="rId107" Type="http://schemas.openxmlformats.org/officeDocument/2006/relationships/customXml" Target="../ink/ink227.xml"/><Relationship Id="rId11" Type="http://schemas.openxmlformats.org/officeDocument/2006/relationships/customXml" Target="../ink/ink176.xml"/><Relationship Id="rId32" Type="http://schemas.openxmlformats.org/officeDocument/2006/relationships/customXml" Target="../ink/ink187.xml"/><Relationship Id="rId53" Type="http://schemas.openxmlformats.org/officeDocument/2006/relationships/image" Target="../media/image117.png"/><Relationship Id="rId74" Type="http://schemas.openxmlformats.org/officeDocument/2006/relationships/customXml" Target="../ink/ink210.xml"/><Relationship Id="rId128" Type="http://schemas.openxmlformats.org/officeDocument/2006/relationships/customXml" Target="../ink/ink238.xml"/><Relationship Id="rId5" Type="http://schemas.openxmlformats.org/officeDocument/2006/relationships/image" Target="../media/image93.png"/><Relationship Id="rId90" Type="http://schemas.openxmlformats.org/officeDocument/2006/relationships/image" Target="../media/image137.png"/><Relationship Id="rId95" Type="http://schemas.openxmlformats.org/officeDocument/2006/relationships/customXml" Target="../ink/ink221.xml"/><Relationship Id="rId22" Type="http://schemas.openxmlformats.org/officeDocument/2006/relationships/image" Target="../media/image103.png"/><Relationship Id="rId27" Type="http://schemas.openxmlformats.org/officeDocument/2006/relationships/customXml" Target="../ink/ink184.xml"/><Relationship Id="rId43" Type="http://schemas.openxmlformats.org/officeDocument/2006/relationships/customXml" Target="../ink/ink194.xml"/><Relationship Id="rId48" Type="http://schemas.openxmlformats.org/officeDocument/2006/relationships/customXml" Target="../ink/ink197.xml"/><Relationship Id="rId64" Type="http://schemas.openxmlformats.org/officeDocument/2006/relationships/customXml" Target="../ink/ink205.xml"/><Relationship Id="rId69" Type="http://schemas.openxmlformats.org/officeDocument/2006/relationships/image" Target="../media/image126.png"/><Relationship Id="rId113" Type="http://schemas.openxmlformats.org/officeDocument/2006/relationships/customXml" Target="../ink/ink230.xml"/><Relationship Id="rId118" Type="http://schemas.openxmlformats.org/officeDocument/2006/relationships/customXml" Target="../ink/ink233.xml"/><Relationship Id="rId134" Type="http://schemas.openxmlformats.org/officeDocument/2006/relationships/customXml" Target="../ink/ink241.xml"/><Relationship Id="rId139" Type="http://schemas.openxmlformats.org/officeDocument/2006/relationships/customXml" Target="../ink/ink244.xml"/><Relationship Id="rId80" Type="http://schemas.openxmlformats.org/officeDocument/2006/relationships/customXml" Target="../ink/ink213.xml"/><Relationship Id="rId85" Type="http://schemas.openxmlformats.org/officeDocument/2006/relationships/customXml" Target="../ink/ink216.xml"/><Relationship Id="rId12" Type="http://schemas.openxmlformats.org/officeDocument/2006/relationships/image" Target="../media/image97.png"/><Relationship Id="rId17" Type="http://schemas.openxmlformats.org/officeDocument/2006/relationships/customXml" Target="../ink/ink179.xml"/><Relationship Id="rId33" Type="http://schemas.openxmlformats.org/officeDocument/2006/relationships/image" Target="../media/image108.png"/><Relationship Id="rId38" Type="http://schemas.openxmlformats.org/officeDocument/2006/relationships/image" Target="../media/image111.png"/><Relationship Id="rId59" Type="http://schemas.openxmlformats.org/officeDocument/2006/relationships/image" Target="../media/image121.png"/><Relationship Id="rId103" Type="http://schemas.openxmlformats.org/officeDocument/2006/relationships/customXml" Target="../ink/ink225.xml"/><Relationship Id="rId108" Type="http://schemas.openxmlformats.org/officeDocument/2006/relationships/image" Target="../media/image146.png"/><Relationship Id="rId124" Type="http://schemas.openxmlformats.org/officeDocument/2006/relationships/customXml" Target="../ink/ink236.xml"/><Relationship Id="rId129" Type="http://schemas.openxmlformats.org/officeDocument/2006/relationships/image" Target="../media/image156.png"/><Relationship Id="rId54" Type="http://schemas.openxmlformats.org/officeDocument/2006/relationships/customXml" Target="../ink/ink200.xml"/><Relationship Id="rId70" Type="http://schemas.openxmlformats.org/officeDocument/2006/relationships/customXml" Target="../ink/ink208.xml"/><Relationship Id="rId75" Type="http://schemas.openxmlformats.org/officeDocument/2006/relationships/image" Target="../media/image129.png"/><Relationship Id="rId91" Type="http://schemas.openxmlformats.org/officeDocument/2006/relationships/customXml" Target="../ink/ink219.xml"/><Relationship Id="rId96" Type="http://schemas.openxmlformats.org/officeDocument/2006/relationships/image" Target="../media/image140.png"/><Relationship Id="rId140" Type="http://schemas.openxmlformats.org/officeDocument/2006/relationships/image" Target="../media/image161.png"/><Relationship Id="rId145" Type="http://schemas.openxmlformats.org/officeDocument/2006/relationships/customXml" Target="../ink/ink24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png"/><Relationship Id="rId23" Type="http://schemas.openxmlformats.org/officeDocument/2006/relationships/customXml" Target="../ink/ink182.xml"/><Relationship Id="rId28" Type="http://schemas.openxmlformats.org/officeDocument/2006/relationships/image" Target="../media/image106.png"/><Relationship Id="rId49" Type="http://schemas.openxmlformats.org/officeDocument/2006/relationships/image" Target="../media/image115.png"/><Relationship Id="rId114" Type="http://schemas.openxmlformats.org/officeDocument/2006/relationships/image" Target="../media/image149.png"/><Relationship Id="rId119" Type="http://schemas.openxmlformats.org/officeDocument/2006/relationships/image" Target="../media/image151.png"/><Relationship Id="rId44" Type="http://schemas.openxmlformats.org/officeDocument/2006/relationships/image" Target="../media/image113.png"/><Relationship Id="rId60" Type="http://schemas.openxmlformats.org/officeDocument/2006/relationships/customXml" Target="../ink/ink203.xml"/><Relationship Id="rId65" Type="http://schemas.openxmlformats.org/officeDocument/2006/relationships/image" Target="../media/image124.png"/><Relationship Id="rId81" Type="http://schemas.openxmlformats.org/officeDocument/2006/relationships/image" Target="../media/image133.png"/><Relationship Id="rId86" Type="http://schemas.openxmlformats.org/officeDocument/2006/relationships/image" Target="../media/image135.png"/><Relationship Id="rId130" Type="http://schemas.openxmlformats.org/officeDocument/2006/relationships/customXml" Target="../ink/ink239.xml"/><Relationship Id="rId135" Type="http://schemas.openxmlformats.org/officeDocument/2006/relationships/customXml" Target="../ink/ink242.xml"/><Relationship Id="rId13" Type="http://schemas.openxmlformats.org/officeDocument/2006/relationships/customXml" Target="../ink/ink177.xml"/><Relationship Id="rId18" Type="http://schemas.openxmlformats.org/officeDocument/2006/relationships/image" Target="../media/image100.png"/><Relationship Id="rId39" Type="http://schemas.openxmlformats.org/officeDocument/2006/relationships/customXml" Target="../ink/ink191.xml"/><Relationship Id="rId109" Type="http://schemas.openxmlformats.org/officeDocument/2006/relationships/customXml" Target="../ink/ink228.xml"/><Relationship Id="rId34" Type="http://schemas.openxmlformats.org/officeDocument/2006/relationships/customXml" Target="../ink/ink188.xml"/><Relationship Id="rId50" Type="http://schemas.openxmlformats.org/officeDocument/2006/relationships/customXml" Target="../ink/ink198.xml"/><Relationship Id="rId55" Type="http://schemas.openxmlformats.org/officeDocument/2006/relationships/image" Target="../media/image118.png"/><Relationship Id="rId76" Type="http://schemas.openxmlformats.org/officeDocument/2006/relationships/customXml" Target="../ink/ink211.xml"/><Relationship Id="rId97" Type="http://schemas.openxmlformats.org/officeDocument/2006/relationships/customXml" Target="../ink/ink222.xml"/><Relationship Id="rId104" Type="http://schemas.openxmlformats.org/officeDocument/2006/relationships/image" Target="../media/image144.png"/><Relationship Id="rId120" Type="http://schemas.openxmlformats.org/officeDocument/2006/relationships/customXml" Target="../ink/ink234.xml"/><Relationship Id="rId125" Type="http://schemas.openxmlformats.org/officeDocument/2006/relationships/image" Target="../media/image154.png"/><Relationship Id="rId141" Type="http://schemas.openxmlformats.org/officeDocument/2006/relationships/customXml" Target="../ink/ink245.xml"/><Relationship Id="rId146" Type="http://schemas.openxmlformats.org/officeDocument/2006/relationships/image" Target="../media/image164.png"/><Relationship Id="rId7" Type="http://schemas.openxmlformats.org/officeDocument/2006/relationships/customXml" Target="../ink/ink174.xml"/><Relationship Id="rId71" Type="http://schemas.openxmlformats.org/officeDocument/2006/relationships/image" Target="../media/image127.png"/><Relationship Id="rId92" Type="http://schemas.openxmlformats.org/officeDocument/2006/relationships/image" Target="../media/image138.png"/><Relationship Id="rId2" Type="http://schemas.openxmlformats.org/officeDocument/2006/relationships/image" Target="../media/image90.png"/><Relationship Id="rId29" Type="http://schemas.openxmlformats.org/officeDocument/2006/relationships/customXml" Target="../ink/ink185.xml"/><Relationship Id="rId24" Type="http://schemas.openxmlformats.org/officeDocument/2006/relationships/image" Target="../media/image104.png"/><Relationship Id="rId40" Type="http://schemas.openxmlformats.org/officeDocument/2006/relationships/customXml" Target="../ink/ink192.xml"/><Relationship Id="rId45" Type="http://schemas.openxmlformats.org/officeDocument/2006/relationships/customXml" Target="../ink/ink195.xml"/><Relationship Id="rId66" Type="http://schemas.openxmlformats.org/officeDocument/2006/relationships/customXml" Target="../ink/ink206.xml"/><Relationship Id="rId87" Type="http://schemas.openxmlformats.org/officeDocument/2006/relationships/customXml" Target="../ink/ink217.xml"/><Relationship Id="rId110" Type="http://schemas.openxmlformats.org/officeDocument/2006/relationships/image" Target="../media/image147.png"/><Relationship Id="rId115" Type="http://schemas.openxmlformats.org/officeDocument/2006/relationships/customXml" Target="../ink/ink231.xml"/><Relationship Id="rId131" Type="http://schemas.openxmlformats.org/officeDocument/2006/relationships/image" Target="../media/image157.png"/><Relationship Id="rId136" Type="http://schemas.openxmlformats.org/officeDocument/2006/relationships/image" Target="../media/image159.png"/><Relationship Id="rId61" Type="http://schemas.openxmlformats.org/officeDocument/2006/relationships/image" Target="../media/image122.png"/><Relationship Id="rId82" Type="http://schemas.openxmlformats.org/officeDocument/2006/relationships/customXml" Target="../ink/ink214.xml"/><Relationship Id="rId19" Type="http://schemas.openxmlformats.org/officeDocument/2006/relationships/customXml" Target="../ink/ink180.xml"/><Relationship Id="rId14" Type="http://schemas.openxmlformats.org/officeDocument/2006/relationships/image" Target="../media/image98.png"/><Relationship Id="rId30" Type="http://schemas.openxmlformats.org/officeDocument/2006/relationships/customXml" Target="../ink/ink186.xml"/><Relationship Id="rId35" Type="http://schemas.openxmlformats.org/officeDocument/2006/relationships/image" Target="../media/image109.png"/><Relationship Id="rId56" Type="http://schemas.openxmlformats.org/officeDocument/2006/relationships/customXml" Target="../ink/ink201.xml"/><Relationship Id="rId77" Type="http://schemas.openxmlformats.org/officeDocument/2006/relationships/image" Target="../media/image131.png"/><Relationship Id="rId100" Type="http://schemas.openxmlformats.org/officeDocument/2006/relationships/image" Target="../media/image142.png"/><Relationship Id="rId105" Type="http://schemas.openxmlformats.org/officeDocument/2006/relationships/customXml" Target="../ink/ink226.xml"/><Relationship Id="rId126" Type="http://schemas.openxmlformats.org/officeDocument/2006/relationships/customXml" Target="../ink/ink237.xml"/><Relationship Id="rId147" Type="http://schemas.openxmlformats.org/officeDocument/2006/relationships/customXml" Target="../ink/ink248.xml"/><Relationship Id="rId8" Type="http://schemas.openxmlformats.org/officeDocument/2006/relationships/image" Target="../media/image95.png"/><Relationship Id="rId51" Type="http://schemas.openxmlformats.org/officeDocument/2006/relationships/image" Target="../media/image116.png"/><Relationship Id="rId72" Type="http://schemas.openxmlformats.org/officeDocument/2006/relationships/customXml" Target="../ink/ink209.xml"/><Relationship Id="rId93" Type="http://schemas.openxmlformats.org/officeDocument/2006/relationships/customXml" Target="../ink/ink220.xml"/><Relationship Id="rId98" Type="http://schemas.openxmlformats.org/officeDocument/2006/relationships/image" Target="../media/image141.png"/><Relationship Id="rId121" Type="http://schemas.openxmlformats.org/officeDocument/2006/relationships/image" Target="../media/image152.png"/><Relationship Id="rId142" Type="http://schemas.openxmlformats.org/officeDocument/2006/relationships/image" Target="../media/image162.png"/><Relationship Id="rId3" Type="http://schemas.openxmlformats.org/officeDocument/2006/relationships/image" Target="../media/image91.png"/><Relationship Id="rId25" Type="http://schemas.openxmlformats.org/officeDocument/2006/relationships/customXml" Target="../ink/ink183.xml"/><Relationship Id="rId46" Type="http://schemas.openxmlformats.org/officeDocument/2006/relationships/customXml" Target="../ink/ink196.xml"/><Relationship Id="rId67" Type="http://schemas.openxmlformats.org/officeDocument/2006/relationships/image" Target="../media/image125.png"/><Relationship Id="rId116" Type="http://schemas.openxmlformats.org/officeDocument/2006/relationships/image" Target="../media/image150.png"/><Relationship Id="rId137" Type="http://schemas.openxmlformats.org/officeDocument/2006/relationships/customXml" Target="../ink/ink243.xml"/><Relationship Id="rId20" Type="http://schemas.openxmlformats.org/officeDocument/2006/relationships/image" Target="../media/image101.png"/><Relationship Id="rId41" Type="http://schemas.openxmlformats.org/officeDocument/2006/relationships/image" Target="../media/image112.png"/><Relationship Id="rId62" Type="http://schemas.openxmlformats.org/officeDocument/2006/relationships/customXml" Target="../ink/ink204.xml"/><Relationship Id="rId83" Type="http://schemas.openxmlformats.org/officeDocument/2006/relationships/image" Target="../media/image134.png"/><Relationship Id="rId88" Type="http://schemas.openxmlformats.org/officeDocument/2006/relationships/image" Target="../media/image136.png"/><Relationship Id="rId111" Type="http://schemas.openxmlformats.org/officeDocument/2006/relationships/customXml" Target="../ink/ink229.xml"/><Relationship Id="rId132" Type="http://schemas.openxmlformats.org/officeDocument/2006/relationships/customXml" Target="../ink/ink240.xml"/><Relationship Id="rId15" Type="http://schemas.openxmlformats.org/officeDocument/2006/relationships/customXml" Target="../ink/ink178.xml"/><Relationship Id="rId36" Type="http://schemas.openxmlformats.org/officeDocument/2006/relationships/customXml" Target="../ink/ink189.xml"/><Relationship Id="rId57" Type="http://schemas.openxmlformats.org/officeDocument/2006/relationships/image" Target="../media/image119.png"/><Relationship Id="rId106" Type="http://schemas.openxmlformats.org/officeDocument/2006/relationships/image" Target="../media/image145.png"/><Relationship Id="rId127" Type="http://schemas.openxmlformats.org/officeDocument/2006/relationships/image" Target="../media/image155.png"/><Relationship Id="rId10" Type="http://schemas.openxmlformats.org/officeDocument/2006/relationships/image" Target="../media/image96.png"/><Relationship Id="rId31" Type="http://schemas.openxmlformats.org/officeDocument/2006/relationships/image" Target="../media/image107.png"/><Relationship Id="rId52" Type="http://schemas.openxmlformats.org/officeDocument/2006/relationships/customXml" Target="../ink/ink199.xml"/><Relationship Id="rId73" Type="http://schemas.openxmlformats.org/officeDocument/2006/relationships/image" Target="../media/image128.png"/><Relationship Id="rId78" Type="http://schemas.openxmlformats.org/officeDocument/2006/relationships/customXml" Target="../ink/ink212.xml"/><Relationship Id="rId94" Type="http://schemas.openxmlformats.org/officeDocument/2006/relationships/image" Target="../media/image139.png"/><Relationship Id="rId99" Type="http://schemas.openxmlformats.org/officeDocument/2006/relationships/customXml" Target="../ink/ink223.xml"/><Relationship Id="rId101" Type="http://schemas.openxmlformats.org/officeDocument/2006/relationships/customXml" Target="../ink/ink224.xml"/><Relationship Id="rId122" Type="http://schemas.openxmlformats.org/officeDocument/2006/relationships/customXml" Target="../ink/ink235.xml"/><Relationship Id="rId143" Type="http://schemas.openxmlformats.org/officeDocument/2006/relationships/customXml" Target="../ink/ink246.xml"/><Relationship Id="rId148" Type="http://schemas.openxmlformats.org/officeDocument/2006/relationships/image" Target="../media/image165.png"/><Relationship Id="rId4" Type="http://schemas.openxmlformats.org/officeDocument/2006/relationships/image" Target="../media/image92.png"/><Relationship Id="rId9" Type="http://schemas.openxmlformats.org/officeDocument/2006/relationships/customXml" Target="../ink/ink175.xml"/><Relationship Id="rId26" Type="http://schemas.openxmlformats.org/officeDocument/2006/relationships/image" Target="../media/image105.png"/><Relationship Id="rId47" Type="http://schemas.openxmlformats.org/officeDocument/2006/relationships/image" Target="../media/image114.png"/><Relationship Id="rId68" Type="http://schemas.openxmlformats.org/officeDocument/2006/relationships/customXml" Target="../ink/ink207.xml"/><Relationship Id="rId89" Type="http://schemas.openxmlformats.org/officeDocument/2006/relationships/customXml" Target="../ink/ink218.xml"/><Relationship Id="rId112" Type="http://schemas.openxmlformats.org/officeDocument/2006/relationships/image" Target="../media/image148.png"/><Relationship Id="rId133" Type="http://schemas.openxmlformats.org/officeDocument/2006/relationships/image" Target="../media/image158.png"/><Relationship Id="rId16" Type="http://schemas.openxmlformats.org/officeDocument/2006/relationships/image" Target="../media/image99.png"/><Relationship Id="rId37" Type="http://schemas.openxmlformats.org/officeDocument/2006/relationships/customXml" Target="../ink/ink190.xml"/><Relationship Id="rId58" Type="http://schemas.openxmlformats.org/officeDocument/2006/relationships/customXml" Target="../ink/ink202.xml"/><Relationship Id="rId79" Type="http://schemas.openxmlformats.org/officeDocument/2006/relationships/image" Target="../media/image132.png"/><Relationship Id="rId102" Type="http://schemas.openxmlformats.org/officeDocument/2006/relationships/image" Target="../media/image143.png"/><Relationship Id="rId123" Type="http://schemas.openxmlformats.org/officeDocument/2006/relationships/image" Target="../media/image153.png"/><Relationship Id="rId144" Type="http://schemas.openxmlformats.org/officeDocument/2006/relationships/image" Target="../media/image163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3.png"/><Relationship Id="rId18" Type="http://schemas.openxmlformats.org/officeDocument/2006/relationships/customXml" Target="../ink/ink254.xml"/><Relationship Id="rId26" Type="http://schemas.openxmlformats.org/officeDocument/2006/relationships/image" Target="../media/image179.png"/><Relationship Id="rId39" Type="http://schemas.openxmlformats.org/officeDocument/2006/relationships/image" Target="../media/image187.png"/><Relationship Id="rId21" Type="http://schemas.openxmlformats.org/officeDocument/2006/relationships/image" Target="../media/image176.png"/><Relationship Id="rId34" Type="http://schemas.openxmlformats.org/officeDocument/2006/relationships/customXml" Target="../ink/ink260.xml"/><Relationship Id="rId42" Type="http://schemas.openxmlformats.org/officeDocument/2006/relationships/image" Target="../media/image189.png"/><Relationship Id="rId47" Type="http://schemas.openxmlformats.org/officeDocument/2006/relationships/customXml" Target="../ink/ink266.xml"/><Relationship Id="rId50" Type="http://schemas.openxmlformats.org/officeDocument/2006/relationships/image" Target="../media/image193.png"/><Relationship Id="rId55" Type="http://schemas.openxmlformats.org/officeDocument/2006/relationships/customXml" Target="../ink/ink270.xml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2.xml"/><Relationship Id="rId16" Type="http://schemas.openxmlformats.org/officeDocument/2006/relationships/customXml" Target="../ink/ink253.xml"/><Relationship Id="rId29" Type="http://schemas.openxmlformats.org/officeDocument/2006/relationships/image" Target="../media/image182.png"/><Relationship Id="rId11" Type="http://schemas.openxmlformats.org/officeDocument/2006/relationships/image" Target="../media/image172.png"/><Relationship Id="rId24" Type="http://schemas.openxmlformats.org/officeDocument/2006/relationships/image" Target="../media/image177.png"/><Relationship Id="rId32" Type="http://schemas.openxmlformats.org/officeDocument/2006/relationships/customXml" Target="../ink/ink259.xml"/><Relationship Id="rId37" Type="http://schemas.openxmlformats.org/officeDocument/2006/relationships/image" Target="../media/image186.png"/><Relationship Id="rId40" Type="http://schemas.openxmlformats.org/officeDocument/2006/relationships/image" Target="../media/image188.png"/><Relationship Id="rId45" Type="http://schemas.openxmlformats.org/officeDocument/2006/relationships/customXml" Target="../ink/ink265.xml"/><Relationship Id="rId53" Type="http://schemas.openxmlformats.org/officeDocument/2006/relationships/customXml" Target="../ink/ink269.xml"/><Relationship Id="rId58" Type="http://schemas.openxmlformats.org/officeDocument/2006/relationships/image" Target="../media/image198.png"/><Relationship Id="rId5" Type="http://schemas.openxmlformats.org/officeDocument/2006/relationships/image" Target="../media/image168.png"/><Relationship Id="rId19" Type="http://schemas.openxmlformats.org/officeDocument/2006/relationships/image" Target="../media/image96.png"/><Relationship Id="rId4" Type="http://schemas.openxmlformats.org/officeDocument/2006/relationships/image" Target="../media/image167.png"/><Relationship Id="rId9" Type="http://schemas.openxmlformats.org/officeDocument/2006/relationships/image" Target="../media/image171.png"/><Relationship Id="rId14" Type="http://schemas.openxmlformats.org/officeDocument/2006/relationships/customXml" Target="../ink/ink252.xml"/><Relationship Id="rId22" Type="http://schemas.openxmlformats.org/officeDocument/2006/relationships/customXml" Target="../ink/ink256.xml"/><Relationship Id="rId27" Type="http://schemas.openxmlformats.org/officeDocument/2006/relationships/image" Target="../media/image180.png"/><Relationship Id="rId30" Type="http://schemas.openxmlformats.org/officeDocument/2006/relationships/customXml" Target="../ink/ink258.xml"/><Relationship Id="rId35" Type="http://schemas.openxmlformats.org/officeDocument/2006/relationships/image" Target="../media/image185.png"/><Relationship Id="rId43" Type="http://schemas.openxmlformats.org/officeDocument/2006/relationships/customXml" Target="../ink/ink264.xml"/><Relationship Id="rId48" Type="http://schemas.openxmlformats.org/officeDocument/2006/relationships/image" Target="../media/image192.png"/><Relationship Id="rId56" Type="http://schemas.openxmlformats.org/officeDocument/2006/relationships/image" Target="../media/image196.png"/><Relationship Id="rId8" Type="http://schemas.openxmlformats.org/officeDocument/2006/relationships/customXml" Target="../ink/ink249.xml"/><Relationship Id="rId51" Type="http://schemas.openxmlformats.org/officeDocument/2006/relationships/customXml" Target="../ink/ink268.xml"/><Relationship Id="rId3" Type="http://schemas.openxmlformats.org/officeDocument/2006/relationships/image" Target="../media/image166.png"/><Relationship Id="rId12" Type="http://schemas.openxmlformats.org/officeDocument/2006/relationships/customXml" Target="../ink/ink251.xml"/><Relationship Id="rId17" Type="http://schemas.openxmlformats.org/officeDocument/2006/relationships/image" Target="../media/image175.png"/><Relationship Id="rId25" Type="http://schemas.openxmlformats.org/officeDocument/2006/relationships/image" Target="../media/image178.png"/><Relationship Id="rId33" Type="http://schemas.openxmlformats.org/officeDocument/2006/relationships/image" Target="../media/image184.png"/><Relationship Id="rId38" Type="http://schemas.openxmlformats.org/officeDocument/2006/relationships/customXml" Target="../ink/ink262.xml"/><Relationship Id="rId46" Type="http://schemas.openxmlformats.org/officeDocument/2006/relationships/image" Target="../media/image191.png"/><Relationship Id="rId20" Type="http://schemas.openxmlformats.org/officeDocument/2006/relationships/customXml" Target="../ink/ink255.xml"/><Relationship Id="rId41" Type="http://schemas.openxmlformats.org/officeDocument/2006/relationships/customXml" Target="../ink/ink263.xml"/><Relationship Id="rId54" Type="http://schemas.openxmlformats.org/officeDocument/2006/relationships/image" Target="../media/image19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9.png"/><Relationship Id="rId15" Type="http://schemas.openxmlformats.org/officeDocument/2006/relationships/image" Target="../media/image174.png"/><Relationship Id="rId23" Type="http://schemas.openxmlformats.org/officeDocument/2006/relationships/customXml" Target="../ink/ink257.xml"/><Relationship Id="rId28" Type="http://schemas.openxmlformats.org/officeDocument/2006/relationships/image" Target="../media/image181.png"/><Relationship Id="rId36" Type="http://schemas.openxmlformats.org/officeDocument/2006/relationships/customXml" Target="../ink/ink261.xml"/><Relationship Id="rId49" Type="http://schemas.openxmlformats.org/officeDocument/2006/relationships/customXml" Target="../ink/ink267.xml"/><Relationship Id="rId57" Type="http://schemas.openxmlformats.org/officeDocument/2006/relationships/image" Target="../media/image197.png"/><Relationship Id="rId10" Type="http://schemas.openxmlformats.org/officeDocument/2006/relationships/customXml" Target="../ink/ink250.xml"/><Relationship Id="rId31" Type="http://schemas.openxmlformats.org/officeDocument/2006/relationships/image" Target="../media/image183.png"/><Relationship Id="rId44" Type="http://schemas.openxmlformats.org/officeDocument/2006/relationships/image" Target="../media/image190.png"/><Relationship Id="rId52" Type="http://schemas.openxmlformats.org/officeDocument/2006/relationships/image" Target="../media/image19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3" Type="http://schemas.openxmlformats.org/officeDocument/2006/relationships/image" Target="../media/image200.png"/><Relationship Id="rId7" Type="http://schemas.openxmlformats.org/officeDocument/2006/relationships/image" Target="../media/image201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271.xml"/><Relationship Id="rId5" Type="http://schemas.openxmlformats.org/officeDocument/2006/relationships/image" Target="../media/image170.png"/><Relationship Id="rId10" Type="http://schemas.openxmlformats.org/officeDocument/2006/relationships/image" Target="../media/image204.png"/><Relationship Id="rId4" Type="http://schemas.openxmlformats.org/officeDocument/2006/relationships/image" Target="../media/image93.png"/><Relationship Id="rId9" Type="http://schemas.openxmlformats.org/officeDocument/2006/relationships/image" Target="../media/image20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/><Relationship Id="rId3" Type="http://schemas.openxmlformats.org/officeDocument/2006/relationships/image" Target="../media/image210.png"/><Relationship Id="rId7" Type="http://schemas.openxmlformats.org/officeDocument/2006/relationships/image" Target="../media/image213.png"/><Relationship Id="rId12" Type="http://schemas.openxmlformats.org/officeDocument/2006/relationships/image" Target="../media/image217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272.xml"/><Relationship Id="rId11" Type="http://schemas.openxmlformats.org/officeDocument/2006/relationships/customXml" Target="../ink/ink273.xml"/><Relationship Id="rId5" Type="http://schemas.openxmlformats.org/officeDocument/2006/relationships/image" Target="../media/image212.png"/><Relationship Id="rId10" Type="http://schemas.openxmlformats.org/officeDocument/2006/relationships/image" Target="../media/image216.png"/><Relationship Id="rId4" Type="http://schemas.openxmlformats.org/officeDocument/2006/relationships/image" Target="../media/image211.png"/><Relationship Id="rId9" Type="http://schemas.openxmlformats.org/officeDocument/2006/relationships/image" Target="../media/image2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C1CF5630-C37D-25ED-DA3E-B1FAE99A09D1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632791" y="2173357"/>
                <a:ext cx="10926418" cy="1255643"/>
              </a:xfrm>
            </p:spPr>
            <p:txBody>
              <a:bodyPr>
                <a:normAutofit/>
              </a:bodyPr>
              <a:lstStyle/>
              <a:p>
                <a:r>
                  <a:rPr lang="en-US" sz="3600" b="1" dirty="0">
                    <a:effectLst/>
                    <a:latin typeface="ADLaM Display" panose="02010000000000000000" pitchFamily="2" charset="0"/>
                    <a:ea typeface="ADLaM Display" panose="02010000000000000000" pitchFamily="2" charset="0"/>
                    <a:cs typeface="ADLaM Display" panose="02010000000000000000" pitchFamily="2" charset="0"/>
                  </a:rPr>
                  <a:t>Double (n-</a:t>
                </a:r>
                <a14:m>
                  <m:oMath xmlns:m="http://schemas.openxmlformats.org/officeDocument/2006/math">
                    <m:r>
                      <a:rPr lang="ru-RU" sz="3600" b="1" i="1" smtClean="0">
                        <a:effectLst/>
                        <a:latin typeface="Cambria Math" panose="02040503050406030204" pitchFamily="18" charset="0"/>
                        <a:ea typeface="ADLaM Display" panose="02010000000000000000" pitchFamily="2" charset="0"/>
                        <a:cs typeface="ADLaM Display" panose="02010000000000000000" pitchFamily="2" charset="0"/>
                      </a:rPr>
                      <m:t>𝜸</m:t>
                    </m:r>
                  </m:oMath>
                </a14:m>
                <a:r>
                  <a:rPr lang="en-US" sz="3600" b="1" dirty="0">
                    <a:effectLst/>
                    <a:latin typeface="ADLaM Display" panose="02010000000000000000" pitchFamily="2" charset="0"/>
                    <a:ea typeface="ADLaM Display" panose="02010000000000000000" pitchFamily="2" charset="0"/>
                    <a:cs typeface="ADLaM Display" panose="02010000000000000000" pitchFamily="2" charset="0"/>
                  </a:rPr>
                  <a:t>) and triple (n-n</a:t>
                </a:r>
                <a:r>
                  <a:rPr lang="en-US" sz="3600" b="1" dirty="0">
                    <a:effectLst/>
                    <a:latin typeface="ADLaM Display" panose="02010000000000000000" pitchFamily="2" charset="0"/>
                    <a:ea typeface="ADLaM Display" panose="02010000000000000000" pitchFamily="2" charset="0"/>
                    <a:cs typeface="ADLaM Display" panose="02010000000000000000" pitchFamily="2" charset="0"/>
                    <a:sym typeface="Symbol" panose="05050102010706020507" pitchFamily="18" charset="2"/>
                  </a:rPr>
                  <a:t>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effectLst/>
                        <a:latin typeface="Cambria Math" panose="02040503050406030204" pitchFamily="18" charset="0"/>
                        <a:ea typeface="ADLaM Display" panose="02010000000000000000" pitchFamily="2" charset="0"/>
                        <a:cs typeface="ADLaM Display" panose="02010000000000000000" pitchFamily="2" charset="0"/>
                        <a:sym typeface="Symbol" panose="05050102010706020507" pitchFamily="18" charset="2"/>
                      </a:rPr>
                      <m:t>𝜸</m:t>
                    </m:r>
                  </m:oMath>
                </a14:m>
                <a:r>
                  <a:rPr lang="en-US" sz="3600" b="1" dirty="0">
                    <a:effectLst/>
                    <a:latin typeface="ADLaM Display" panose="02010000000000000000" pitchFamily="2" charset="0"/>
                    <a:ea typeface="ADLaM Display" panose="02010000000000000000" pitchFamily="2" charset="0"/>
                    <a:cs typeface="ADLaM Display" panose="02010000000000000000" pitchFamily="2" charset="0"/>
                  </a:rPr>
                  <a:t>) angular correlations in neutron inelastic scattering on </a:t>
                </a:r>
                <a:r>
                  <a:rPr lang="en-US" sz="3600" b="1" baseline="30000" dirty="0">
                    <a:effectLst/>
                    <a:latin typeface="ADLaM Display" panose="02010000000000000000" pitchFamily="2" charset="0"/>
                    <a:ea typeface="ADLaM Display" panose="02010000000000000000" pitchFamily="2" charset="0"/>
                    <a:cs typeface="ADLaM Display" panose="02010000000000000000" pitchFamily="2" charset="0"/>
                  </a:rPr>
                  <a:t>12</a:t>
                </a:r>
                <a:r>
                  <a:rPr lang="en-US" sz="3600" b="1" dirty="0">
                    <a:effectLst/>
                    <a:latin typeface="ADLaM Display" panose="02010000000000000000" pitchFamily="2" charset="0"/>
                    <a:ea typeface="ADLaM Display" panose="02010000000000000000" pitchFamily="2" charset="0"/>
                    <a:cs typeface="ADLaM Display" panose="02010000000000000000" pitchFamily="2" charset="0"/>
                  </a:rPr>
                  <a:t>C</a:t>
                </a:r>
                <a:endParaRPr lang="ru-RU" sz="9600" b="1" dirty="0">
                  <a:ea typeface="ADLaM Display" panose="02010000000000000000" pitchFamily="2" charset="0"/>
                  <a:cs typeface="ADLaM Display" panose="02010000000000000000" pitchFamily="2" charset="0"/>
                </a:endParaRPr>
              </a:p>
            </p:txBody>
          </p:sp>
        </mc:Choice>
        <mc:Fallback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C1CF5630-C37D-25ED-DA3E-B1FAE99A09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632791" y="2173357"/>
                <a:ext cx="10926418" cy="1255643"/>
              </a:xfrm>
              <a:blipFill>
                <a:blip r:embed="rId3"/>
                <a:stretch>
                  <a:fillRect l="-670" r="-614" b="-169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5629184-6E6D-E4DB-B475-43734F7647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87307"/>
            <a:ext cx="9144000" cy="1071709"/>
          </a:xfrm>
        </p:spPr>
        <p:txBody>
          <a:bodyPr/>
          <a:lstStyle/>
          <a:p>
            <a:r>
              <a:rPr lang="en-US" sz="1800" u="sng" dirty="0"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P.G. Filonchik</a:t>
            </a:r>
            <a:r>
              <a:rPr lang="en-US" sz="1800" dirty="0"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, A.L. </a:t>
            </a:r>
            <a:r>
              <a:rPr lang="en-US" sz="1800" dirty="0" err="1"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Barabanov</a:t>
            </a:r>
            <a:r>
              <a:rPr lang="en-US" sz="1800" dirty="0"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, D.N. </a:t>
            </a:r>
            <a:r>
              <a:rPr lang="en-US" sz="1800" dirty="0" err="1"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Grozdanov</a:t>
            </a:r>
            <a:r>
              <a:rPr lang="en-US" sz="1800" dirty="0"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, </a:t>
            </a:r>
            <a:r>
              <a:rPr lang="en-US" sz="1800" dirty="0" err="1"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Yu.N</a:t>
            </a:r>
            <a:r>
              <a:rPr lang="en-US" sz="1800" dirty="0"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. </a:t>
            </a:r>
            <a:r>
              <a:rPr lang="en-US" sz="1800" dirty="0" err="1"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Kopatch</a:t>
            </a:r>
            <a:r>
              <a:rPr lang="en-US" sz="1800" dirty="0"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, P.S. </a:t>
            </a:r>
            <a:r>
              <a:rPr lang="en-US" sz="1800" dirty="0" err="1"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Prusachenko</a:t>
            </a:r>
            <a:r>
              <a:rPr lang="en-US" sz="1800" dirty="0"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, N.A. Fedorov, </a:t>
            </a:r>
            <a:r>
              <a:rPr lang="en-US" sz="1800" dirty="0" err="1"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T.Yu</a:t>
            </a:r>
            <a:r>
              <a:rPr lang="en-US" sz="1800" dirty="0"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. Tretyakova, I.N. Ruskov, V.R. Skoy, C. Hramco and TANGRA collaboration</a:t>
            </a:r>
            <a:endParaRPr lang="ru-RU" sz="1800" dirty="0">
              <a:effectLst/>
              <a:latin typeface="Cambria" panose="02040503050406030204" pitchFamily="18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4" name="Picture 4" descr="2025">
            <a:extLst>
              <a:ext uri="{FF2B5EF4-FFF2-40B4-BE49-F238E27FC236}">
                <a16:creationId xmlns:a16="http://schemas.microsoft.com/office/drawing/2014/main" id="{25508F7F-774C-446F-7244-1F214D812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254" y="109366"/>
            <a:ext cx="2078206" cy="116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5B2371-BE4A-7C83-E845-D7F3940805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677" y="217296"/>
            <a:ext cx="2601638" cy="1040655"/>
          </a:xfrm>
          <a:prstGeom prst="rect">
            <a:avLst/>
          </a:prstGeom>
        </p:spPr>
      </p:pic>
      <p:pic>
        <p:nvPicPr>
          <p:cNvPr id="7" name="Picture 10" descr="Изображение логотипа">
            <a:extLst>
              <a:ext uri="{FF2B5EF4-FFF2-40B4-BE49-F238E27FC236}">
                <a16:creationId xmlns:a16="http://schemas.microsoft.com/office/drawing/2014/main" id="{4A590999-B698-0986-D5D5-648C371D9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8523" y="33586"/>
            <a:ext cx="1262553" cy="145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Amr El-Hag Ali on LinkedIn: 30ᵗʰ International Seminar on Interaction of  Neutrons with Nuclei:…">
            <a:extLst>
              <a:ext uri="{FF2B5EF4-FFF2-40B4-BE49-F238E27FC236}">
                <a16:creationId xmlns:a16="http://schemas.microsoft.com/office/drawing/2014/main" id="{DBC7EB80-C6F8-6FBA-8B36-96662185E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216" b="95876" l="4118" r="90000">
                        <a14:foregroundMark x1="33529" y1="34021" x2="28235" y2="62887"/>
                        <a14:foregroundMark x1="50588" y1="77320" x2="52353" y2="50515"/>
                        <a14:foregroundMark x1="31765" y1="59794" x2="40000" y2="77320"/>
                        <a14:foregroundMark x1="80000" y1="44330" x2="82353" y2="43299"/>
                        <a14:foregroundMark x1="20588" y1="76289" x2="15882" y2="80412"/>
                        <a14:foregroundMark x1="7647" y1="74227" x2="4118" y2="78351"/>
                        <a14:foregroundMark x1="66471" y1="46392" x2="62941" y2="58763"/>
                        <a14:foregroundMark x1="52941" y1="95876" x2="50000" y2="91753"/>
                        <a14:backgroundMark x1="11176" y1="14433" x2="5882" y2="82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113" y="5300201"/>
            <a:ext cx="2450659" cy="139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MIPT Moscow Institute of Physics and Technology Logo PNG vector in SVG,  PDF, AI, CDR format">
            <a:extLst>
              <a:ext uri="{FF2B5EF4-FFF2-40B4-BE49-F238E27FC236}">
                <a16:creationId xmlns:a16="http://schemas.microsoft.com/office/drawing/2014/main" id="{F5822D9E-D450-3B01-BBBF-401ED20CAC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154" b="78308" l="11663" r="85104">
                        <a14:foregroundMark x1="16744" y1="53538" x2="17090" y2="49538"/>
                        <a14:foregroundMark x1="12587" y1="62308" x2="11663" y2="62308"/>
                        <a14:foregroundMark x1="85104" y1="63538" x2="82217" y2="62615"/>
                        <a14:foregroundMark x1="75289" y1="48308" x2="73903" y2="46000"/>
                        <a14:foregroundMark x1="52771" y1="50769" x2="52771" y2="49538"/>
                        <a14:foregroundMark x1="40762" y1="54462" x2="42263" y2="52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81" t="17460" r="8958" b="14768"/>
          <a:stretch/>
        </p:blipFill>
        <p:spPr bwMode="auto">
          <a:xfrm>
            <a:off x="6368144" y="33586"/>
            <a:ext cx="2646174" cy="163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021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BBF3EA-0F5C-E901-9F15-D69F1196A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981" y="235281"/>
            <a:ext cx="11136037" cy="1301281"/>
          </a:xfrm>
          <a:custGeom>
            <a:avLst/>
            <a:gdLst>
              <a:gd name="connsiteX0" fmla="*/ 0 w 11136037"/>
              <a:gd name="connsiteY0" fmla="*/ 216885 h 1301281"/>
              <a:gd name="connsiteX1" fmla="*/ 216885 w 11136037"/>
              <a:gd name="connsiteY1" fmla="*/ 0 h 1301281"/>
              <a:gd name="connsiteX2" fmla="*/ 564709 w 11136037"/>
              <a:gd name="connsiteY2" fmla="*/ 0 h 1301281"/>
              <a:gd name="connsiteX3" fmla="*/ 1019555 w 11136037"/>
              <a:gd name="connsiteY3" fmla="*/ 0 h 1301281"/>
              <a:gd name="connsiteX4" fmla="*/ 1902492 w 11136037"/>
              <a:gd name="connsiteY4" fmla="*/ 0 h 1301281"/>
              <a:gd name="connsiteX5" fmla="*/ 2250316 w 11136037"/>
              <a:gd name="connsiteY5" fmla="*/ 0 h 1301281"/>
              <a:gd name="connsiteX6" fmla="*/ 2919207 w 11136037"/>
              <a:gd name="connsiteY6" fmla="*/ 0 h 1301281"/>
              <a:gd name="connsiteX7" fmla="*/ 3374054 w 11136037"/>
              <a:gd name="connsiteY7" fmla="*/ 0 h 1301281"/>
              <a:gd name="connsiteX8" fmla="*/ 3721877 w 11136037"/>
              <a:gd name="connsiteY8" fmla="*/ 0 h 1301281"/>
              <a:gd name="connsiteX9" fmla="*/ 4069701 w 11136037"/>
              <a:gd name="connsiteY9" fmla="*/ 0 h 1301281"/>
              <a:gd name="connsiteX10" fmla="*/ 4738593 w 11136037"/>
              <a:gd name="connsiteY10" fmla="*/ 0 h 1301281"/>
              <a:gd name="connsiteX11" fmla="*/ 5514507 w 11136037"/>
              <a:gd name="connsiteY11" fmla="*/ 0 h 1301281"/>
              <a:gd name="connsiteX12" fmla="*/ 5862331 w 11136037"/>
              <a:gd name="connsiteY12" fmla="*/ 0 h 1301281"/>
              <a:gd name="connsiteX13" fmla="*/ 6531223 w 11136037"/>
              <a:gd name="connsiteY13" fmla="*/ 0 h 1301281"/>
              <a:gd name="connsiteX14" fmla="*/ 7307137 w 11136037"/>
              <a:gd name="connsiteY14" fmla="*/ 0 h 1301281"/>
              <a:gd name="connsiteX15" fmla="*/ 7761983 w 11136037"/>
              <a:gd name="connsiteY15" fmla="*/ 0 h 1301281"/>
              <a:gd name="connsiteX16" fmla="*/ 8109807 w 11136037"/>
              <a:gd name="connsiteY16" fmla="*/ 0 h 1301281"/>
              <a:gd name="connsiteX17" fmla="*/ 8671676 w 11136037"/>
              <a:gd name="connsiteY17" fmla="*/ 0 h 1301281"/>
              <a:gd name="connsiteX18" fmla="*/ 9233545 w 11136037"/>
              <a:gd name="connsiteY18" fmla="*/ 0 h 1301281"/>
              <a:gd name="connsiteX19" fmla="*/ 10116482 w 11136037"/>
              <a:gd name="connsiteY19" fmla="*/ 0 h 1301281"/>
              <a:gd name="connsiteX20" fmla="*/ 10919152 w 11136037"/>
              <a:gd name="connsiteY20" fmla="*/ 0 h 1301281"/>
              <a:gd name="connsiteX21" fmla="*/ 11136037 w 11136037"/>
              <a:gd name="connsiteY21" fmla="*/ 216885 h 1301281"/>
              <a:gd name="connsiteX22" fmla="*/ 11136037 w 11136037"/>
              <a:gd name="connsiteY22" fmla="*/ 633290 h 1301281"/>
              <a:gd name="connsiteX23" fmla="*/ 11136037 w 11136037"/>
              <a:gd name="connsiteY23" fmla="*/ 1084396 h 1301281"/>
              <a:gd name="connsiteX24" fmla="*/ 10919152 w 11136037"/>
              <a:gd name="connsiteY24" fmla="*/ 1301281 h 1301281"/>
              <a:gd name="connsiteX25" fmla="*/ 10571328 w 11136037"/>
              <a:gd name="connsiteY25" fmla="*/ 1301281 h 1301281"/>
              <a:gd name="connsiteX26" fmla="*/ 10223505 w 11136037"/>
              <a:gd name="connsiteY26" fmla="*/ 1301281 h 1301281"/>
              <a:gd name="connsiteX27" fmla="*/ 9768658 w 11136037"/>
              <a:gd name="connsiteY27" fmla="*/ 1301281 h 1301281"/>
              <a:gd name="connsiteX28" fmla="*/ 9099767 w 11136037"/>
              <a:gd name="connsiteY28" fmla="*/ 1301281 h 1301281"/>
              <a:gd name="connsiteX29" fmla="*/ 8323852 w 11136037"/>
              <a:gd name="connsiteY29" fmla="*/ 1301281 h 1301281"/>
              <a:gd name="connsiteX30" fmla="*/ 7869006 w 11136037"/>
              <a:gd name="connsiteY30" fmla="*/ 1301281 h 1301281"/>
              <a:gd name="connsiteX31" fmla="*/ 6986069 w 11136037"/>
              <a:gd name="connsiteY31" fmla="*/ 1301281 h 1301281"/>
              <a:gd name="connsiteX32" fmla="*/ 6103132 w 11136037"/>
              <a:gd name="connsiteY32" fmla="*/ 1301281 h 1301281"/>
              <a:gd name="connsiteX33" fmla="*/ 5327217 w 11136037"/>
              <a:gd name="connsiteY33" fmla="*/ 1301281 h 1301281"/>
              <a:gd name="connsiteX34" fmla="*/ 4765348 w 11136037"/>
              <a:gd name="connsiteY34" fmla="*/ 1301281 h 1301281"/>
              <a:gd name="connsiteX35" fmla="*/ 4310502 w 11136037"/>
              <a:gd name="connsiteY35" fmla="*/ 1301281 h 1301281"/>
              <a:gd name="connsiteX36" fmla="*/ 3962678 w 11136037"/>
              <a:gd name="connsiteY36" fmla="*/ 1301281 h 1301281"/>
              <a:gd name="connsiteX37" fmla="*/ 3186764 w 11136037"/>
              <a:gd name="connsiteY37" fmla="*/ 1301281 h 1301281"/>
              <a:gd name="connsiteX38" fmla="*/ 2410850 w 11136037"/>
              <a:gd name="connsiteY38" fmla="*/ 1301281 h 1301281"/>
              <a:gd name="connsiteX39" fmla="*/ 1848981 w 11136037"/>
              <a:gd name="connsiteY39" fmla="*/ 1301281 h 1301281"/>
              <a:gd name="connsiteX40" fmla="*/ 1501157 w 11136037"/>
              <a:gd name="connsiteY40" fmla="*/ 1301281 h 1301281"/>
              <a:gd name="connsiteX41" fmla="*/ 1153333 w 11136037"/>
              <a:gd name="connsiteY41" fmla="*/ 1301281 h 1301281"/>
              <a:gd name="connsiteX42" fmla="*/ 216885 w 11136037"/>
              <a:gd name="connsiteY42" fmla="*/ 1301281 h 1301281"/>
              <a:gd name="connsiteX43" fmla="*/ 0 w 11136037"/>
              <a:gd name="connsiteY43" fmla="*/ 1084396 h 1301281"/>
              <a:gd name="connsiteX44" fmla="*/ 0 w 11136037"/>
              <a:gd name="connsiteY44" fmla="*/ 650641 h 1301281"/>
              <a:gd name="connsiteX45" fmla="*/ 0 w 11136037"/>
              <a:gd name="connsiteY45" fmla="*/ 216885 h 1301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136037" h="1301281" fill="none" extrusionOk="0">
                <a:moveTo>
                  <a:pt x="0" y="216885"/>
                </a:moveTo>
                <a:cubicBezTo>
                  <a:pt x="-2330" y="95530"/>
                  <a:pt x="115422" y="2617"/>
                  <a:pt x="216885" y="0"/>
                </a:cubicBezTo>
                <a:cubicBezTo>
                  <a:pt x="309502" y="-15301"/>
                  <a:pt x="404190" y="-1497"/>
                  <a:pt x="564709" y="0"/>
                </a:cubicBezTo>
                <a:cubicBezTo>
                  <a:pt x="725228" y="1497"/>
                  <a:pt x="830508" y="-7136"/>
                  <a:pt x="1019555" y="0"/>
                </a:cubicBezTo>
                <a:cubicBezTo>
                  <a:pt x="1208602" y="7136"/>
                  <a:pt x="1483021" y="-29062"/>
                  <a:pt x="1902492" y="0"/>
                </a:cubicBezTo>
                <a:cubicBezTo>
                  <a:pt x="2321963" y="29062"/>
                  <a:pt x="2156597" y="-5089"/>
                  <a:pt x="2250316" y="0"/>
                </a:cubicBezTo>
                <a:cubicBezTo>
                  <a:pt x="2344035" y="5089"/>
                  <a:pt x="2601094" y="805"/>
                  <a:pt x="2919207" y="0"/>
                </a:cubicBezTo>
                <a:cubicBezTo>
                  <a:pt x="3237320" y="-805"/>
                  <a:pt x="3220670" y="-5508"/>
                  <a:pt x="3374054" y="0"/>
                </a:cubicBezTo>
                <a:cubicBezTo>
                  <a:pt x="3527438" y="5508"/>
                  <a:pt x="3572234" y="8628"/>
                  <a:pt x="3721877" y="0"/>
                </a:cubicBezTo>
                <a:cubicBezTo>
                  <a:pt x="3871520" y="-8628"/>
                  <a:pt x="3911962" y="-11291"/>
                  <a:pt x="4069701" y="0"/>
                </a:cubicBezTo>
                <a:cubicBezTo>
                  <a:pt x="4227440" y="11291"/>
                  <a:pt x="4461643" y="18898"/>
                  <a:pt x="4738593" y="0"/>
                </a:cubicBezTo>
                <a:cubicBezTo>
                  <a:pt x="5015543" y="-18898"/>
                  <a:pt x="5235022" y="36599"/>
                  <a:pt x="5514507" y="0"/>
                </a:cubicBezTo>
                <a:cubicBezTo>
                  <a:pt x="5793992" y="-36599"/>
                  <a:pt x="5790917" y="14824"/>
                  <a:pt x="5862331" y="0"/>
                </a:cubicBezTo>
                <a:cubicBezTo>
                  <a:pt x="5933745" y="-14824"/>
                  <a:pt x="6267825" y="-17390"/>
                  <a:pt x="6531223" y="0"/>
                </a:cubicBezTo>
                <a:cubicBezTo>
                  <a:pt x="6794621" y="17390"/>
                  <a:pt x="7066333" y="-38293"/>
                  <a:pt x="7307137" y="0"/>
                </a:cubicBezTo>
                <a:cubicBezTo>
                  <a:pt x="7547941" y="38293"/>
                  <a:pt x="7625197" y="5958"/>
                  <a:pt x="7761983" y="0"/>
                </a:cubicBezTo>
                <a:cubicBezTo>
                  <a:pt x="7898769" y="-5958"/>
                  <a:pt x="8024563" y="-3468"/>
                  <a:pt x="8109807" y="0"/>
                </a:cubicBezTo>
                <a:cubicBezTo>
                  <a:pt x="8195051" y="3468"/>
                  <a:pt x="8514999" y="-7889"/>
                  <a:pt x="8671676" y="0"/>
                </a:cubicBezTo>
                <a:cubicBezTo>
                  <a:pt x="8828353" y="7889"/>
                  <a:pt x="9058215" y="20101"/>
                  <a:pt x="9233545" y="0"/>
                </a:cubicBezTo>
                <a:cubicBezTo>
                  <a:pt x="9408875" y="-20101"/>
                  <a:pt x="9787106" y="-21522"/>
                  <a:pt x="10116482" y="0"/>
                </a:cubicBezTo>
                <a:cubicBezTo>
                  <a:pt x="10445858" y="21522"/>
                  <a:pt x="10666358" y="23746"/>
                  <a:pt x="10919152" y="0"/>
                </a:cubicBezTo>
                <a:cubicBezTo>
                  <a:pt x="11035805" y="9779"/>
                  <a:pt x="11155401" y="109287"/>
                  <a:pt x="11136037" y="216885"/>
                </a:cubicBezTo>
                <a:cubicBezTo>
                  <a:pt x="11127949" y="312276"/>
                  <a:pt x="11143866" y="486723"/>
                  <a:pt x="11136037" y="633290"/>
                </a:cubicBezTo>
                <a:cubicBezTo>
                  <a:pt x="11128208" y="779857"/>
                  <a:pt x="11151508" y="950878"/>
                  <a:pt x="11136037" y="1084396"/>
                </a:cubicBezTo>
                <a:cubicBezTo>
                  <a:pt x="11128950" y="1197058"/>
                  <a:pt x="11012477" y="1292614"/>
                  <a:pt x="10919152" y="1301281"/>
                </a:cubicBezTo>
                <a:cubicBezTo>
                  <a:pt x="10751019" y="1288365"/>
                  <a:pt x="10714460" y="1290933"/>
                  <a:pt x="10571328" y="1301281"/>
                </a:cubicBezTo>
                <a:cubicBezTo>
                  <a:pt x="10428196" y="1311629"/>
                  <a:pt x="10387624" y="1313889"/>
                  <a:pt x="10223505" y="1301281"/>
                </a:cubicBezTo>
                <a:cubicBezTo>
                  <a:pt x="10059386" y="1288673"/>
                  <a:pt x="9881838" y="1292361"/>
                  <a:pt x="9768658" y="1301281"/>
                </a:cubicBezTo>
                <a:cubicBezTo>
                  <a:pt x="9655478" y="1310201"/>
                  <a:pt x="9382413" y="1328020"/>
                  <a:pt x="9099767" y="1301281"/>
                </a:cubicBezTo>
                <a:cubicBezTo>
                  <a:pt x="8817121" y="1274542"/>
                  <a:pt x="8675611" y="1335138"/>
                  <a:pt x="8323852" y="1301281"/>
                </a:cubicBezTo>
                <a:cubicBezTo>
                  <a:pt x="7972093" y="1267424"/>
                  <a:pt x="7999129" y="1319075"/>
                  <a:pt x="7869006" y="1301281"/>
                </a:cubicBezTo>
                <a:cubicBezTo>
                  <a:pt x="7738883" y="1283487"/>
                  <a:pt x="7366800" y="1316665"/>
                  <a:pt x="6986069" y="1301281"/>
                </a:cubicBezTo>
                <a:cubicBezTo>
                  <a:pt x="6605338" y="1285897"/>
                  <a:pt x="6431660" y="1307714"/>
                  <a:pt x="6103132" y="1301281"/>
                </a:cubicBezTo>
                <a:cubicBezTo>
                  <a:pt x="5774604" y="1294848"/>
                  <a:pt x="5515505" y="1265359"/>
                  <a:pt x="5327217" y="1301281"/>
                </a:cubicBezTo>
                <a:cubicBezTo>
                  <a:pt x="5138930" y="1337203"/>
                  <a:pt x="5010113" y="1313042"/>
                  <a:pt x="4765348" y="1301281"/>
                </a:cubicBezTo>
                <a:cubicBezTo>
                  <a:pt x="4520583" y="1289520"/>
                  <a:pt x="4522578" y="1320752"/>
                  <a:pt x="4310502" y="1301281"/>
                </a:cubicBezTo>
                <a:cubicBezTo>
                  <a:pt x="4098426" y="1281810"/>
                  <a:pt x="4114585" y="1299030"/>
                  <a:pt x="3962678" y="1301281"/>
                </a:cubicBezTo>
                <a:cubicBezTo>
                  <a:pt x="3810771" y="1303532"/>
                  <a:pt x="3515190" y="1268611"/>
                  <a:pt x="3186764" y="1301281"/>
                </a:cubicBezTo>
                <a:cubicBezTo>
                  <a:pt x="2858338" y="1333951"/>
                  <a:pt x="2691530" y="1316625"/>
                  <a:pt x="2410850" y="1301281"/>
                </a:cubicBezTo>
                <a:cubicBezTo>
                  <a:pt x="2130170" y="1285937"/>
                  <a:pt x="2054953" y="1306780"/>
                  <a:pt x="1848981" y="1301281"/>
                </a:cubicBezTo>
                <a:cubicBezTo>
                  <a:pt x="1643009" y="1295782"/>
                  <a:pt x="1646700" y="1296088"/>
                  <a:pt x="1501157" y="1301281"/>
                </a:cubicBezTo>
                <a:cubicBezTo>
                  <a:pt x="1355614" y="1306474"/>
                  <a:pt x="1277804" y="1316873"/>
                  <a:pt x="1153333" y="1301281"/>
                </a:cubicBezTo>
                <a:cubicBezTo>
                  <a:pt x="1028862" y="1285689"/>
                  <a:pt x="555742" y="1338793"/>
                  <a:pt x="216885" y="1301281"/>
                </a:cubicBezTo>
                <a:cubicBezTo>
                  <a:pt x="99224" y="1306636"/>
                  <a:pt x="4131" y="1219657"/>
                  <a:pt x="0" y="1084396"/>
                </a:cubicBezTo>
                <a:cubicBezTo>
                  <a:pt x="10888" y="908039"/>
                  <a:pt x="15938" y="752096"/>
                  <a:pt x="0" y="650641"/>
                </a:cubicBezTo>
                <a:cubicBezTo>
                  <a:pt x="-15938" y="549186"/>
                  <a:pt x="242" y="419236"/>
                  <a:pt x="0" y="216885"/>
                </a:cubicBezTo>
                <a:close/>
              </a:path>
              <a:path w="11136037" h="1301281" stroke="0" extrusionOk="0">
                <a:moveTo>
                  <a:pt x="0" y="216885"/>
                </a:moveTo>
                <a:cubicBezTo>
                  <a:pt x="-16637" y="110217"/>
                  <a:pt x="108841" y="-3254"/>
                  <a:pt x="216885" y="0"/>
                </a:cubicBezTo>
                <a:cubicBezTo>
                  <a:pt x="386430" y="13747"/>
                  <a:pt x="446018" y="-15454"/>
                  <a:pt x="564709" y="0"/>
                </a:cubicBezTo>
                <a:cubicBezTo>
                  <a:pt x="683400" y="15454"/>
                  <a:pt x="1082776" y="29539"/>
                  <a:pt x="1233600" y="0"/>
                </a:cubicBezTo>
                <a:cubicBezTo>
                  <a:pt x="1384424" y="-29539"/>
                  <a:pt x="1422305" y="-12681"/>
                  <a:pt x="1581424" y="0"/>
                </a:cubicBezTo>
                <a:cubicBezTo>
                  <a:pt x="1740543" y="12681"/>
                  <a:pt x="1972280" y="7161"/>
                  <a:pt x="2143293" y="0"/>
                </a:cubicBezTo>
                <a:cubicBezTo>
                  <a:pt x="2314306" y="-7161"/>
                  <a:pt x="2687382" y="-1733"/>
                  <a:pt x="3026230" y="0"/>
                </a:cubicBezTo>
                <a:cubicBezTo>
                  <a:pt x="3365078" y="1733"/>
                  <a:pt x="3399342" y="-10693"/>
                  <a:pt x="3695122" y="0"/>
                </a:cubicBezTo>
                <a:cubicBezTo>
                  <a:pt x="3990902" y="10693"/>
                  <a:pt x="3948055" y="-4840"/>
                  <a:pt x="4149968" y="0"/>
                </a:cubicBezTo>
                <a:cubicBezTo>
                  <a:pt x="4351881" y="4840"/>
                  <a:pt x="4511067" y="7040"/>
                  <a:pt x="4604814" y="0"/>
                </a:cubicBezTo>
                <a:cubicBezTo>
                  <a:pt x="4698561" y="-7040"/>
                  <a:pt x="4924002" y="10821"/>
                  <a:pt x="5059661" y="0"/>
                </a:cubicBezTo>
                <a:cubicBezTo>
                  <a:pt x="5195320" y="-10821"/>
                  <a:pt x="5317509" y="4677"/>
                  <a:pt x="5407484" y="0"/>
                </a:cubicBezTo>
                <a:cubicBezTo>
                  <a:pt x="5497459" y="-4677"/>
                  <a:pt x="5738227" y="20170"/>
                  <a:pt x="5862331" y="0"/>
                </a:cubicBezTo>
                <a:cubicBezTo>
                  <a:pt x="5986435" y="-20170"/>
                  <a:pt x="6058491" y="14138"/>
                  <a:pt x="6210155" y="0"/>
                </a:cubicBezTo>
                <a:cubicBezTo>
                  <a:pt x="6361819" y="-14138"/>
                  <a:pt x="6808408" y="-5463"/>
                  <a:pt x="7093092" y="0"/>
                </a:cubicBezTo>
                <a:cubicBezTo>
                  <a:pt x="7377776" y="5463"/>
                  <a:pt x="7560416" y="-26423"/>
                  <a:pt x="7869006" y="0"/>
                </a:cubicBezTo>
                <a:cubicBezTo>
                  <a:pt x="8177596" y="26423"/>
                  <a:pt x="8542693" y="32105"/>
                  <a:pt x="8751943" y="0"/>
                </a:cubicBezTo>
                <a:cubicBezTo>
                  <a:pt x="8961193" y="-32105"/>
                  <a:pt x="9258910" y="-22373"/>
                  <a:pt x="9420835" y="0"/>
                </a:cubicBezTo>
                <a:cubicBezTo>
                  <a:pt x="9582760" y="22373"/>
                  <a:pt x="9785521" y="-5603"/>
                  <a:pt x="10089726" y="0"/>
                </a:cubicBezTo>
                <a:cubicBezTo>
                  <a:pt x="10393931" y="5603"/>
                  <a:pt x="10563264" y="-1050"/>
                  <a:pt x="10919152" y="0"/>
                </a:cubicBezTo>
                <a:cubicBezTo>
                  <a:pt x="11027125" y="15262"/>
                  <a:pt x="11129966" y="89312"/>
                  <a:pt x="11136037" y="216885"/>
                </a:cubicBezTo>
                <a:cubicBezTo>
                  <a:pt x="11153336" y="358402"/>
                  <a:pt x="11146963" y="471570"/>
                  <a:pt x="11136037" y="667991"/>
                </a:cubicBezTo>
                <a:cubicBezTo>
                  <a:pt x="11125111" y="864412"/>
                  <a:pt x="11140588" y="971065"/>
                  <a:pt x="11136037" y="1084396"/>
                </a:cubicBezTo>
                <a:cubicBezTo>
                  <a:pt x="11108978" y="1208375"/>
                  <a:pt x="11021266" y="1304682"/>
                  <a:pt x="10919152" y="1301281"/>
                </a:cubicBezTo>
                <a:cubicBezTo>
                  <a:pt x="10711557" y="1343630"/>
                  <a:pt x="10223974" y="1336030"/>
                  <a:pt x="10036215" y="1301281"/>
                </a:cubicBezTo>
                <a:cubicBezTo>
                  <a:pt x="9848456" y="1266532"/>
                  <a:pt x="9626234" y="1283367"/>
                  <a:pt x="9474346" y="1301281"/>
                </a:cubicBezTo>
                <a:cubicBezTo>
                  <a:pt x="9322458" y="1319195"/>
                  <a:pt x="8902613" y="1285583"/>
                  <a:pt x="8698432" y="1301281"/>
                </a:cubicBezTo>
                <a:cubicBezTo>
                  <a:pt x="8494251" y="1316979"/>
                  <a:pt x="8222366" y="1269276"/>
                  <a:pt x="7922517" y="1301281"/>
                </a:cubicBezTo>
                <a:cubicBezTo>
                  <a:pt x="7622668" y="1333286"/>
                  <a:pt x="7446318" y="1297538"/>
                  <a:pt x="7039580" y="1301281"/>
                </a:cubicBezTo>
                <a:cubicBezTo>
                  <a:pt x="6632842" y="1305024"/>
                  <a:pt x="6547552" y="1328858"/>
                  <a:pt x="6156643" y="1301281"/>
                </a:cubicBezTo>
                <a:cubicBezTo>
                  <a:pt x="5765734" y="1273704"/>
                  <a:pt x="5826272" y="1290474"/>
                  <a:pt x="5594774" y="1301281"/>
                </a:cubicBezTo>
                <a:cubicBezTo>
                  <a:pt x="5363276" y="1312088"/>
                  <a:pt x="5069622" y="1342593"/>
                  <a:pt x="4711837" y="1301281"/>
                </a:cubicBezTo>
                <a:cubicBezTo>
                  <a:pt x="4354052" y="1259969"/>
                  <a:pt x="4343913" y="1281935"/>
                  <a:pt x="4042945" y="1301281"/>
                </a:cubicBezTo>
                <a:cubicBezTo>
                  <a:pt x="3741977" y="1320627"/>
                  <a:pt x="3674552" y="1293833"/>
                  <a:pt x="3481076" y="1301281"/>
                </a:cubicBezTo>
                <a:cubicBezTo>
                  <a:pt x="3287600" y="1308729"/>
                  <a:pt x="3242485" y="1284227"/>
                  <a:pt x="3133253" y="1301281"/>
                </a:cubicBezTo>
                <a:cubicBezTo>
                  <a:pt x="3024021" y="1318335"/>
                  <a:pt x="2661565" y="1301940"/>
                  <a:pt x="2464361" y="1301281"/>
                </a:cubicBezTo>
                <a:cubicBezTo>
                  <a:pt x="2267157" y="1300622"/>
                  <a:pt x="2100833" y="1300419"/>
                  <a:pt x="2009515" y="1301281"/>
                </a:cubicBezTo>
                <a:cubicBezTo>
                  <a:pt x="1918197" y="1302143"/>
                  <a:pt x="1340382" y="1334013"/>
                  <a:pt x="1126578" y="1301281"/>
                </a:cubicBezTo>
                <a:cubicBezTo>
                  <a:pt x="912774" y="1268549"/>
                  <a:pt x="449645" y="1297531"/>
                  <a:pt x="216885" y="1301281"/>
                </a:cubicBezTo>
                <a:cubicBezTo>
                  <a:pt x="88388" y="1284564"/>
                  <a:pt x="9929" y="1196403"/>
                  <a:pt x="0" y="1084396"/>
                </a:cubicBezTo>
                <a:cubicBezTo>
                  <a:pt x="852" y="913782"/>
                  <a:pt x="12806" y="733172"/>
                  <a:pt x="0" y="633290"/>
                </a:cubicBezTo>
                <a:cubicBezTo>
                  <a:pt x="-12806" y="533408"/>
                  <a:pt x="9492" y="303955"/>
                  <a:pt x="0" y="216885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6478722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Differential cross-section of neutron inelastic scattering</a:t>
            </a:r>
            <a:endParaRPr lang="ru-RU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id="{4A8301AD-9AC7-3B30-EE47-4D5364DDB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5696" y="1791047"/>
            <a:ext cx="4458322" cy="905001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21A099-19DE-97AC-EDF9-CCBBC66AE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12" y="2950534"/>
            <a:ext cx="6868484" cy="914528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EFB5D7-374A-009D-82F9-465F0DF5D7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981" y="4414921"/>
            <a:ext cx="10824949" cy="159246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8819AF-4062-4ECB-8E1D-EC3D945E9C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412" y="1746981"/>
            <a:ext cx="6144482" cy="1066949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C370F8-F818-DDFE-3D82-F53B03D4ED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3477" y="2974350"/>
            <a:ext cx="4020111" cy="866896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CC0C191-3C75-5482-C431-056ED977B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8018-4316-4ED7-850D-C2EF1EF47188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965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F78DB33-935F-136B-C9F9-85C96A068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8018-4316-4ED7-850D-C2EF1EF47188}" type="slidenum">
              <a:rPr lang="ru-RU" smtClean="0"/>
              <a:t>11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E3BCF0-04BD-5D6D-002B-AA053FD7E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600" y="1882803"/>
            <a:ext cx="7487695" cy="771633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0F8802F-6791-AC0D-921E-A131D0C76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custGeom>
            <a:avLst/>
            <a:gdLst>
              <a:gd name="connsiteX0" fmla="*/ 0 w 11136037"/>
              <a:gd name="connsiteY0" fmla="*/ 216885 h 1301281"/>
              <a:gd name="connsiteX1" fmla="*/ 216885 w 11136037"/>
              <a:gd name="connsiteY1" fmla="*/ 0 h 1301281"/>
              <a:gd name="connsiteX2" fmla="*/ 564709 w 11136037"/>
              <a:gd name="connsiteY2" fmla="*/ 0 h 1301281"/>
              <a:gd name="connsiteX3" fmla="*/ 1019555 w 11136037"/>
              <a:gd name="connsiteY3" fmla="*/ 0 h 1301281"/>
              <a:gd name="connsiteX4" fmla="*/ 1902492 w 11136037"/>
              <a:gd name="connsiteY4" fmla="*/ 0 h 1301281"/>
              <a:gd name="connsiteX5" fmla="*/ 2250316 w 11136037"/>
              <a:gd name="connsiteY5" fmla="*/ 0 h 1301281"/>
              <a:gd name="connsiteX6" fmla="*/ 2919207 w 11136037"/>
              <a:gd name="connsiteY6" fmla="*/ 0 h 1301281"/>
              <a:gd name="connsiteX7" fmla="*/ 3374054 w 11136037"/>
              <a:gd name="connsiteY7" fmla="*/ 0 h 1301281"/>
              <a:gd name="connsiteX8" fmla="*/ 3721877 w 11136037"/>
              <a:gd name="connsiteY8" fmla="*/ 0 h 1301281"/>
              <a:gd name="connsiteX9" fmla="*/ 4069701 w 11136037"/>
              <a:gd name="connsiteY9" fmla="*/ 0 h 1301281"/>
              <a:gd name="connsiteX10" fmla="*/ 4738593 w 11136037"/>
              <a:gd name="connsiteY10" fmla="*/ 0 h 1301281"/>
              <a:gd name="connsiteX11" fmla="*/ 5514507 w 11136037"/>
              <a:gd name="connsiteY11" fmla="*/ 0 h 1301281"/>
              <a:gd name="connsiteX12" fmla="*/ 5862331 w 11136037"/>
              <a:gd name="connsiteY12" fmla="*/ 0 h 1301281"/>
              <a:gd name="connsiteX13" fmla="*/ 6531223 w 11136037"/>
              <a:gd name="connsiteY13" fmla="*/ 0 h 1301281"/>
              <a:gd name="connsiteX14" fmla="*/ 7307137 w 11136037"/>
              <a:gd name="connsiteY14" fmla="*/ 0 h 1301281"/>
              <a:gd name="connsiteX15" fmla="*/ 7761983 w 11136037"/>
              <a:gd name="connsiteY15" fmla="*/ 0 h 1301281"/>
              <a:gd name="connsiteX16" fmla="*/ 8109807 w 11136037"/>
              <a:gd name="connsiteY16" fmla="*/ 0 h 1301281"/>
              <a:gd name="connsiteX17" fmla="*/ 8671676 w 11136037"/>
              <a:gd name="connsiteY17" fmla="*/ 0 h 1301281"/>
              <a:gd name="connsiteX18" fmla="*/ 9233545 w 11136037"/>
              <a:gd name="connsiteY18" fmla="*/ 0 h 1301281"/>
              <a:gd name="connsiteX19" fmla="*/ 10116482 w 11136037"/>
              <a:gd name="connsiteY19" fmla="*/ 0 h 1301281"/>
              <a:gd name="connsiteX20" fmla="*/ 10919152 w 11136037"/>
              <a:gd name="connsiteY20" fmla="*/ 0 h 1301281"/>
              <a:gd name="connsiteX21" fmla="*/ 11136037 w 11136037"/>
              <a:gd name="connsiteY21" fmla="*/ 216885 h 1301281"/>
              <a:gd name="connsiteX22" fmla="*/ 11136037 w 11136037"/>
              <a:gd name="connsiteY22" fmla="*/ 633290 h 1301281"/>
              <a:gd name="connsiteX23" fmla="*/ 11136037 w 11136037"/>
              <a:gd name="connsiteY23" fmla="*/ 1084396 h 1301281"/>
              <a:gd name="connsiteX24" fmla="*/ 10919152 w 11136037"/>
              <a:gd name="connsiteY24" fmla="*/ 1301281 h 1301281"/>
              <a:gd name="connsiteX25" fmla="*/ 10571328 w 11136037"/>
              <a:gd name="connsiteY25" fmla="*/ 1301281 h 1301281"/>
              <a:gd name="connsiteX26" fmla="*/ 10223505 w 11136037"/>
              <a:gd name="connsiteY26" fmla="*/ 1301281 h 1301281"/>
              <a:gd name="connsiteX27" fmla="*/ 9768658 w 11136037"/>
              <a:gd name="connsiteY27" fmla="*/ 1301281 h 1301281"/>
              <a:gd name="connsiteX28" fmla="*/ 9099767 w 11136037"/>
              <a:gd name="connsiteY28" fmla="*/ 1301281 h 1301281"/>
              <a:gd name="connsiteX29" fmla="*/ 8323852 w 11136037"/>
              <a:gd name="connsiteY29" fmla="*/ 1301281 h 1301281"/>
              <a:gd name="connsiteX30" fmla="*/ 7869006 w 11136037"/>
              <a:gd name="connsiteY30" fmla="*/ 1301281 h 1301281"/>
              <a:gd name="connsiteX31" fmla="*/ 6986069 w 11136037"/>
              <a:gd name="connsiteY31" fmla="*/ 1301281 h 1301281"/>
              <a:gd name="connsiteX32" fmla="*/ 6103132 w 11136037"/>
              <a:gd name="connsiteY32" fmla="*/ 1301281 h 1301281"/>
              <a:gd name="connsiteX33" fmla="*/ 5327217 w 11136037"/>
              <a:gd name="connsiteY33" fmla="*/ 1301281 h 1301281"/>
              <a:gd name="connsiteX34" fmla="*/ 4765348 w 11136037"/>
              <a:gd name="connsiteY34" fmla="*/ 1301281 h 1301281"/>
              <a:gd name="connsiteX35" fmla="*/ 4310502 w 11136037"/>
              <a:gd name="connsiteY35" fmla="*/ 1301281 h 1301281"/>
              <a:gd name="connsiteX36" fmla="*/ 3962678 w 11136037"/>
              <a:gd name="connsiteY36" fmla="*/ 1301281 h 1301281"/>
              <a:gd name="connsiteX37" fmla="*/ 3186764 w 11136037"/>
              <a:gd name="connsiteY37" fmla="*/ 1301281 h 1301281"/>
              <a:gd name="connsiteX38" fmla="*/ 2410850 w 11136037"/>
              <a:gd name="connsiteY38" fmla="*/ 1301281 h 1301281"/>
              <a:gd name="connsiteX39" fmla="*/ 1848981 w 11136037"/>
              <a:gd name="connsiteY39" fmla="*/ 1301281 h 1301281"/>
              <a:gd name="connsiteX40" fmla="*/ 1501157 w 11136037"/>
              <a:gd name="connsiteY40" fmla="*/ 1301281 h 1301281"/>
              <a:gd name="connsiteX41" fmla="*/ 1153333 w 11136037"/>
              <a:gd name="connsiteY41" fmla="*/ 1301281 h 1301281"/>
              <a:gd name="connsiteX42" fmla="*/ 216885 w 11136037"/>
              <a:gd name="connsiteY42" fmla="*/ 1301281 h 1301281"/>
              <a:gd name="connsiteX43" fmla="*/ 0 w 11136037"/>
              <a:gd name="connsiteY43" fmla="*/ 1084396 h 1301281"/>
              <a:gd name="connsiteX44" fmla="*/ 0 w 11136037"/>
              <a:gd name="connsiteY44" fmla="*/ 650641 h 1301281"/>
              <a:gd name="connsiteX45" fmla="*/ 0 w 11136037"/>
              <a:gd name="connsiteY45" fmla="*/ 216885 h 1301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136037" h="1301281" fill="none" extrusionOk="0">
                <a:moveTo>
                  <a:pt x="0" y="216885"/>
                </a:moveTo>
                <a:cubicBezTo>
                  <a:pt x="-2330" y="95530"/>
                  <a:pt x="115422" y="2617"/>
                  <a:pt x="216885" y="0"/>
                </a:cubicBezTo>
                <a:cubicBezTo>
                  <a:pt x="309502" y="-15301"/>
                  <a:pt x="404190" y="-1497"/>
                  <a:pt x="564709" y="0"/>
                </a:cubicBezTo>
                <a:cubicBezTo>
                  <a:pt x="725228" y="1497"/>
                  <a:pt x="830508" y="-7136"/>
                  <a:pt x="1019555" y="0"/>
                </a:cubicBezTo>
                <a:cubicBezTo>
                  <a:pt x="1208602" y="7136"/>
                  <a:pt x="1483021" y="-29062"/>
                  <a:pt x="1902492" y="0"/>
                </a:cubicBezTo>
                <a:cubicBezTo>
                  <a:pt x="2321963" y="29062"/>
                  <a:pt x="2156597" y="-5089"/>
                  <a:pt x="2250316" y="0"/>
                </a:cubicBezTo>
                <a:cubicBezTo>
                  <a:pt x="2344035" y="5089"/>
                  <a:pt x="2601094" y="805"/>
                  <a:pt x="2919207" y="0"/>
                </a:cubicBezTo>
                <a:cubicBezTo>
                  <a:pt x="3237320" y="-805"/>
                  <a:pt x="3220670" y="-5508"/>
                  <a:pt x="3374054" y="0"/>
                </a:cubicBezTo>
                <a:cubicBezTo>
                  <a:pt x="3527438" y="5508"/>
                  <a:pt x="3572234" y="8628"/>
                  <a:pt x="3721877" y="0"/>
                </a:cubicBezTo>
                <a:cubicBezTo>
                  <a:pt x="3871520" y="-8628"/>
                  <a:pt x="3911962" y="-11291"/>
                  <a:pt x="4069701" y="0"/>
                </a:cubicBezTo>
                <a:cubicBezTo>
                  <a:pt x="4227440" y="11291"/>
                  <a:pt x="4461643" y="18898"/>
                  <a:pt x="4738593" y="0"/>
                </a:cubicBezTo>
                <a:cubicBezTo>
                  <a:pt x="5015543" y="-18898"/>
                  <a:pt x="5235022" y="36599"/>
                  <a:pt x="5514507" y="0"/>
                </a:cubicBezTo>
                <a:cubicBezTo>
                  <a:pt x="5793992" y="-36599"/>
                  <a:pt x="5790917" y="14824"/>
                  <a:pt x="5862331" y="0"/>
                </a:cubicBezTo>
                <a:cubicBezTo>
                  <a:pt x="5933745" y="-14824"/>
                  <a:pt x="6267825" y="-17390"/>
                  <a:pt x="6531223" y="0"/>
                </a:cubicBezTo>
                <a:cubicBezTo>
                  <a:pt x="6794621" y="17390"/>
                  <a:pt x="7066333" y="-38293"/>
                  <a:pt x="7307137" y="0"/>
                </a:cubicBezTo>
                <a:cubicBezTo>
                  <a:pt x="7547941" y="38293"/>
                  <a:pt x="7625197" y="5958"/>
                  <a:pt x="7761983" y="0"/>
                </a:cubicBezTo>
                <a:cubicBezTo>
                  <a:pt x="7898769" y="-5958"/>
                  <a:pt x="8024563" y="-3468"/>
                  <a:pt x="8109807" y="0"/>
                </a:cubicBezTo>
                <a:cubicBezTo>
                  <a:pt x="8195051" y="3468"/>
                  <a:pt x="8514999" y="-7889"/>
                  <a:pt x="8671676" y="0"/>
                </a:cubicBezTo>
                <a:cubicBezTo>
                  <a:pt x="8828353" y="7889"/>
                  <a:pt x="9058215" y="20101"/>
                  <a:pt x="9233545" y="0"/>
                </a:cubicBezTo>
                <a:cubicBezTo>
                  <a:pt x="9408875" y="-20101"/>
                  <a:pt x="9787106" y="-21522"/>
                  <a:pt x="10116482" y="0"/>
                </a:cubicBezTo>
                <a:cubicBezTo>
                  <a:pt x="10445858" y="21522"/>
                  <a:pt x="10666358" y="23746"/>
                  <a:pt x="10919152" y="0"/>
                </a:cubicBezTo>
                <a:cubicBezTo>
                  <a:pt x="11035805" y="9779"/>
                  <a:pt x="11155401" y="109287"/>
                  <a:pt x="11136037" y="216885"/>
                </a:cubicBezTo>
                <a:cubicBezTo>
                  <a:pt x="11127949" y="312276"/>
                  <a:pt x="11143866" y="486723"/>
                  <a:pt x="11136037" y="633290"/>
                </a:cubicBezTo>
                <a:cubicBezTo>
                  <a:pt x="11128208" y="779857"/>
                  <a:pt x="11151508" y="950878"/>
                  <a:pt x="11136037" y="1084396"/>
                </a:cubicBezTo>
                <a:cubicBezTo>
                  <a:pt x="11128950" y="1197058"/>
                  <a:pt x="11012477" y="1292614"/>
                  <a:pt x="10919152" y="1301281"/>
                </a:cubicBezTo>
                <a:cubicBezTo>
                  <a:pt x="10751019" y="1288365"/>
                  <a:pt x="10714460" y="1290933"/>
                  <a:pt x="10571328" y="1301281"/>
                </a:cubicBezTo>
                <a:cubicBezTo>
                  <a:pt x="10428196" y="1311629"/>
                  <a:pt x="10387624" y="1313889"/>
                  <a:pt x="10223505" y="1301281"/>
                </a:cubicBezTo>
                <a:cubicBezTo>
                  <a:pt x="10059386" y="1288673"/>
                  <a:pt x="9881838" y="1292361"/>
                  <a:pt x="9768658" y="1301281"/>
                </a:cubicBezTo>
                <a:cubicBezTo>
                  <a:pt x="9655478" y="1310201"/>
                  <a:pt x="9382413" y="1328020"/>
                  <a:pt x="9099767" y="1301281"/>
                </a:cubicBezTo>
                <a:cubicBezTo>
                  <a:pt x="8817121" y="1274542"/>
                  <a:pt x="8675611" y="1335138"/>
                  <a:pt x="8323852" y="1301281"/>
                </a:cubicBezTo>
                <a:cubicBezTo>
                  <a:pt x="7972093" y="1267424"/>
                  <a:pt x="7999129" y="1319075"/>
                  <a:pt x="7869006" y="1301281"/>
                </a:cubicBezTo>
                <a:cubicBezTo>
                  <a:pt x="7738883" y="1283487"/>
                  <a:pt x="7366800" y="1316665"/>
                  <a:pt x="6986069" y="1301281"/>
                </a:cubicBezTo>
                <a:cubicBezTo>
                  <a:pt x="6605338" y="1285897"/>
                  <a:pt x="6431660" y="1307714"/>
                  <a:pt x="6103132" y="1301281"/>
                </a:cubicBezTo>
                <a:cubicBezTo>
                  <a:pt x="5774604" y="1294848"/>
                  <a:pt x="5515505" y="1265359"/>
                  <a:pt x="5327217" y="1301281"/>
                </a:cubicBezTo>
                <a:cubicBezTo>
                  <a:pt x="5138930" y="1337203"/>
                  <a:pt x="5010113" y="1313042"/>
                  <a:pt x="4765348" y="1301281"/>
                </a:cubicBezTo>
                <a:cubicBezTo>
                  <a:pt x="4520583" y="1289520"/>
                  <a:pt x="4522578" y="1320752"/>
                  <a:pt x="4310502" y="1301281"/>
                </a:cubicBezTo>
                <a:cubicBezTo>
                  <a:pt x="4098426" y="1281810"/>
                  <a:pt x="4114585" y="1299030"/>
                  <a:pt x="3962678" y="1301281"/>
                </a:cubicBezTo>
                <a:cubicBezTo>
                  <a:pt x="3810771" y="1303532"/>
                  <a:pt x="3515190" y="1268611"/>
                  <a:pt x="3186764" y="1301281"/>
                </a:cubicBezTo>
                <a:cubicBezTo>
                  <a:pt x="2858338" y="1333951"/>
                  <a:pt x="2691530" y="1316625"/>
                  <a:pt x="2410850" y="1301281"/>
                </a:cubicBezTo>
                <a:cubicBezTo>
                  <a:pt x="2130170" y="1285937"/>
                  <a:pt x="2054953" y="1306780"/>
                  <a:pt x="1848981" y="1301281"/>
                </a:cubicBezTo>
                <a:cubicBezTo>
                  <a:pt x="1643009" y="1295782"/>
                  <a:pt x="1646700" y="1296088"/>
                  <a:pt x="1501157" y="1301281"/>
                </a:cubicBezTo>
                <a:cubicBezTo>
                  <a:pt x="1355614" y="1306474"/>
                  <a:pt x="1277804" y="1316873"/>
                  <a:pt x="1153333" y="1301281"/>
                </a:cubicBezTo>
                <a:cubicBezTo>
                  <a:pt x="1028862" y="1285689"/>
                  <a:pt x="555742" y="1338793"/>
                  <a:pt x="216885" y="1301281"/>
                </a:cubicBezTo>
                <a:cubicBezTo>
                  <a:pt x="99224" y="1306636"/>
                  <a:pt x="4131" y="1219657"/>
                  <a:pt x="0" y="1084396"/>
                </a:cubicBezTo>
                <a:cubicBezTo>
                  <a:pt x="10888" y="908039"/>
                  <a:pt x="15938" y="752096"/>
                  <a:pt x="0" y="650641"/>
                </a:cubicBezTo>
                <a:cubicBezTo>
                  <a:pt x="-15938" y="549186"/>
                  <a:pt x="242" y="419236"/>
                  <a:pt x="0" y="216885"/>
                </a:cubicBezTo>
                <a:close/>
              </a:path>
              <a:path w="11136037" h="1301281" stroke="0" extrusionOk="0">
                <a:moveTo>
                  <a:pt x="0" y="216885"/>
                </a:moveTo>
                <a:cubicBezTo>
                  <a:pt x="-16637" y="110217"/>
                  <a:pt x="108841" y="-3254"/>
                  <a:pt x="216885" y="0"/>
                </a:cubicBezTo>
                <a:cubicBezTo>
                  <a:pt x="386430" y="13747"/>
                  <a:pt x="446018" y="-15454"/>
                  <a:pt x="564709" y="0"/>
                </a:cubicBezTo>
                <a:cubicBezTo>
                  <a:pt x="683400" y="15454"/>
                  <a:pt x="1082776" y="29539"/>
                  <a:pt x="1233600" y="0"/>
                </a:cubicBezTo>
                <a:cubicBezTo>
                  <a:pt x="1384424" y="-29539"/>
                  <a:pt x="1422305" y="-12681"/>
                  <a:pt x="1581424" y="0"/>
                </a:cubicBezTo>
                <a:cubicBezTo>
                  <a:pt x="1740543" y="12681"/>
                  <a:pt x="1972280" y="7161"/>
                  <a:pt x="2143293" y="0"/>
                </a:cubicBezTo>
                <a:cubicBezTo>
                  <a:pt x="2314306" y="-7161"/>
                  <a:pt x="2687382" y="-1733"/>
                  <a:pt x="3026230" y="0"/>
                </a:cubicBezTo>
                <a:cubicBezTo>
                  <a:pt x="3365078" y="1733"/>
                  <a:pt x="3399342" y="-10693"/>
                  <a:pt x="3695122" y="0"/>
                </a:cubicBezTo>
                <a:cubicBezTo>
                  <a:pt x="3990902" y="10693"/>
                  <a:pt x="3948055" y="-4840"/>
                  <a:pt x="4149968" y="0"/>
                </a:cubicBezTo>
                <a:cubicBezTo>
                  <a:pt x="4351881" y="4840"/>
                  <a:pt x="4511067" y="7040"/>
                  <a:pt x="4604814" y="0"/>
                </a:cubicBezTo>
                <a:cubicBezTo>
                  <a:pt x="4698561" y="-7040"/>
                  <a:pt x="4924002" y="10821"/>
                  <a:pt x="5059661" y="0"/>
                </a:cubicBezTo>
                <a:cubicBezTo>
                  <a:pt x="5195320" y="-10821"/>
                  <a:pt x="5317509" y="4677"/>
                  <a:pt x="5407484" y="0"/>
                </a:cubicBezTo>
                <a:cubicBezTo>
                  <a:pt x="5497459" y="-4677"/>
                  <a:pt x="5738227" y="20170"/>
                  <a:pt x="5862331" y="0"/>
                </a:cubicBezTo>
                <a:cubicBezTo>
                  <a:pt x="5986435" y="-20170"/>
                  <a:pt x="6058491" y="14138"/>
                  <a:pt x="6210155" y="0"/>
                </a:cubicBezTo>
                <a:cubicBezTo>
                  <a:pt x="6361819" y="-14138"/>
                  <a:pt x="6808408" y="-5463"/>
                  <a:pt x="7093092" y="0"/>
                </a:cubicBezTo>
                <a:cubicBezTo>
                  <a:pt x="7377776" y="5463"/>
                  <a:pt x="7560416" y="-26423"/>
                  <a:pt x="7869006" y="0"/>
                </a:cubicBezTo>
                <a:cubicBezTo>
                  <a:pt x="8177596" y="26423"/>
                  <a:pt x="8542693" y="32105"/>
                  <a:pt x="8751943" y="0"/>
                </a:cubicBezTo>
                <a:cubicBezTo>
                  <a:pt x="8961193" y="-32105"/>
                  <a:pt x="9258910" y="-22373"/>
                  <a:pt x="9420835" y="0"/>
                </a:cubicBezTo>
                <a:cubicBezTo>
                  <a:pt x="9582760" y="22373"/>
                  <a:pt x="9785521" y="-5603"/>
                  <a:pt x="10089726" y="0"/>
                </a:cubicBezTo>
                <a:cubicBezTo>
                  <a:pt x="10393931" y="5603"/>
                  <a:pt x="10563264" y="-1050"/>
                  <a:pt x="10919152" y="0"/>
                </a:cubicBezTo>
                <a:cubicBezTo>
                  <a:pt x="11027125" y="15262"/>
                  <a:pt x="11129966" y="89312"/>
                  <a:pt x="11136037" y="216885"/>
                </a:cubicBezTo>
                <a:cubicBezTo>
                  <a:pt x="11153336" y="358402"/>
                  <a:pt x="11146963" y="471570"/>
                  <a:pt x="11136037" y="667991"/>
                </a:cubicBezTo>
                <a:cubicBezTo>
                  <a:pt x="11125111" y="864412"/>
                  <a:pt x="11140588" y="971065"/>
                  <a:pt x="11136037" y="1084396"/>
                </a:cubicBezTo>
                <a:cubicBezTo>
                  <a:pt x="11108978" y="1208375"/>
                  <a:pt x="11021266" y="1304682"/>
                  <a:pt x="10919152" y="1301281"/>
                </a:cubicBezTo>
                <a:cubicBezTo>
                  <a:pt x="10711557" y="1343630"/>
                  <a:pt x="10223974" y="1336030"/>
                  <a:pt x="10036215" y="1301281"/>
                </a:cubicBezTo>
                <a:cubicBezTo>
                  <a:pt x="9848456" y="1266532"/>
                  <a:pt x="9626234" y="1283367"/>
                  <a:pt x="9474346" y="1301281"/>
                </a:cubicBezTo>
                <a:cubicBezTo>
                  <a:pt x="9322458" y="1319195"/>
                  <a:pt x="8902613" y="1285583"/>
                  <a:pt x="8698432" y="1301281"/>
                </a:cubicBezTo>
                <a:cubicBezTo>
                  <a:pt x="8494251" y="1316979"/>
                  <a:pt x="8222366" y="1269276"/>
                  <a:pt x="7922517" y="1301281"/>
                </a:cubicBezTo>
                <a:cubicBezTo>
                  <a:pt x="7622668" y="1333286"/>
                  <a:pt x="7446318" y="1297538"/>
                  <a:pt x="7039580" y="1301281"/>
                </a:cubicBezTo>
                <a:cubicBezTo>
                  <a:pt x="6632842" y="1305024"/>
                  <a:pt x="6547552" y="1328858"/>
                  <a:pt x="6156643" y="1301281"/>
                </a:cubicBezTo>
                <a:cubicBezTo>
                  <a:pt x="5765734" y="1273704"/>
                  <a:pt x="5826272" y="1290474"/>
                  <a:pt x="5594774" y="1301281"/>
                </a:cubicBezTo>
                <a:cubicBezTo>
                  <a:pt x="5363276" y="1312088"/>
                  <a:pt x="5069622" y="1342593"/>
                  <a:pt x="4711837" y="1301281"/>
                </a:cubicBezTo>
                <a:cubicBezTo>
                  <a:pt x="4354052" y="1259969"/>
                  <a:pt x="4343913" y="1281935"/>
                  <a:pt x="4042945" y="1301281"/>
                </a:cubicBezTo>
                <a:cubicBezTo>
                  <a:pt x="3741977" y="1320627"/>
                  <a:pt x="3674552" y="1293833"/>
                  <a:pt x="3481076" y="1301281"/>
                </a:cubicBezTo>
                <a:cubicBezTo>
                  <a:pt x="3287600" y="1308729"/>
                  <a:pt x="3242485" y="1284227"/>
                  <a:pt x="3133253" y="1301281"/>
                </a:cubicBezTo>
                <a:cubicBezTo>
                  <a:pt x="3024021" y="1318335"/>
                  <a:pt x="2661565" y="1301940"/>
                  <a:pt x="2464361" y="1301281"/>
                </a:cubicBezTo>
                <a:cubicBezTo>
                  <a:pt x="2267157" y="1300622"/>
                  <a:pt x="2100833" y="1300419"/>
                  <a:pt x="2009515" y="1301281"/>
                </a:cubicBezTo>
                <a:cubicBezTo>
                  <a:pt x="1918197" y="1302143"/>
                  <a:pt x="1340382" y="1334013"/>
                  <a:pt x="1126578" y="1301281"/>
                </a:cubicBezTo>
                <a:cubicBezTo>
                  <a:pt x="912774" y="1268549"/>
                  <a:pt x="449645" y="1297531"/>
                  <a:pt x="216885" y="1301281"/>
                </a:cubicBezTo>
                <a:cubicBezTo>
                  <a:pt x="88388" y="1284564"/>
                  <a:pt x="9929" y="1196403"/>
                  <a:pt x="0" y="1084396"/>
                </a:cubicBezTo>
                <a:cubicBezTo>
                  <a:pt x="852" y="913782"/>
                  <a:pt x="12806" y="733172"/>
                  <a:pt x="0" y="633290"/>
                </a:cubicBezTo>
                <a:cubicBezTo>
                  <a:pt x="-12806" y="533408"/>
                  <a:pt x="9492" y="303955"/>
                  <a:pt x="0" y="216885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6478722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Double differential cross-section of neutron inelastic scattering</a:t>
            </a:r>
            <a:endParaRPr lang="ru-RU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36476A0-6C6F-39CB-19CB-B85B63BC3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1127" y="3099466"/>
            <a:ext cx="2667372" cy="981212"/>
          </a:xfrm>
          <a:prstGeom prst="rect">
            <a:avLst/>
          </a:prstGeom>
        </p:spPr>
      </p:pic>
      <p:pic>
        <p:nvPicPr>
          <p:cNvPr id="7" name="Объект 4">
            <a:extLst>
              <a:ext uri="{FF2B5EF4-FFF2-40B4-BE49-F238E27FC236}">
                <a16:creationId xmlns:a16="http://schemas.microsoft.com/office/drawing/2014/main" id="{36280563-7242-22EE-D5E9-EDADE1C82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768" y="4242346"/>
            <a:ext cx="4458322" cy="905001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AE136C99-1ADC-678C-0132-D1656C33AE90}"/>
              </a:ext>
            </a:extLst>
          </p:cNvPr>
          <p:cNvGrpSpPr/>
          <p:nvPr/>
        </p:nvGrpSpPr>
        <p:grpSpPr>
          <a:xfrm>
            <a:off x="643501" y="3089660"/>
            <a:ext cx="7326225" cy="1095528"/>
            <a:chOff x="732933" y="2960866"/>
            <a:chExt cx="7326225" cy="1095528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2B00665C-B303-D6F9-CA6C-DD0DF6DBF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8200" y="2960866"/>
              <a:ext cx="7220958" cy="1095528"/>
            </a:xfrm>
            <a:prstGeom prst="rect">
              <a:avLst/>
            </a:prstGeom>
          </p:spPr>
        </p:pic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6B613345-1FE1-EDF4-51A3-ABA42964AE92}"/>
                </a:ext>
              </a:extLst>
            </p:cNvPr>
            <p:cNvGrpSpPr/>
            <p:nvPr/>
          </p:nvGrpSpPr>
          <p:grpSpPr>
            <a:xfrm>
              <a:off x="732933" y="3018024"/>
              <a:ext cx="1155950" cy="981212"/>
              <a:chOff x="6202055" y="5375138"/>
              <a:chExt cx="1155950" cy="981212"/>
            </a:xfrm>
          </p:grpSpPr>
          <p:pic>
            <p:nvPicPr>
              <p:cNvPr id="10" name="Рисунок 9">
                <a:extLst>
                  <a:ext uri="{FF2B5EF4-FFF2-40B4-BE49-F238E27FC236}">
                    <a16:creationId xmlns:a16="http://schemas.microsoft.com/office/drawing/2014/main" id="{0F69F6FC-C28B-2156-74A5-A19AB2675F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r="56663"/>
              <a:stretch/>
            </p:blipFill>
            <p:spPr>
              <a:xfrm>
                <a:off x="6202055" y="5375138"/>
                <a:ext cx="1155950" cy="981212"/>
              </a:xfrm>
              <a:prstGeom prst="rect">
                <a:avLst/>
              </a:prstGeom>
            </p:spPr>
          </p:pic>
          <mc:AlternateContent xmlns:mc="http://schemas.openxmlformats.org/markup-compatibility/2006">
            <mc:Choice xmlns:p14="http://schemas.microsoft.com/office/powerpoint/2010/main" Requires="p14">
              <p:contentPart p14:bwMode="auto" r:id="rId6">
                <p14:nvContentPartPr>
                  <p14:cNvPr id="14" name="Рукописный ввод 13">
                    <a:extLst>
                      <a:ext uri="{FF2B5EF4-FFF2-40B4-BE49-F238E27FC236}">
                        <a16:creationId xmlns:a16="http://schemas.microsoft.com/office/drawing/2014/main" id="{C28749D8-6AF3-20DE-647D-C83BEEF9DE17}"/>
                      </a:ext>
                    </a:extLst>
                  </p14:cNvPr>
                  <p14:cNvContentPartPr/>
                  <p14:nvPr/>
                </p14:nvContentPartPr>
                <p14:xfrm>
                  <a:off x="6503822" y="5608490"/>
                  <a:ext cx="214920" cy="90000"/>
                </p14:xfrm>
              </p:contentPart>
            </mc:Choice>
            <mc:Fallback>
              <p:pic>
                <p:nvPicPr>
                  <p:cNvPr id="14" name="Рукописный ввод 13">
                    <a:extLst>
                      <a:ext uri="{FF2B5EF4-FFF2-40B4-BE49-F238E27FC236}">
                        <a16:creationId xmlns:a16="http://schemas.microsoft.com/office/drawing/2014/main" id="{C28749D8-6AF3-20DE-647D-C83BEEF9DE17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6494822" y="5599850"/>
                    <a:ext cx="232560" cy="1076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E8F0A0C-B774-1679-DDBC-2FBF514F6D9C}"/>
                  </a:ext>
                </a:extLst>
              </p:cNvPr>
              <p:cNvSpPr txBox="1"/>
              <p:nvPr/>
            </p:nvSpPr>
            <p:spPr>
              <a:xfrm>
                <a:off x="0" y="2757590"/>
                <a:ext cx="846592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0070C0"/>
                    </a:solidFill>
                    <a:latin typeface="Aptos SemiBold" panose="020F0502020204030204" pitchFamily="34" charset="0"/>
                    <a:ea typeface="ADLaM Display" panose="02010000000000000000" pitchFamily="2" charset="0"/>
                    <a:cs typeface="ADLaM Display" panose="02010000000000000000" pitchFamily="2" charset="0"/>
                  </a:rPr>
                  <a:t>Unnormalized differential probability of 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ADLaM Display" panose="02010000000000000000" pitchFamily="2" charset="0"/>
                        <a:cs typeface="ADLaM Display" panose="02010000000000000000" pitchFamily="2" charset="0"/>
                      </a:rPr>
                      <m:t>𝜸</m:t>
                    </m:r>
                  </m:oMath>
                </a14:m>
                <a:r>
                  <a:rPr lang="en-US" sz="2000" b="1" dirty="0">
                    <a:solidFill>
                      <a:srgbClr val="0070C0"/>
                    </a:solidFill>
                    <a:latin typeface="Aptos SemiBold" panose="020F0502020204030204" pitchFamily="34" charset="0"/>
                    <a:ea typeface="ADLaM Display" panose="02010000000000000000" pitchFamily="2" charset="0"/>
                    <a:cs typeface="ADLaM Display" panose="02010000000000000000" pitchFamily="2" charset="0"/>
                  </a:rPr>
                  <a:t>-emission per time unit</a:t>
                </a:r>
                <a:endParaRPr lang="ru-RU" sz="2000" b="1" dirty="0">
                  <a:solidFill>
                    <a:srgbClr val="0070C0"/>
                  </a:solidFill>
                  <a:latin typeface="Aptos SemiBold" panose="020F0502020204030204" pitchFamily="34" charset="0"/>
                  <a:ea typeface="ADLaM Display" panose="02010000000000000000" pitchFamily="2" charset="0"/>
                  <a:cs typeface="ADLaM Display" panose="02010000000000000000" pitchFamily="2" charset="0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E8F0A0C-B774-1679-DDBC-2FBF514F6D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757590"/>
                <a:ext cx="8465927" cy="400110"/>
              </a:xfrm>
              <a:prstGeom prst="rect">
                <a:avLst/>
              </a:prstGeom>
              <a:blipFill>
                <a:blip r:embed="rId8"/>
                <a:stretch>
                  <a:fillRect t="-6061" b="-2727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3165CCEF-5DA6-5AF1-1237-B7378D2A6372}"/>
              </a:ext>
            </a:extLst>
          </p:cNvPr>
          <p:cNvSpPr txBox="1"/>
          <p:nvPr/>
        </p:nvSpPr>
        <p:spPr>
          <a:xfrm>
            <a:off x="8221540" y="2814748"/>
            <a:ext cx="2638097" cy="411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Aptos SemiBold" panose="020F05020202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Normalized</a:t>
            </a:r>
            <a:endParaRPr lang="ru-RU" sz="2000" b="1" dirty="0">
              <a:solidFill>
                <a:srgbClr val="0070C0"/>
              </a:solidFill>
              <a:latin typeface="Aptos SemiBold" panose="020F050202020403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29" name="Трапеция 28">
            <a:extLst>
              <a:ext uri="{FF2B5EF4-FFF2-40B4-BE49-F238E27FC236}">
                <a16:creationId xmlns:a16="http://schemas.microsoft.com/office/drawing/2014/main" id="{3E31C37D-7063-452F-98EA-136FE1218053}"/>
              </a:ext>
            </a:extLst>
          </p:cNvPr>
          <p:cNvSpPr/>
          <p:nvPr/>
        </p:nvSpPr>
        <p:spPr>
          <a:xfrm rot="10800000">
            <a:off x="1921527" y="1752053"/>
            <a:ext cx="7863840" cy="981212"/>
          </a:xfrm>
          <a:prstGeom prst="trapezoid">
            <a:avLst>
              <a:gd name="adj" fmla="val 0"/>
            </a:avLst>
          </a:prstGeom>
          <a:solidFill>
            <a:srgbClr val="E71224">
              <a:alpha val="5000"/>
            </a:srgbClr>
          </a:solidFill>
          <a:ln w="720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>
              <a:solidFill>
                <a:srgbClr val="E71224"/>
              </a:solidFill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0D65D78-1213-3CC9-6B86-C236860CAA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8598" y="5317471"/>
            <a:ext cx="9154803" cy="93358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69246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текст, рисунок, Детское искусство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3956572F-22BE-D010-9F8E-1CB1F29C5C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4" t="21783" r="15211" b="12419"/>
          <a:stretch/>
        </p:blipFill>
        <p:spPr>
          <a:xfrm>
            <a:off x="7121574" y="1654953"/>
            <a:ext cx="4309900" cy="323798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A724DBE3-7466-0227-99EF-A6A3ADE13D9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305720" y="223901"/>
                <a:ext cx="7580560" cy="818383"/>
              </a:xfrm>
              <a:custGeom>
                <a:avLst/>
                <a:gdLst>
                  <a:gd name="connsiteX0" fmla="*/ 0 w 7580560"/>
                  <a:gd name="connsiteY0" fmla="*/ 136400 h 818383"/>
                  <a:gd name="connsiteX1" fmla="*/ 136400 w 7580560"/>
                  <a:gd name="connsiteY1" fmla="*/ 0 h 818383"/>
                  <a:gd name="connsiteX2" fmla="*/ 7444160 w 7580560"/>
                  <a:gd name="connsiteY2" fmla="*/ 0 h 818383"/>
                  <a:gd name="connsiteX3" fmla="*/ 7580560 w 7580560"/>
                  <a:gd name="connsiteY3" fmla="*/ 136400 h 818383"/>
                  <a:gd name="connsiteX4" fmla="*/ 7580560 w 7580560"/>
                  <a:gd name="connsiteY4" fmla="*/ 681983 h 818383"/>
                  <a:gd name="connsiteX5" fmla="*/ 7444160 w 7580560"/>
                  <a:gd name="connsiteY5" fmla="*/ 818383 h 818383"/>
                  <a:gd name="connsiteX6" fmla="*/ 136400 w 7580560"/>
                  <a:gd name="connsiteY6" fmla="*/ 818383 h 818383"/>
                  <a:gd name="connsiteX7" fmla="*/ 0 w 7580560"/>
                  <a:gd name="connsiteY7" fmla="*/ 681983 h 818383"/>
                  <a:gd name="connsiteX8" fmla="*/ 0 w 7580560"/>
                  <a:gd name="connsiteY8" fmla="*/ 136400 h 818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80560" h="818383" fill="none" extrusionOk="0">
                    <a:moveTo>
                      <a:pt x="0" y="136400"/>
                    </a:moveTo>
                    <a:cubicBezTo>
                      <a:pt x="-7059" y="72740"/>
                      <a:pt x="57918" y="-11091"/>
                      <a:pt x="136400" y="0"/>
                    </a:cubicBezTo>
                    <a:cubicBezTo>
                      <a:pt x="1944898" y="-122930"/>
                      <a:pt x="5004335" y="167023"/>
                      <a:pt x="7444160" y="0"/>
                    </a:cubicBezTo>
                    <a:cubicBezTo>
                      <a:pt x="7517158" y="10107"/>
                      <a:pt x="7566205" y="58969"/>
                      <a:pt x="7580560" y="136400"/>
                    </a:cubicBezTo>
                    <a:cubicBezTo>
                      <a:pt x="7626262" y="276804"/>
                      <a:pt x="7550246" y="458636"/>
                      <a:pt x="7580560" y="681983"/>
                    </a:cubicBezTo>
                    <a:cubicBezTo>
                      <a:pt x="7581442" y="746296"/>
                      <a:pt x="7505413" y="814564"/>
                      <a:pt x="7444160" y="818383"/>
                    </a:cubicBezTo>
                    <a:cubicBezTo>
                      <a:pt x="4376087" y="799395"/>
                      <a:pt x="2701747" y="753777"/>
                      <a:pt x="136400" y="818383"/>
                    </a:cubicBezTo>
                    <a:cubicBezTo>
                      <a:pt x="58573" y="810137"/>
                      <a:pt x="6137" y="763226"/>
                      <a:pt x="0" y="681983"/>
                    </a:cubicBezTo>
                    <a:cubicBezTo>
                      <a:pt x="36363" y="569976"/>
                      <a:pt x="37482" y="196986"/>
                      <a:pt x="0" y="136400"/>
                    </a:cubicBezTo>
                    <a:close/>
                  </a:path>
                  <a:path w="7580560" h="818383" stroke="0" extrusionOk="0">
                    <a:moveTo>
                      <a:pt x="0" y="136400"/>
                    </a:moveTo>
                    <a:cubicBezTo>
                      <a:pt x="1826" y="61402"/>
                      <a:pt x="59512" y="-1596"/>
                      <a:pt x="136400" y="0"/>
                    </a:cubicBezTo>
                    <a:cubicBezTo>
                      <a:pt x="3317062" y="80245"/>
                      <a:pt x="6190942" y="-44597"/>
                      <a:pt x="7444160" y="0"/>
                    </a:cubicBezTo>
                    <a:cubicBezTo>
                      <a:pt x="7516910" y="-5759"/>
                      <a:pt x="7578872" y="69529"/>
                      <a:pt x="7580560" y="136400"/>
                    </a:cubicBezTo>
                    <a:cubicBezTo>
                      <a:pt x="7578682" y="252660"/>
                      <a:pt x="7568118" y="469347"/>
                      <a:pt x="7580560" y="681983"/>
                    </a:cubicBezTo>
                    <a:cubicBezTo>
                      <a:pt x="7574517" y="764735"/>
                      <a:pt x="7525452" y="832221"/>
                      <a:pt x="7444160" y="818383"/>
                    </a:cubicBezTo>
                    <a:cubicBezTo>
                      <a:pt x="4471081" y="725135"/>
                      <a:pt x="2819377" y="889013"/>
                      <a:pt x="136400" y="818383"/>
                    </a:cubicBezTo>
                    <a:cubicBezTo>
                      <a:pt x="57035" y="832154"/>
                      <a:pt x="1264" y="764229"/>
                      <a:pt x="0" y="681983"/>
                    </a:cubicBezTo>
                    <a:cubicBezTo>
                      <a:pt x="14303" y="516942"/>
                      <a:pt x="-4631" y="338892"/>
                      <a:pt x="0" y="13640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3793071664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>
                <a:normAutofit/>
              </a:bodyPr>
              <a:lstStyle/>
              <a:p>
                <a:pPr algn="ctr"/>
                <a:r>
                  <a:rPr lang="en-US" sz="4000" b="1" dirty="0">
                    <a:solidFill>
                      <a:srgbClr val="002060"/>
                    </a:solidFill>
                    <a:latin typeface="ADLaM Display" panose="02010000000000000000" pitchFamily="2" charset="0"/>
                    <a:ea typeface="ADLaM Display" panose="02010000000000000000" pitchFamily="2" charset="0"/>
                    <a:cs typeface="ADLaM Display" panose="02010000000000000000" pitchFamily="2" charset="0"/>
                  </a:rPr>
                  <a:t>(n-n’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ADLaM Display" panose="02010000000000000000" pitchFamily="2" charset="0"/>
                    <a:ea typeface="ADLaM Display" panose="02010000000000000000" pitchFamily="2" charset="0"/>
                    <a:cs typeface="ADLaM Display" panose="02010000000000000000" pitchFamily="2" charset="0"/>
                  </a:rPr>
                  <a:t>)-angular correlations</a:t>
                </a:r>
                <a:endParaRPr lang="ru-RU" sz="4000" b="1" dirty="0">
                  <a:solidFill>
                    <a:srgbClr val="002060"/>
                  </a:solidFill>
                  <a:ea typeface="ADLaM Display" panose="02010000000000000000" pitchFamily="2" charset="0"/>
                  <a:cs typeface="ADLaM Display" panose="02010000000000000000" pitchFamily="2" charset="0"/>
                </a:endParaRPr>
              </a:p>
            </p:txBody>
          </p:sp>
        </mc:Choice>
        <mc:Fallback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A724DBE3-7466-0227-99EF-A6A3ADE13D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305720" y="223901"/>
                <a:ext cx="7580560" cy="818383"/>
              </a:xfrm>
              <a:prstGeom prst="roundRect">
                <a:avLst/>
              </a:prstGeom>
              <a:blipFill>
                <a:blip r:embed="rId3"/>
                <a:stretch>
                  <a:fillRect t="-5479" b="-15068"/>
                </a:stretch>
              </a:blipFill>
              <a:ln w="28575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3793071664">
                      <a:custGeom>
                        <a:avLst/>
                        <a:gdLst>
                          <a:gd name="connsiteX0" fmla="*/ 0 w 7580560"/>
                          <a:gd name="connsiteY0" fmla="*/ 136400 h 818383"/>
                          <a:gd name="connsiteX1" fmla="*/ 136400 w 7580560"/>
                          <a:gd name="connsiteY1" fmla="*/ 0 h 818383"/>
                          <a:gd name="connsiteX2" fmla="*/ 7444160 w 7580560"/>
                          <a:gd name="connsiteY2" fmla="*/ 0 h 818383"/>
                          <a:gd name="connsiteX3" fmla="*/ 7580560 w 7580560"/>
                          <a:gd name="connsiteY3" fmla="*/ 136400 h 818383"/>
                          <a:gd name="connsiteX4" fmla="*/ 7580560 w 7580560"/>
                          <a:gd name="connsiteY4" fmla="*/ 681983 h 818383"/>
                          <a:gd name="connsiteX5" fmla="*/ 7444160 w 7580560"/>
                          <a:gd name="connsiteY5" fmla="*/ 818383 h 818383"/>
                          <a:gd name="connsiteX6" fmla="*/ 136400 w 7580560"/>
                          <a:gd name="connsiteY6" fmla="*/ 818383 h 818383"/>
                          <a:gd name="connsiteX7" fmla="*/ 0 w 7580560"/>
                          <a:gd name="connsiteY7" fmla="*/ 681983 h 818383"/>
                          <a:gd name="connsiteX8" fmla="*/ 0 w 7580560"/>
                          <a:gd name="connsiteY8" fmla="*/ 136400 h 8183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7580560" h="818383" fill="none" extrusionOk="0">
                            <a:moveTo>
                              <a:pt x="0" y="136400"/>
                            </a:moveTo>
                            <a:cubicBezTo>
                              <a:pt x="-7059" y="72740"/>
                              <a:pt x="57918" y="-11091"/>
                              <a:pt x="136400" y="0"/>
                            </a:cubicBezTo>
                            <a:cubicBezTo>
                              <a:pt x="1944898" y="-122930"/>
                              <a:pt x="5004335" y="167023"/>
                              <a:pt x="7444160" y="0"/>
                            </a:cubicBezTo>
                            <a:cubicBezTo>
                              <a:pt x="7517158" y="10107"/>
                              <a:pt x="7566205" y="58969"/>
                              <a:pt x="7580560" y="136400"/>
                            </a:cubicBezTo>
                            <a:cubicBezTo>
                              <a:pt x="7626262" y="276804"/>
                              <a:pt x="7550246" y="458636"/>
                              <a:pt x="7580560" y="681983"/>
                            </a:cubicBezTo>
                            <a:cubicBezTo>
                              <a:pt x="7581442" y="746296"/>
                              <a:pt x="7505413" y="814564"/>
                              <a:pt x="7444160" y="818383"/>
                            </a:cubicBezTo>
                            <a:cubicBezTo>
                              <a:pt x="4376087" y="799395"/>
                              <a:pt x="2701747" y="753777"/>
                              <a:pt x="136400" y="818383"/>
                            </a:cubicBezTo>
                            <a:cubicBezTo>
                              <a:pt x="58573" y="810137"/>
                              <a:pt x="6137" y="763226"/>
                              <a:pt x="0" y="681983"/>
                            </a:cubicBezTo>
                            <a:cubicBezTo>
                              <a:pt x="36363" y="569976"/>
                              <a:pt x="37482" y="196986"/>
                              <a:pt x="0" y="136400"/>
                            </a:cubicBezTo>
                            <a:close/>
                          </a:path>
                          <a:path w="7580560" h="818383" stroke="0" extrusionOk="0">
                            <a:moveTo>
                              <a:pt x="0" y="136400"/>
                            </a:moveTo>
                            <a:cubicBezTo>
                              <a:pt x="1826" y="61402"/>
                              <a:pt x="59512" y="-1596"/>
                              <a:pt x="136400" y="0"/>
                            </a:cubicBezTo>
                            <a:cubicBezTo>
                              <a:pt x="3317062" y="80245"/>
                              <a:pt x="6190942" y="-44597"/>
                              <a:pt x="7444160" y="0"/>
                            </a:cubicBezTo>
                            <a:cubicBezTo>
                              <a:pt x="7516910" y="-5759"/>
                              <a:pt x="7578872" y="69529"/>
                              <a:pt x="7580560" y="136400"/>
                            </a:cubicBezTo>
                            <a:cubicBezTo>
                              <a:pt x="7578682" y="252660"/>
                              <a:pt x="7568118" y="469347"/>
                              <a:pt x="7580560" y="681983"/>
                            </a:cubicBezTo>
                            <a:cubicBezTo>
                              <a:pt x="7574517" y="764735"/>
                              <a:pt x="7525452" y="832221"/>
                              <a:pt x="7444160" y="818383"/>
                            </a:cubicBezTo>
                            <a:cubicBezTo>
                              <a:pt x="4471081" y="725135"/>
                              <a:pt x="2819377" y="889013"/>
                              <a:pt x="136400" y="818383"/>
                            </a:cubicBezTo>
                            <a:cubicBezTo>
                              <a:pt x="57035" y="832154"/>
                              <a:pt x="1264" y="764229"/>
                              <a:pt x="0" y="681983"/>
                            </a:cubicBezTo>
                            <a:cubicBezTo>
                              <a:pt x="14303" y="516942"/>
                              <a:pt x="-4631" y="338892"/>
                              <a:pt x="0" y="13640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C356D2-0496-1E49-EEB4-F4AB73651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186" y="2861731"/>
            <a:ext cx="2900531" cy="975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BAAE698-04FD-3D24-8C5C-F7495E30EE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38" y="4594024"/>
            <a:ext cx="7461001" cy="2033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FB4C1A-4D6E-819A-CBEA-1DA389DED2FD}"/>
              </a:ext>
            </a:extLst>
          </p:cNvPr>
          <p:cNvSpPr txBox="1"/>
          <p:nvPr/>
        </p:nvSpPr>
        <p:spPr>
          <a:xfrm>
            <a:off x="8485094" y="5432612"/>
            <a:ext cx="317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S-matrix coefficients from TALYS</a:t>
            </a: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CD326C2-554B-D261-DB13-4197290823B9}"/>
              </a:ext>
            </a:extLst>
          </p:cNvPr>
          <p:cNvSpPr/>
          <p:nvPr/>
        </p:nvSpPr>
        <p:spPr>
          <a:xfrm>
            <a:off x="2969207" y="5285859"/>
            <a:ext cx="2737223" cy="43030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Рукописный ввод 3">
                <a:extLst>
                  <a:ext uri="{FF2B5EF4-FFF2-40B4-BE49-F238E27FC236}">
                    <a16:creationId xmlns:a16="http://schemas.microsoft.com/office/drawing/2014/main" id="{379A4242-0E30-1ABA-B9D5-C4AFD98C880B}"/>
                  </a:ext>
                </a:extLst>
              </p14:cNvPr>
              <p14:cNvContentPartPr/>
              <p14:nvPr/>
            </p14:nvContentPartPr>
            <p14:xfrm>
              <a:off x="5806934" y="4686332"/>
              <a:ext cx="3557520" cy="814680"/>
            </p14:xfrm>
          </p:contentPart>
        </mc:Choice>
        <mc:Fallback xmlns="">
          <p:pic>
            <p:nvPicPr>
              <p:cNvPr id="4" name="Рукописный ввод 3">
                <a:extLst>
                  <a:ext uri="{FF2B5EF4-FFF2-40B4-BE49-F238E27FC236}">
                    <a16:creationId xmlns:a16="http://schemas.microsoft.com/office/drawing/2014/main" id="{379A4242-0E30-1ABA-B9D5-C4AFD98C880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88934" y="4668332"/>
                <a:ext cx="3593160" cy="85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DA5072E-D54A-850C-7323-C46DCCEB08C5}"/>
                  </a:ext>
                </a:extLst>
              </p:cNvPr>
              <p:cNvSpPr txBox="1"/>
              <p:nvPr/>
            </p:nvSpPr>
            <p:spPr>
              <a:xfrm>
                <a:off x="434338" y="1129525"/>
                <a:ext cx="106799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0070C0"/>
                    </a:solidFill>
                    <a:latin typeface="Aptos SemiBold" panose="020B0004020202020204" pitchFamily="34" charset="0"/>
                  </a:rPr>
                  <a:t>Double differential cross-section of neutron inelastic scattering with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2000" dirty="0">
                    <a:solidFill>
                      <a:srgbClr val="0070C0"/>
                    </a:solidFill>
                    <a:latin typeface="Aptos SemiBold" panose="020B0004020202020204" pitchFamily="34" charset="0"/>
                  </a:rPr>
                  <a:t>-emission</a:t>
                </a:r>
                <a:endParaRPr lang="ru-RU" sz="2000" dirty="0">
                  <a:solidFill>
                    <a:srgbClr val="0070C0"/>
                  </a:solidFill>
                  <a:latin typeface="Aptos SemiBold" panose="020B0004020202020204" pitchFamily="34" charset="0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DA5072E-D54A-850C-7323-C46DCCEB08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38" y="1129525"/>
                <a:ext cx="10679954" cy="400110"/>
              </a:xfrm>
              <a:prstGeom prst="rect">
                <a:avLst/>
              </a:prstGeom>
              <a:blipFill>
                <a:blip r:embed="rId8"/>
                <a:stretch>
                  <a:fillRect l="-571" t="-6061" b="-2727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D11DF95-9EDF-00AC-0A2D-77A1050F42B8}"/>
                  </a:ext>
                </a:extLst>
              </p:cNvPr>
              <p:cNvSpPr txBox="1"/>
              <p:nvPr/>
            </p:nvSpPr>
            <p:spPr>
              <a:xfrm>
                <a:off x="7076141" y="3656560"/>
                <a:ext cx="596171" cy="3940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D11DF95-9EDF-00AC-0A2D-77A1050F42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6141" y="3656560"/>
                <a:ext cx="596171" cy="394082"/>
              </a:xfrm>
              <a:prstGeom prst="rect">
                <a:avLst/>
              </a:prstGeom>
              <a:blipFill>
                <a:blip r:embed="rId9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29698B2-DD28-7C56-A06B-41ADC604131E}"/>
                  </a:ext>
                </a:extLst>
              </p:cNvPr>
              <p:cNvSpPr txBox="1"/>
              <p:nvPr/>
            </p:nvSpPr>
            <p:spPr>
              <a:xfrm>
                <a:off x="10880736" y="3959050"/>
                <a:ext cx="596171" cy="3942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29698B2-DD28-7C56-A06B-41ADC60413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0736" y="3959050"/>
                <a:ext cx="596171" cy="394210"/>
              </a:xfrm>
              <a:prstGeom prst="rect">
                <a:avLst/>
              </a:prstGeom>
              <a:blipFill>
                <a:blip r:embed="rId10"/>
                <a:stretch>
                  <a:fillRect b="-615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C5F1F4-954F-6640-20BB-2C392B1E7B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8458" y="1758609"/>
            <a:ext cx="6717647" cy="685046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251322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BA2F6BC-8AA9-D704-C0FE-7E40170ED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371" y="1496194"/>
            <a:ext cx="3099922" cy="471240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856412-2037-BFF5-861A-B8EE11D0F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555828" cy="927647"/>
          </a:xfrm>
          <a:custGeom>
            <a:avLst/>
            <a:gdLst>
              <a:gd name="connsiteX0" fmla="*/ 0 w 6555828"/>
              <a:gd name="connsiteY0" fmla="*/ 154611 h 927647"/>
              <a:gd name="connsiteX1" fmla="*/ 154611 w 6555828"/>
              <a:gd name="connsiteY1" fmla="*/ 0 h 927647"/>
              <a:gd name="connsiteX2" fmla="*/ 973610 w 6555828"/>
              <a:gd name="connsiteY2" fmla="*/ 0 h 927647"/>
              <a:gd name="connsiteX3" fmla="*/ 1480280 w 6555828"/>
              <a:gd name="connsiteY3" fmla="*/ 0 h 927647"/>
              <a:gd name="connsiteX4" fmla="*/ 2299279 w 6555828"/>
              <a:gd name="connsiteY4" fmla="*/ 0 h 927647"/>
              <a:gd name="connsiteX5" fmla="*/ 2993346 w 6555828"/>
              <a:gd name="connsiteY5" fmla="*/ 0 h 927647"/>
              <a:gd name="connsiteX6" fmla="*/ 3812346 w 6555828"/>
              <a:gd name="connsiteY6" fmla="*/ 0 h 927647"/>
              <a:gd name="connsiteX7" fmla="*/ 4568879 w 6555828"/>
              <a:gd name="connsiteY7" fmla="*/ 0 h 927647"/>
              <a:gd name="connsiteX8" fmla="*/ 5262947 w 6555828"/>
              <a:gd name="connsiteY8" fmla="*/ 0 h 927647"/>
              <a:gd name="connsiteX9" fmla="*/ 6401217 w 6555828"/>
              <a:gd name="connsiteY9" fmla="*/ 0 h 927647"/>
              <a:gd name="connsiteX10" fmla="*/ 6555828 w 6555828"/>
              <a:gd name="connsiteY10" fmla="*/ 154611 h 927647"/>
              <a:gd name="connsiteX11" fmla="*/ 6555828 w 6555828"/>
              <a:gd name="connsiteY11" fmla="*/ 773036 h 927647"/>
              <a:gd name="connsiteX12" fmla="*/ 6401217 w 6555828"/>
              <a:gd name="connsiteY12" fmla="*/ 927647 h 927647"/>
              <a:gd name="connsiteX13" fmla="*/ 5582218 w 6555828"/>
              <a:gd name="connsiteY13" fmla="*/ 927647 h 927647"/>
              <a:gd name="connsiteX14" fmla="*/ 4825684 w 6555828"/>
              <a:gd name="connsiteY14" fmla="*/ 927647 h 927647"/>
              <a:gd name="connsiteX15" fmla="*/ 4069151 w 6555828"/>
              <a:gd name="connsiteY15" fmla="*/ 927647 h 927647"/>
              <a:gd name="connsiteX16" fmla="*/ 3375083 w 6555828"/>
              <a:gd name="connsiteY16" fmla="*/ 927647 h 927647"/>
              <a:gd name="connsiteX17" fmla="*/ 2805948 w 6555828"/>
              <a:gd name="connsiteY17" fmla="*/ 927647 h 927647"/>
              <a:gd name="connsiteX18" fmla="*/ 1986949 w 6555828"/>
              <a:gd name="connsiteY18" fmla="*/ 927647 h 927647"/>
              <a:gd name="connsiteX19" fmla="*/ 1355347 w 6555828"/>
              <a:gd name="connsiteY19" fmla="*/ 927647 h 927647"/>
              <a:gd name="connsiteX20" fmla="*/ 786212 w 6555828"/>
              <a:gd name="connsiteY20" fmla="*/ 927647 h 927647"/>
              <a:gd name="connsiteX21" fmla="*/ 154611 w 6555828"/>
              <a:gd name="connsiteY21" fmla="*/ 927647 h 927647"/>
              <a:gd name="connsiteX22" fmla="*/ 0 w 6555828"/>
              <a:gd name="connsiteY22" fmla="*/ 773036 h 927647"/>
              <a:gd name="connsiteX23" fmla="*/ 0 w 6555828"/>
              <a:gd name="connsiteY23" fmla="*/ 154611 h 927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555828" h="927647" fill="none" extrusionOk="0">
                <a:moveTo>
                  <a:pt x="0" y="154611"/>
                </a:moveTo>
                <a:cubicBezTo>
                  <a:pt x="4806" y="78762"/>
                  <a:pt x="64349" y="-17681"/>
                  <a:pt x="154611" y="0"/>
                </a:cubicBezTo>
                <a:cubicBezTo>
                  <a:pt x="345599" y="30385"/>
                  <a:pt x="642068" y="-5192"/>
                  <a:pt x="973610" y="0"/>
                </a:cubicBezTo>
                <a:cubicBezTo>
                  <a:pt x="1305152" y="5192"/>
                  <a:pt x="1373933" y="24032"/>
                  <a:pt x="1480280" y="0"/>
                </a:cubicBezTo>
                <a:cubicBezTo>
                  <a:pt x="1586627" y="-24032"/>
                  <a:pt x="2033989" y="-17825"/>
                  <a:pt x="2299279" y="0"/>
                </a:cubicBezTo>
                <a:cubicBezTo>
                  <a:pt x="2564569" y="17825"/>
                  <a:pt x="2799224" y="-4915"/>
                  <a:pt x="2993346" y="0"/>
                </a:cubicBezTo>
                <a:cubicBezTo>
                  <a:pt x="3187468" y="4915"/>
                  <a:pt x="3541990" y="-25703"/>
                  <a:pt x="3812346" y="0"/>
                </a:cubicBezTo>
                <a:cubicBezTo>
                  <a:pt x="4082702" y="25703"/>
                  <a:pt x="4327409" y="-25729"/>
                  <a:pt x="4568879" y="0"/>
                </a:cubicBezTo>
                <a:cubicBezTo>
                  <a:pt x="4810349" y="25729"/>
                  <a:pt x="5008065" y="-34217"/>
                  <a:pt x="5262947" y="0"/>
                </a:cubicBezTo>
                <a:cubicBezTo>
                  <a:pt x="5517829" y="34217"/>
                  <a:pt x="6112727" y="24338"/>
                  <a:pt x="6401217" y="0"/>
                </a:cubicBezTo>
                <a:cubicBezTo>
                  <a:pt x="6486583" y="8457"/>
                  <a:pt x="6547152" y="67933"/>
                  <a:pt x="6555828" y="154611"/>
                </a:cubicBezTo>
                <a:cubicBezTo>
                  <a:pt x="6532918" y="340159"/>
                  <a:pt x="6579699" y="537150"/>
                  <a:pt x="6555828" y="773036"/>
                </a:cubicBezTo>
                <a:cubicBezTo>
                  <a:pt x="6572328" y="849902"/>
                  <a:pt x="6476511" y="914581"/>
                  <a:pt x="6401217" y="927647"/>
                </a:cubicBezTo>
                <a:cubicBezTo>
                  <a:pt x="6116514" y="910391"/>
                  <a:pt x="5806521" y="907948"/>
                  <a:pt x="5582218" y="927647"/>
                </a:cubicBezTo>
                <a:cubicBezTo>
                  <a:pt x="5357915" y="947346"/>
                  <a:pt x="5073065" y="952439"/>
                  <a:pt x="4825684" y="927647"/>
                </a:cubicBezTo>
                <a:cubicBezTo>
                  <a:pt x="4578303" y="902855"/>
                  <a:pt x="4432992" y="896425"/>
                  <a:pt x="4069151" y="927647"/>
                </a:cubicBezTo>
                <a:cubicBezTo>
                  <a:pt x="3705310" y="958869"/>
                  <a:pt x="3517013" y="935873"/>
                  <a:pt x="3375083" y="927647"/>
                </a:cubicBezTo>
                <a:cubicBezTo>
                  <a:pt x="3233153" y="919421"/>
                  <a:pt x="3019978" y="917224"/>
                  <a:pt x="2805948" y="927647"/>
                </a:cubicBezTo>
                <a:cubicBezTo>
                  <a:pt x="2591918" y="938070"/>
                  <a:pt x="2341102" y="967313"/>
                  <a:pt x="1986949" y="927647"/>
                </a:cubicBezTo>
                <a:cubicBezTo>
                  <a:pt x="1632796" y="887981"/>
                  <a:pt x="1558660" y="930307"/>
                  <a:pt x="1355347" y="927647"/>
                </a:cubicBezTo>
                <a:cubicBezTo>
                  <a:pt x="1152034" y="924987"/>
                  <a:pt x="940308" y="927841"/>
                  <a:pt x="786212" y="927647"/>
                </a:cubicBezTo>
                <a:cubicBezTo>
                  <a:pt x="632116" y="927453"/>
                  <a:pt x="350759" y="956278"/>
                  <a:pt x="154611" y="927647"/>
                </a:cubicBezTo>
                <a:cubicBezTo>
                  <a:pt x="69277" y="924306"/>
                  <a:pt x="6205" y="852117"/>
                  <a:pt x="0" y="773036"/>
                </a:cubicBezTo>
                <a:cubicBezTo>
                  <a:pt x="-21526" y="623722"/>
                  <a:pt x="-10462" y="314082"/>
                  <a:pt x="0" y="154611"/>
                </a:cubicBezTo>
                <a:close/>
              </a:path>
              <a:path w="6555828" h="927647" stroke="0" extrusionOk="0">
                <a:moveTo>
                  <a:pt x="0" y="154611"/>
                </a:moveTo>
                <a:cubicBezTo>
                  <a:pt x="5642" y="65940"/>
                  <a:pt x="58891" y="-1066"/>
                  <a:pt x="154611" y="0"/>
                </a:cubicBezTo>
                <a:cubicBezTo>
                  <a:pt x="398941" y="9973"/>
                  <a:pt x="474799" y="-5895"/>
                  <a:pt x="786212" y="0"/>
                </a:cubicBezTo>
                <a:cubicBezTo>
                  <a:pt x="1097625" y="5895"/>
                  <a:pt x="1141364" y="23915"/>
                  <a:pt x="1480280" y="0"/>
                </a:cubicBezTo>
                <a:cubicBezTo>
                  <a:pt x="1819196" y="-23915"/>
                  <a:pt x="1895559" y="35469"/>
                  <a:pt x="2299279" y="0"/>
                </a:cubicBezTo>
                <a:cubicBezTo>
                  <a:pt x="2702999" y="-35469"/>
                  <a:pt x="2639653" y="-24501"/>
                  <a:pt x="2930880" y="0"/>
                </a:cubicBezTo>
                <a:cubicBezTo>
                  <a:pt x="3222107" y="24501"/>
                  <a:pt x="3423841" y="-30618"/>
                  <a:pt x="3562482" y="0"/>
                </a:cubicBezTo>
                <a:cubicBezTo>
                  <a:pt x="3701123" y="30618"/>
                  <a:pt x="3908234" y="-15445"/>
                  <a:pt x="4069151" y="0"/>
                </a:cubicBezTo>
                <a:cubicBezTo>
                  <a:pt x="4230068" y="15445"/>
                  <a:pt x="4458472" y="-7876"/>
                  <a:pt x="4638286" y="0"/>
                </a:cubicBezTo>
                <a:cubicBezTo>
                  <a:pt x="4818100" y="7876"/>
                  <a:pt x="5233895" y="-3632"/>
                  <a:pt x="5457285" y="0"/>
                </a:cubicBezTo>
                <a:cubicBezTo>
                  <a:pt x="5680675" y="3632"/>
                  <a:pt x="5987404" y="23238"/>
                  <a:pt x="6401217" y="0"/>
                </a:cubicBezTo>
                <a:cubicBezTo>
                  <a:pt x="6481418" y="5904"/>
                  <a:pt x="6540838" y="76490"/>
                  <a:pt x="6555828" y="154611"/>
                </a:cubicBezTo>
                <a:cubicBezTo>
                  <a:pt x="6571048" y="424888"/>
                  <a:pt x="6580206" y="475229"/>
                  <a:pt x="6555828" y="773036"/>
                </a:cubicBezTo>
                <a:cubicBezTo>
                  <a:pt x="6575851" y="865122"/>
                  <a:pt x="6488044" y="929247"/>
                  <a:pt x="6401217" y="927647"/>
                </a:cubicBezTo>
                <a:cubicBezTo>
                  <a:pt x="6154070" y="903040"/>
                  <a:pt x="5930489" y="903982"/>
                  <a:pt x="5707150" y="927647"/>
                </a:cubicBezTo>
                <a:cubicBezTo>
                  <a:pt x="5483811" y="951312"/>
                  <a:pt x="5279190" y="943987"/>
                  <a:pt x="4950616" y="927647"/>
                </a:cubicBezTo>
                <a:cubicBezTo>
                  <a:pt x="4622042" y="911307"/>
                  <a:pt x="4469438" y="923025"/>
                  <a:pt x="4194083" y="927647"/>
                </a:cubicBezTo>
                <a:cubicBezTo>
                  <a:pt x="3918728" y="932269"/>
                  <a:pt x="3742317" y="908702"/>
                  <a:pt x="3437549" y="927647"/>
                </a:cubicBezTo>
                <a:cubicBezTo>
                  <a:pt x="3132781" y="946592"/>
                  <a:pt x="3068410" y="945835"/>
                  <a:pt x="2805948" y="927647"/>
                </a:cubicBezTo>
                <a:cubicBezTo>
                  <a:pt x="2543486" y="909459"/>
                  <a:pt x="2375369" y="956511"/>
                  <a:pt x="2174347" y="927647"/>
                </a:cubicBezTo>
                <a:cubicBezTo>
                  <a:pt x="1973325" y="898783"/>
                  <a:pt x="1794617" y="932398"/>
                  <a:pt x="1667678" y="927647"/>
                </a:cubicBezTo>
                <a:cubicBezTo>
                  <a:pt x="1540739" y="922896"/>
                  <a:pt x="1185747" y="950988"/>
                  <a:pt x="973610" y="927647"/>
                </a:cubicBezTo>
                <a:cubicBezTo>
                  <a:pt x="761473" y="904306"/>
                  <a:pt x="384936" y="948191"/>
                  <a:pt x="154611" y="927647"/>
                </a:cubicBezTo>
                <a:cubicBezTo>
                  <a:pt x="63157" y="912783"/>
                  <a:pt x="-20201" y="856993"/>
                  <a:pt x="0" y="773036"/>
                </a:cubicBezTo>
                <a:cubicBezTo>
                  <a:pt x="2522" y="570538"/>
                  <a:pt x="-14578" y="428665"/>
                  <a:pt x="0" y="15461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0747095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>
            <a:noAutofit/>
          </a:bodyPr>
          <a:lstStyle/>
          <a:p>
            <a:pPr algn="ctr"/>
            <a:r>
              <a:rPr lang="en-US" sz="32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SymPy</a:t>
            </a:r>
            <a:r>
              <a:rPr lang="en-US" sz="32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- </a:t>
            </a:r>
            <a:r>
              <a:rPr lang="en-US" sz="28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Python library for symbolic mathematics</a:t>
            </a:r>
            <a:endParaRPr lang="ru-RU" sz="3200" dirty="0"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10" name="Объект 9" descr="Изображение выглядит как мультфильм, рисунок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82C717-9F54-10A1-C94A-B0B65C2D86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92166" y="236028"/>
            <a:ext cx="1244250" cy="11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F3C1996-D07F-07E0-8218-3DD6D6318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8018-4316-4ED7-850D-C2EF1EF47188}" type="slidenum">
              <a:rPr lang="ru-RU" smtClean="0"/>
              <a:t>13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23D25C7-34CE-7190-4F78-0E5472E0C3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7624" y="3230846"/>
            <a:ext cx="2466667" cy="75329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704C7D-2E5E-B73E-8778-9E118F6AF8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1314" y="3244402"/>
            <a:ext cx="2571555" cy="70055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766780B-5123-242B-09A8-19B5EADFD9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3019" y="4673348"/>
            <a:ext cx="2664117" cy="53349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5CEF813-A156-3F48-D95D-9A650E64C4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0082" y="4673348"/>
            <a:ext cx="2754018" cy="639031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DCBDE4FB-2AC7-49B8-EC8B-918686BB7EA2}"/>
              </a:ext>
            </a:extLst>
          </p:cNvPr>
          <p:cNvGrpSpPr/>
          <p:nvPr/>
        </p:nvGrpSpPr>
        <p:grpSpPr>
          <a:xfrm>
            <a:off x="9068127" y="1292772"/>
            <a:ext cx="1418241" cy="5382735"/>
            <a:chOff x="3452792" y="1430064"/>
            <a:chExt cx="1007319" cy="3823138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F885010D-4CC6-9019-379C-3E35F21AA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r="77422"/>
            <a:stretch/>
          </p:blipFill>
          <p:spPr>
            <a:xfrm>
              <a:off x="3452792" y="1430064"/>
              <a:ext cx="663322" cy="3823138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481C3979-A4C6-DA7F-0A4E-5D3344106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80559" t="460" b="-460"/>
            <a:stretch/>
          </p:blipFill>
          <p:spPr>
            <a:xfrm>
              <a:off x="3899060" y="1474868"/>
              <a:ext cx="561051" cy="3755478"/>
            </a:xfrm>
            <a:prstGeom prst="rect">
              <a:avLst/>
            </a:prstGeom>
          </p:spPr>
        </p:pic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BB7939B-7305-0B91-CDFB-18E3234D25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88589" y="1355853"/>
            <a:ext cx="3393327" cy="177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5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081C3D-618E-ADFA-6CA9-7757A3B7C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F7B6A0-E5BB-96EA-10CA-CA09DE1477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BACA30C-B504-D34F-5BF8-A0B201155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8018-4316-4ED7-850D-C2EF1EF47188}" type="slidenum">
              <a:rPr lang="ru-RU" smtClean="0"/>
              <a:t>14</a:t>
            </a:fld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86947FA-FB17-3DD6-2C39-2625CAC27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893" y="0"/>
            <a:ext cx="4115940" cy="6858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7768B2A-36ED-2290-62EA-4E0B42CC3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385" y="681037"/>
            <a:ext cx="5446888" cy="520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9359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3F5A88-BF91-2228-2A86-9B6DECEAA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12"/>
            <a:ext cx="10515600" cy="868856"/>
          </a:xfrm>
          <a:custGeom>
            <a:avLst/>
            <a:gdLst>
              <a:gd name="connsiteX0" fmla="*/ 0 w 10515600"/>
              <a:gd name="connsiteY0" fmla="*/ 434428 h 868856"/>
              <a:gd name="connsiteX1" fmla="*/ 434428 w 10515600"/>
              <a:gd name="connsiteY1" fmla="*/ 0 h 868856"/>
              <a:gd name="connsiteX2" fmla="*/ 1194818 w 10515600"/>
              <a:gd name="connsiteY2" fmla="*/ 0 h 868856"/>
              <a:gd name="connsiteX3" fmla="*/ 1472872 w 10515600"/>
              <a:gd name="connsiteY3" fmla="*/ 0 h 868856"/>
              <a:gd name="connsiteX4" fmla="*/ 2136795 w 10515600"/>
              <a:gd name="connsiteY4" fmla="*/ 0 h 868856"/>
              <a:gd name="connsiteX5" fmla="*/ 2800718 w 10515600"/>
              <a:gd name="connsiteY5" fmla="*/ 0 h 868856"/>
              <a:gd name="connsiteX6" fmla="*/ 3271706 w 10515600"/>
              <a:gd name="connsiteY6" fmla="*/ 0 h 868856"/>
              <a:gd name="connsiteX7" fmla="*/ 3742694 w 10515600"/>
              <a:gd name="connsiteY7" fmla="*/ 0 h 868856"/>
              <a:gd name="connsiteX8" fmla="*/ 4310149 w 10515600"/>
              <a:gd name="connsiteY8" fmla="*/ 0 h 868856"/>
              <a:gd name="connsiteX9" fmla="*/ 5070540 w 10515600"/>
              <a:gd name="connsiteY9" fmla="*/ 0 h 868856"/>
              <a:gd name="connsiteX10" fmla="*/ 5541528 w 10515600"/>
              <a:gd name="connsiteY10" fmla="*/ 0 h 868856"/>
              <a:gd name="connsiteX11" fmla="*/ 5916048 w 10515600"/>
              <a:gd name="connsiteY11" fmla="*/ 0 h 868856"/>
              <a:gd name="connsiteX12" fmla="*/ 6387037 w 10515600"/>
              <a:gd name="connsiteY12" fmla="*/ 0 h 868856"/>
              <a:gd name="connsiteX13" fmla="*/ 6665090 w 10515600"/>
              <a:gd name="connsiteY13" fmla="*/ 0 h 868856"/>
              <a:gd name="connsiteX14" fmla="*/ 7039610 w 10515600"/>
              <a:gd name="connsiteY14" fmla="*/ 0 h 868856"/>
              <a:gd name="connsiteX15" fmla="*/ 7414131 w 10515600"/>
              <a:gd name="connsiteY15" fmla="*/ 0 h 868856"/>
              <a:gd name="connsiteX16" fmla="*/ 8078054 w 10515600"/>
              <a:gd name="connsiteY16" fmla="*/ 0 h 868856"/>
              <a:gd name="connsiteX17" fmla="*/ 8452575 w 10515600"/>
              <a:gd name="connsiteY17" fmla="*/ 0 h 868856"/>
              <a:gd name="connsiteX18" fmla="*/ 8730628 w 10515600"/>
              <a:gd name="connsiteY18" fmla="*/ 0 h 868856"/>
              <a:gd name="connsiteX19" fmla="*/ 9105148 w 10515600"/>
              <a:gd name="connsiteY19" fmla="*/ 0 h 868856"/>
              <a:gd name="connsiteX20" fmla="*/ 9383202 w 10515600"/>
              <a:gd name="connsiteY20" fmla="*/ 0 h 868856"/>
              <a:gd name="connsiteX21" fmla="*/ 10081172 w 10515600"/>
              <a:gd name="connsiteY21" fmla="*/ 0 h 868856"/>
              <a:gd name="connsiteX22" fmla="*/ 10515600 w 10515600"/>
              <a:gd name="connsiteY22" fmla="*/ 434428 h 868856"/>
              <a:gd name="connsiteX23" fmla="*/ 10515600 w 10515600"/>
              <a:gd name="connsiteY23" fmla="*/ 434428 h 868856"/>
              <a:gd name="connsiteX24" fmla="*/ 10081172 w 10515600"/>
              <a:gd name="connsiteY24" fmla="*/ 868856 h 868856"/>
              <a:gd name="connsiteX25" fmla="*/ 9803119 w 10515600"/>
              <a:gd name="connsiteY25" fmla="*/ 868856 h 868856"/>
              <a:gd name="connsiteX26" fmla="*/ 9235663 w 10515600"/>
              <a:gd name="connsiteY26" fmla="*/ 868856 h 868856"/>
              <a:gd name="connsiteX27" fmla="*/ 8668208 w 10515600"/>
              <a:gd name="connsiteY27" fmla="*/ 868856 h 868856"/>
              <a:gd name="connsiteX28" fmla="*/ 7907817 w 10515600"/>
              <a:gd name="connsiteY28" fmla="*/ 868856 h 868856"/>
              <a:gd name="connsiteX29" fmla="*/ 7340362 w 10515600"/>
              <a:gd name="connsiteY29" fmla="*/ 868856 h 868856"/>
              <a:gd name="connsiteX30" fmla="*/ 6965841 w 10515600"/>
              <a:gd name="connsiteY30" fmla="*/ 868856 h 868856"/>
              <a:gd name="connsiteX31" fmla="*/ 6494853 w 10515600"/>
              <a:gd name="connsiteY31" fmla="*/ 868856 h 868856"/>
              <a:gd name="connsiteX32" fmla="*/ 5927398 w 10515600"/>
              <a:gd name="connsiteY32" fmla="*/ 868856 h 868856"/>
              <a:gd name="connsiteX33" fmla="*/ 5263475 w 10515600"/>
              <a:gd name="connsiteY33" fmla="*/ 868856 h 868856"/>
              <a:gd name="connsiteX34" fmla="*/ 4792486 w 10515600"/>
              <a:gd name="connsiteY34" fmla="*/ 868856 h 868856"/>
              <a:gd name="connsiteX35" fmla="*/ 4225031 w 10515600"/>
              <a:gd name="connsiteY35" fmla="*/ 868856 h 868856"/>
              <a:gd name="connsiteX36" fmla="*/ 3850510 w 10515600"/>
              <a:gd name="connsiteY36" fmla="*/ 868856 h 868856"/>
              <a:gd name="connsiteX37" fmla="*/ 3186587 w 10515600"/>
              <a:gd name="connsiteY37" fmla="*/ 868856 h 868856"/>
              <a:gd name="connsiteX38" fmla="*/ 2619132 w 10515600"/>
              <a:gd name="connsiteY38" fmla="*/ 868856 h 868856"/>
              <a:gd name="connsiteX39" fmla="*/ 1858741 w 10515600"/>
              <a:gd name="connsiteY39" fmla="*/ 868856 h 868856"/>
              <a:gd name="connsiteX40" fmla="*/ 1098351 w 10515600"/>
              <a:gd name="connsiteY40" fmla="*/ 868856 h 868856"/>
              <a:gd name="connsiteX41" fmla="*/ 434428 w 10515600"/>
              <a:gd name="connsiteY41" fmla="*/ 868856 h 868856"/>
              <a:gd name="connsiteX42" fmla="*/ 0 w 10515600"/>
              <a:gd name="connsiteY42" fmla="*/ 434428 h 86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515600" h="868856" fill="none" extrusionOk="0">
                <a:moveTo>
                  <a:pt x="0" y="434428"/>
                </a:moveTo>
                <a:cubicBezTo>
                  <a:pt x="21489" y="232184"/>
                  <a:pt x="192496" y="19417"/>
                  <a:pt x="434428" y="0"/>
                </a:cubicBezTo>
                <a:cubicBezTo>
                  <a:pt x="617992" y="-76416"/>
                  <a:pt x="1015187" y="65756"/>
                  <a:pt x="1194818" y="0"/>
                </a:cubicBezTo>
                <a:cubicBezTo>
                  <a:pt x="1374449" y="-65756"/>
                  <a:pt x="1358651" y="29096"/>
                  <a:pt x="1472872" y="0"/>
                </a:cubicBezTo>
                <a:cubicBezTo>
                  <a:pt x="1587093" y="-29096"/>
                  <a:pt x="1870642" y="49748"/>
                  <a:pt x="2136795" y="0"/>
                </a:cubicBezTo>
                <a:cubicBezTo>
                  <a:pt x="2402948" y="-49748"/>
                  <a:pt x="2647840" y="33408"/>
                  <a:pt x="2800718" y="0"/>
                </a:cubicBezTo>
                <a:cubicBezTo>
                  <a:pt x="2953596" y="-33408"/>
                  <a:pt x="3093519" y="43150"/>
                  <a:pt x="3271706" y="0"/>
                </a:cubicBezTo>
                <a:cubicBezTo>
                  <a:pt x="3449893" y="-43150"/>
                  <a:pt x="3551897" y="35800"/>
                  <a:pt x="3742694" y="0"/>
                </a:cubicBezTo>
                <a:cubicBezTo>
                  <a:pt x="3933491" y="-35800"/>
                  <a:pt x="4131361" y="4402"/>
                  <a:pt x="4310149" y="0"/>
                </a:cubicBezTo>
                <a:cubicBezTo>
                  <a:pt x="4488937" y="-4402"/>
                  <a:pt x="4715066" y="37290"/>
                  <a:pt x="5070540" y="0"/>
                </a:cubicBezTo>
                <a:cubicBezTo>
                  <a:pt x="5426014" y="-37290"/>
                  <a:pt x="5371345" y="32573"/>
                  <a:pt x="5541528" y="0"/>
                </a:cubicBezTo>
                <a:cubicBezTo>
                  <a:pt x="5711711" y="-32573"/>
                  <a:pt x="5788719" y="15756"/>
                  <a:pt x="5916048" y="0"/>
                </a:cubicBezTo>
                <a:cubicBezTo>
                  <a:pt x="6043377" y="-15756"/>
                  <a:pt x="6231564" y="40367"/>
                  <a:pt x="6387037" y="0"/>
                </a:cubicBezTo>
                <a:cubicBezTo>
                  <a:pt x="6542510" y="-40367"/>
                  <a:pt x="6540145" y="9433"/>
                  <a:pt x="6665090" y="0"/>
                </a:cubicBezTo>
                <a:cubicBezTo>
                  <a:pt x="6790035" y="-9433"/>
                  <a:pt x="6947328" y="35818"/>
                  <a:pt x="7039610" y="0"/>
                </a:cubicBezTo>
                <a:cubicBezTo>
                  <a:pt x="7131892" y="-35818"/>
                  <a:pt x="7320358" y="9528"/>
                  <a:pt x="7414131" y="0"/>
                </a:cubicBezTo>
                <a:cubicBezTo>
                  <a:pt x="7507904" y="-9528"/>
                  <a:pt x="7934075" y="27996"/>
                  <a:pt x="8078054" y="0"/>
                </a:cubicBezTo>
                <a:cubicBezTo>
                  <a:pt x="8222033" y="-27996"/>
                  <a:pt x="8303926" y="147"/>
                  <a:pt x="8452575" y="0"/>
                </a:cubicBezTo>
                <a:cubicBezTo>
                  <a:pt x="8601224" y="-147"/>
                  <a:pt x="8650755" y="28163"/>
                  <a:pt x="8730628" y="0"/>
                </a:cubicBezTo>
                <a:cubicBezTo>
                  <a:pt x="8810501" y="-28163"/>
                  <a:pt x="8989921" y="21616"/>
                  <a:pt x="9105148" y="0"/>
                </a:cubicBezTo>
                <a:cubicBezTo>
                  <a:pt x="9220375" y="-21616"/>
                  <a:pt x="9253250" y="894"/>
                  <a:pt x="9383202" y="0"/>
                </a:cubicBezTo>
                <a:cubicBezTo>
                  <a:pt x="9513154" y="-894"/>
                  <a:pt x="9761369" y="23008"/>
                  <a:pt x="10081172" y="0"/>
                </a:cubicBezTo>
                <a:cubicBezTo>
                  <a:pt x="10317314" y="5600"/>
                  <a:pt x="10522534" y="191791"/>
                  <a:pt x="10515600" y="434428"/>
                </a:cubicBezTo>
                <a:lnTo>
                  <a:pt x="10515600" y="434428"/>
                </a:lnTo>
                <a:cubicBezTo>
                  <a:pt x="10517560" y="710563"/>
                  <a:pt x="10344129" y="839029"/>
                  <a:pt x="10081172" y="868856"/>
                </a:cubicBezTo>
                <a:cubicBezTo>
                  <a:pt x="9960912" y="871036"/>
                  <a:pt x="9881165" y="861213"/>
                  <a:pt x="9803119" y="868856"/>
                </a:cubicBezTo>
                <a:cubicBezTo>
                  <a:pt x="9725073" y="876499"/>
                  <a:pt x="9397492" y="836831"/>
                  <a:pt x="9235663" y="868856"/>
                </a:cubicBezTo>
                <a:cubicBezTo>
                  <a:pt x="9073834" y="900881"/>
                  <a:pt x="8909759" y="824536"/>
                  <a:pt x="8668208" y="868856"/>
                </a:cubicBezTo>
                <a:cubicBezTo>
                  <a:pt x="8426657" y="913176"/>
                  <a:pt x="8176472" y="865511"/>
                  <a:pt x="7907817" y="868856"/>
                </a:cubicBezTo>
                <a:cubicBezTo>
                  <a:pt x="7639162" y="872201"/>
                  <a:pt x="7542713" y="865163"/>
                  <a:pt x="7340362" y="868856"/>
                </a:cubicBezTo>
                <a:cubicBezTo>
                  <a:pt x="7138012" y="872549"/>
                  <a:pt x="7129315" y="854060"/>
                  <a:pt x="6965841" y="868856"/>
                </a:cubicBezTo>
                <a:cubicBezTo>
                  <a:pt x="6802367" y="883652"/>
                  <a:pt x="6600791" y="856057"/>
                  <a:pt x="6494853" y="868856"/>
                </a:cubicBezTo>
                <a:cubicBezTo>
                  <a:pt x="6388915" y="881655"/>
                  <a:pt x="6150440" y="838085"/>
                  <a:pt x="5927398" y="868856"/>
                </a:cubicBezTo>
                <a:cubicBezTo>
                  <a:pt x="5704357" y="899627"/>
                  <a:pt x="5520985" y="862107"/>
                  <a:pt x="5263475" y="868856"/>
                </a:cubicBezTo>
                <a:cubicBezTo>
                  <a:pt x="5005965" y="875605"/>
                  <a:pt x="4944465" y="858225"/>
                  <a:pt x="4792486" y="868856"/>
                </a:cubicBezTo>
                <a:cubicBezTo>
                  <a:pt x="4640507" y="879487"/>
                  <a:pt x="4371191" y="825875"/>
                  <a:pt x="4225031" y="868856"/>
                </a:cubicBezTo>
                <a:cubicBezTo>
                  <a:pt x="4078871" y="911837"/>
                  <a:pt x="3932256" y="824611"/>
                  <a:pt x="3850510" y="868856"/>
                </a:cubicBezTo>
                <a:cubicBezTo>
                  <a:pt x="3768764" y="913101"/>
                  <a:pt x="3344825" y="793122"/>
                  <a:pt x="3186587" y="868856"/>
                </a:cubicBezTo>
                <a:cubicBezTo>
                  <a:pt x="3028349" y="944590"/>
                  <a:pt x="2799333" y="845422"/>
                  <a:pt x="2619132" y="868856"/>
                </a:cubicBezTo>
                <a:cubicBezTo>
                  <a:pt x="2438932" y="892290"/>
                  <a:pt x="2137959" y="855858"/>
                  <a:pt x="1858741" y="868856"/>
                </a:cubicBezTo>
                <a:cubicBezTo>
                  <a:pt x="1579523" y="881854"/>
                  <a:pt x="1352963" y="799909"/>
                  <a:pt x="1098351" y="868856"/>
                </a:cubicBezTo>
                <a:cubicBezTo>
                  <a:pt x="843739" y="937803"/>
                  <a:pt x="584142" y="823910"/>
                  <a:pt x="434428" y="868856"/>
                </a:cubicBezTo>
                <a:cubicBezTo>
                  <a:pt x="195241" y="799238"/>
                  <a:pt x="-1526" y="657825"/>
                  <a:pt x="0" y="434428"/>
                </a:cubicBezTo>
                <a:close/>
              </a:path>
              <a:path w="10515600" h="868856" stroke="0" extrusionOk="0">
                <a:moveTo>
                  <a:pt x="0" y="434428"/>
                </a:moveTo>
                <a:cubicBezTo>
                  <a:pt x="62111" y="223961"/>
                  <a:pt x="198251" y="-24415"/>
                  <a:pt x="434428" y="0"/>
                </a:cubicBezTo>
                <a:cubicBezTo>
                  <a:pt x="586552" y="-88760"/>
                  <a:pt x="897312" y="60652"/>
                  <a:pt x="1194818" y="0"/>
                </a:cubicBezTo>
                <a:cubicBezTo>
                  <a:pt x="1492324" y="-60652"/>
                  <a:pt x="1663265" y="13413"/>
                  <a:pt x="1858741" y="0"/>
                </a:cubicBezTo>
                <a:cubicBezTo>
                  <a:pt x="2054217" y="-13413"/>
                  <a:pt x="2142152" y="24894"/>
                  <a:pt x="2233262" y="0"/>
                </a:cubicBezTo>
                <a:cubicBezTo>
                  <a:pt x="2324372" y="-24894"/>
                  <a:pt x="2435490" y="30936"/>
                  <a:pt x="2511315" y="0"/>
                </a:cubicBezTo>
                <a:cubicBezTo>
                  <a:pt x="2587140" y="-30936"/>
                  <a:pt x="3001788" y="56080"/>
                  <a:pt x="3175238" y="0"/>
                </a:cubicBezTo>
                <a:cubicBezTo>
                  <a:pt x="3348688" y="-56080"/>
                  <a:pt x="3433703" y="25334"/>
                  <a:pt x="3549759" y="0"/>
                </a:cubicBezTo>
                <a:cubicBezTo>
                  <a:pt x="3665815" y="-25334"/>
                  <a:pt x="3849990" y="43216"/>
                  <a:pt x="4020747" y="0"/>
                </a:cubicBezTo>
                <a:cubicBezTo>
                  <a:pt x="4191504" y="-43216"/>
                  <a:pt x="4587323" y="17047"/>
                  <a:pt x="4781137" y="0"/>
                </a:cubicBezTo>
                <a:cubicBezTo>
                  <a:pt x="4974951" y="-17047"/>
                  <a:pt x="5192439" y="47761"/>
                  <a:pt x="5541528" y="0"/>
                </a:cubicBezTo>
                <a:cubicBezTo>
                  <a:pt x="5890617" y="-47761"/>
                  <a:pt x="5779003" y="17010"/>
                  <a:pt x="5916048" y="0"/>
                </a:cubicBezTo>
                <a:cubicBezTo>
                  <a:pt x="6053093" y="-17010"/>
                  <a:pt x="6349550" y="55800"/>
                  <a:pt x="6676439" y="0"/>
                </a:cubicBezTo>
                <a:cubicBezTo>
                  <a:pt x="7003328" y="-55800"/>
                  <a:pt x="7100560" y="3673"/>
                  <a:pt x="7436829" y="0"/>
                </a:cubicBezTo>
                <a:cubicBezTo>
                  <a:pt x="7773098" y="-3673"/>
                  <a:pt x="7953436" y="56669"/>
                  <a:pt x="8197220" y="0"/>
                </a:cubicBezTo>
                <a:cubicBezTo>
                  <a:pt x="8441004" y="-56669"/>
                  <a:pt x="8415288" y="17590"/>
                  <a:pt x="8475273" y="0"/>
                </a:cubicBezTo>
                <a:cubicBezTo>
                  <a:pt x="8535258" y="-17590"/>
                  <a:pt x="8816687" y="5371"/>
                  <a:pt x="9139196" y="0"/>
                </a:cubicBezTo>
                <a:cubicBezTo>
                  <a:pt x="9461705" y="-5371"/>
                  <a:pt x="9295414" y="32974"/>
                  <a:pt x="9417249" y="0"/>
                </a:cubicBezTo>
                <a:cubicBezTo>
                  <a:pt x="9539084" y="-32974"/>
                  <a:pt x="9750875" y="54483"/>
                  <a:pt x="10081172" y="0"/>
                </a:cubicBezTo>
                <a:cubicBezTo>
                  <a:pt x="10370629" y="39161"/>
                  <a:pt x="10481658" y="182952"/>
                  <a:pt x="10515600" y="434428"/>
                </a:cubicBezTo>
                <a:lnTo>
                  <a:pt x="10515600" y="434428"/>
                </a:lnTo>
                <a:cubicBezTo>
                  <a:pt x="10483253" y="619621"/>
                  <a:pt x="10376434" y="906074"/>
                  <a:pt x="10081172" y="868856"/>
                </a:cubicBezTo>
                <a:cubicBezTo>
                  <a:pt x="9841904" y="895354"/>
                  <a:pt x="9508805" y="858072"/>
                  <a:pt x="9320782" y="868856"/>
                </a:cubicBezTo>
                <a:cubicBezTo>
                  <a:pt x="9132759" y="879640"/>
                  <a:pt x="9012406" y="836482"/>
                  <a:pt x="8753326" y="868856"/>
                </a:cubicBezTo>
                <a:cubicBezTo>
                  <a:pt x="8494246" y="901230"/>
                  <a:pt x="8234626" y="802897"/>
                  <a:pt x="8089403" y="868856"/>
                </a:cubicBezTo>
                <a:cubicBezTo>
                  <a:pt x="7944180" y="934815"/>
                  <a:pt x="7849316" y="844607"/>
                  <a:pt x="7714882" y="868856"/>
                </a:cubicBezTo>
                <a:cubicBezTo>
                  <a:pt x="7580448" y="893105"/>
                  <a:pt x="7365256" y="848914"/>
                  <a:pt x="7050959" y="868856"/>
                </a:cubicBezTo>
                <a:cubicBezTo>
                  <a:pt x="6736662" y="888798"/>
                  <a:pt x="6736421" y="840186"/>
                  <a:pt x="6483504" y="868856"/>
                </a:cubicBezTo>
                <a:cubicBezTo>
                  <a:pt x="6230587" y="897526"/>
                  <a:pt x="6273085" y="857387"/>
                  <a:pt x="6108983" y="868856"/>
                </a:cubicBezTo>
                <a:cubicBezTo>
                  <a:pt x="5944881" y="880325"/>
                  <a:pt x="5913638" y="843606"/>
                  <a:pt x="5830930" y="868856"/>
                </a:cubicBezTo>
                <a:cubicBezTo>
                  <a:pt x="5748222" y="894106"/>
                  <a:pt x="5471458" y="806431"/>
                  <a:pt x="5263475" y="868856"/>
                </a:cubicBezTo>
                <a:cubicBezTo>
                  <a:pt x="5055492" y="931281"/>
                  <a:pt x="5030235" y="827206"/>
                  <a:pt x="4888954" y="868856"/>
                </a:cubicBezTo>
                <a:cubicBezTo>
                  <a:pt x="4747673" y="910506"/>
                  <a:pt x="4626524" y="816736"/>
                  <a:pt x="4417966" y="868856"/>
                </a:cubicBezTo>
                <a:cubicBezTo>
                  <a:pt x="4209408" y="920976"/>
                  <a:pt x="4199474" y="857172"/>
                  <a:pt x="4139913" y="868856"/>
                </a:cubicBezTo>
                <a:cubicBezTo>
                  <a:pt x="4080352" y="880540"/>
                  <a:pt x="3874011" y="862030"/>
                  <a:pt x="3765392" y="868856"/>
                </a:cubicBezTo>
                <a:cubicBezTo>
                  <a:pt x="3656773" y="875682"/>
                  <a:pt x="3537632" y="825344"/>
                  <a:pt x="3390871" y="868856"/>
                </a:cubicBezTo>
                <a:cubicBezTo>
                  <a:pt x="3244110" y="912368"/>
                  <a:pt x="3156160" y="865208"/>
                  <a:pt x="3016351" y="868856"/>
                </a:cubicBezTo>
                <a:cubicBezTo>
                  <a:pt x="2876542" y="872504"/>
                  <a:pt x="2650892" y="852772"/>
                  <a:pt x="2448895" y="868856"/>
                </a:cubicBezTo>
                <a:cubicBezTo>
                  <a:pt x="2246898" y="884940"/>
                  <a:pt x="1951975" y="852580"/>
                  <a:pt x="1688505" y="868856"/>
                </a:cubicBezTo>
                <a:cubicBezTo>
                  <a:pt x="1425035" y="885132"/>
                  <a:pt x="1498780" y="865908"/>
                  <a:pt x="1313984" y="868856"/>
                </a:cubicBezTo>
                <a:cubicBezTo>
                  <a:pt x="1129188" y="871804"/>
                  <a:pt x="857085" y="765551"/>
                  <a:pt x="434428" y="868856"/>
                </a:cubicBezTo>
                <a:cubicBezTo>
                  <a:pt x="193665" y="874838"/>
                  <a:pt x="3219" y="684132"/>
                  <a:pt x="0" y="434428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176903286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S-matrix from ECIS (TALYS subprogram)</a:t>
            </a:r>
            <a:endParaRPr lang="ru-RU" sz="4000" dirty="0"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B5300E5-E130-B8E4-5D89-C41FF648B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51" y="1698060"/>
            <a:ext cx="7908508" cy="39399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E01890C-29E7-7562-3A84-D91BADBCE2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3469"/>
          <a:stretch/>
        </p:blipFill>
        <p:spPr>
          <a:xfrm>
            <a:off x="7566813" y="1882726"/>
            <a:ext cx="4609613" cy="4510796"/>
          </a:xfrm>
          <a:prstGeom prst="rect">
            <a:avLst/>
          </a:prstGeom>
        </p:spPr>
      </p:pic>
      <p:sp>
        <p:nvSpPr>
          <p:cNvPr id="24" name="Номер слайда 23">
            <a:extLst>
              <a:ext uri="{FF2B5EF4-FFF2-40B4-BE49-F238E27FC236}">
                <a16:creationId xmlns:a16="http://schemas.microsoft.com/office/drawing/2014/main" id="{81F3B30D-8A6E-1019-380E-A39DE0F1B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8018-4316-4ED7-850D-C2EF1EF47188}" type="slidenum">
              <a:rPr lang="ru-RU" smtClean="0"/>
              <a:t>15</a:t>
            </a:fld>
            <a:endParaRPr lang="ru-RU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E33FCCC-2F97-CECB-8648-AAA8549D8F31}"/>
              </a:ext>
            </a:extLst>
          </p:cNvPr>
          <p:cNvSpPr txBox="1"/>
          <p:nvPr/>
        </p:nvSpPr>
        <p:spPr>
          <a:xfrm>
            <a:off x="578069" y="1170602"/>
            <a:ext cx="64855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Aptos SemiBold" panose="020B0004020202020204" pitchFamily="34" charset="0"/>
              </a:rPr>
              <a:t>Changes in source file: </a:t>
            </a:r>
            <a:r>
              <a:rPr lang="en-US" dirty="0" err="1">
                <a:solidFill>
                  <a:srgbClr val="0070C0"/>
                </a:solidFill>
                <a:latin typeface="Aptos SemiBold" panose="020B0004020202020204" pitchFamily="34" charset="0"/>
              </a:rPr>
              <a:t>directecis.f</a:t>
            </a:r>
            <a:r>
              <a:rPr lang="en-US" dirty="0">
                <a:solidFill>
                  <a:srgbClr val="0070C0"/>
                </a:solidFill>
                <a:latin typeface="Aptos SemiBold" panose="020B0004020202020204" pitchFamily="34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Aptos SemiBold" panose="020B0004020202020204" pitchFamily="34" charset="0"/>
              </a:rPr>
              <a:t>dwbaecis.f</a:t>
            </a:r>
            <a:r>
              <a:rPr lang="en-US" dirty="0">
                <a:solidFill>
                  <a:srgbClr val="0070C0"/>
                </a:solidFill>
                <a:latin typeface="Aptos SemiBold" panose="020B0004020202020204" pitchFamily="34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Aptos SemiBold" panose="020B0004020202020204" pitchFamily="34" charset="0"/>
              </a:rPr>
              <a:t>incidentecis.f</a:t>
            </a:r>
            <a:endParaRPr lang="ru-RU" dirty="0">
              <a:solidFill>
                <a:srgbClr val="0070C0"/>
              </a:solidFill>
              <a:latin typeface="Aptos SemiBold" panose="020B00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7E363BB-442E-85C4-DFA2-ABF4A4AF8199}"/>
              </a:ext>
            </a:extLst>
          </p:cNvPr>
          <p:cNvSpPr txBox="1"/>
          <p:nvPr/>
        </p:nvSpPr>
        <p:spPr>
          <a:xfrm>
            <a:off x="1947120" y="4746344"/>
            <a:ext cx="561969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Aptos SemiBold" panose="020B0004020202020204" pitchFamily="34" charset="0"/>
              </a:rPr>
              <a:t>lo</a:t>
            </a:r>
            <a:r>
              <a:rPr lang="en-US" dirty="0">
                <a:solidFill>
                  <a:srgbClr val="0070C0"/>
                </a:solidFill>
                <a:latin typeface="Aptos SemiBold" panose="020B0004020202020204" pitchFamily="34" charset="0"/>
              </a:rPr>
              <a:t> – array with logical flags in </a:t>
            </a:r>
            <a:r>
              <a:rPr lang="en-US" i="1" dirty="0">
                <a:solidFill>
                  <a:srgbClr val="C00000"/>
                </a:solidFill>
                <a:latin typeface="Aptos SemiBold" panose="020B0004020202020204" pitchFamily="34" charset="0"/>
              </a:rPr>
              <a:t>ecis1</a:t>
            </a:r>
            <a:r>
              <a:rPr lang="en-US" dirty="0">
                <a:solidFill>
                  <a:srgbClr val="0070C0"/>
                </a:solidFill>
                <a:latin typeface="Aptos SemiBold" panose="020B0004020202020204" pitchFamily="34" charset="0"/>
              </a:rPr>
              <a:t> and </a:t>
            </a:r>
            <a:r>
              <a:rPr lang="en-US" i="1" dirty="0">
                <a:solidFill>
                  <a:srgbClr val="C00000"/>
                </a:solidFill>
                <a:latin typeface="Aptos SemiBold" panose="020B0004020202020204" pitchFamily="34" charset="0"/>
              </a:rPr>
              <a:t>ecis2</a:t>
            </a:r>
          </a:p>
          <a:p>
            <a:endParaRPr lang="en-US" dirty="0">
              <a:solidFill>
                <a:srgbClr val="0070C0"/>
              </a:solidFill>
              <a:latin typeface="Aptos SemiBold" panose="020B0004020202020204" pitchFamily="34" charset="0"/>
            </a:endParaRPr>
          </a:p>
          <a:p>
            <a:r>
              <a:rPr lang="en-US" dirty="0">
                <a:solidFill>
                  <a:srgbClr val="0070C0"/>
                </a:solidFill>
                <a:latin typeface="Aptos SemiBold" panose="020B0004020202020204" pitchFamily="34" charset="0"/>
              </a:rPr>
              <a:t>Print S-matrix in file </a:t>
            </a:r>
            <a:r>
              <a:rPr lang="en-US" dirty="0">
                <a:solidFill>
                  <a:srgbClr val="7030A0"/>
                </a:solidFill>
                <a:latin typeface="Aptos SemiBold" panose="020B0004020202020204" pitchFamily="34" charset="0"/>
              </a:rPr>
              <a:t>fort.60</a:t>
            </a:r>
            <a:r>
              <a:rPr lang="en-US" dirty="0">
                <a:solidFill>
                  <a:srgbClr val="0070C0"/>
                </a:solidFill>
                <a:latin typeface="Aptos SemiBold" panose="020B0004020202020204" pitchFamily="34" charset="0"/>
              </a:rPr>
              <a:t>:</a:t>
            </a:r>
          </a:p>
          <a:p>
            <a:r>
              <a:rPr lang="en-US" b="1" i="1" dirty="0">
                <a:solidFill>
                  <a:srgbClr val="0070C0"/>
                </a:solidFill>
                <a:latin typeface="Aptos SemiBold" panose="020B0004020202020204" pitchFamily="34" charset="0"/>
              </a:rPr>
              <a:t>lo(60) = T   </a:t>
            </a:r>
            <a:r>
              <a:rPr lang="en-US" dirty="0">
                <a:solidFill>
                  <a:srgbClr val="0070C0"/>
                </a:solidFill>
                <a:latin typeface="Aptos SemiBold" panose="020B0004020202020204" pitchFamily="34" charset="0"/>
              </a:rPr>
              <a:t>– 10</a:t>
            </a:r>
            <a:r>
              <a:rPr lang="en-US" baseline="30000" dirty="0">
                <a:solidFill>
                  <a:srgbClr val="0070C0"/>
                </a:solidFill>
                <a:latin typeface="Aptos SemiBold" panose="020B0004020202020204" pitchFamily="34" charset="0"/>
              </a:rPr>
              <a:t>th</a:t>
            </a:r>
            <a:r>
              <a:rPr lang="en-US" dirty="0">
                <a:solidFill>
                  <a:srgbClr val="0070C0"/>
                </a:solidFill>
                <a:latin typeface="Aptos SemiBold" panose="020B0004020202020204" pitchFamily="34" charset="0"/>
              </a:rPr>
              <a:t> place in variable </a:t>
            </a:r>
            <a:r>
              <a:rPr lang="en-US" i="1" dirty="0">
                <a:solidFill>
                  <a:srgbClr val="C00000"/>
                </a:solidFill>
                <a:latin typeface="Aptos SemiBold" panose="020B0004020202020204" pitchFamily="34" charset="0"/>
              </a:rPr>
              <a:t>ecis2</a:t>
            </a:r>
            <a:r>
              <a:rPr lang="en-US" i="1" dirty="0">
                <a:solidFill>
                  <a:srgbClr val="0070C0"/>
                </a:solidFill>
                <a:latin typeface="Aptos SemiBold" panose="020B0004020202020204" pitchFamily="34" charset="0"/>
              </a:rPr>
              <a:t>  </a:t>
            </a:r>
          </a:p>
          <a:p>
            <a:endParaRPr lang="en-US" i="1" dirty="0">
              <a:solidFill>
                <a:srgbClr val="0070C0"/>
              </a:solidFill>
              <a:latin typeface="Aptos SemiBold" panose="020B0004020202020204" pitchFamily="34" charset="0"/>
            </a:endParaRPr>
          </a:p>
          <a:p>
            <a:r>
              <a:rPr lang="en-US" dirty="0">
                <a:solidFill>
                  <a:srgbClr val="0070C0"/>
                </a:solidFill>
                <a:latin typeface="Aptos SemiBold" panose="020B0004020202020204" pitchFamily="34" charset="0"/>
              </a:rPr>
              <a:t>Print S-matrix in </a:t>
            </a:r>
            <a:r>
              <a:rPr lang="en-US" dirty="0" err="1">
                <a:solidFill>
                  <a:srgbClr val="0070C0"/>
                </a:solidFill>
                <a:latin typeface="Aptos SemiBold" panose="020B0004020202020204" pitchFamily="34" charset="0"/>
              </a:rPr>
              <a:t>ecis</a:t>
            </a:r>
            <a:r>
              <a:rPr lang="en-US" dirty="0">
                <a:solidFill>
                  <a:srgbClr val="0070C0"/>
                </a:solidFill>
                <a:latin typeface="Aptos SemiBold" panose="020B0004020202020204" pitchFamily="34" charset="0"/>
              </a:rPr>
              <a:t> output files (ex. </a:t>
            </a:r>
            <a:r>
              <a:rPr lang="en-US" dirty="0" err="1">
                <a:solidFill>
                  <a:srgbClr val="0070C0"/>
                </a:solidFill>
                <a:latin typeface="Aptos SemiBold" panose="020B0004020202020204" pitchFamily="34" charset="0"/>
              </a:rPr>
              <a:t>ecisdisc.out</a:t>
            </a:r>
            <a:r>
              <a:rPr lang="en-US" dirty="0">
                <a:solidFill>
                  <a:srgbClr val="0070C0"/>
                </a:solidFill>
                <a:latin typeface="Aptos SemiBold" panose="020B0004020202020204" pitchFamily="34" charset="0"/>
              </a:rPr>
              <a:t>):</a:t>
            </a:r>
          </a:p>
          <a:p>
            <a:r>
              <a:rPr lang="en-US" b="1" i="1" dirty="0">
                <a:solidFill>
                  <a:srgbClr val="0070C0"/>
                </a:solidFill>
                <a:latin typeface="Aptos SemiBold" panose="020B0004020202020204" pitchFamily="34" charset="0"/>
              </a:rPr>
              <a:t>lo(56) = T   - </a:t>
            </a:r>
            <a:r>
              <a:rPr lang="en-US" dirty="0">
                <a:solidFill>
                  <a:srgbClr val="0070C0"/>
                </a:solidFill>
                <a:latin typeface="Aptos SemiBold" panose="020B0004020202020204" pitchFamily="34" charset="0"/>
              </a:rPr>
              <a:t>6</a:t>
            </a:r>
            <a:r>
              <a:rPr lang="en-US" baseline="30000" dirty="0">
                <a:solidFill>
                  <a:srgbClr val="0070C0"/>
                </a:solidFill>
                <a:latin typeface="Aptos SemiBold" panose="020B0004020202020204" pitchFamily="34" charset="0"/>
              </a:rPr>
              <a:t>th</a:t>
            </a:r>
            <a:r>
              <a:rPr lang="en-US" dirty="0">
                <a:solidFill>
                  <a:srgbClr val="0070C0"/>
                </a:solidFill>
                <a:latin typeface="Aptos SemiBold" panose="020B0004020202020204" pitchFamily="34" charset="0"/>
              </a:rPr>
              <a:t> place in variable </a:t>
            </a:r>
            <a:r>
              <a:rPr lang="en-US" i="1" dirty="0">
                <a:solidFill>
                  <a:srgbClr val="C00000"/>
                </a:solidFill>
                <a:latin typeface="Aptos SemiBold" panose="020B0004020202020204" pitchFamily="34" charset="0"/>
              </a:rPr>
              <a:t>ecis2</a:t>
            </a:r>
            <a:endParaRPr lang="ru-RU" i="1" dirty="0">
              <a:solidFill>
                <a:srgbClr val="C00000"/>
              </a:solidFill>
              <a:latin typeface="Aptos SemiBold" panose="020B0004020202020204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1" name="Рукописный ввод 40">
                <a:extLst>
                  <a:ext uri="{FF2B5EF4-FFF2-40B4-BE49-F238E27FC236}">
                    <a16:creationId xmlns:a16="http://schemas.microsoft.com/office/drawing/2014/main" id="{18DCF45F-762F-4303-7762-7C52692142C6}"/>
                  </a:ext>
                </a:extLst>
              </p14:cNvPr>
              <p14:cNvContentPartPr/>
              <p14:nvPr/>
            </p14:nvContentPartPr>
            <p14:xfrm>
              <a:off x="328545" y="4069413"/>
              <a:ext cx="147960" cy="479160"/>
            </p14:xfrm>
          </p:contentPart>
        </mc:Choice>
        <mc:Fallback>
          <p:pic>
            <p:nvPicPr>
              <p:cNvPr id="41" name="Рукописный ввод 40">
                <a:extLst>
                  <a:ext uri="{FF2B5EF4-FFF2-40B4-BE49-F238E27FC236}">
                    <a16:creationId xmlns:a16="http://schemas.microsoft.com/office/drawing/2014/main" id="{18DCF45F-762F-4303-7762-7C52692142C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0905" y="4051413"/>
                <a:ext cx="183600" cy="51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2" name="Рукописный ввод 41">
                <a:extLst>
                  <a:ext uri="{FF2B5EF4-FFF2-40B4-BE49-F238E27FC236}">
                    <a16:creationId xmlns:a16="http://schemas.microsoft.com/office/drawing/2014/main" id="{302231EF-A02F-6104-F6FD-51B612232ED9}"/>
                  </a:ext>
                </a:extLst>
              </p14:cNvPr>
              <p14:cNvContentPartPr/>
              <p14:nvPr/>
            </p14:nvContentPartPr>
            <p14:xfrm>
              <a:off x="5727465" y="4006413"/>
              <a:ext cx="276120" cy="560520"/>
            </p14:xfrm>
          </p:contentPart>
        </mc:Choice>
        <mc:Fallback>
          <p:pic>
            <p:nvPicPr>
              <p:cNvPr id="42" name="Рукописный ввод 41">
                <a:extLst>
                  <a:ext uri="{FF2B5EF4-FFF2-40B4-BE49-F238E27FC236}">
                    <a16:creationId xmlns:a16="http://schemas.microsoft.com/office/drawing/2014/main" id="{302231EF-A02F-6104-F6FD-51B612232ED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09825" y="3988413"/>
                <a:ext cx="311760" cy="596160"/>
              </a:xfrm>
              <a:prstGeom prst="rect">
                <a:avLst/>
              </a:prstGeom>
            </p:spPr>
          </p:pic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B908B832-45AC-A97A-DDAC-508788E16A08}"/>
              </a:ext>
            </a:extLst>
          </p:cNvPr>
          <p:cNvSpPr txBox="1"/>
          <p:nvPr/>
        </p:nvSpPr>
        <p:spPr>
          <a:xfrm>
            <a:off x="8292959" y="1170602"/>
            <a:ext cx="3246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  <a:latin typeface="Aptos SemiBold" panose="020B0004020202020204" pitchFamily="34" charset="0"/>
              </a:rPr>
              <a:t>ecist.f</a:t>
            </a:r>
            <a:endParaRPr lang="ru-RU" dirty="0">
              <a:solidFill>
                <a:srgbClr val="0070C0"/>
              </a:solidFill>
              <a:latin typeface="Aptos SemiBold" panose="020B0004020202020204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4" name="Рукописный ввод 43">
                <a:extLst>
                  <a:ext uri="{FF2B5EF4-FFF2-40B4-BE49-F238E27FC236}">
                    <a16:creationId xmlns:a16="http://schemas.microsoft.com/office/drawing/2014/main" id="{CE0A9A62-A53D-735E-CDC2-AAD628540AD9}"/>
                  </a:ext>
                </a:extLst>
              </p14:cNvPr>
              <p14:cNvContentPartPr/>
              <p14:nvPr/>
            </p14:nvContentPartPr>
            <p14:xfrm>
              <a:off x="7055505" y="1220013"/>
              <a:ext cx="892080" cy="151920"/>
            </p14:xfrm>
          </p:contentPart>
        </mc:Choice>
        <mc:Fallback>
          <p:pic>
            <p:nvPicPr>
              <p:cNvPr id="44" name="Рукописный ввод 43">
                <a:extLst>
                  <a:ext uri="{FF2B5EF4-FFF2-40B4-BE49-F238E27FC236}">
                    <a16:creationId xmlns:a16="http://schemas.microsoft.com/office/drawing/2014/main" id="{CE0A9A62-A53D-735E-CDC2-AAD628540AD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037505" y="1202013"/>
                <a:ext cx="927720" cy="18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57" name="Рукописный ввод 56">
                <a:extLst>
                  <a:ext uri="{FF2B5EF4-FFF2-40B4-BE49-F238E27FC236}">
                    <a16:creationId xmlns:a16="http://schemas.microsoft.com/office/drawing/2014/main" id="{DB9224B9-A674-AEC4-75B6-76012EBFF37A}"/>
                  </a:ext>
                </a:extLst>
              </p14:cNvPr>
              <p14:cNvContentPartPr/>
              <p14:nvPr/>
            </p14:nvContentPartPr>
            <p14:xfrm>
              <a:off x="1890838" y="4545170"/>
              <a:ext cx="89640" cy="1134000"/>
            </p14:xfrm>
          </p:contentPart>
        </mc:Choice>
        <mc:Fallback>
          <p:pic>
            <p:nvPicPr>
              <p:cNvPr id="57" name="Рукописный ввод 56">
                <a:extLst>
                  <a:ext uri="{FF2B5EF4-FFF2-40B4-BE49-F238E27FC236}">
                    <a16:creationId xmlns:a16="http://schemas.microsoft.com/office/drawing/2014/main" id="{DB9224B9-A674-AEC4-75B6-76012EBFF37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882198" y="4536530"/>
                <a:ext cx="107280" cy="1151640"/>
              </a:xfrm>
              <a:prstGeom prst="rect">
                <a:avLst/>
              </a:prstGeom>
            </p:spPr>
          </p:pic>
        </mc:Fallback>
      </mc:AlternateContent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B34CAF2-C2F2-6790-AD76-412BB40036F7}"/>
              </a:ext>
            </a:extLst>
          </p:cNvPr>
          <p:cNvGrpSpPr/>
          <p:nvPr/>
        </p:nvGrpSpPr>
        <p:grpSpPr>
          <a:xfrm>
            <a:off x="1446123" y="4522607"/>
            <a:ext cx="609595" cy="1717920"/>
            <a:chOff x="1446123" y="4522607"/>
            <a:chExt cx="609595" cy="1717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58" name="Рукописный ввод 57">
                  <a:extLst>
                    <a:ext uri="{FF2B5EF4-FFF2-40B4-BE49-F238E27FC236}">
                      <a16:creationId xmlns:a16="http://schemas.microsoft.com/office/drawing/2014/main" id="{99FABD46-AFCC-BE09-1DB2-6FED77E5DD3C}"/>
                    </a:ext>
                  </a:extLst>
                </p14:cNvPr>
                <p14:cNvContentPartPr/>
                <p14:nvPr/>
              </p14:nvContentPartPr>
              <p14:xfrm>
                <a:off x="1988038" y="5660810"/>
                <a:ext cx="67680" cy="25920"/>
              </p14:xfrm>
            </p:contentPart>
          </mc:Choice>
          <mc:Fallback>
            <p:pic>
              <p:nvPicPr>
                <p:cNvPr id="58" name="Рукописный ввод 57">
                  <a:extLst>
                    <a:ext uri="{FF2B5EF4-FFF2-40B4-BE49-F238E27FC236}">
                      <a16:creationId xmlns:a16="http://schemas.microsoft.com/office/drawing/2014/main" id="{99FABD46-AFCC-BE09-1DB2-6FED77E5DD3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979398" y="5651810"/>
                  <a:ext cx="8532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59" name="Рукописный ввод 58">
                  <a:extLst>
                    <a:ext uri="{FF2B5EF4-FFF2-40B4-BE49-F238E27FC236}">
                      <a16:creationId xmlns:a16="http://schemas.microsoft.com/office/drawing/2014/main" id="{FA8E3088-A920-E7E3-B63C-A6CC04A48125}"/>
                    </a:ext>
                  </a:extLst>
                </p14:cNvPr>
                <p14:cNvContentPartPr/>
                <p14:nvPr/>
              </p14:nvContentPartPr>
              <p14:xfrm>
                <a:off x="1839358" y="4537970"/>
                <a:ext cx="126720" cy="120960"/>
              </p14:xfrm>
            </p:contentPart>
          </mc:Choice>
          <mc:Fallback>
            <p:pic>
              <p:nvPicPr>
                <p:cNvPr id="59" name="Рукописный ввод 58">
                  <a:extLst>
                    <a:ext uri="{FF2B5EF4-FFF2-40B4-BE49-F238E27FC236}">
                      <a16:creationId xmlns:a16="http://schemas.microsoft.com/office/drawing/2014/main" id="{FA8E3088-A920-E7E3-B63C-A6CC04A48125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830358" y="4529330"/>
                  <a:ext cx="14436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60" name="Рукописный ввод 59">
                  <a:extLst>
                    <a:ext uri="{FF2B5EF4-FFF2-40B4-BE49-F238E27FC236}">
                      <a16:creationId xmlns:a16="http://schemas.microsoft.com/office/drawing/2014/main" id="{BBB6CA9C-7E84-FBED-F7C1-2608B5EBFFC6}"/>
                    </a:ext>
                  </a:extLst>
                </p14:cNvPr>
                <p14:cNvContentPartPr/>
                <p14:nvPr/>
              </p14:nvContentPartPr>
              <p14:xfrm>
                <a:off x="1494363" y="4537367"/>
                <a:ext cx="501480" cy="1703160"/>
              </p14:xfrm>
            </p:contentPart>
          </mc:Choice>
          <mc:Fallback>
            <p:pic>
              <p:nvPicPr>
                <p:cNvPr id="60" name="Рукописный ввод 59">
                  <a:extLst>
                    <a:ext uri="{FF2B5EF4-FFF2-40B4-BE49-F238E27FC236}">
                      <a16:creationId xmlns:a16="http://schemas.microsoft.com/office/drawing/2014/main" id="{BBB6CA9C-7E84-FBED-F7C1-2608B5EBFFC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485363" y="4528727"/>
                  <a:ext cx="519120" cy="172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61" name="Рукописный ввод 60">
                  <a:extLst>
                    <a:ext uri="{FF2B5EF4-FFF2-40B4-BE49-F238E27FC236}">
                      <a16:creationId xmlns:a16="http://schemas.microsoft.com/office/drawing/2014/main" id="{49660687-E4CB-A3A0-18E3-D81626B309E1}"/>
                    </a:ext>
                  </a:extLst>
                </p14:cNvPr>
                <p14:cNvContentPartPr/>
                <p14:nvPr/>
              </p14:nvContentPartPr>
              <p14:xfrm>
                <a:off x="1446123" y="4522607"/>
                <a:ext cx="210600" cy="158760"/>
              </p14:xfrm>
            </p:contentPart>
          </mc:Choice>
          <mc:Fallback>
            <p:pic>
              <p:nvPicPr>
                <p:cNvPr id="61" name="Рукописный ввод 60">
                  <a:extLst>
                    <a:ext uri="{FF2B5EF4-FFF2-40B4-BE49-F238E27FC236}">
                      <a16:creationId xmlns:a16="http://schemas.microsoft.com/office/drawing/2014/main" id="{49660687-E4CB-A3A0-18E3-D81626B309E1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437123" y="4513967"/>
                  <a:ext cx="228240" cy="176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6238E9A0-FDEE-7198-972D-AA6C516FDB8A}"/>
              </a:ext>
            </a:extLst>
          </p:cNvPr>
          <p:cNvGrpSpPr/>
          <p:nvPr/>
        </p:nvGrpSpPr>
        <p:grpSpPr>
          <a:xfrm>
            <a:off x="8960760" y="4878617"/>
            <a:ext cx="952920" cy="100080"/>
            <a:chOff x="8960760" y="4878617"/>
            <a:chExt cx="952920" cy="100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63" name="Рукописный ввод 62">
                  <a:extLst>
                    <a:ext uri="{FF2B5EF4-FFF2-40B4-BE49-F238E27FC236}">
                      <a16:creationId xmlns:a16="http://schemas.microsoft.com/office/drawing/2014/main" id="{98C14C46-363D-34B0-B5FB-BB716FA3944B}"/>
                    </a:ext>
                  </a:extLst>
                </p14:cNvPr>
                <p14:cNvContentPartPr/>
                <p14:nvPr/>
              </p14:nvContentPartPr>
              <p14:xfrm>
                <a:off x="8982720" y="4902737"/>
                <a:ext cx="930960" cy="30960"/>
              </p14:xfrm>
            </p:contentPart>
          </mc:Choice>
          <mc:Fallback>
            <p:pic>
              <p:nvPicPr>
                <p:cNvPr id="63" name="Рукописный ввод 62">
                  <a:extLst>
                    <a:ext uri="{FF2B5EF4-FFF2-40B4-BE49-F238E27FC236}">
                      <a16:creationId xmlns:a16="http://schemas.microsoft.com/office/drawing/2014/main" id="{98C14C46-363D-34B0-B5FB-BB716FA3944B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8973720" y="4894097"/>
                  <a:ext cx="94860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64" name="Рукописный ввод 63">
                  <a:extLst>
                    <a:ext uri="{FF2B5EF4-FFF2-40B4-BE49-F238E27FC236}">
                      <a16:creationId xmlns:a16="http://schemas.microsoft.com/office/drawing/2014/main" id="{45BB18D1-C783-4913-5194-B9365DA1D0C9}"/>
                    </a:ext>
                  </a:extLst>
                </p14:cNvPr>
                <p14:cNvContentPartPr/>
                <p14:nvPr/>
              </p14:nvContentPartPr>
              <p14:xfrm>
                <a:off x="8960760" y="4878617"/>
                <a:ext cx="228240" cy="100080"/>
              </p14:xfrm>
            </p:contentPart>
          </mc:Choice>
          <mc:Fallback>
            <p:pic>
              <p:nvPicPr>
                <p:cNvPr id="64" name="Рукописный ввод 63">
                  <a:extLst>
                    <a:ext uri="{FF2B5EF4-FFF2-40B4-BE49-F238E27FC236}">
                      <a16:creationId xmlns:a16="http://schemas.microsoft.com/office/drawing/2014/main" id="{45BB18D1-C783-4913-5194-B9365DA1D0C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951760" y="4869617"/>
                  <a:ext cx="245880" cy="1177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4297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D8C6E9B-70A1-7D87-8546-6864F9B73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5581" y="1696675"/>
            <a:ext cx="6230037" cy="352596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E5A04D2-B626-B75C-B019-ABABA081F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5581" y="2937541"/>
            <a:ext cx="5285669" cy="300005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BCEFE65-C5B1-E698-5F50-78975140E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5581" y="1746913"/>
            <a:ext cx="6033882" cy="868856"/>
          </a:xfrm>
          <a:prstGeom prst="rect">
            <a:avLst/>
          </a:prstGeom>
        </p:spPr>
      </p:pic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9AA78FD8-1053-4D01-FDA3-F6ABF70D8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8018-4316-4ED7-850D-C2EF1EF47188}" type="slidenum">
              <a:rPr lang="ru-RU" smtClean="0"/>
              <a:t>16</a:t>
            </a:fld>
            <a:endParaRPr lang="ru-RU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8C1DD4A-3170-A581-C269-D2E55BC1C4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572" y="1739641"/>
            <a:ext cx="4846990" cy="3560746"/>
          </a:xfrm>
          <a:prstGeom prst="rect">
            <a:avLst/>
          </a:prstGeom>
        </p:spPr>
      </p:pic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551BA6B7-FCBA-9A52-6C06-08EFA9322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12"/>
            <a:ext cx="10515600" cy="868856"/>
          </a:xfrm>
          <a:custGeom>
            <a:avLst/>
            <a:gdLst>
              <a:gd name="connsiteX0" fmla="*/ 0 w 10515600"/>
              <a:gd name="connsiteY0" fmla="*/ 434428 h 868856"/>
              <a:gd name="connsiteX1" fmla="*/ 434428 w 10515600"/>
              <a:gd name="connsiteY1" fmla="*/ 0 h 868856"/>
              <a:gd name="connsiteX2" fmla="*/ 1194818 w 10515600"/>
              <a:gd name="connsiteY2" fmla="*/ 0 h 868856"/>
              <a:gd name="connsiteX3" fmla="*/ 1472872 w 10515600"/>
              <a:gd name="connsiteY3" fmla="*/ 0 h 868856"/>
              <a:gd name="connsiteX4" fmla="*/ 2136795 w 10515600"/>
              <a:gd name="connsiteY4" fmla="*/ 0 h 868856"/>
              <a:gd name="connsiteX5" fmla="*/ 2800718 w 10515600"/>
              <a:gd name="connsiteY5" fmla="*/ 0 h 868856"/>
              <a:gd name="connsiteX6" fmla="*/ 3271706 w 10515600"/>
              <a:gd name="connsiteY6" fmla="*/ 0 h 868856"/>
              <a:gd name="connsiteX7" fmla="*/ 3742694 w 10515600"/>
              <a:gd name="connsiteY7" fmla="*/ 0 h 868856"/>
              <a:gd name="connsiteX8" fmla="*/ 4310149 w 10515600"/>
              <a:gd name="connsiteY8" fmla="*/ 0 h 868856"/>
              <a:gd name="connsiteX9" fmla="*/ 5070540 w 10515600"/>
              <a:gd name="connsiteY9" fmla="*/ 0 h 868856"/>
              <a:gd name="connsiteX10" fmla="*/ 5541528 w 10515600"/>
              <a:gd name="connsiteY10" fmla="*/ 0 h 868856"/>
              <a:gd name="connsiteX11" fmla="*/ 5916048 w 10515600"/>
              <a:gd name="connsiteY11" fmla="*/ 0 h 868856"/>
              <a:gd name="connsiteX12" fmla="*/ 6387037 w 10515600"/>
              <a:gd name="connsiteY12" fmla="*/ 0 h 868856"/>
              <a:gd name="connsiteX13" fmla="*/ 6665090 w 10515600"/>
              <a:gd name="connsiteY13" fmla="*/ 0 h 868856"/>
              <a:gd name="connsiteX14" fmla="*/ 7039610 w 10515600"/>
              <a:gd name="connsiteY14" fmla="*/ 0 h 868856"/>
              <a:gd name="connsiteX15" fmla="*/ 7414131 w 10515600"/>
              <a:gd name="connsiteY15" fmla="*/ 0 h 868856"/>
              <a:gd name="connsiteX16" fmla="*/ 8078054 w 10515600"/>
              <a:gd name="connsiteY16" fmla="*/ 0 h 868856"/>
              <a:gd name="connsiteX17" fmla="*/ 8452575 w 10515600"/>
              <a:gd name="connsiteY17" fmla="*/ 0 h 868856"/>
              <a:gd name="connsiteX18" fmla="*/ 8730628 w 10515600"/>
              <a:gd name="connsiteY18" fmla="*/ 0 h 868856"/>
              <a:gd name="connsiteX19" fmla="*/ 9105148 w 10515600"/>
              <a:gd name="connsiteY19" fmla="*/ 0 h 868856"/>
              <a:gd name="connsiteX20" fmla="*/ 9383202 w 10515600"/>
              <a:gd name="connsiteY20" fmla="*/ 0 h 868856"/>
              <a:gd name="connsiteX21" fmla="*/ 10081172 w 10515600"/>
              <a:gd name="connsiteY21" fmla="*/ 0 h 868856"/>
              <a:gd name="connsiteX22" fmla="*/ 10515600 w 10515600"/>
              <a:gd name="connsiteY22" fmla="*/ 434428 h 868856"/>
              <a:gd name="connsiteX23" fmla="*/ 10515600 w 10515600"/>
              <a:gd name="connsiteY23" fmla="*/ 434428 h 868856"/>
              <a:gd name="connsiteX24" fmla="*/ 10081172 w 10515600"/>
              <a:gd name="connsiteY24" fmla="*/ 868856 h 868856"/>
              <a:gd name="connsiteX25" fmla="*/ 9803119 w 10515600"/>
              <a:gd name="connsiteY25" fmla="*/ 868856 h 868856"/>
              <a:gd name="connsiteX26" fmla="*/ 9235663 w 10515600"/>
              <a:gd name="connsiteY26" fmla="*/ 868856 h 868856"/>
              <a:gd name="connsiteX27" fmla="*/ 8668208 w 10515600"/>
              <a:gd name="connsiteY27" fmla="*/ 868856 h 868856"/>
              <a:gd name="connsiteX28" fmla="*/ 7907817 w 10515600"/>
              <a:gd name="connsiteY28" fmla="*/ 868856 h 868856"/>
              <a:gd name="connsiteX29" fmla="*/ 7340362 w 10515600"/>
              <a:gd name="connsiteY29" fmla="*/ 868856 h 868856"/>
              <a:gd name="connsiteX30" fmla="*/ 6965841 w 10515600"/>
              <a:gd name="connsiteY30" fmla="*/ 868856 h 868856"/>
              <a:gd name="connsiteX31" fmla="*/ 6494853 w 10515600"/>
              <a:gd name="connsiteY31" fmla="*/ 868856 h 868856"/>
              <a:gd name="connsiteX32" fmla="*/ 5927398 w 10515600"/>
              <a:gd name="connsiteY32" fmla="*/ 868856 h 868856"/>
              <a:gd name="connsiteX33" fmla="*/ 5263475 w 10515600"/>
              <a:gd name="connsiteY33" fmla="*/ 868856 h 868856"/>
              <a:gd name="connsiteX34" fmla="*/ 4792486 w 10515600"/>
              <a:gd name="connsiteY34" fmla="*/ 868856 h 868856"/>
              <a:gd name="connsiteX35" fmla="*/ 4225031 w 10515600"/>
              <a:gd name="connsiteY35" fmla="*/ 868856 h 868856"/>
              <a:gd name="connsiteX36" fmla="*/ 3850510 w 10515600"/>
              <a:gd name="connsiteY36" fmla="*/ 868856 h 868856"/>
              <a:gd name="connsiteX37" fmla="*/ 3186587 w 10515600"/>
              <a:gd name="connsiteY37" fmla="*/ 868856 h 868856"/>
              <a:gd name="connsiteX38" fmla="*/ 2619132 w 10515600"/>
              <a:gd name="connsiteY38" fmla="*/ 868856 h 868856"/>
              <a:gd name="connsiteX39" fmla="*/ 1858741 w 10515600"/>
              <a:gd name="connsiteY39" fmla="*/ 868856 h 868856"/>
              <a:gd name="connsiteX40" fmla="*/ 1098351 w 10515600"/>
              <a:gd name="connsiteY40" fmla="*/ 868856 h 868856"/>
              <a:gd name="connsiteX41" fmla="*/ 434428 w 10515600"/>
              <a:gd name="connsiteY41" fmla="*/ 868856 h 868856"/>
              <a:gd name="connsiteX42" fmla="*/ 0 w 10515600"/>
              <a:gd name="connsiteY42" fmla="*/ 434428 h 86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515600" h="868856" fill="none" extrusionOk="0">
                <a:moveTo>
                  <a:pt x="0" y="434428"/>
                </a:moveTo>
                <a:cubicBezTo>
                  <a:pt x="21489" y="232184"/>
                  <a:pt x="192496" y="19417"/>
                  <a:pt x="434428" y="0"/>
                </a:cubicBezTo>
                <a:cubicBezTo>
                  <a:pt x="617992" y="-76416"/>
                  <a:pt x="1015187" y="65756"/>
                  <a:pt x="1194818" y="0"/>
                </a:cubicBezTo>
                <a:cubicBezTo>
                  <a:pt x="1374449" y="-65756"/>
                  <a:pt x="1358651" y="29096"/>
                  <a:pt x="1472872" y="0"/>
                </a:cubicBezTo>
                <a:cubicBezTo>
                  <a:pt x="1587093" y="-29096"/>
                  <a:pt x="1870642" y="49748"/>
                  <a:pt x="2136795" y="0"/>
                </a:cubicBezTo>
                <a:cubicBezTo>
                  <a:pt x="2402948" y="-49748"/>
                  <a:pt x="2647840" y="33408"/>
                  <a:pt x="2800718" y="0"/>
                </a:cubicBezTo>
                <a:cubicBezTo>
                  <a:pt x="2953596" y="-33408"/>
                  <a:pt x="3093519" y="43150"/>
                  <a:pt x="3271706" y="0"/>
                </a:cubicBezTo>
                <a:cubicBezTo>
                  <a:pt x="3449893" y="-43150"/>
                  <a:pt x="3551897" y="35800"/>
                  <a:pt x="3742694" y="0"/>
                </a:cubicBezTo>
                <a:cubicBezTo>
                  <a:pt x="3933491" y="-35800"/>
                  <a:pt x="4131361" y="4402"/>
                  <a:pt x="4310149" y="0"/>
                </a:cubicBezTo>
                <a:cubicBezTo>
                  <a:pt x="4488937" y="-4402"/>
                  <a:pt x="4715066" y="37290"/>
                  <a:pt x="5070540" y="0"/>
                </a:cubicBezTo>
                <a:cubicBezTo>
                  <a:pt x="5426014" y="-37290"/>
                  <a:pt x="5371345" y="32573"/>
                  <a:pt x="5541528" y="0"/>
                </a:cubicBezTo>
                <a:cubicBezTo>
                  <a:pt x="5711711" y="-32573"/>
                  <a:pt x="5788719" y="15756"/>
                  <a:pt x="5916048" y="0"/>
                </a:cubicBezTo>
                <a:cubicBezTo>
                  <a:pt x="6043377" y="-15756"/>
                  <a:pt x="6231564" y="40367"/>
                  <a:pt x="6387037" y="0"/>
                </a:cubicBezTo>
                <a:cubicBezTo>
                  <a:pt x="6542510" y="-40367"/>
                  <a:pt x="6540145" y="9433"/>
                  <a:pt x="6665090" y="0"/>
                </a:cubicBezTo>
                <a:cubicBezTo>
                  <a:pt x="6790035" y="-9433"/>
                  <a:pt x="6947328" y="35818"/>
                  <a:pt x="7039610" y="0"/>
                </a:cubicBezTo>
                <a:cubicBezTo>
                  <a:pt x="7131892" y="-35818"/>
                  <a:pt x="7320358" y="9528"/>
                  <a:pt x="7414131" y="0"/>
                </a:cubicBezTo>
                <a:cubicBezTo>
                  <a:pt x="7507904" y="-9528"/>
                  <a:pt x="7934075" y="27996"/>
                  <a:pt x="8078054" y="0"/>
                </a:cubicBezTo>
                <a:cubicBezTo>
                  <a:pt x="8222033" y="-27996"/>
                  <a:pt x="8303926" y="147"/>
                  <a:pt x="8452575" y="0"/>
                </a:cubicBezTo>
                <a:cubicBezTo>
                  <a:pt x="8601224" y="-147"/>
                  <a:pt x="8650755" y="28163"/>
                  <a:pt x="8730628" y="0"/>
                </a:cubicBezTo>
                <a:cubicBezTo>
                  <a:pt x="8810501" y="-28163"/>
                  <a:pt x="8989921" y="21616"/>
                  <a:pt x="9105148" y="0"/>
                </a:cubicBezTo>
                <a:cubicBezTo>
                  <a:pt x="9220375" y="-21616"/>
                  <a:pt x="9253250" y="894"/>
                  <a:pt x="9383202" y="0"/>
                </a:cubicBezTo>
                <a:cubicBezTo>
                  <a:pt x="9513154" y="-894"/>
                  <a:pt x="9761369" y="23008"/>
                  <a:pt x="10081172" y="0"/>
                </a:cubicBezTo>
                <a:cubicBezTo>
                  <a:pt x="10317314" y="5600"/>
                  <a:pt x="10522534" y="191791"/>
                  <a:pt x="10515600" y="434428"/>
                </a:cubicBezTo>
                <a:lnTo>
                  <a:pt x="10515600" y="434428"/>
                </a:lnTo>
                <a:cubicBezTo>
                  <a:pt x="10517560" y="710563"/>
                  <a:pt x="10344129" y="839029"/>
                  <a:pt x="10081172" y="868856"/>
                </a:cubicBezTo>
                <a:cubicBezTo>
                  <a:pt x="9960912" y="871036"/>
                  <a:pt x="9881165" y="861213"/>
                  <a:pt x="9803119" y="868856"/>
                </a:cubicBezTo>
                <a:cubicBezTo>
                  <a:pt x="9725073" y="876499"/>
                  <a:pt x="9397492" y="836831"/>
                  <a:pt x="9235663" y="868856"/>
                </a:cubicBezTo>
                <a:cubicBezTo>
                  <a:pt x="9073834" y="900881"/>
                  <a:pt x="8909759" y="824536"/>
                  <a:pt x="8668208" y="868856"/>
                </a:cubicBezTo>
                <a:cubicBezTo>
                  <a:pt x="8426657" y="913176"/>
                  <a:pt x="8176472" y="865511"/>
                  <a:pt x="7907817" y="868856"/>
                </a:cubicBezTo>
                <a:cubicBezTo>
                  <a:pt x="7639162" y="872201"/>
                  <a:pt x="7542713" y="865163"/>
                  <a:pt x="7340362" y="868856"/>
                </a:cubicBezTo>
                <a:cubicBezTo>
                  <a:pt x="7138012" y="872549"/>
                  <a:pt x="7129315" y="854060"/>
                  <a:pt x="6965841" y="868856"/>
                </a:cubicBezTo>
                <a:cubicBezTo>
                  <a:pt x="6802367" y="883652"/>
                  <a:pt x="6600791" y="856057"/>
                  <a:pt x="6494853" y="868856"/>
                </a:cubicBezTo>
                <a:cubicBezTo>
                  <a:pt x="6388915" y="881655"/>
                  <a:pt x="6150440" y="838085"/>
                  <a:pt x="5927398" y="868856"/>
                </a:cubicBezTo>
                <a:cubicBezTo>
                  <a:pt x="5704357" y="899627"/>
                  <a:pt x="5520985" y="862107"/>
                  <a:pt x="5263475" y="868856"/>
                </a:cubicBezTo>
                <a:cubicBezTo>
                  <a:pt x="5005965" y="875605"/>
                  <a:pt x="4944465" y="858225"/>
                  <a:pt x="4792486" y="868856"/>
                </a:cubicBezTo>
                <a:cubicBezTo>
                  <a:pt x="4640507" y="879487"/>
                  <a:pt x="4371191" y="825875"/>
                  <a:pt x="4225031" y="868856"/>
                </a:cubicBezTo>
                <a:cubicBezTo>
                  <a:pt x="4078871" y="911837"/>
                  <a:pt x="3932256" y="824611"/>
                  <a:pt x="3850510" y="868856"/>
                </a:cubicBezTo>
                <a:cubicBezTo>
                  <a:pt x="3768764" y="913101"/>
                  <a:pt x="3344825" y="793122"/>
                  <a:pt x="3186587" y="868856"/>
                </a:cubicBezTo>
                <a:cubicBezTo>
                  <a:pt x="3028349" y="944590"/>
                  <a:pt x="2799333" y="845422"/>
                  <a:pt x="2619132" y="868856"/>
                </a:cubicBezTo>
                <a:cubicBezTo>
                  <a:pt x="2438932" y="892290"/>
                  <a:pt x="2137959" y="855858"/>
                  <a:pt x="1858741" y="868856"/>
                </a:cubicBezTo>
                <a:cubicBezTo>
                  <a:pt x="1579523" y="881854"/>
                  <a:pt x="1352963" y="799909"/>
                  <a:pt x="1098351" y="868856"/>
                </a:cubicBezTo>
                <a:cubicBezTo>
                  <a:pt x="843739" y="937803"/>
                  <a:pt x="584142" y="823910"/>
                  <a:pt x="434428" y="868856"/>
                </a:cubicBezTo>
                <a:cubicBezTo>
                  <a:pt x="195241" y="799238"/>
                  <a:pt x="-1526" y="657825"/>
                  <a:pt x="0" y="434428"/>
                </a:cubicBezTo>
                <a:close/>
              </a:path>
              <a:path w="10515600" h="868856" stroke="0" extrusionOk="0">
                <a:moveTo>
                  <a:pt x="0" y="434428"/>
                </a:moveTo>
                <a:cubicBezTo>
                  <a:pt x="62111" y="223961"/>
                  <a:pt x="198251" y="-24415"/>
                  <a:pt x="434428" y="0"/>
                </a:cubicBezTo>
                <a:cubicBezTo>
                  <a:pt x="586552" y="-88760"/>
                  <a:pt x="897312" y="60652"/>
                  <a:pt x="1194818" y="0"/>
                </a:cubicBezTo>
                <a:cubicBezTo>
                  <a:pt x="1492324" y="-60652"/>
                  <a:pt x="1663265" y="13413"/>
                  <a:pt x="1858741" y="0"/>
                </a:cubicBezTo>
                <a:cubicBezTo>
                  <a:pt x="2054217" y="-13413"/>
                  <a:pt x="2142152" y="24894"/>
                  <a:pt x="2233262" y="0"/>
                </a:cubicBezTo>
                <a:cubicBezTo>
                  <a:pt x="2324372" y="-24894"/>
                  <a:pt x="2435490" y="30936"/>
                  <a:pt x="2511315" y="0"/>
                </a:cubicBezTo>
                <a:cubicBezTo>
                  <a:pt x="2587140" y="-30936"/>
                  <a:pt x="3001788" y="56080"/>
                  <a:pt x="3175238" y="0"/>
                </a:cubicBezTo>
                <a:cubicBezTo>
                  <a:pt x="3348688" y="-56080"/>
                  <a:pt x="3433703" y="25334"/>
                  <a:pt x="3549759" y="0"/>
                </a:cubicBezTo>
                <a:cubicBezTo>
                  <a:pt x="3665815" y="-25334"/>
                  <a:pt x="3849990" y="43216"/>
                  <a:pt x="4020747" y="0"/>
                </a:cubicBezTo>
                <a:cubicBezTo>
                  <a:pt x="4191504" y="-43216"/>
                  <a:pt x="4587323" y="17047"/>
                  <a:pt x="4781137" y="0"/>
                </a:cubicBezTo>
                <a:cubicBezTo>
                  <a:pt x="4974951" y="-17047"/>
                  <a:pt x="5192439" y="47761"/>
                  <a:pt x="5541528" y="0"/>
                </a:cubicBezTo>
                <a:cubicBezTo>
                  <a:pt x="5890617" y="-47761"/>
                  <a:pt x="5779003" y="17010"/>
                  <a:pt x="5916048" y="0"/>
                </a:cubicBezTo>
                <a:cubicBezTo>
                  <a:pt x="6053093" y="-17010"/>
                  <a:pt x="6349550" y="55800"/>
                  <a:pt x="6676439" y="0"/>
                </a:cubicBezTo>
                <a:cubicBezTo>
                  <a:pt x="7003328" y="-55800"/>
                  <a:pt x="7100560" y="3673"/>
                  <a:pt x="7436829" y="0"/>
                </a:cubicBezTo>
                <a:cubicBezTo>
                  <a:pt x="7773098" y="-3673"/>
                  <a:pt x="7953436" y="56669"/>
                  <a:pt x="8197220" y="0"/>
                </a:cubicBezTo>
                <a:cubicBezTo>
                  <a:pt x="8441004" y="-56669"/>
                  <a:pt x="8415288" y="17590"/>
                  <a:pt x="8475273" y="0"/>
                </a:cubicBezTo>
                <a:cubicBezTo>
                  <a:pt x="8535258" y="-17590"/>
                  <a:pt x="8816687" y="5371"/>
                  <a:pt x="9139196" y="0"/>
                </a:cubicBezTo>
                <a:cubicBezTo>
                  <a:pt x="9461705" y="-5371"/>
                  <a:pt x="9295414" y="32974"/>
                  <a:pt x="9417249" y="0"/>
                </a:cubicBezTo>
                <a:cubicBezTo>
                  <a:pt x="9539084" y="-32974"/>
                  <a:pt x="9750875" y="54483"/>
                  <a:pt x="10081172" y="0"/>
                </a:cubicBezTo>
                <a:cubicBezTo>
                  <a:pt x="10370629" y="39161"/>
                  <a:pt x="10481658" y="182952"/>
                  <a:pt x="10515600" y="434428"/>
                </a:cubicBezTo>
                <a:lnTo>
                  <a:pt x="10515600" y="434428"/>
                </a:lnTo>
                <a:cubicBezTo>
                  <a:pt x="10483253" y="619621"/>
                  <a:pt x="10376434" y="906074"/>
                  <a:pt x="10081172" y="868856"/>
                </a:cubicBezTo>
                <a:cubicBezTo>
                  <a:pt x="9841904" y="895354"/>
                  <a:pt x="9508805" y="858072"/>
                  <a:pt x="9320782" y="868856"/>
                </a:cubicBezTo>
                <a:cubicBezTo>
                  <a:pt x="9132759" y="879640"/>
                  <a:pt x="9012406" y="836482"/>
                  <a:pt x="8753326" y="868856"/>
                </a:cubicBezTo>
                <a:cubicBezTo>
                  <a:pt x="8494246" y="901230"/>
                  <a:pt x="8234626" y="802897"/>
                  <a:pt x="8089403" y="868856"/>
                </a:cubicBezTo>
                <a:cubicBezTo>
                  <a:pt x="7944180" y="934815"/>
                  <a:pt x="7849316" y="844607"/>
                  <a:pt x="7714882" y="868856"/>
                </a:cubicBezTo>
                <a:cubicBezTo>
                  <a:pt x="7580448" y="893105"/>
                  <a:pt x="7365256" y="848914"/>
                  <a:pt x="7050959" y="868856"/>
                </a:cubicBezTo>
                <a:cubicBezTo>
                  <a:pt x="6736662" y="888798"/>
                  <a:pt x="6736421" y="840186"/>
                  <a:pt x="6483504" y="868856"/>
                </a:cubicBezTo>
                <a:cubicBezTo>
                  <a:pt x="6230587" y="897526"/>
                  <a:pt x="6273085" y="857387"/>
                  <a:pt x="6108983" y="868856"/>
                </a:cubicBezTo>
                <a:cubicBezTo>
                  <a:pt x="5944881" y="880325"/>
                  <a:pt x="5913638" y="843606"/>
                  <a:pt x="5830930" y="868856"/>
                </a:cubicBezTo>
                <a:cubicBezTo>
                  <a:pt x="5748222" y="894106"/>
                  <a:pt x="5471458" y="806431"/>
                  <a:pt x="5263475" y="868856"/>
                </a:cubicBezTo>
                <a:cubicBezTo>
                  <a:pt x="5055492" y="931281"/>
                  <a:pt x="5030235" y="827206"/>
                  <a:pt x="4888954" y="868856"/>
                </a:cubicBezTo>
                <a:cubicBezTo>
                  <a:pt x="4747673" y="910506"/>
                  <a:pt x="4626524" y="816736"/>
                  <a:pt x="4417966" y="868856"/>
                </a:cubicBezTo>
                <a:cubicBezTo>
                  <a:pt x="4209408" y="920976"/>
                  <a:pt x="4199474" y="857172"/>
                  <a:pt x="4139913" y="868856"/>
                </a:cubicBezTo>
                <a:cubicBezTo>
                  <a:pt x="4080352" y="880540"/>
                  <a:pt x="3874011" y="862030"/>
                  <a:pt x="3765392" y="868856"/>
                </a:cubicBezTo>
                <a:cubicBezTo>
                  <a:pt x="3656773" y="875682"/>
                  <a:pt x="3537632" y="825344"/>
                  <a:pt x="3390871" y="868856"/>
                </a:cubicBezTo>
                <a:cubicBezTo>
                  <a:pt x="3244110" y="912368"/>
                  <a:pt x="3156160" y="865208"/>
                  <a:pt x="3016351" y="868856"/>
                </a:cubicBezTo>
                <a:cubicBezTo>
                  <a:pt x="2876542" y="872504"/>
                  <a:pt x="2650892" y="852772"/>
                  <a:pt x="2448895" y="868856"/>
                </a:cubicBezTo>
                <a:cubicBezTo>
                  <a:pt x="2246898" y="884940"/>
                  <a:pt x="1951975" y="852580"/>
                  <a:pt x="1688505" y="868856"/>
                </a:cubicBezTo>
                <a:cubicBezTo>
                  <a:pt x="1425035" y="885132"/>
                  <a:pt x="1498780" y="865908"/>
                  <a:pt x="1313984" y="868856"/>
                </a:cubicBezTo>
                <a:cubicBezTo>
                  <a:pt x="1129188" y="871804"/>
                  <a:pt x="857085" y="765551"/>
                  <a:pt x="434428" y="868856"/>
                </a:cubicBezTo>
                <a:cubicBezTo>
                  <a:pt x="193665" y="874838"/>
                  <a:pt x="3219" y="684132"/>
                  <a:pt x="0" y="434428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176903286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S-matrix – file fort.60</a:t>
            </a:r>
            <a:endParaRPr lang="ru-RU" sz="4000" dirty="0"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DEB150-9C15-5769-4392-44886A0315AF}"/>
              </a:ext>
            </a:extLst>
          </p:cNvPr>
          <p:cNvSpPr txBox="1"/>
          <p:nvPr/>
        </p:nvSpPr>
        <p:spPr>
          <a:xfrm>
            <a:off x="2093361" y="1224738"/>
            <a:ext cx="9829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Aptos SemiBold" panose="020B0004020202020204" pitchFamily="34" charset="0"/>
              </a:rPr>
              <a:t>fort.60</a:t>
            </a:r>
            <a:endParaRPr lang="ru-RU" dirty="0">
              <a:solidFill>
                <a:srgbClr val="0070C0"/>
              </a:solidFill>
              <a:latin typeface="Aptos SemiBold" panose="020B00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FD8909-1814-D736-630A-BCAF1FB1D13D}"/>
              </a:ext>
            </a:extLst>
          </p:cNvPr>
          <p:cNvSpPr txBox="1"/>
          <p:nvPr/>
        </p:nvSpPr>
        <p:spPr>
          <a:xfrm>
            <a:off x="7816018" y="1170602"/>
            <a:ext cx="16828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  <a:latin typeface="Aptos SemiBold" panose="020B0004020202020204" pitchFamily="34" charset="0"/>
              </a:rPr>
              <a:t>ecisdisc.out</a:t>
            </a:r>
            <a:endParaRPr lang="ru-RU" dirty="0">
              <a:solidFill>
                <a:srgbClr val="0070C0"/>
              </a:solidFill>
              <a:latin typeface="Aptos SemiBold" panose="020B0004020202020204" pitchFamily="34" charset="0"/>
            </a:endParaRP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E8E32976-3DAA-71B9-FEE6-3B1607E49220}"/>
              </a:ext>
            </a:extLst>
          </p:cNvPr>
          <p:cNvGrpSpPr/>
          <p:nvPr/>
        </p:nvGrpSpPr>
        <p:grpSpPr>
          <a:xfrm>
            <a:off x="6671520" y="3770177"/>
            <a:ext cx="159480" cy="712800"/>
            <a:chOff x="6671520" y="3770177"/>
            <a:chExt cx="159480" cy="712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22" name="Рукописный ввод 21">
                  <a:extLst>
                    <a:ext uri="{FF2B5EF4-FFF2-40B4-BE49-F238E27FC236}">
                      <a16:creationId xmlns:a16="http://schemas.microsoft.com/office/drawing/2014/main" id="{94504BBE-E665-F6B9-4AA6-5DD070F9350F}"/>
                    </a:ext>
                  </a:extLst>
                </p14:cNvPr>
                <p14:cNvContentPartPr/>
                <p14:nvPr/>
              </p14:nvContentPartPr>
              <p14:xfrm>
                <a:off x="6724440" y="3770177"/>
                <a:ext cx="34920" cy="712800"/>
              </p14:xfrm>
            </p:contentPart>
          </mc:Choice>
          <mc:Fallback>
            <p:pic>
              <p:nvPicPr>
                <p:cNvPr id="22" name="Рукописный ввод 21">
                  <a:extLst>
                    <a:ext uri="{FF2B5EF4-FFF2-40B4-BE49-F238E27FC236}">
                      <a16:creationId xmlns:a16="http://schemas.microsoft.com/office/drawing/2014/main" id="{94504BBE-E665-F6B9-4AA6-5DD070F9350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715800" y="3761177"/>
                  <a:ext cx="52560" cy="73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23" name="Рукописный ввод 22">
                  <a:extLst>
                    <a:ext uri="{FF2B5EF4-FFF2-40B4-BE49-F238E27FC236}">
                      <a16:creationId xmlns:a16="http://schemas.microsoft.com/office/drawing/2014/main" id="{42775F20-41F5-912F-A8EE-FFF16E3BC0B4}"/>
                    </a:ext>
                  </a:extLst>
                </p14:cNvPr>
                <p14:cNvContentPartPr/>
                <p14:nvPr/>
              </p14:nvContentPartPr>
              <p14:xfrm>
                <a:off x="6671520" y="3793577"/>
                <a:ext cx="159480" cy="137880"/>
              </p14:xfrm>
            </p:contentPart>
          </mc:Choice>
          <mc:Fallback>
            <p:pic>
              <p:nvPicPr>
                <p:cNvPr id="23" name="Рукописный ввод 22">
                  <a:extLst>
                    <a:ext uri="{FF2B5EF4-FFF2-40B4-BE49-F238E27FC236}">
                      <a16:creationId xmlns:a16="http://schemas.microsoft.com/office/drawing/2014/main" id="{42775F20-41F5-912F-A8EE-FFF16E3BC0B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662520" y="3784577"/>
                  <a:ext cx="177120" cy="155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E363EF71-D1CA-3CBF-2106-6E66EB693867}"/>
              </a:ext>
            </a:extLst>
          </p:cNvPr>
          <p:cNvGrpSpPr/>
          <p:nvPr/>
        </p:nvGrpSpPr>
        <p:grpSpPr>
          <a:xfrm>
            <a:off x="7066440" y="3744977"/>
            <a:ext cx="181800" cy="803160"/>
            <a:chOff x="7066440" y="3744977"/>
            <a:chExt cx="181800" cy="803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25" name="Рукописный ввод 24">
                  <a:extLst>
                    <a:ext uri="{FF2B5EF4-FFF2-40B4-BE49-F238E27FC236}">
                      <a16:creationId xmlns:a16="http://schemas.microsoft.com/office/drawing/2014/main" id="{6FB8CC2F-4FC3-90E7-AC81-840587671BB4}"/>
                    </a:ext>
                  </a:extLst>
                </p14:cNvPr>
                <p14:cNvContentPartPr/>
                <p14:nvPr/>
              </p14:nvContentPartPr>
              <p14:xfrm>
                <a:off x="7153200" y="3744977"/>
                <a:ext cx="72720" cy="803160"/>
              </p14:xfrm>
            </p:contentPart>
          </mc:Choice>
          <mc:Fallback>
            <p:pic>
              <p:nvPicPr>
                <p:cNvPr id="25" name="Рукописный ввод 24">
                  <a:extLst>
                    <a:ext uri="{FF2B5EF4-FFF2-40B4-BE49-F238E27FC236}">
                      <a16:creationId xmlns:a16="http://schemas.microsoft.com/office/drawing/2014/main" id="{6FB8CC2F-4FC3-90E7-AC81-840587671BB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144560" y="3735977"/>
                  <a:ext cx="90360" cy="82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26" name="Рукописный ввод 25">
                  <a:extLst>
                    <a:ext uri="{FF2B5EF4-FFF2-40B4-BE49-F238E27FC236}">
                      <a16:creationId xmlns:a16="http://schemas.microsoft.com/office/drawing/2014/main" id="{D5A0892B-3EB2-E838-0B73-15AEF141758F}"/>
                    </a:ext>
                  </a:extLst>
                </p14:cNvPr>
                <p14:cNvContentPartPr/>
                <p14:nvPr/>
              </p14:nvContentPartPr>
              <p14:xfrm>
                <a:off x="7066440" y="3766217"/>
                <a:ext cx="181800" cy="152640"/>
              </p14:xfrm>
            </p:contentPart>
          </mc:Choice>
          <mc:Fallback>
            <p:pic>
              <p:nvPicPr>
                <p:cNvPr id="26" name="Рукописный ввод 25">
                  <a:extLst>
                    <a:ext uri="{FF2B5EF4-FFF2-40B4-BE49-F238E27FC236}">
                      <a16:creationId xmlns:a16="http://schemas.microsoft.com/office/drawing/2014/main" id="{D5A0892B-3EB2-E838-0B73-15AEF141758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057440" y="3757217"/>
                  <a:ext cx="199440" cy="170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0" name="Рукописный ввод 29">
                <a:extLst>
                  <a:ext uri="{FF2B5EF4-FFF2-40B4-BE49-F238E27FC236}">
                    <a16:creationId xmlns:a16="http://schemas.microsoft.com/office/drawing/2014/main" id="{57E8E51B-444E-35B1-DBA6-A280A28A8119}"/>
                  </a:ext>
                </a:extLst>
              </p14:cNvPr>
              <p14:cNvContentPartPr/>
              <p14:nvPr/>
            </p14:nvContentPartPr>
            <p14:xfrm>
              <a:off x="5650560" y="1642577"/>
              <a:ext cx="727560" cy="375480"/>
            </p14:xfrm>
          </p:contentPart>
        </mc:Choice>
        <mc:Fallback>
          <p:pic>
            <p:nvPicPr>
              <p:cNvPr id="30" name="Рукописный ввод 29">
                <a:extLst>
                  <a:ext uri="{FF2B5EF4-FFF2-40B4-BE49-F238E27FC236}">
                    <a16:creationId xmlns:a16="http://schemas.microsoft.com/office/drawing/2014/main" id="{57E8E51B-444E-35B1-DBA6-A280A28A811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641920" y="1633937"/>
                <a:ext cx="745200" cy="39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32" name="Рукописный ввод 31">
                <a:extLst>
                  <a:ext uri="{FF2B5EF4-FFF2-40B4-BE49-F238E27FC236}">
                    <a16:creationId xmlns:a16="http://schemas.microsoft.com/office/drawing/2014/main" id="{8480F27B-0F09-3093-B017-7DE67A0C2833}"/>
                  </a:ext>
                </a:extLst>
              </p14:cNvPr>
              <p14:cNvContentPartPr/>
              <p14:nvPr/>
            </p14:nvContentPartPr>
            <p14:xfrm>
              <a:off x="5392498" y="2114608"/>
              <a:ext cx="3091320" cy="405000"/>
            </p14:xfrm>
          </p:contentPart>
        </mc:Choice>
        <mc:Fallback>
          <p:pic>
            <p:nvPicPr>
              <p:cNvPr id="32" name="Рукописный ввод 31">
                <a:extLst>
                  <a:ext uri="{FF2B5EF4-FFF2-40B4-BE49-F238E27FC236}">
                    <a16:creationId xmlns:a16="http://schemas.microsoft.com/office/drawing/2014/main" id="{8480F27B-0F09-3093-B017-7DE67A0C283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383858" y="2105968"/>
                <a:ext cx="3108960" cy="42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34" name="Рукописный ввод 33">
                <a:extLst>
                  <a:ext uri="{FF2B5EF4-FFF2-40B4-BE49-F238E27FC236}">
                    <a16:creationId xmlns:a16="http://schemas.microsoft.com/office/drawing/2014/main" id="{D0AF74B5-DDD8-6838-1483-AEBB3F496924}"/>
                  </a:ext>
                </a:extLst>
              </p14:cNvPr>
              <p14:cNvContentPartPr/>
              <p14:nvPr/>
            </p14:nvContentPartPr>
            <p14:xfrm>
              <a:off x="5911510" y="3178222"/>
              <a:ext cx="227520" cy="678240"/>
            </p14:xfrm>
          </p:contentPart>
        </mc:Choice>
        <mc:Fallback>
          <p:pic>
            <p:nvPicPr>
              <p:cNvPr id="34" name="Рукописный ввод 33">
                <a:extLst>
                  <a:ext uri="{FF2B5EF4-FFF2-40B4-BE49-F238E27FC236}">
                    <a16:creationId xmlns:a16="http://schemas.microsoft.com/office/drawing/2014/main" id="{D0AF74B5-DDD8-6838-1483-AEBB3F496924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902870" y="3169222"/>
                <a:ext cx="245160" cy="69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35" name="Рукописный ввод 34">
                <a:extLst>
                  <a:ext uri="{FF2B5EF4-FFF2-40B4-BE49-F238E27FC236}">
                    <a16:creationId xmlns:a16="http://schemas.microsoft.com/office/drawing/2014/main" id="{E7612BDD-C350-27A2-1E71-07D3F83404C3}"/>
                  </a:ext>
                </a:extLst>
              </p14:cNvPr>
              <p14:cNvContentPartPr/>
              <p14:nvPr/>
            </p14:nvContentPartPr>
            <p14:xfrm>
              <a:off x="6149110" y="3172822"/>
              <a:ext cx="304200" cy="750240"/>
            </p14:xfrm>
          </p:contentPart>
        </mc:Choice>
        <mc:Fallback>
          <p:pic>
            <p:nvPicPr>
              <p:cNvPr id="35" name="Рукописный ввод 34">
                <a:extLst>
                  <a:ext uri="{FF2B5EF4-FFF2-40B4-BE49-F238E27FC236}">
                    <a16:creationId xmlns:a16="http://schemas.microsoft.com/office/drawing/2014/main" id="{E7612BDD-C350-27A2-1E71-07D3F83404C3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140470" y="3164182"/>
                <a:ext cx="321840" cy="76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37" name="Рукописный ввод 36">
                <a:extLst>
                  <a:ext uri="{FF2B5EF4-FFF2-40B4-BE49-F238E27FC236}">
                    <a16:creationId xmlns:a16="http://schemas.microsoft.com/office/drawing/2014/main" id="{506E5D7A-2881-9748-DFEB-5FB4E1CBEA48}"/>
                  </a:ext>
                </a:extLst>
              </p14:cNvPr>
              <p14:cNvContentPartPr/>
              <p14:nvPr/>
            </p14:nvContentPartPr>
            <p14:xfrm>
              <a:off x="6473470" y="3179302"/>
              <a:ext cx="376920" cy="788040"/>
            </p14:xfrm>
          </p:contentPart>
        </mc:Choice>
        <mc:Fallback>
          <p:pic>
            <p:nvPicPr>
              <p:cNvPr id="37" name="Рукописный ввод 36">
                <a:extLst>
                  <a:ext uri="{FF2B5EF4-FFF2-40B4-BE49-F238E27FC236}">
                    <a16:creationId xmlns:a16="http://schemas.microsoft.com/office/drawing/2014/main" id="{506E5D7A-2881-9748-DFEB-5FB4E1CBEA4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464830" y="3170302"/>
                <a:ext cx="394560" cy="80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41" name="Рукописный ввод 40">
                <a:extLst>
                  <a:ext uri="{FF2B5EF4-FFF2-40B4-BE49-F238E27FC236}">
                    <a16:creationId xmlns:a16="http://schemas.microsoft.com/office/drawing/2014/main" id="{7A0604A1-0C97-BE73-F9C1-FC84D203EC06}"/>
                  </a:ext>
                </a:extLst>
              </p14:cNvPr>
              <p14:cNvContentPartPr/>
              <p14:nvPr/>
            </p14:nvContentPartPr>
            <p14:xfrm>
              <a:off x="840742" y="1976902"/>
              <a:ext cx="288000" cy="558360"/>
            </p14:xfrm>
          </p:contentPart>
        </mc:Choice>
        <mc:Fallback>
          <p:pic>
            <p:nvPicPr>
              <p:cNvPr id="41" name="Рукописный ввод 40">
                <a:extLst>
                  <a:ext uri="{FF2B5EF4-FFF2-40B4-BE49-F238E27FC236}">
                    <a16:creationId xmlns:a16="http://schemas.microsoft.com/office/drawing/2014/main" id="{7A0604A1-0C97-BE73-F9C1-FC84D203EC06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32102" y="1967902"/>
                <a:ext cx="305640" cy="57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E04A6E07-D876-2B2F-EDD4-04D1519D9E5C}"/>
              </a:ext>
            </a:extLst>
          </p:cNvPr>
          <p:cNvGrpSpPr/>
          <p:nvPr/>
        </p:nvGrpSpPr>
        <p:grpSpPr>
          <a:xfrm>
            <a:off x="1139182" y="1977982"/>
            <a:ext cx="293040" cy="565920"/>
            <a:chOff x="1139182" y="1977982"/>
            <a:chExt cx="293040" cy="565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43" name="Рукописный ввод 42">
                  <a:extLst>
                    <a:ext uri="{FF2B5EF4-FFF2-40B4-BE49-F238E27FC236}">
                      <a16:creationId xmlns:a16="http://schemas.microsoft.com/office/drawing/2014/main" id="{8A535C1D-D01C-C7F5-40FA-1F85B7DD2C87}"/>
                    </a:ext>
                  </a:extLst>
                </p14:cNvPr>
                <p14:cNvContentPartPr/>
                <p14:nvPr/>
              </p14:nvContentPartPr>
              <p14:xfrm>
                <a:off x="1414942" y="2013262"/>
                <a:ext cx="360" cy="360"/>
              </p14:xfrm>
            </p:contentPart>
          </mc:Choice>
          <mc:Fallback>
            <p:pic>
              <p:nvPicPr>
                <p:cNvPr id="43" name="Рукописный ввод 42">
                  <a:extLst>
                    <a:ext uri="{FF2B5EF4-FFF2-40B4-BE49-F238E27FC236}">
                      <a16:creationId xmlns:a16="http://schemas.microsoft.com/office/drawing/2014/main" id="{8A535C1D-D01C-C7F5-40FA-1F85B7DD2C87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406302" y="20046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45" name="Рукописный ввод 44">
                  <a:extLst>
                    <a:ext uri="{FF2B5EF4-FFF2-40B4-BE49-F238E27FC236}">
                      <a16:creationId xmlns:a16="http://schemas.microsoft.com/office/drawing/2014/main" id="{B831212D-3A96-5EBC-1FFE-14AADECF0577}"/>
                    </a:ext>
                  </a:extLst>
                </p14:cNvPr>
                <p14:cNvContentPartPr/>
                <p14:nvPr/>
              </p14:nvContentPartPr>
              <p14:xfrm>
                <a:off x="1139182" y="1977982"/>
                <a:ext cx="293040" cy="565920"/>
              </p14:xfrm>
            </p:contentPart>
          </mc:Choice>
          <mc:Fallback>
            <p:pic>
              <p:nvPicPr>
                <p:cNvPr id="45" name="Рукописный ввод 44">
                  <a:extLst>
                    <a:ext uri="{FF2B5EF4-FFF2-40B4-BE49-F238E27FC236}">
                      <a16:creationId xmlns:a16="http://schemas.microsoft.com/office/drawing/2014/main" id="{B831212D-3A96-5EBC-1FFE-14AADECF0577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130542" y="1969342"/>
                  <a:ext cx="310680" cy="583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48" name="Рукописный ввод 47">
                <a:extLst>
                  <a:ext uri="{FF2B5EF4-FFF2-40B4-BE49-F238E27FC236}">
                    <a16:creationId xmlns:a16="http://schemas.microsoft.com/office/drawing/2014/main" id="{16B0DD64-970F-DC6E-6F1A-D921A89C81B7}"/>
                  </a:ext>
                </a:extLst>
              </p14:cNvPr>
              <p14:cNvContentPartPr/>
              <p14:nvPr/>
            </p14:nvContentPartPr>
            <p14:xfrm>
              <a:off x="1411702" y="2002102"/>
              <a:ext cx="420840" cy="542880"/>
            </p14:xfrm>
          </p:contentPart>
        </mc:Choice>
        <mc:Fallback>
          <p:pic>
            <p:nvPicPr>
              <p:cNvPr id="48" name="Рукописный ввод 47">
                <a:extLst>
                  <a:ext uri="{FF2B5EF4-FFF2-40B4-BE49-F238E27FC236}">
                    <a16:creationId xmlns:a16="http://schemas.microsoft.com/office/drawing/2014/main" id="{16B0DD64-970F-DC6E-6F1A-D921A89C81B7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403062" y="1993462"/>
                <a:ext cx="438480" cy="56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49" name="Рукописный ввод 48">
                <a:extLst>
                  <a:ext uri="{FF2B5EF4-FFF2-40B4-BE49-F238E27FC236}">
                    <a16:creationId xmlns:a16="http://schemas.microsoft.com/office/drawing/2014/main" id="{D64B7002-7E85-2405-AD7D-615F10EA3CFB}"/>
                  </a:ext>
                </a:extLst>
              </p14:cNvPr>
              <p14:cNvContentPartPr/>
              <p14:nvPr/>
            </p14:nvContentPartPr>
            <p14:xfrm>
              <a:off x="6952462" y="3158782"/>
              <a:ext cx="1908360" cy="762120"/>
            </p14:xfrm>
          </p:contentPart>
        </mc:Choice>
        <mc:Fallback>
          <p:pic>
            <p:nvPicPr>
              <p:cNvPr id="49" name="Рукописный ввод 48">
                <a:extLst>
                  <a:ext uri="{FF2B5EF4-FFF2-40B4-BE49-F238E27FC236}">
                    <a16:creationId xmlns:a16="http://schemas.microsoft.com/office/drawing/2014/main" id="{D64B7002-7E85-2405-AD7D-615F10EA3CFB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943822" y="3149782"/>
                <a:ext cx="1926000" cy="77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50" name="Рукописный ввод 49">
                <a:extLst>
                  <a:ext uri="{FF2B5EF4-FFF2-40B4-BE49-F238E27FC236}">
                    <a16:creationId xmlns:a16="http://schemas.microsoft.com/office/drawing/2014/main" id="{CD96FFAF-4B1F-BD44-525A-36CF6365AD92}"/>
                  </a:ext>
                </a:extLst>
              </p14:cNvPr>
              <p14:cNvContentPartPr/>
              <p14:nvPr/>
            </p14:nvContentPartPr>
            <p14:xfrm>
              <a:off x="1794742" y="1929022"/>
              <a:ext cx="2344680" cy="627840"/>
            </p14:xfrm>
          </p:contentPart>
        </mc:Choice>
        <mc:Fallback>
          <p:pic>
            <p:nvPicPr>
              <p:cNvPr id="50" name="Рукописный ввод 49">
                <a:extLst>
                  <a:ext uri="{FF2B5EF4-FFF2-40B4-BE49-F238E27FC236}">
                    <a16:creationId xmlns:a16="http://schemas.microsoft.com/office/drawing/2014/main" id="{CD96FFAF-4B1F-BD44-525A-36CF6365AD92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785742" y="1920382"/>
                <a:ext cx="2362320" cy="64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53" name="Рукописный ввод 52">
                <a:extLst>
                  <a:ext uri="{FF2B5EF4-FFF2-40B4-BE49-F238E27FC236}">
                    <a16:creationId xmlns:a16="http://schemas.microsoft.com/office/drawing/2014/main" id="{CB75100D-F9E9-1CA2-1BF3-6EFA752FFEBE}"/>
                  </a:ext>
                </a:extLst>
              </p14:cNvPr>
              <p14:cNvContentPartPr/>
              <p14:nvPr/>
            </p14:nvContentPartPr>
            <p14:xfrm>
              <a:off x="8886382" y="3105502"/>
              <a:ext cx="650520" cy="840600"/>
            </p14:xfrm>
          </p:contentPart>
        </mc:Choice>
        <mc:Fallback>
          <p:pic>
            <p:nvPicPr>
              <p:cNvPr id="53" name="Рукописный ввод 52">
                <a:extLst>
                  <a:ext uri="{FF2B5EF4-FFF2-40B4-BE49-F238E27FC236}">
                    <a16:creationId xmlns:a16="http://schemas.microsoft.com/office/drawing/2014/main" id="{CB75100D-F9E9-1CA2-1BF3-6EFA752FFEBE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8877742" y="3096862"/>
                <a:ext cx="668160" cy="85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54" name="Рукописный ввод 53">
                <a:extLst>
                  <a:ext uri="{FF2B5EF4-FFF2-40B4-BE49-F238E27FC236}">
                    <a16:creationId xmlns:a16="http://schemas.microsoft.com/office/drawing/2014/main" id="{74DE2E7B-6116-940F-A873-108881411872}"/>
                  </a:ext>
                </a:extLst>
              </p14:cNvPr>
              <p14:cNvContentPartPr/>
              <p14:nvPr/>
            </p14:nvContentPartPr>
            <p14:xfrm>
              <a:off x="4206742" y="1927582"/>
              <a:ext cx="1000440" cy="568440"/>
            </p14:xfrm>
          </p:contentPart>
        </mc:Choice>
        <mc:Fallback>
          <p:pic>
            <p:nvPicPr>
              <p:cNvPr id="54" name="Рукописный ввод 53">
                <a:extLst>
                  <a:ext uri="{FF2B5EF4-FFF2-40B4-BE49-F238E27FC236}">
                    <a16:creationId xmlns:a16="http://schemas.microsoft.com/office/drawing/2014/main" id="{74DE2E7B-6116-940F-A873-108881411872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198102" y="1918942"/>
                <a:ext cx="1018080" cy="58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56" name="Рукописный ввод 55">
                <a:extLst>
                  <a:ext uri="{FF2B5EF4-FFF2-40B4-BE49-F238E27FC236}">
                    <a16:creationId xmlns:a16="http://schemas.microsoft.com/office/drawing/2014/main" id="{C5B2747B-B0EA-D60E-2D2F-7BEDDC54D46A}"/>
                  </a:ext>
                </a:extLst>
              </p14:cNvPr>
              <p14:cNvContentPartPr/>
              <p14:nvPr/>
            </p14:nvContentPartPr>
            <p14:xfrm>
              <a:off x="5500942" y="4728742"/>
              <a:ext cx="1960920" cy="393480"/>
            </p14:xfrm>
          </p:contentPart>
        </mc:Choice>
        <mc:Fallback>
          <p:pic>
            <p:nvPicPr>
              <p:cNvPr id="56" name="Рукописный ввод 55">
                <a:extLst>
                  <a:ext uri="{FF2B5EF4-FFF2-40B4-BE49-F238E27FC236}">
                    <a16:creationId xmlns:a16="http://schemas.microsoft.com/office/drawing/2014/main" id="{C5B2747B-B0EA-D60E-2D2F-7BEDDC54D46A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491942" y="4720102"/>
                <a:ext cx="1978560" cy="41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58" name="Рукописный ввод 57">
                <a:extLst>
                  <a:ext uri="{FF2B5EF4-FFF2-40B4-BE49-F238E27FC236}">
                    <a16:creationId xmlns:a16="http://schemas.microsoft.com/office/drawing/2014/main" id="{2487F5DE-999B-4D37-A5CF-59E45B56B76F}"/>
                  </a:ext>
                </a:extLst>
              </p14:cNvPr>
              <p14:cNvContentPartPr/>
              <p14:nvPr/>
            </p14:nvContentPartPr>
            <p14:xfrm>
              <a:off x="656422" y="3805342"/>
              <a:ext cx="1300320" cy="318960"/>
            </p14:xfrm>
          </p:contentPart>
        </mc:Choice>
        <mc:Fallback>
          <p:pic>
            <p:nvPicPr>
              <p:cNvPr id="58" name="Рукописный ввод 57">
                <a:extLst>
                  <a:ext uri="{FF2B5EF4-FFF2-40B4-BE49-F238E27FC236}">
                    <a16:creationId xmlns:a16="http://schemas.microsoft.com/office/drawing/2014/main" id="{2487F5DE-999B-4D37-A5CF-59E45B56B76F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47422" y="3796342"/>
                <a:ext cx="1317960" cy="336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3708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48A7FA0-294C-602A-CF8C-1FC8BB0EC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60" y="5279510"/>
            <a:ext cx="9681882" cy="100480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Thank you for your attention!</a:t>
            </a: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DLaM Display" panose="02010000000000000000" pitchFamily="2" charset="0"/>
                <a:cs typeface="ADLaM Display" panose="02010000000000000000" pitchFamily="2" charset="0"/>
              </a:rPr>
              <a:t>感谢您的关注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8" name="Рисунок 7" descr="Изображение выглядит как на открытом воздухе, дерево, небо, прир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C3526EA-6D97-2BBA-84FB-4589DAF68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68"/>
          <a:stretch>
            <a:fillRect/>
          </a:stretch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396D30D-1F26-FF24-DA41-C8D393063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23B8018-4316-4ED7-850D-C2EF1EF47188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17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51629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B9CF5F-9D02-D2C0-4494-7564E7258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2417379" cy="998592"/>
          </a:xfrm>
          <a:custGeom>
            <a:avLst/>
            <a:gdLst>
              <a:gd name="connsiteX0" fmla="*/ 0 w 2417379"/>
              <a:gd name="connsiteY0" fmla="*/ 499296 h 998592"/>
              <a:gd name="connsiteX1" fmla="*/ 499296 w 2417379"/>
              <a:gd name="connsiteY1" fmla="*/ 0 h 998592"/>
              <a:gd name="connsiteX2" fmla="*/ 986413 w 2417379"/>
              <a:gd name="connsiteY2" fmla="*/ 0 h 998592"/>
              <a:gd name="connsiteX3" fmla="*/ 1459342 w 2417379"/>
              <a:gd name="connsiteY3" fmla="*/ 0 h 998592"/>
              <a:gd name="connsiteX4" fmla="*/ 1918083 w 2417379"/>
              <a:gd name="connsiteY4" fmla="*/ 0 h 998592"/>
              <a:gd name="connsiteX5" fmla="*/ 2417379 w 2417379"/>
              <a:gd name="connsiteY5" fmla="*/ 499296 h 998592"/>
              <a:gd name="connsiteX6" fmla="*/ 2417379 w 2417379"/>
              <a:gd name="connsiteY6" fmla="*/ 499296 h 998592"/>
              <a:gd name="connsiteX7" fmla="*/ 1918083 w 2417379"/>
              <a:gd name="connsiteY7" fmla="*/ 998592 h 998592"/>
              <a:gd name="connsiteX8" fmla="*/ 1430966 w 2417379"/>
              <a:gd name="connsiteY8" fmla="*/ 998592 h 998592"/>
              <a:gd name="connsiteX9" fmla="*/ 986413 w 2417379"/>
              <a:gd name="connsiteY9" fmla="*/ 998592 h 998592"/>
              <a:gd name="connsiteX10" fmla="*/ 499296 w 2417379"/>
              <a:gd name="connsiteY10" fmla="*/ 998592 h 998592"/>
              <a:gd name="connsiteX11" fmla="*/ 0 w 2417379"/>
              <a:gd name="connsiteY11" fmla="*/ 499296 h 998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17379" h="998592" fill="none" extrusionOk="0">
                <a:moveTo>
                  <a:pt x="0" y="499296"/>
                </a:moveTo>
                <a:cubicBezTo>
                  <a:pt x="-6021" y="232240"/>
                  <a:pt x="220459" y="-54880"/>
                  <a:pt x="499296" y="0"/>
                </a:cubicBezTo>
                <a:cubicBezTo>
                  <a:pt x="711853" y="-17609"/>
                  <a:pt x="763508" y="2224"/>
                  <a:pt x="986413" y="0"/>
                </a:cubicBezTo>
                <a:cubicBezTo>
                  <a:pt x="1209318" y="-2224"/>
                  <a:pt x="1250150" y="46805"/>
                  <a:pt x="1459342" y="0"/>
                </a:cubicBezTo>
                <a:cubicBezTo>
                  <a:pt x="1668534" y="-46805"/>
                  <a:pt x="1718188" y="12220"/>
                  <a:pt x="1918083" y="0"/>
                </a:cubicBezTo>
                <a:cubicBezTo>
                  <a:pt x="2143049" y="10579"/>
                  <a:pt x="2449968" y="239261"/>
                  <a:pt x="2417379" y="499296"/>
                </a:cubicBezTo>
                <a:lnTo>
                  <a:pt x="2417379" y="499296"/>
                </a:lnTo>
                <a:cubicBezTo>
                  <a:pt x="2418990" y="725795"/>
                  <a:pt x="2192340" y="986460"/>
                  <a:pt x="1918083" y="998592"/>
                </a:cubicBezTo>
                <a:cubicBezTo>
                  <a:pt x="1768132" y="1008826"/>
                  <a:pt x="1533955" y="958553"/>
                  <a:pt x="1430966" y="998592"/>
                </a:cubicBezTo>
                <a:cubicBezTo>
                  <a:pt x="1327977" y="1038631"/>
                  <a:pt x="1191737" y="964402"/>
                  <a:pt x="986413" y="998592"/>
                </a:cubicBezTo>
                <a:cubicBezTo>
                  <a:pt x="781089" y="1032782"/>
                  <a:pt x="638149" y="949884"/>
                  <a:pt x="499296" y="998592"/>
                </a:cubicBezTo>
                <a:cubicBezTo>
                  <a:pt x="181470" y="1017455"/>
                  <a:pt x="21843" y="710700"/>
                  <a:pt x="0" y="499296"/>
                </a:cubicBezTo>
                <a:close/>
              </a:path>
              <a:path w="2417379" h="998592" stroke="0" extrusionOk="0">
                <a:moveTo>
                  <a:pt x="0" y="499296"/>
                </a:moveTo>
                <a:cubicBezTo>
                  <a:pt x="-25330" y="199415"/>
                  <a:pt x="236418" y="-7350"/>
                  <a:pt x="499296" y="0"/>
                </a:cubicBezTo>
                <a:cubicBezTo>
                  <a:pt x="611209" y="-28151"/>
                  <a:pt x="813617" y="10196"/>
                  <a:pt x="929661" y="0"/>
                </a:cubicBezTo>
                <a:cubicBezTo>
                  <a:pt x="1045705" y="-10196"/>
                  <a:pt x="1243294" y="29672"/>
                  <a:pt x="1430966" y="0"/>
                </a:cubicBezTo>
                <a:cubicBezTo>
                  <a:pt x="1618639" y="-29672"/>
                  <a:pt x="1724949" y="36114"/>
                  <a:pt x="1918083" y="0"/>
                </a:cubicBezTo>
                <a:cubicBezTo>
                  <a:pt x="2230862" y="20269"/>
                  <a:pt x="2388393" y="219459"/>
                  <a:pt x="2417379" y="499296"/>
                </a:cubicBezTo>
                <a:lnTo>
                  <a:pt x="2417379" y="499296"/>
                </a:lnTo>
                <a:cubicBezTo>
                  <a:pt x="2387434" y="786940"/>
                  <a:pt x="2169851" y="972771"/>
                  <a:pt x="1918083" y="998592"/>
                </a:cubicBezTo>
                <a:cubicBezTo>
                  <a:pt x="1775506" y="1030236"/>
                  <a:pt x="1535804" y="965722"/>
                  <a:pt x="1416778" y="998592"/>
                </a:cubicBezTo>
                <a:cubicBezTo>
                  <a:pt x="1297752" y="1031462"/>
                  <a:pt x="1155913" y="978174"/>
                  <a:pt x="915474" y="998592"/>
                </a:cubicBezTo>
                <a:cubicBezTo>
                  <a:pt x="675035" y="1019010"/>
                  <a:pt x="659631" y="961038"/>
                  <a:pt x="499296" y="998592"/>
                </a:cubicBezTo>
                <a:cubicBezTo>
                  <a:pt x="173994" y="1022083"/>
                  <a:pt x="802" y="766037"/>
                  <a:pt x="0" y="499296"/>
                </a:cubicBezTo>
                <a:close/>
              </a:path>
            </a:pathLst>
          </a:custGeom>
          <a:solidFill>
            <a:srgbClr val="92D05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565391109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/>
          <a:lstStyle/>
          <a:p>
            <a:r>
              <a:rPr lang="en-US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Outline</a:t>
            </a:r>
            <a:endParaRPr lang="ru-RU" b="1" dirty="0"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E51C41-FED2-F9B1-E39E-00591882B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598" y="2364378"/>
            <a:ext cx="6731726" cy="2906486"/>
          </a:xfrm>
        </p:spPr>
        <p:txBody>
          <a:bodyPr/>
          <a:lstStyle/>
          <a:p>
            <a:r>
              <a:rPr lang="en-US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Motivation </a:t>
            </a:r>
          </a:p>
          <a:p>
            <a:r>
              <a:rPr lang="en-US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Theory</a:t>
            </a:r>
          </a:p>
          <a:p>
            <a:r>
              <a:rPr lang="en-US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How to write 500 pages PDF file with formulas?</a:t>
            </a:r>
          </a:p>
          <a:p>
            <a:r>
              <a:rPr lang="en-US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S-matrix from TALYS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5CB3648-D0F8-CA5C-9C7C-71D209A60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8018-4316-4ED7-850D-C2EF1EF47188}" type="slidenum">
              <a:rPr lang="ru-RU" smtClean="0"/>
              <a:t>2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4E702B-DF6E-42E1-ABD7-11C5BE6FB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324" y="365126"/>
            <a:ext cx="4658716" cy="54801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4A973A-CB53-98B3-D5A8-AD7993BA428E}"/>
              </a:ext>
            </a:extLst>
          </p:cNvPr>
          <p:cNvSpPr txBox="1"/>
          <p:nvPr/>
        </p:nvSpPr>
        <p:spPr>
          <a:xfrm>
            <a:off x="7808158" y="6265877"/>
            <a:ext cx="35050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Aptos SemiBold" panose="020B0004020202020204" pitchFamily="34" charset="0"/>
              </a:rPr>
              <a:t>Levels of </a:t>
            </a:r>
            <a:r>
              <a:rPr lang="en-US" sz="2000" b="1" baseline="30000" dirty="0">
                <a:solidFill>
                  <a:srgbClr val="0070C0"/>
                </a:solidFill>
                <a:latin typeface="Aptos SemiBold" panose="020B0004020202020204" pitchFamily="34" charset="0"/>
              </a:rPr>
              <a:t>12</a:t>
            </a:r>
            <a:r>
              <a:rPr lang="en-US" sz="2000" b="1" dirty="0">
                <a:solidFill>
                  <a:srgbClr val="0070C0"/>
                </a:solidFill>
                <a:latin typeface="Aptos SemiBold" panose="020B0004020202020204" pitchFamily="34" charset="0"/>
              </a:rPr>
              <a:t>C</a:t>
            </a:r>
            <a:endParaRPr lang="ru-RU" sz="2000" b="1" dirty="0">
              <a:solidFill>
                <a:srgbClr val="0070C0"/>
              </a:solidFill>
              <a:latin typeface="Aptos SemiBold" panose="020B00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D9AEC86-1CF4-70EC-3A8D-3175D1375A0D}"/>
                  </a:ext>
                </a:extLst>
              </p:cNvPr>
              <p:cNvSpPr txBox="1"/>
              <p:nvPr/>
            </p:nvSpPr>
            <p:spPr>
              <a:xfrm>
                <a:off x="4775677" y="681037"/>
                <a:ext cx="233640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0070C0"/>
                    </a:solidFill>
                    <a:latin typeface="Aptos SemiBold" panose="020B0004020202020204" pitchFamily="34" charset="0"/>
                  </a:rPr>
                  <a:t>Considered reaction:</a:t>
                </a:r>
              </a:p>
              <a:p>
                <a:pPr algn="ctr"/>
                <a:r>
                  <a:rPr lang="en-US" b="1" dirty="0">
                    <a:solidFill>
                      <a:srgbClr val="0070C0"/>
                    </a:solidFill>
                    <a:latin typeface="Aptos SemiBold" panose="020B00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b="1" i="0" baseline="3000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𝟏𝟐</m:t>
                    </m:r>
                    <m:r>
                      <a:rPr lang="en-US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𝐂</m:t>
                    </m:r>
                    <m:d>
                      <m:dPr>
                        <m:ctrlPr>
                          <a:rPr 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𝐧</m:t>
                        </m:r>
                        <m:r>
                          <a:rPr lang="en-US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𝐧</m:t>
                            </m:r>
                          </m:e>
                          <m:sup>
                            <m:r>
                              <a:rPr lang="en-US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𝛄</m:t>
                        </m:r>
                      </m:e>
                    </m:d>
                    <m:r>
                      <a:rPr lang="en-US" b="1" i="0" baseline="3000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𝟏𝟐</m:t>
                    </m:r>
                    <m:r>
                      <a:rPr lang="en-US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𝐂</m:t>
                    </m:r>
                  </m:oMath>
                </a14:m>
                <a:endParaRPr lang="ru-RU" b="1" dirty="0">
                  <a:solidFill>
                    <a:srgbClr val="0070C0"/>
                  </a:solidFill>
                  <a:latin typeface="Aptos SemiBold" panose="020B0004020202020204" pitchFamily="34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D9AEC86-1CF4-70EC-3A8D-3175D1375A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5677" y="681037"/>
                <a:ext cx="2336409" cy="646331"/>
              </a:xfrm>
              <a:prstGeom prst="rect">
                <a:avLst/>
              </a:prstGeom>
              <a:blipFill>
                <a:blip r:embed="rId3"/>
                <a:stretch>
                  <a:fillRect l="-2083" t="-4717" r="-1823" b="-188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484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39971D-A140-722B-FCDA-EA859ABCA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69" y="35717"/>
            <a:ext cx="7371270" cy="758616"/>
          </a:xfrm>
          <a:custGeom>
            <a:avLst/>
            <a:gdLst>
              <a:gd name="connsiteX0" fmla="*/ 0 w 7371270"/>
              <a:gd name="connsiteY0" fmla="*/ 379308 h 758616"/>
              <a:gd name="connsiteX1" fmla="*/ 379308 w 7371270"/>
              <a:gd name="connsiteY1" fmla="*/ 0 h 758616"/>
              <a:gd name="connsiteX2" fmla="*/ 864236 w 7371270"/>
              <a:gd name="connsiteY2" fmla="*/ 0 h 758616"/>
              <a:gd name="connsiteX3" fmla="*/ 1216911 w 7371270"/>
              <a:gd name="connsiteY3" fmla="*/ 0 h 758616"/>
              <a:gd name="connsiteX4" fmla="*/ 1635712 w 7371270"/>
              <a:gd name="connsiteY4" fmla="*/ 0 h 758616"/>
              <a:gd name="connsiteX5" fmla="*/ 1988387 w 7371270"/>
              <a:gd name="connsiteY5" fmla="*/ 0 h 758616"/>
              <a:gd name="connsiteX6" fmla="*/ 2605568 w 7371270"/>
              <a:gd name="connsiteY6" fmla="*/ 0 h 758616"/>
              <a:gd name="connsiteX7" fmla="*/ 2958243 w 7371270"/>
              <a:gd name="connsiteY7" fmla="*/ 0 h 758616"/>
              <a:gd name="connsiteX8" fmla="*/ 3641551 w 7371270"/>
              <a:gd name="connsiteY8" fmla="*/ 0 h 758616"/>
              <a:gd name="connsiteX9" fmla="*/ 4324858 w 7371270"/>
              <a:gd name="connsiteY9" fmla="*/ 0 h 758616"/>
              <a:gd name="connsiteX10" fmla="*/ 4677533 w 7371270"/>
              <a:gd name="connsiteY10" fmla="*/ 0 h 758616"/>
              <a:gd name="connsiteX11" fmla="*/ 5162461 w 7371270"/>
              <a:gd name="connsiteY11" fmla="*/ 0 h 758616"/>
              <a:gd name="connsiteX12" fmla="*/ 5581262 w 7371270"/>
              <a:gd name="connsiteY12" fmla="*/ 0 h 758616"/>
              <a:gd name="connsiteX13" fmla="*/ 6198444 w 7371270"/>
              <a:gd name="connsiteY13" fmla="*/ 0 h 758616"/>
              <a:gd name="connsiteX14" fmla="*/ 6991962 w 7371270"/>
              <a:gd name="connsiteY14" fmla="*/ 0 h 758616"/>
              <a:gd name="connsiteX15" fmla="*/ 7371270 w 7371270"/>
              <a:gd name="connsiteY15" fmla="*/ 379308 h 758616"/>
              <a:gd name="connsiteX16" fmla="*/ 7371270 w 7371270"/>
              <a:gd name="connsiteY16" fmla="*/ 379308 h 758616"/>
              <a:gd name="connsiteX17" fmla="*/ 6991962 w 7371270"/>
              <a:gd name="connsiteY17" fmla="*/ 758616 h 758616"/>
              <a:gd name="connsiteX18" fmla="*/ 6440908 w 7371270"/>
              <a:gd name="connsiteY18" fmla="*/ 758616 h 758616"/>
              <a:gd name="connsiteX19" fmla="*/ 5889853 w 7371270"/>
              <a:gd name="connsiteY19" fmla="*/ 758616 h 758616"/>
              <a:gd name="connsiteX20" fmla="*/ 5537178 w 7371270"/>
              <a:gd name="connsiteY20" fmla="*/ 758616 h 758616"/>
              <a:gd name="connsiteX21" fmla="*/ 5118377 w 7371270"/>
              <a:gd name="connsiteY21" fmla="*/ 758616 h 758616"/>
              <a:gd name="connsiteX22" fmla="*/ 4435069 w 7371270"/>
              <a:gd name="connsiteY22" fmla="*/ 758616 h 758616"/>
              <a:gd name="connsiteX23" fmla="*/ 3884015 w 7371270"/>
              <a:gd name="connsiteY23" fmla="*/ 758616 h 758616"/>
              <a:gd name="connsiteX24" fmla="*/ 3266834 w 7371270"/>
              <a:gd name="connsiteY24" fmla="*/ 758616 h 758616"/>
              <a:gd name="connsiteX25" fmla="*/ 2583526 w 7371270"/>
              <a:gd name="connsiteY25" fmla="*/ 758616 h 758616"/>
              <a:gd name="connsiteX26" fmla="*/ 2164725 w 7371270"/>
              <a:gd name="connsiteY26" fmla="*/ 758616 h 758616"/>
              <a:gd name="connsiteX27" fmla="*/ 1679797 w 7371270"/>
              <a:gd name="connsiteY27" fmla="*/ 758616 h 758616"/>
              <a:gd name="connsiteX28" fmla="*/ 996489 w 7371270"/>
              <a:gd name="connsiteY28" fmla="*/ 758616 h 758616"/>
              <a:gd name="connsiteX29" fmla="*/ 379308 w 7371270"/>
              <a:gd name="connsiteY29" fmla="*/ 758616 h 758616"/>
              <a:gd name="connsiteX30" fmla="*/ 0 w 7371270"/>
              <a:gd name="connsiteY30" fmla="*/ 379308 h 7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371270" h="758616" fill="none" extrusionOk="0">
                <a:moveTo>
                  <a:pt x="0" y="379308"/>
                </a:moveTo>
                <a:cubicBezTo>
                  <a:pt x="-15740" y="114165"/>
                  <a:pt x="223954" y="17218"/>
                  <a:pt x="379308" y="0"/>
                </a:cubicBezTo>
                <a:cubicBezTo>
                  <a:pt x="593386" y="-56039"/>
                  <a:pt x="693597" y="16278"/>
                  <a:pt x="864236" y="0"/>
                </a:cubicBezTo>
                <a:cubicBezTo>
                  <a:pt x="1034875" y="-16278"/>
                  <a:pt x="1061813" y="10838"/>
                  <a:pt x="1216911" y="0"/>
                </a:cubicBezTo>
                <a:cubicBezTo>
                  <a:pt x="1372009" y="-10838"/>
                  <a:pt x="1515379" y="49755"/>
                  <a:pt x="1635712" y="0"/>
                </a:cubicBezTo>
                <a:cubicBezTo>
                  <a:pt x="1756045" y="-49755"/>
                  <a:pt x="1906471" y="33450"/>
                  <a:pt x="1988387" y="0"/>
                </a:cubicBezTo>
                <a:cubicBezTo>
                  <a:pt x="2070303" y="-33450"/>
                  <a:pt x="2466378" y="29507"/>
                  <a:pt x="2605568" y="0"/>
                </a:cubicBezTo>
                <a:cubicBezTo>
                  <a:pt x="2744758" y="-29507"/>
                  <a:pt x="2805156" y="10123"/>
                  <a:pt x="2958243" y="0"/>
                </a:cubicBezTo>
                <a:cubicBezTo>
                  <a:pt x="3111330" y="-10123"/>
                  <a:pt x="3305150" y="14766"/>
                  <a:pt x="3641551" y="0"/>
                </a:cubicBezTo>
                <a:cubicBezTo>
                  <a:pt x="3977952" y="-14766"/>
                  <a:pt x="4121395" y="29070"/>
                  <a:pt x="4324858" y="0"/>
                </a:cubicBezTo>
                <a:cubicBezTo>
                  <a:pt x="4528321" y="-29070"/>
                  <a:pt x="4605412" y="42053"/>
                  <a:pt x="4677533" y="0"/>
                </a:cubicBezTo>
                <a:cubicBezTo>
                  <a:pt x="4749655" y="-42053"/>
                  <a:pt x="4956487" y="27547"/>
                  <a:pt x="5162461" y="0"/>
                </a:cubicBezTo>
                <a:cubicBezTo>
                  <a:pt x="5368435" y="-27547"/>
                  <a:pt x="5477918" y="37316"/>
                  <a:pt x="5581262" y="0"/>
                </a:cubicBezTo>
                <a:cubicBezTo>
                  <a:pt x="5684606" y="-37316"/>
                  <a:pt x="5987026" y="70743"/>
                  <a:pt x="6198444" y="0"/>
                </a:cubicBezTo>
                <a:cubicBezTo>
                  <a:pt x="6409862" y="-70743"/>
                  <a:pt x="6630988" y="70968"/>
                  <a:pt x="6991962" y="0"/>
                </a:cubicBezTo>
                <a:cubicBezTo>
                  <a:pt x="7216506" y="18422"/>
                  <a:pt x="7390882" y="224807"/>
                  <a:pt x="7371270" y="379308"/>
                </a:cubicBezTo>
                <a:lnTo>
                  <a:pt x="7371270" y="379308"/>
                </a:lnTo>
                <a:cubicBezTo>
                  <a:pt x="7390684" y="612956"/>
                  <a:pt x="7191133" y="772396"/>
                  <a:pt x="6991962" y="758616"/>
                </a:cubicBezTo>
                <a:cubicBezTo>
                  <a:pt x="6859592" y="771659"/>
                  <a:pt x="6579093" y="708809"/>
                  <a:pt x="6440908" y="758616"/>
                </a:cubicBezTo>
                <a:cubicBezTo>
                  <a:pt x="6302723" y="808423"/>
                  <a:pt x="6144397" y="756315"/>
                  <a:pt x="5889853" y="758616"/>
                </a:cubicBezTo>
                <a:cubicBezTo>
                  <a:pt x="5635310" y="760917"/>
                  <a:pt x="5693216" y="754131"/>
                  <a:pt x="5537178" y="758616"/>
                </a:cubicBezTo>
                <a:cubicBezTo>
                  <a:pt x="5381141" y="763101"/>
                  <a:pt x="5242749" y="711647"/>
                  <a:pt x="5118377" y="758616"/>
                </a:cubicBezTo>
                <a:cubicBezTo>
                  <a:pt x="4994005" y="805585"/>
                  <a:pt x="4708049" y="678235"/>
                  <a:pt x="4435069" y="758616"/>
                </a:cubicBezTo>
                <a:cubicBezTo>
                  <a:pt x="4162089" y="838997"/>
                  <a:pt x="4116216" y="697942"/>
                  <a:pt x="3884015" y="758616"/>
                </a:cubicBezTo>
                <a:cubicBezTo>
                  <a:pt x="3651814" y="819290"/>
                  <a:pt x="3545045" y="689964"/>
                  <a:pt x="3266834" y="758616"/>
                </a:cubicBezTo>
                <a:cubicBezTo>
                  <a:pt x="2988623" y="827268"/>
                  <a:pt x="2790051" y="746592"/>
                  <a:pt x="2583526" y="758616"/>
                </a:cubicBezTo>
                <a:cubicBezTo>
                  <a:pt x="2377001" y="770640"/>
                  <a:pt x="2266800" y="741185"/>
                  <a:pt x="2164725" y="758616"/>
                </a:cubicBezTo>
                <a:cubicBezTo>
                  <a:pt x="2062650" y="776047"/>
                  <a:pt x="1876408" y="716244"/>
                  <a:pt x="1679797" y="758616"/>
                </a:cubicBezTo>
                <a:cubicBezTo>
                  <a:pt x="1483186" y="800988"/>
                  <a:pt x="1287131" y="678732"/>
                  <a:pt x="996489" y="758616"/>
                </a:cubicBezTo>
                <a:cubicBezTo>
                  <a:pt x="705847" y="838500"/>
                  <a:pt x="586273" y="728553"/>
                  <a:pt x="379308" y="758616"/>
                </a:cubicBezTo>
                <a:cubicBezTo>
                  <a:pt x="166472" y="777752"/>
                  <a:pt x="14645" y="575882"/>
                  <a:pt x="0" y="379308"/>
                </a:cubicBezTo>
                <a:close/>
              </a:path>
              <a:path w="7371270" h="758616" stroke="0" extrusionOk="0">
                <a:moveTo>
                  <a:pt x="0" y="379308"/>
                </a:moveTo>
                <a:cubicBezTo>
                  <a:pt x="-33085" y="152607"/>
                  <a:pt x="210696" y="37298"/>
                  <a:pt x="379308" y="0"/>
                </a:cubicBezTo>
                <a:cubicBezTo>
                  <a:pt x="544133" y="-48110"/>
                  <a:pt x="715937" y="27310"/>
                  <a:pt x="864236" y="0"/>
                </a:cubicBezTo>
                <a:cubicBezTo>
                  <a:pt x="1012535" y="-27310"/>
                  <a:pt x="1234645" y="18987"/>
                  <a:pt x="1349164" y="0"/>
                </a:cubicBezTo>
                <a:cubicBezTo>
                  <a:pt x="1463683" y="-18987"/>
                  <a:pt x="1653291" y="17876"/>
                  <a:pt x="1767965" y="0"/>
                </a:cubicBezTo>
                <a:cubicBezTo>
                  <a:pt x="1882639" y="-17876"/>
                  <a:pt x="2014030" y="13800"/>
                  <a:pt x="2186767" y="0"/>
                </a:cubicBezTo>
                <a:cubicBezTo>
                  <a:pt x="2359504" y="-13800"/>
                  <a:pt x="2557890" y="45012"/>
                  <a:pt x="2671695" y="0"/>
                </a:cubicBezTo>
                <a:cubicBezTo>
                  <a:pt x="2785500" y="-45012"/>
                  <a:pt x="2898743" y="36958"/>
                  <a:pt x="3090496" y="0"/>
                </a:cubicBezTo>
                <a:cubicBezTo>
                  <a:pt x="3282249" y="-36958"/>
                  <a:pt x="3342559" y="49100"/>
                  <a:pt x="3509298" y="0"/>
                </a:cubicBezTo>
                <a:cubicBezTo>
                  <a:pt x="3676037" y="-49100"/>
                  <a:pt x="3805900" y="13100"/>
                  <a:pt x="3928099" y="0"/>
                </a:cubicBezTo>
                <a:cubicBezTo>
                  <a:pt x="4050298" y="-13100"/>
                  <a:pt x="4240918" y="4623"/>
                  <a:pt x="4545280" y="0"/>
                </a:cubicBezTo>
                <a:cubicBezTo>
                  <a:pt x="4849642" y="-4623"/>
                  <a:pt x="4768263" y="25270"/>
                  <a:pt x="4964081" y="0"/>
                </a:cubicBezTo>
                <a:cubicBezTo>
                  <a:pt x="5159899" y="-25270"/>
                  <a:pt x="5273251" y="24672"/>
                  <a:pt x="5449009" y="0"/>
                </a:cubicBezTo>
                <a:cubicBezTo>
                  <a:pt x="5624767" y="-24672"/>
                  <a:pt x="5849530" y="60814"/>
                  <a:pt x="6000064" y="0"/>
                </a:cubicBezTo>
                <a:cubicBezTo>
                  <a:pt x="6150599" y="-60814"/>
                  <a:pt x="6708793" y="82357"/>
                  <a:pt x="6991962" y="0"/>
                </a:cubicBezTo>
                <a:cubicBezTo>
                  <a:pt x="7214704" y="-3110"/>
                  <a:pt x="7345901" y="140115"/>
                  <a:pt x="7371270" y="379308"/>
                </a:cubicBezTo>
                <a:lnTo>
                  <a:pt x="7371270" y="379308"/>
                </a:lnTo>
                <a:cubicBezTo>
                  <a:pt x="7351083" y="579648"/>
                  <a:pt x="7193109" y="750335"/>
                  <a:pt x="6991962" y="758616"/>
                </a:cubicBezTo>
                <a:cubicBezTo>
                  <a:pt x="6774394" y="776632"/>
                  <a:pt x="6611451" y="736894"/>
                  <a:pt x="6440908" y="758616"/>
                </a:cubicBezTo>
                <a:cubicBezTo>
                  <a:pt x="6270365" y="780338"/>
                  <a:pt x="5901698" y="742543"/>
                  <a:pt x="5757600" y="758616"/>
                </a:cubicBezTo>
                <a:cubicBezTo>
                  <a:pt x="5613502" y="774689"/>
                  <a:pt x="5424000" y="721245"/>
                  <a:pt x="5338799" y="758616"/>
                </a:cubicBezTo>
                <a:cubicBezTo>
                  <a:pt x="5253598" y="795987"/>
                  <a:pt x="5000115" y="744917"/>
                  <a:pt x="4721617" y="758616"/>
                </a:cubicBezTo>
                <a:cubicBezTo>
                  <a:pt x="4443119" y="772315"/>
                  <a:pt x="4354027" y="745057"/>
                  <a:pt x="4170563" y="758616"/>
                </a:cubicBezTo>
                <a:cubicBezTo>
                  <a:pt x="3987099" y="772175"/>
                  <a:pt x="3945773" y="724982"/>
                  <a:pt x="3817888" y="758616"/>
                </a:cubicBezTo>
                <a:cubicBezTo>
                  <a:pt x="3690004" y="792250"/>
                  <a:pt x="3587892" y="719249"/>
                  <a:pt x="3399087" y="758616"/>
                </a:cubicBezTo>
                <a:cubicBezTo>
                  <a:pt x="3210282" y="797983"/>
                  <a:pt x="3026115" y="711017"/>
                  <a:pt x="2781906" y="758616"/>
                </a:cubicBezTo>
                <a:cubicBezTo>
                  <a:pt x="2537697" y="806215"/>
                  <a:pt x="2535669" y="743035"/>
                  <a:pt x="2363104" y="758616"/>
                </a:cubicBezTo>
                <a:cubicBezTo>
                  <a:pt x="2190539" y="774197"/>
                  <a:pt x="2084714" y="721982"/>
                  <a:pt x="1878176" y="758616"/>
                </a:cubicBezTo>
                <a:cubicBezTo>
                  <a:pt x="1671638" y="795250"/>
                  <a:pt x="1591462" y="746919"/>
                  <a:pt x="1459375" y="758616"/>
                </a:cubicBezTo>
                <a:cubicBezTo>
                  <a:pt x="1327288" y="770313"/>
                  <a:pt x="1134875" y="741417"/>
                  <a:pt x="1040573" y="758616"/>
                </a:cubicBezTo>
                <a:cubicBezTo>
                  <a:pt x="946271" y="775815"/>
                  <a:pt x="585344" y="713625"/>
                  <a:pt x="379308" y="758616"/>
                </a:cubicBezTo>
                <a:cubicBezTo>
                  <a:pt x="203127" y="773443"/>
                  <a:pt x="48830" y="607110"/>
                  <a:pt x="0" y="379308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904810588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Types of angular correlations</a:t>
            </a:r>
            <a:endParaRPr lang="ru-RU" sz="3600" b="1" dirty="0">
              <a:solidFill>
                <a:schemeClr val="tx2"/>
              </a:solidFill>
              <a:latin typeface="Gill Sans Nova" panose="020B0602020104020203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21" name="Объект 20">
            <a:extLst>
              <a:ext uri="{FF2B5EF4-FFF2-40B4-BE49-F238E27FC236}">
                <a16:creationId xmlns:a16="http://schemas.microsoft.com/office/drawing/2014/main" id="{D5E3F72B-F7C5-7A0B-4A59-586CA172D3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172" r="4625" b="7815"/>
          <a:stretch/>
        </p:blipFill>
        <p:spPr>
          <a:xfrm>
            <a:off x="7556342" y="657140"/>
            <a:ext cx="4345229" cy="56273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9CD185E-9236-6DF2-90E9-A493CEF293E9}"/>
              </a:ext>
            </a:extLst>
          </p:cNvPr>
          <p:cNvSpPr txBox="1"/>
          <p:nvPr/>
        </p:nvSpPr>
        <p:spPr>
          <a:xfrm>
            <a:off x="8722355" y="5986352"/>
            <a:ext cx="2153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Kelly at al. 2021</a:t>
            </a:r>
            <a:endParaRPr lang="ru-RU" sz="1600" i="1" dirty="0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488B7A87-A824-E2FE-A392-1A6ABCD433C2}"/>
              </a:ext>
            </a:extLst>
          </p:cNvPr>
          <p:cNvGrpSpPr/>
          <p:nvPr/>
        </p:nvGrpSpPr>
        <p:grpSpPr>
          <a:xfrm>
            <a:off x="223287" y="4018697"/>
            <a:ext cx="3839382" cy="2774639"/>
            <a:chOff x="297503" y="3729656"/>
            <a:chExt cx="4000837" cy="2850967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95AE0F8A-9929-383C-2195-06F608D28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503" y="3729656"/>
              <a:ext cx="4000837" cy="2850967"/>
            </a:xfrm>
            <a:prstGeom prst="rect">
              <a:avLst/>
            </a:prstGeom>
            <a:solidFill>
              <a:schemeClr val="bg1"/>
            </a:solidFill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45839174-B79A-E1D5-668C-C00E54D5F10D}"/>
                    </a:ext>
                  </a:extLst>
                </p:cNvPr>
                <p:cNvSpPr txBox="1"/>
                <p:nvPr/>
              </p:nvSpPr>
              <p:spPr>
                <a:xfrm>
                  <a:off x="1301706" y="3844523"/>
                  <a:ext cx="2322120" cy="9803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400" i="1" dirty="0"/>
                    <a:t>Anisotropy of</a:t>
                  </a:r>
                  <a:r>
                    <a:rPr lang="ru-RU" sz="1400" i="1" dirty="0"/>
                    <a:t> </a:t>
                  </a:r>
                  <a14:m>
                    <m:oMath xmlns:m="http://schemas.openxmlformats.org/officeDocument/2006/math">
                      <m:r>
                        <a:rPr lang="ru-RU" sz="1400" b="1" i="1">
                          <a:latin typeface="Cambria Math" panose="02040503050406030204" pitchFamily="18" charset="0"/>
                        </a:rPr>
                        <m:t>𝜸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1400" i="1" dirty="0"/>
                    <a:t>with energy</a:t>
                  </a:r>
                  <a:r>
                    <a:rPr lang="ru-RU" sz="1400" i="1" dirty="0"/>
                    <a:t> 4,43 </a:t>
                  </a:r>
                  <a:r>
                    <a:rPr lang="en-US" sz="1400" i="1" dirty="0"/>
                    <a:t>MeV in result of neutron inelastic scattering on </a:t>
                  </a:r>
                  <a:r>
                    <a:rPr lang="ru-RU" sz="1400" i="1" baseline="30000" dirty="0"/>
                    <a:t>12</a:t>
                  </a:r>
                  <a:r>
                    <a:rPr lang="ru-RU" sz="1400" i="1" dirty="0"/>
                    <a:t>С</a:t>
                  </a: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45839174-B79A-E1D5-668C-C00E54D5F1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1706" y="3844523"/>
                  <a:ext cx="2322120" cy="980354"/>
                </a:xfrm>
                <a:prstGeom prst="rect">
                  <a:avLst/>
                </a:prstGeom>
                <a:blipFill>
                  <a:blip r:embed="rId5"/>
                  <a:stretch>
                    <a:fillRect t="-1282" b="-5769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34E946-F784-B65E-F0D5-90A8C05A0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4867" y="6485556"/>
            <a:ext cx="2743200" cy="365125"/>
          </a:xfrm>
        </p:spPr>
        <p:txBody>
          <a:bodyPr/>
          <a:lstStyle/>
          <a:p>
            <a:fld id="{3B000970-D035-4636-865D-A209ACB0C698}" type="slidenum">
              <a:rPr lang="ru-RU" smtClean="0"/>
              <a:t>3</a:t>
            </a:fld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447BD8F-99A2-2EFA-12C0-1F5B2C474E45}"/>
                  </a:ext>
                </a:extLst>
              </p:cNvPr>
              <p:cNvSpPr txBox="1"/>
              <p:nvPr/>
            </p:nvSpPr>
            <p:spPr>
              <a:xfrm>
                <a:off x="8426396" y="6407712"/>
                <a:ext cx="270477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ru-RU" sz="20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1" i="1"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p>
                            <m:r>
                              <a:rPr lang="en-US" sz="2000" b="1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𝜸</m:t>
                        </m:r>
                      </m:e>
                    </m:d>
                    <m:r>
                      <a:rPr lang="en-US" sz="20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b="1" i="1" dirty="0"/>
                  <a:t>- correlations</a:t>
                </a:r>
                <a:endParaRPr lang="ru-RU" sz="2000" b="1" i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447BD8F-99A2-2EFA-12C0-1F5B2C474E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6396" y="6407712"/>
                <a:ext cx="2704779" cy="307777"/>
              </a:xfrm>
              <a:prstGeom prst="rect">
                <a:avLst/>
              </a:prstGeom>
              <a:blipFill>
                <a:blip r:embed="rId6"/>
                <a:stretch>
                  <a:fillRect t="-23529" r="-4730" b="-5098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1CED14F4-2F8E-F2A5-5344-19979396102C}"/>
              </a:ext>
            </a:extLst>
          </p:cNvPr>
          <p:cNvSpPr txBox="1"/>
          <p:nvPr/>
        </p:nvSpPr>
        <p:spPr>
          <a:xfrm>
            <a:off x="817555" y="858692"/>
            <a:ext cx="2967229" cy="369332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Double correlations</a:t>
            </a:r>
            <a:endParaRPr lang="ru-RU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42AAD6-3DEB-EB42-6E24-58BF3FEEF539}"/>
              </a:ext>
            </a:extLst>
          </p:cNvPr>
          <p:cNvSpPr txBox="1"/>
          <p:nvPr/>
        </p:nvSpPr>
        <p:spPr>
          <a:xfrm>
            <a:off x="8213443" y="124891"/>
            <a:ext cx="3031026" cy="369332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Triple correlations</a:t>
            </a:r>
            <a:endParaRPr lang="ru-RU" b="1" dirty="0"/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6146EEFA-5A93-9F31-3D6A-891CE391F909}"/>
              </a:ext>
            </a:extLst>
          </p:cNvPr>
          <p:cNvCxnSpPr>
            <a:cxnSpLocks/>
          </p:cNvCxnSpPr>
          <p:nvPr/>
        </p:nvCxnSpPr>
        <p:spPr>
          <a:xfrm flipH="1">
            <a:off x="4017698" y="1987182"/>
            <a:ext cx="746398" cy="309466"/>
          </a:xfrm>
          <a:prstGeom prst="straightConnector1">
            <a:avLst/>
          </a:prstGeom>
          <a:ln w="5715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9E142E0C-CEF0-D728-EF59-7CA5FCD537D4}"/>
              </a:ext>
            </a:extLst>
          </p:cNvPr>
          <p:cNvCxnSpPr>
            <a:cxnSpLocks/>
          </p:cNvCxnSpPr>
          <p:nvPr/>
        </p:nvCxnSpPr>
        <p:spPr>
          <a:xfrm flipV="1">
            <a:off x="6407920" y="3658944"/>
            <a:ext cx="870581" cy="1164364"/>
          </a:xfrm>
          <a:prstGeom prst="straightConnector1">
            <a:avLst/>
          </a:prstGeom>
          <a:ln w="5715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35E401D8-ED8F-DF6A-B49E-9C8429530029}"/>
              </a:ext>
            </a:extLst>
          </p:cNvPr>
          <p:cNvGrpSpPr/>
          <p:nvPr/>
        </p:nvGrpSpPr>
        <p:grpSpPr>
          <a:xfrm>
            <a:off x="244400" y="1256336"/>
            <a:ext cx="3803792" cy="2706465"/>
            <a:chOff x="222437" y="860641"/>
            <a:chExt cx="4000836" cy="2804649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E769A22D-FA26-8457-35D4-0825BB85C8F7}"/>
                </a:ext>
              </a:extLst>
            </p:cNvPr>
            <p:cNvGrpSpPr/>
            <p:nvPr/>
          </p:nvGrpSpPr>
          <p:grpSpPr>
            <a:xfrm>
              <a:off x="222437" y="860641"/>
              <a:ext cx="4000836" cy="2804649"/>
              <a:chOff x="222437" y="860641"/>
              <a:chExt cx="4000836" cy="2804649"/>
            </a:xfrm>
          </p:grpSpPr>
          <p:pic>
            <p:nvPicPr>
              <p:cNvPr id="3" name="Рисунок 2">
                <a:extLst>
                  <a:ext uri="{FF2B5EF4-FFF2-40B4-BE49-F238E27FC236}">
                    <a16:creationId xmlns:a16="http://schemas.microsoft.com/office/drawing/2014/main" id="{EB6C21BE-7F33-21FE-D538-83CA07688C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2437" y="860641"/>
                <a:ext cx="4000836" cy="2804649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0F286A82-F1F6-3036-DD08-E8D91485C68D}"/>
                  </a:ext>
                </a:extLst>
              </p:cNvPr>
              <p:cNvSpPr/>
              <p:nvPr/>
            </p:nvSpPr>
            <p:spPr>
              <a:xfrm>
                <a:off x="2608612" y="915253"/>
                <a:ext cx="1543937" cy="12431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41F5AFC-7635-AFA6-25B3-54892E51A437}"/>
                </a:ext>
              </a:extLst>
            </p:cNvPr>
            <p:cNvSpPr txBox="1"/>
            <p:nvPr/>
          </p:nvSpPr>
          <p:spPr>
            <a:xfrm>
              <a:off x="648372" y="1075799"/>
              <a:ext cx="3456788" cy="54220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400" i="1" dirty="0"/>
                <a:t>Differential cross-section of inelastic scattering of </a:t>
              </a:r>
              <a:r>
                <a:rPr lang="en-US" sz="1400" b="1" i="1" dirty="0"/>
                <a:t>neutrons</a:t>
              </a:r>
              <a:r>
                <a:rPr lang="en-US" sz="1400" i="1" dirty="0"/>
                <a:t> on 1</a:t>
              </a:r>
              <a:r>
                <a:rPr lang="en-US" sz="1400" i="1" baseline="30000" dirty="0"/>
                <a:t>st</a:t>
              </a:r>
              <a:r>
                <a:rPr lang="en-US" sz="1400" i="1" dirty="0"/>
                <a:t> level of  </a:t>
              </a:r>
              <a:r>
                <a:rPr lang="ru-RU" sz="1400" i="1" baseline="30000" dirty="0"/>
                <a:t>12</a:t>
              </a:r>
              <a:r>
                <a:rPr lang="ru-RU" sz="1400" i="1" dirty="0"/>
                <a:t>С</a:t>
              </a:r>
            </a:p>
          </p:txBody>
        </p:sp>
      </p:grp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EB85E45F-E867-A4CE-AEC3-D68DE08599BF}"/>
              </a:ext>
            </a:extLst>
          </p:cNvPr>
          <p:cNvCxnSpPr>
            <a:cxnSpLocks/>
            <a:endCxn id="26" idx="3"/>
          </p:cNvCxnSpPr>
          <p:nvPr/>
        </p:nvCxnSpPr>
        <p:spPr>
          <a:xfrm flipH="1">
            <a:off x="4062669" y="4696178"/>
            <a:ext cx="468330" cy="709839"/>
          </a:xfrm>
          <a:prstGeom prst="straightConnector1">
            <a:avLst/>
          </a:prstGeom>
          <a:ln w="5715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412" name="Группа 411">
            <a:extLst>
              <a:ext uri="{FF2B5EF4-FFF2-40B4-BE49-F238E27FC236}">
                <a16:creationId xmlns:a16="http://schemas.microsoft.com/office/drawing/2014/main" id="{71A199FE-12A7-5604-6A40-01542EBCD2B2}"/>
              </a:ext>
            </a:extLst>
          </p:cNvPr>
          <p:cNvGrpSpPr/>
          <p:nvPr/>
        </p:nvGrpSpPr>
        <p:grpSpPr>
          <a:xfrm>
            <a:off x="4820835" y="4889642"/>
            <a:ext cx="1651374" cy="1520785"/>
            <a:chOff x="4820835" y="4989032"/>
            <a:chExt cx="1651374" cy="1520785"/>
          </a:xfrm>
        </p:grpSpPr>
        <p:grpSp>
          <p:nvGrpSpPr>
            <p:cNvPr id="339" name="Группа 338">
              <a:extLst>
                <a:ext uri="{FF2B5EF4-FFF2-40B4-BE49-F238E27FC236}">
                  <a16:creationId xmlns:a16="http://schemas.microsoft.com/office/drawing/2014/main" id="{7DFF337A-3B27-4C04-E23B-354553A8A1A2}"/>
                </a:ext>
              </a:extLst>
            </p:cNvPr>
            <p:cNvGrpSpPr/>
            <p:nvPr/>
          </p:nvGrpSpPr>
          <p:grpSpPr>
            <a:xfrm>
              <a:off x="5172007" y="5815824"/>
              <a:ext cx="233864" cy="162874"/>
              <a:chOff x="4433947" y="2117617"/>
              <a:chExt cx="294120" cy="204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340" name="Рукописный ввод 339">
                    <a:extLst>
                      <a:ext uri="{FF2B5EF4-FFF2-40B4-BE49-F238E27FC236}">
                        <a16:creationId xmlns:a16="http://schemas.microsoft.com/office/drawing/2014/main" id="{22EC7AC6-AE54-8660-D992-EFFE2E8040DD}"/>
                      </a:ext>
                    </a:extLst>
                  </p14:cNvPr>
                  <p14:cNvContentPartPr/>
                  <p14:nvPr/>
                </p14:nvContentPartPr>
                <p14:xfrm>
                  <a:off x="4433947" y="2128777"/>
                  <a:ext cx="360" cy="360"/>
                </p14:xfrm>
              </p:contentPart>
            </mc:Choice>
            <mc:Fallback xmlns="">
              <p:pic>
                <p:nvPicPr>
                  <p:cNvPr id="340" name="Рукописный ввод 339">
                    <a:extLst>
                      <a:ext uri="{FF2B5EF4-FFF2-40B4-BE49-F238E27FC236}">
                        <a16:creationId xmlns:a16="http://schemas.microsoft.com/office/drawing/2014/main" id="{22EC7AC6-AE54-8660-D992-EFFE2E8040DD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4427827" y="2122657"/>
                    <a:ext cx="12600" cy="1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341" name="Рукописный ввод 340">
                    <a:extLst>
                      <a:ext uri="{FF2B5EF4-FFF2-40B4-BE49-F238E27FC236}">
                        <a16:creationId xmlns:a16="http://schemas.microsoft.com/office/drawing/2014/main" id="{1A9580F6-909D-5928-A69E-A30C2E77D664}"/>
                      </a:ext>
                    </a:extLst>
                  </p14:cNvPr>
                  <p14:cNvContentPartPr/>
                  <p14:nvPr/>
                </p14:nvContentPartPr>
                <p14:xfrm>
                  <a:off x="4439347" y="2117617"/>
                  <a:ext cx="20880" cy="101520"/>
                </p14:xfrm>
              </p:contentPart>
            </mc:Choice>
            <mc:Fallback xmlns="">
              <p:pic>
                <p:nvPicPr>
                  <p:cNvPr id="341" name="Рукописный ввод 340">
                    <a:extLst>
                      <a:ext uri="{FF2B5EF4-FFF2-40B4-BE49-F238E27FC236}">
                        <a16:creationId xmlns:a16="http://schemas.microsoft.com/office/drawing/2014/main" id="{1A9580F6-909D-5928-A69E-A30C2E77D664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4431630" y="2109912"/>
                    <a:ext cx="36313" cy="1169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342" name="Рукописный ввод 341">
                    <a:extLst>
                      <a:ext uri="{FF2B5EF4-FFF2-40B4-BE49-F238E27FC236}">
                        <a16:creationId xmlns:a16="http://schemas.microsoft.com/office/drawing/2014/main" id="{AB1A3F13-00B2-D67A-3D12-2151AD70CAB8}"/>
                      </a:ext>
                    </a:extLst>
                  </p14:cNvPr>
                  <p14:cNvContentPartPr/>
                  <p14:nvPr/>
                </p14:nvContentPartPr>
                <p14:xfrm>
                  <a:off x="4478587" y="2126617"/>
                  <a:ext cx="114840" cy="87120"/>
                </p14:xfrm>
              </p:contentPart>
            </mc:Choice>
            <mc:Fallback xmlns="">
              <p:pic>
                <p:nvPicPr>
                  <p:cNvPr id="342" name="Рукописный ввод 341">
                    <a:extLst>
                      <a:ext uri="{FF2B5EF4-FFF2-40B4-BE49-F238E27FC236}">
                        <a16:creationId xmlns:a16="http://schemas.microsoft.com/office/drawing/2014/main" id="{AB1A3F13-00B2-D67A-3D12-2151AD70CAB8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4470901" y="2118943"/>
                    <a:ext cx="130212" cy="1024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343" name="Рукописный ввод 342">
                    <a:extLst>
                      <a:ext uri="{FF2B5EF4-FFF2-40B4-BE49-F238E27FC236}">
                        <a16:creationId xmlns:a16="http://schemas.microsoft.com/office/drawing/2014/main" id="{3640B953-2340-34C9-814A-BFCE796B1D87}"/>
                      </a:ext>
                    </a:extLst>
                  </p14:cNvPr>
                  <p14:cNvContentPartPr/>
                  <p14:nvPr/>
                </p14:nvContentPartPr>
                <p14:xfrm>
                  <a:off x="4625107" y="2169457"/>
                  <a:ext cx="102960" cy="153000"/>
                </p14:xfrm>
              </p:contentPart>
            </mc:Choice>
            <mc:Fallback xmlns="">
              <p:pic>
                <p:nvPicPr>
                  <p:cNvPr id="343" name="Рукописный ввод 342">
                    <a:extLst>
                      <a:ext uri="{FF2B5EF4-FFF2-40B4-BE49-F238E27FC236}">
                        <a16:creationId xmlns:a16="http://schemas.microsoft.com/office/drawing/2014/main" id="{3640B953-2340-34C9-814A-BFCE796B1D87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4617430" y="2161762"/>
                    <a:ext cx="118314" cy="168391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52" name="Рукописный ввод 351">
                  <a:extLst>
                    <a:ext uri="{FF2B5EF4-FFF2-40B4-BE49-F238E27FC236}">
                      <a16:creationId xmlns:a16="http://schemas.microsoft.com/office/drawing/2014/main" id="{8F37DFA8-ED5D-AE88-318E-FBD8B88572DB}"/>
                    </a:ext>
                  </a:extLst>
                </p14:cNvPr>
                <p14:cNvContentPartPr/>
                <p14:nvPr/>
              </p14:nvContentPartPr>
              <p14:xfrm rot="5116791">
                <a:off x="5179336" y="5153215"/>
                <a:ext cx="101023" cy="95118"/>
              </p14:xfrm>
            </p:contentPart>
          </mc:Choice>
          <mc:Fallback xmlns="">
            <p:pic>
              <p:nvPicPr>
                <p:cNvPr id="352" name="Рукописный ввод 351">
                  <a:extLst>
                    <a:ext uri="{FF2B5EF4-FFF2-40B4-BE49-F238E27FC236}">
                      <a16:creationId xmlns:a16="http://schemas.microsoft.com/office/drawing/2014/main" id="{8F37DFA8-ED5D-AE88-318E-FBD8B88572DB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 rot="5116791">
                  <a:off x="5116421" y="5090524"/>
                  <a:ext cx="226493" cy="22086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53" name="Рукописный ввод 352">
                  <a:extLst>
                    <a:ext uri="{FF2B5EF4-FFF2-40B4-BE49-F238E27FC236}">
                      <a16:creationId xmlns:a16="http://schemas.microsoft.com/office/drawing/2014/main" id="{ACDFDA01-A1B8-A18C-DE2E-19B20766303C}"/>
                    </a:ext>
                  </a:extLst>
                </p14:cNvPr>
                <p14:cNvContentPartPr/>
                <p14:nvPr/>
              </p14:nvContentPartPr>
              <p14:xfrm rot="3486326">
                <a:off x="4923691" y="5394996"/>
                <a:ext cx="101023" cy="95118"/>
              </p14:xfrm>
            </p:contentPart>
          </mc:Choice>
          <mc:Fallback xmlns="">
            <p:pic>
              <p:nvPicPr>
                <p:cNvPr id="353" name="Рукописный ввод 352">
                  <a:extLst>
                    <a:ext uri="{FF2B5EF4-FFF2-40B4-BE49-F238E27FC236}">
                      <a16:creationId xmlns:a16="http://schemas.microsoft.com/office/drawing/2014/main" id="{ACDFDA01-A1B8-A18C-DE2E-19B20766303C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 rot="3486326">
                  <a:off x="4860776" y="5332305"/>
                  <a:ext cx="226493" cy="22086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54" name="Рукописный ввод 353">
                  <a:extLst>
                    <a:ext uri="{FF2B5EF4-FFF2-40B4-BE49-F238E27FC236}">
                      <a16:creationId xmlns:a16="http://schemas.microsoft.com/office/drawing/2014/main" id="{3065D519-AB12-C524-A6FF-8E5C64AB5949}"/>
                    </a:ext>
                  </a:extLst>
                </p14:cNvPr>
                <p14:cNvContentPartPr/>
                <p14:nvPr/>
              </p14:nvContentPartPr>
              <p14:xfrm rot="1978834">
                <a:off x="4820835" y="5731655"/>
                <a:ext cx="101023" cy="95118"/>
              </p14:xfrm>
            </p:contentPart>
          </mc:Choice>
          <mc:Fallback xmlns="">
            <p:pic>
              <p:nvPicPr>
                <p:cNvPr id="354" name="Рукописный ввод 353">
                  <a:extLst>
                    <a:ext uri="{FF2B5EF4-FFF2-40B4-BE49-F238E27FC236}">
                      <a16:creationId xmlns:a16="http://schemas.microsoft.com/office/drawing/2014/main" id="{3065D519-AB12-C524-A6FF-8E5C64AB5949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 rot="1978834">
                  <a:off x="4757920" y="5668964"/>
                  <a:ext cx="226493" cy="22086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55" name="Рукописный ввод 354">
                  <a:extLst>
                    <a:ext uri="{FF2B5EF4-FFF2-40B4-BE49-F238E27FC236}">
                      <a16:creationId xmlns:a16="http://schemas.microsoft.com/office/drawing/2014/main" id="{B6BAC6E5-6975-DBB6-45F0-3AAE9F66F0B0}"/>
                    </a:ext>
                  </a:extLst>
                </p14:cNvPr>
                <p14:cNvContentPartPr/>
                <p14:nvPr/>
              </p14:nvContentPartPr>
              <p14:xfrm rot="21246512">
                <a:off x="4889096" y="6164804"/>
                <a:ext cx="101023" cy="95118"/>
              </p14:xfrm>
            </p:contentPart>
          </mc:Choice>
          <mc:Fallback xmlns="">
            <p:pic>
              <p:nvPicPr>
                <p:cNvPr id="355" name="Рукописный ввод 354">
                  <a:extLst>
                    <a:ext uri="{FF2B5EF4-FFF2-40B4-BE49-F238E27FC236}">
                      <a16:creationId xmlns:a16="http://schemas.microsoft.com/office/drawing/2014/main" id="{B6BAC6E5-6975-DBB6-45F0-3AAE9F66F0B0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 rot="21246512">
                  <a:off x="4826181" y="6102113"/>
                  <a:ext cx="226493" cy="22086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56" name="Рукописный ввод 355">
                  <a:extLst>
                    <a:ext uri="{FF2B5EF4-FFF2-40B4-BE49-F238E27FC236}">
                      <a16:creationId xmlns:a16="http://schemas.microsoft.com/office/drawing/2014/main" id="{EE297147-B5E7-E539-DDD7-C03215C22A8F}"/>
                    </a:ext>
                  </a:extLst>
                </p14:cNvPr>
                <p14:cNvContentPartPr/>
                <p14:nvPr/>
              </p14:nvContentPartPr>
              <p14:xfrm rot="19518744">
                <a:off x="5121496" y="6402779"/>
                <a:ext cx="101023" cy="95118"/>
              </p14:xfrm>
            </p:contentPart>
          </mc:Choice>
          <mc:Fallback xmlns="">
            <p:pic>
              <p:nvPicPr>
                <p:cNvPr id="356" name="Рукописный ввод 355">
                  <a:extLst>
                    <a:ext uri="{FF2B5EF4-FFF2-40B4-BE49-F238E27FC236}">
                      <a16:creationId xmlns:a16="http://schemas.microsoft.com/office/drawing/2014/main" id="{EE297147-B5E7-E539-DDD7-C03215C22A8F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 rot="19518744">
                  <a:off x="5058581" y="6340088"/>
                  <a:ext cx="226493" cy="220861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57" name="Группа 356">
              <a:extLst>
                <a:ext uri="{FF2B5EF4-FFF2-40B4-BE49-F238E27FC236}">
                  <a16:creationId xmlns:a16="http://schemas.microsoft.com/office/drawing/2014/main" id="{C32A43BE-E0DC-0328-CB39-BF3A2ABE24B2}"/>
                </a:ext>
              </a:extLst>
            </p:cNvPr>
            <p:cNvGrpSpPr/>
            <p:nvPr/>
          </p:nvGrpSpPr>
          <p:grpSpPr>
            <a:xfrm flipH="1">
              <a:off x="6015638" y="5162182"/>
              <a:ext cx="456571" cy="1347635"/>
              <a:chOff x="6005492" y="1570634"/>
              <a:chExt cx="574210" cy="1694861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358" name="Рукописный ввод 357">
                    <a:extLst>
                      <a:ext uri="{FF2B5EF4-FFF2-40B4-BE49-F238E27FC236}">
                        <a16:creationId xmlns:a16="http://schemas.microsoft.com/office/drawing/2014/main" id="{28C888BF-3BAE-F4E9-0450-90520BFBA72A}"/>
                      </a:ext>
                    </a:extLst>
                  </p14:cNvPr>
                  <p14:cNvContentPartPr/>
                  <p14:nvPr/>
                </p14:nvContentPartPr>
                <p14:xfrm rot="5116791">
                  <a:off x="6456363" y="1574347"/>
                  <a:ext cx="127052" cy="119626"/>
                </p14:xfrm>
              </p:contentPart>
            </mc:Choice>
            <mc:Fallback xmlns="">
              <p:pic>
                <p:nvPicPr>
                  <p:cNvPr id="358" name="Рукописный ввод 357">
                    <a:extLst>
                      <a:ext uri="{FF2B5EF4-FFF2-40B4-BE49-F238E27FC236}">
                        <a16:creationId xmlns:a16="http://schemas.microsoft.com/office/drawing/2014/main" id="{28C888BF-3BAE-F4E9-0450-90520BFBA72A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 rot="5116791">
                    <a:off x="6377238" y="1495503"/>
                    <a:ext cx="284850" cy="2777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359" name="Рукописный ввод 358">
                    <a:extLst>
                      <a:ext uri="{FF2B5EF4-FFF2-40B4-BE49-F238E27FC236}">
                        <a16:creationId xmlns:a16="http://schemas.microsoft.com/office/drawing/2014/main" id="{35E04853-77E1-252C-F842-6FE9AEA5643F}"/>
                      </a:ext>
                    </a:extLst>
                  </p14:cNvPr>
                  <p14:cNvContentPartPr/>
                  <p14:nvPr/>
                </p14:nvContentPartPr>
                <p14:xfrm rot="3486326">
                  <a:off x="6134850" y="1878425"/>
                  <a:ext cx="127052" cy="119626"/>
                </p14:xfrm>
              </p:contentPart>
            </mc:Choice>
            <mc:Fallback xmlns="">
              <p:pic>
                <p:nvPicPr>
                  <p:cNvPr id="359" name="Рукописный ввод 358">
                    <a:extLst>
                      <a:ext uri="{FF2B5EF4-FFF2-40B4-BE49-F238E27FC236}">
                        <a16:creationId xmlns:a16="http://schemas.microsoft.com/office/drawing/2014/main" id="{35E04853-77E1-252C-F842-6FE9AEA5643F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 rot="3486326">
                    <a:off x="6055725" y="1799581"/>
                    <a:ext cx="284850" cy="2777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360" name="Рукописный ввод 359">
                    <a:extLst>
                      <a:ext uri="{FF2B5EF4-FFF2-40B4-BE49-F238E27FC236}">
                        <a16:creationId xmlns:a16="http://schemas.microsoft.com/office/drawing/2014/main" id="{CA7607EE-771B-6065-1A77-CA9CA836F4C4}"/>
                      </a:ext>
                    </a:extLst>
                  </p14:cNvPr>
                  <p14:cNvContentPartPr/>
                  <p14:nvPr/>
                </p14:nvContentPartPr>
                <p14:xfrm rot="1978834">
                  <a:off x="6005492" y="2301826"/>
                  <a:ext cx="127052" cy="119626"/>
                </p14:xfrm>
              </p:contentPart>
            </mc:Choice>
            <mc:Fallback xmlns="">
              <p:pic>
                <p:nvPicPr>
                  <p:cNvPr id="360" name="Рукописный ввод 359">
                    <a:extLst>
                      <a:ext uri="{FF2B5EF4-FFF2-40B4-BE49-F238E27FC236}">
                        <a16:creationId xmlns:a16="http://schemas.microsoft.com/office/drawing/2014/main" id="{CA7607EE-771B-6065-1A77-CA9CA836F4C4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 rot="1978834">
                    <a:off x="5926367" y="2222982"/>
                    <a:ext cx="284850" cy="2777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361" name="Рукописный ввод 360">
                    <a:extLst>
                      <a:ext uri="{FF2B5EF4-FFF2-40B4-BE49-F238E27FC236}">
                        <a16:creationId xmlns:a16="http://schemas.microsoft.com/office/drawing/2014/main" id="{F4F0A8D3-BF2C-279A-1FA3-FB4E038A060D}"/>
                      </a:ext>
                    </a:extLst>
                  </p14:cNvPr>
                  <p14:cNvContentPartPr/>
                  <p14:nvPr/>
                </p14:nvContentPartPr>
                <p14:xfrm rot="21246512">
                  <a:off x="6091341" y="2846578"/>
                  <a:ext cx="127052" cy="119626"/>
                </p14:xfrm>
              </p:contentPart>
            </mc:Choice>
            <mc:Fallback xmlns="">
              <p:pic>
                <p:nvPicPr>
                  <p:cNvPr id="361" name="Рукописный ввод 360">
                    <a:extLst>
                      <a:ext uri="{FF2B5EF4-FFF2-40B4-BE49-F238E27FC236}">
                        <a16:creationId xmlns:a16="http://schemas.microsoft.com/office/drawing/2014/main" id="{F4F0A8D3-BF2C-279A-1FA3-FB4E038A060D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 rot="21246512">
                    <a:off x="6012216" y="2767734"/>
                    <a:ext cx="284850" cy="2777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362" name="Рукописный ввод 361">
                    <a:extLst>
                      <a:ext uri="{FF2B5EF4-FFF2-40B4-BE49-F238E27FC236}">
                        <a16:creationId xmlns:a16="http://schemas.microsoft.com/office/drawing/2014/main" id="{0B15735C-38C8-1916-208E-2DB8D512CEB5}"/>
                      </a:ext>
                    </a:extLst>
                  </p14:cNvPr>
                  <p14:cNvContentPartPr/>
                  <p14:nvPr/>
                </p14:nvContentPartPr>
                <p14:xfrm rot="19518744">
                  <a:off x="6383620" y="3145869"/>
                  <a:ext cx="127052" cy="119626"/>
                </p14:xfrm>
              </p:contentPart>
            </mc:Choice>
            <mc:Fallback xmlns="">
              <p:pic>
                <p:nvPicPr>
                  <p:cNvPr id="362" name="Рукописный ввод 361">
                    <a:extLst>
                      <a:ext uri="{FF2B5EF4-FFF2-40B4-BE49-F238E27FC236}">
                        <a16:creationId xmlns:a16="http://schemas.microsoft.com/office/drawing/2014/main" id="{0B15735C-38C8-1916-208E-2DB8D512CEB5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 rot="19518744">
                    <a:off x="6304495" y="3067025"/>
                    <a:ext cx="284850" cy="277768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63" name="Рукописный ввод 362">
                  <a:extLst>
                    <a:ext uri="{FF2B5EF4-FFF2-40B4-BE49-F238E27FC236}">
                      <a16:creationId xmlns:a16="http://schemas.microsoft.com/office/drawing/2014/main" id="{E36822B5-2E61-0082-8F8A-3D20145B68D9}"/>
                    </a:ext>
                  </a:extLst>
                </p14:cNvPr>
                <p14:cNvContentPartPr/>
                <p14:nvPr/>
              </p14:nvContentPartPr>
              <p14:xfrm rot="1">
                <a:off x="5629379" y="6158946"/>
                <a:ext cx="111162" cy="232545"/>
              </p14:xfrm>
            </p:contentPart>
          </mc:Choice>
          <mc:Fallback xmlns="">
            <p:pic>
              <p:nvPicPr>
                <p:cNvPr id="363" name="Рукописный ввод 362">
                  <a:extLst>
                    <a:ext uri="{FF2B5EF4-FFF2-40B4-BE49-F238E27FC236}">
                      <a16:creationId xmlns:a16="http://schemas.microsoft.com/office/drawing/2014/main" id="{E36822B5-2E61-0082-8F8A-3D20145B68D9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 rot="1">
                  <a:off x="5566423" y="6095950"/>
                  <a:ext cx="236714" cy="35817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64" name="Рукописный ввод 363">
                  <a:extLst>
                    <a:ext uri="{FF2B5EF4-FFF2-40B4-BE49-F238E27FC236}">
                      <a16:creationId xmlns:a16="http://schemas.microsoft.com/office/drawing/2014/main" id="{8A9F4B0B-70CD-FCF8-24A6-DAFF5217BA8F}"/>
                    </a:ext>
                  </a:extLst>
                </p14:cNvPr>
                <p14:cNvContentPartPr/>
                <p14:nvPr/>
              </p14:nvContentPartPr>
              <p14:xfrm>
                <a:off x="5506486" y="5871837"/>
                <a:ext cx="344355" cy="5725"/>
              </p14:xfrm>
            </p:contentPart>
          </mc:Choice>
          <mc:Fallback xmlns="">
            <p:pic>
              <p:nvPicPr>
                <p:cNvPr id="364" name="Рукописный ввод 363">
                  <a:extLst>
                    <a:ext uri="{FF2B5EF4-FFF2-40B4-BE49-F238E27FC236}">
                      <a16:creationId xmlns:a16="http://schemas.microsoft.com/office/drawing/2014/main" id="{8A9F4B0B-70CD-FCF8-24A6-DAFF5217BA8F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488495" y="5853946"/>
                  <a:ext cx="379978" cy="4114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66" name="Рукописный ввод 365">
                  <a:extLst>
                    <a:ext uri="{FF2B5EF4-FFF2-40B4-BE49-F238E27FC236}">
                      <a16:creationId xmlns:a16="http://schemas.microsoft.com/office/drawing/2014/main" id="{4DCFFFCF-ECDF-413C-4AD9-45AE16172D43}"/>
                    </a:ext>
                  </a:extLst>
                </p14:cNvPr>
                <p14:cNvContentPartPr/>
                <p14:nvPr/>
              </p14:nvContentPartPr>
              <p14:xfrm>
                <a:off x="5794744" y="5314058"/>
                <a:ext cx="218893" cy="528266"/>
              </p14:xfrm>
            </p:contentPart>
          </mc:Choice>
          <mc:Fallback xmlns="">
            <p:pic>
              <p:nvPicPr>
                <p:cNvPr id="366" name="Рукописный ввод 365">
                  <a:extLst>
                    <a:ext uri="{FF2B5EF4-FFF2-40B4-BE49-F238E27FC236}">
                      <a16:creationId xmlns:a16="http://schemas.microsoft.com/office/drawing/2014/main" id="{4DCFFFCF-ECDF-413C-4AD9-45AE16172D43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788634" y="5307940"/>
                  <a:ext cx="231114" cy="54050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67" name="Рукописный ввод 366">
                  <a:extLst>
                    <a:ext uri="{FF2B5EF4-FFF2-40B4-BE49-F238E27FC236}">
                      <a16:creationId xmlns:a16="http://schemas.microsoft.com/office/drawing/2014/main" id="{E2727E28-FE23-6565-7334-37AE7E02CE0C}"/>
                    </a:ext>
                  </a:extLst>
                </p14:cNvPr>
                <p14:cNvContentPartPr/>
                <p14:nvPr/>
              </p14:nvContentPartPr>
              <p14:xfrm>
                <a:off x="5850690" y="5955831"/>
                <a:ext cx="66409" cy="108774"/>
              </p14:xfrm>
            </p:contentPart>
          </mc:Choice>
          <mc:Fallback xmlns="">
            <p:pic>
              <p:nvPicPr>
                <p:cNvPr id="367" name="Рукописный ввод 366">
                  <a:extLst>
                    <a:ext uri="{FF2B5EF4-FFF2-40B4-BE49-F238E27FC236}">
                      <a16:creationId xmlns:a16="http://schemas.microsoft.com/office/drawing/2014/main" id="{E2727E28-FE23-6565-7334-37AE7E02CE0C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833101" y="5937881"/>
                  <a:ext cx="101947" cy="14431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68" name="Группа 367">
              <a:extLst>
                <a:ext uri="{FF2B5EF4-FFF2-40B4-BE49-F238E27FC236}">
                  <a16:creationId xmlns:a16="http://schemas.microsoft.com/office/drawing/2014/main" id="{333F2DA2-DB04-C0A8-BBE4-E6F118D66AC0}"/>
                </a:ext>
              </a:extLst>
            </p:cNvPr>
            <p:cNvGrpSpPr/>
            <p:nvPr/>
          </p:nvGrpSpPr>
          <p:grpSpPr>
            <a:xfrm>
              <a:off x="5935197" y="4989032"/>
              <a:ext cx="522400" cy="113354"/>
              <a:chOff x="5558680" y="1138665"/>
              <a:chExt cx="657000" cy="142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0">
                <p14:nvContentPartPr>
                  <p14:cNvPr id="369" name="Рукописный ввод 368">
                    <a:extLst>
                      <a:ext uri="{FF2B5EF4-FFF2-40B4-BE49-F238E27FC236}">
                        <a16:creationId xmlns:a16="http://schemas.microsoft.com/office/drawing/2014/main" id="{C6D4B0D2-FE9D-812D-9243-4A81416164EA}"/>
                      </a:ext>
                    </a:extLst>
                  </p14:cNvPr>
                  <p14:cNvContentPartPr/>
                  <p14:nvPr/>
                </p14:nvContentPartPr>
                <p14:xfrm>
                  <a:off x="5558680" y="1138665"/>
                  <a:ext cx="90720" cy="114840"/>
                </p14:xfrm>
              </p:contentPart>
            </mc:Choice>
            <mc:Fallback xmlns="">
              <p:pic>
                <p:nvPicPr>
                  <p:cNvPr id="369" name="Рукописный ввод 368">
                    <a:extLst>
                      <a:ext uri="{FF2B5EF4-FFF2-40B4-BE49-F238E27FC236}">
                        <a16:creationId xmlns:a16="http://schemas.microsoft.com/office/drawing/2014/main" id="{C6D4B0D2-FE9D-812D-9243-4A81416164EA}"/>
                      </a:ext>
                    </a:extLst>
                  </p:cNvPr>
                  <p:cNvPicPr/>
                  <p:nvPr/>
                </p:nvPicPr>
                <p:blipFill>
                  <a:blip r:embed="rId51"/>
                  <a:stretch>
                    <a:fillRect/>
                  </a:stretch>
                </p:blipFill>
                <p:spPr>
                  <a:xfrm>
                    <a:off x="5547340" y="1127362"/>
                    <a:ext cx="112946" cy="13699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370" name="Рукописный ввод 369">
                    <a:extLst>
                      <a:ext uri="{FF2B5EF4-FFF2-40B4-BE49-F238E27FC236}">
                        <a16:creationId xmlns:a16="http://schemas.microsoft.com/office/drawing/2014/main" id="{03B57520-3ECC-5F44-A65D-8C8A53688ED7}"/>
                      </a:ext>
                    </a:extLst>
                  </p14:cNvPr>
                  <p14:cNvContentPartPr/>
                  <p14:nvPr/>
                </p14:nvContentPartPr>
                <p14:xfrm>
                  <a:off x="5665600" y="1194105"/>
                  <a:ext cx="73080" cy="60120"/>
                </p14:xfrm>
              </p:contentPart>
            </mc:Choice>
            <mc:Fallback xmlns="">
              <p:pic>
                <p:nvPicPr>
                  <p:cNvPr id="370" name="Рукописный ввод 369">
                    <a:extLst>
                      <a:ext uri="{FF2B5EF4-FFF2-40B4-BE49-F238E27FC236}">
                        <a16:creationId xmlns:a16="http://schemas.microsoft.com/office/drawing/2014/main" id="{03B57520-3ECC-5F44-A65D-8C8A53688ED7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5654252" y="1182804"/>
                    <a:ext cx="95322" cy="822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371" name="Рукописный ввод 370">
                    <a:extLst>
                      <a:ext uri="{FF2B5EF4-FFF2-40B4-BE49-F238E27FC236}">
                        <a16:creationId xmlns:a16="http://schemas.microsoft.com/office/drawing/2014/main" id="{6FDE91B5-7F60-DD22-9486-0EDE865DFC43}"/>
                      </a:ext>
                    </a:extLst>
                  </p14:cNvPr>
                  <p14:cNvContentPartPr/>
                  <p14:nvPr/>
                </p14:nvContentPartPr>
                <p14:xfrm>
                  <a:off x="5781160" y="1157745"/>
                  <a:ext cx="360" cy="360"/>
                </p14:xfrm>
              </p:contentPart>
            </mc:Choice>
            <mc:Fallback xmlns="">
              <p:pic>
                <p:nvPicPr>
                  <p:cNvPr id="371" name="Рукописный ввод 370">
                    <a:extLst>
                      <a:ext uri="{FF2B5EF4-FFF2-40B4-BE49-F238E27FC236}">
                        <a16:creationId xmlns:a16="http://schemas.microsoft.com/office/drawing/2014/main" id="{6FDE91B5-7F60-DD22-9486-0EDE865DFC43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5772520" y="1148745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372" name="Рукописный ввод 371">
                    <a:extLst>
                      <a:ext uri="{FF2B5EF4-FFF2-40B4-BE49-F238E27FC236}">
                        <a16:creationId xmlns:a16="http://schemas.microsoft.com/office/drawing/2014/main" id="{8E091C3B-D979-9156-6660-10496F5D9CA8}"/>
                      </a:ext>
                    </a:extLst>
                  </p14:cNvPr>
                  <p14:cNvContentPartPr/>
                  <p14:nvPr/>
                </p14:nvContentPartPr>
                <p14:xfrm>
                  <a:off x="5772160" y="1156305"/>
                  <a:ext cx="15120" cy="87480"/>
                </p14:xfrm>
              </p:contentPart>
            </mc:Choice>
            <mc:Fallback xmlns="">
              <p:pic>
                <p:nvPicPr>
                  <p:cNvPr id="372" name="Рукописный ввод 371">
                    <a:extLst>
                      <a:ext uri="{FF2B5EF4-FFF2-40B4-BE49-F238E27FC236}">
                        <a16:creationId xmlns:a16="http://schemas.microsoft.com/office/drawing/2014/main" id="{8E091C3B-D979-9156-6660-10496F5D9CA8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5760705" y="1144973"/>
                    <a:ext cx="37571" cy="10969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373" name="Рукописный ввод 372">
                    <a:extLst>
                      <a:ext uri="{FF2B5EF4-FFF2-40B4-BE49-F238E27FC236}">
                        <a16:creationId xmlns:a16="http://schemas.microsoft.com/office/drawing/2014/main" id="{1D283D56-59D5-D336-41D1-A07E66D9A027}"/>
                      </a:ext>
                    </a:extLst>
                  </p14:cNvPr>
                  <p14:cNvContentPartPr/>
                  <p14:nvPr/>
                </p14:nvContentPartPr>
                <p14:xfrm>
                  <a:off x="5739760" y="1190505"/>
                  <a:ext cx="360" cy="360"/>
                </p14:xfrm>
              </p:contentPart>
            </mc:Choice>
            <mc:Fallback xmlns="">
              <p:pic>
                <p:nvPicPr>
                  <p:cNvPr id="373" name="Рукописный ввод 372">
                    <a:extLst>
                      <a:ext uri="{FF2B5EF4-FFF2-40B4-BE49-F238E27FC236}">
                        <a16:creationId xmlns:a16="http://schemas.microsoft.com/office/drawing/2014/main" id="{1D283D56-59D5-D336-41D1-A07E66D9A027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5730760" y="1181865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374" name="Рукописный ввод 373">
                    <a:extLst>
                      <a:ext uri="{FF2B5EF4-FFF2-40B4-BE49-F238E27FC236}">
                        <a16:creationId xmlns:a16="http://schemas.microsoft.com/office/drawing/2014/main" id="{10C1BDDE-E634-D036-5EA7-7A11FE467F54}"/>
                      </a:ext>
                    </a:extLst>
                  </p14:cNvPr>
                  <p14:cNvContentPartPr/>
                  <p14:nvPr/>
                </p14:nvContentPartPr>
                <p14:xfrm>
                  <a:off x="5741920" y="1190865"/>
                  <a:ext cx="69840" cy="5760"/>
                </p14:xfrm>
              </p:contentPart>
            </mc:Choice>
            <mc:Fallback xmlns="">
              <p:pic>
                <p:nvPicPr>
                  <p:cNvPr id="374" name="Рукописный ввод 373">
                    <a:extLst>
                      <a:ext uri="{FF2B5EF4-FFF2-40B4-BE49-F238E27FC236}">
                        <a16:creationId xmlns:a16="http://schemas.microsoft.com/office/drawing/2014/main" id="{10C1BDDE-E634-D036-5EA7-7A11FE467F54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5730655" y="1180231"/>
                    <a:ext cx="91918" cy="2747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375" name="Рукописный ввод 374">
                    <a:extLst>
                      <a:ext uri="{FF2B5EF4-FFF2-40B4-BE49-F238E27FC236}">
                        <a16:creationId xmlns:a16="http://schemas.microsoft.com/office/drawing/2014/main" id="{2D4175FC-B720-0D7E-14E8-0119CAE5D0B5}"/>
                      </a:ext>
                    </a:extLst>
                  </p14:cNvPr>
                  <p14:cNvContentPartPr/>
                  <p14:nvPr/>
                </p14:nvContentPartPr>
                <p14:xfrm>
                  <a:off x="5823280" y="1203825"/>
                  <a:ext cx="74520" cy="48600"/>
                </p14:xfrm>
              </p:contentPart>
            </mc:Choice>
            <mc:Fallback xmlns="">
              <p:pic>
                <p:nvPicPr>
                  <p:cNvPr id="375" name="Рукописный ввод 374">
                    <a:extLst>
                      <a:ext uri="{FF2B5EF4-FFF2-40B4-BE49-F238E27FC236}">
                        <a16:creationId xmlns:a16="http://schemas.microsoft.com/office/drawing/2014/main" id="{2D4175FC-B720-0D7E-14E8-0119CAE5D0B5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5811920" y="1193025"/>
                    <a:ext cx="96785" cy="706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376" name="Рукописный ввод 375">
                    <a:extLst>
                      <a:ext uri="{FF2B5EF4-FFF2-40B4-BE49-F238E27FC236}">
                        <a16:creationId xmlns:a16="http://schemas.microsoft.com/office/drawing/2014/main" id="{E9F8F799-34E5-86EA-9770-254431566B37}"/>
                      </a:ext>
                    </a:extLst>
                  </p14:cNvPr>
                  <p14:cNvContentPartPr/>
                  <p14:nvPr/>
                </p14:nvContentPartPr>
                <p14:xfrm>
                  <a:off x="5923720" y="1216425"/>
                  <a:ext cx="66600" cy="45000"/>
                </p14:xfrm>
              </p:contentPart>
            </mc:Choice>
            <mc:Fallback xmlns="">
              <p:pic>
                <p:nvPicPr>
                  <p:cNvPr id="376" name="Рукописный ввод 375">
                    <a:extLst>
                      <a:ext uri="{FF2B5EF4-FFF2-40B4-BE49-F238E27FC236}">
                        <a16:creationId xmlns:a16="http://schemas.microsoft.com/office/drawing/2014/main" id="{E9F8F799-34E5-86EA-9770-254431566B37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5912847" y="1205625"/>
                    <a:ext cx="88800" cy="670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377" name="Рукописный ввод 376">
                    <a:extLst>
                      <a:ext uri="{FF2B5EF4-FFF2-40B4-BE49-F238E27FC236}">
                        <a16:creationId xmlns:a16="http://schemas.microsoft.com/office/drawing/2014/main" id="{00F910A6-14C2-9292-18C0-0750D3370453}"/>
                      </a:ext>
                    </a:extLst>
                  </p14:cNvPr>
                  <p14:cNvContentPartPr/>
                  <p14:nvPr/>
                </p14:nvContentPartPr>
                <p14:xfrm>
                  <a:off x="6026320" y="1166025"/>
                  <a:ext cx="20880" cy="88560"/>
                </p14:xfrm>
              </p:contentPart>
            </mc:Choice>
            <mc:Fallback xmlns="">
              <p:pic>
                <p:nvPicPr>
                  <p:cNvPr id="377" name="Рукописный ввод 376">
                    <a:extLst>
                      <a:ext uri="{FF2B5EF4-FFF2-40B4-BE49-F238E27FC236}">
                        <a16:creationId xmlns:a16="http://schemas.microsoft.com/office/drawing/2014/main" id="{00F910A6-14C2-9292-18C0-0750D3370453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6015214" y="1154729"/>
                    <a:ext cx="42649" cy="1107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378" name="Рукописный ввод 377">
                    <a:extLst>
                      <a:ext uri="{FF2B5EF4-FFF2-40B4-BE49-F238E27FC236}">
                        <a16:creationId xmlns:a16="http://schemas.microsoft.com/office/drawing/2014/main" id="{2D31BC3B-0407-1E9E-86E5-CB15D68585EB}"/>
                      </a:ext>
                    </a:extLst>
                  </p14:cNvPr>
                  <p14:cNvContentPartPr/>
                  <p14:nvPr/>
                </p14:nvContentPartPr>
                <p14:xfrm>
                  <a:off x="6002560" y="1193025"/>
                  <a:ext cx="68040" cy="5760"/>
                </p14:xfrm>
              </p:contentPart>
            </mc:Choice>
            <mc:Fallback xmlns="">
              <p:pic>
                <p:nvPicPr>
                  <p:cNvPr id="378" name="Рукописный ввод 377">
                    <a:extLst>
                      <a:ext uri="{FF2B5EF4-FFF2-40B4-BE49-F238E27FC236}">
                        <a16:creationId xmlns:a16="http://schemas.microsoft.com/office/drawing/2014/main" id="{2D31BC3B-0407-1E9E-86E5-CB15D68585EB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5991674" y="1182391"/>
                    <a:ext cx="90266" cy="2747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379" name="Рукописный ввод 378">
                    <a:extLst>
                      <a:ext uri="{FF2B5EF4-FFF2-40B4-BE49-F238E27FC236}">
                        <a16:creationId xmlns:a16="http://schemas.microsoft.com/office/drawing/2014/main" id="{66E0E970-EBB9-AA48-2CB0-56A270AA1490}"/>
                      </a:ext>
                    </a:extLst>
                  </p14:cNvPr>
                  <p14:cNvContentPartPr/>
                  <p14:nvPr/>
                </p14:nvContentPartPr>
                <p14:xfrm>
                  <a:off x="6070960" y="1224705"/>
                  <a:ext cx="59400" cy="46800"/>
                </p14:xfrm>
              </p:contentPart>
            </mc:Choice>
            <mc:Fallback xmlns="">
              <p:pic>
                <p:nvPicPr>
                  <p:cNvPr id="379" name="Рукописный ввод 378">
                    <a:extLst>
                      <a:ext uri="{FF2B5EF4-FFF2-40B4-BE49-F238E27FC236}">
                        <a16:creationId xmlns:a16="http://schemas.microsoft.com/office/drawing/2014/main" id="{66E0E970-EBB9-AA48-2CB0-56A270AA1490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6059624" y="1213905"/>
                    <a:ext cx="81618" cy="688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380" name="Рукописный ввод 379">
                    <a:extLst>
                      <a:ext uri="{FF2B5EF4-FFF2-40B4-BE49-F238E27FC236}">
                        <a16:creationId xmlns:a16="http://schemas.microsoft.com/office/drawing/2014/main" id="{968FC147-DCBF-8292-AD3E-31256670C57C}"/>
                      </a:ext>
                    </a:extLst>
                  </p14:cNvPr>
                  <p14:cNvContentPartPr/>
                  <p14:nvPr/>
                </p14:nvContentPartPr>
                <p14:xfrm>
                  <a:off x="6157000" y="1231905"/>
                  <a:ext cx="58680" cy="49320"/>
                </p14:xfrm>
              </p:contentPart>
            </mc:Choice>
            <mc:Fallback xmlns="">
              <p:pic>
                <p:nvPicPr>
                  <p:cNvPr id="380" name="Рукописный ввод 379">
                    <a:extLst>
                      <a:ext uri="{FF2B5EF4-FFF2-40B4-BE49-F238E27FC236}">
                        <a16:creationId xmlns:a16="http://schemas.microsoft.com/office/drawing/2014/main" id="{968FC147-DCBF-8292-AD3E-31256670C57C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6145715" y="1220593"/>
                    <a:ext cx="80798" cy="71491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381" name="Рукописный ввод 380">
                  <a:extLst>
                    <a:ext uri="{FF2B5EF4-FFF2-40B4-BE49-F238E27FC236}">
                      <a16:creationId xmlns:a16="http://schemas.microsoft.com/office/drawing/2014/main" id="{3C468691-25DF-678B-F8FE-65EC61102FD3}"/>
                    </a:ext>
                  </a:extLst>
                </p14:cNvPr>
                <p14:cNvContentPartPr/>
                <p14:nvPr/>
              </p14:nvContentPartPr>
              <p14:xfrm rot="20427810">
                <a:off x="5791029" y="5574139"/>
                <a:ext cx="499619" cy="190119"/>
              </p14:xfrm>
            </p:contentPart>
          </mc:Choice>
          <mc:Fallback xmlns="">
            <p:pic>
              <p:nvPicPr>
                <p:cNvPr id="381" name="Рукописный ввод 380">
                  <a:extLst>
                    <a:ext uri="{FF2B5EF4-FFF2-40B4-BE49-F238E27FC236}">
                      <a16:creationId xmlns:a16="http://schemas.microsoft.com/office/drawing/2014/main" id="{3C468691-25DF-678B-F8FE-65EC61102FD3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 rot="20427810">
                  <a:off x="5782030" y="5565154"/>
                  <a:ext cx="517257" cy="207729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83" name="Группа 382">
              <a:extLst>
                <a:ext uri="{FF2B5EF4-FFF2-40B4-BE49-F238E27FC236}">
                  <a16:creationId xmlns:a16="http://schemas.microsoft.com/office/drawing/2014/main" id="{8417565C-C01B-0A8F-430F-E20744854C44}"/>
                </a:ext>
              </a:extLst>
            </p:cNvPr>
            <p:cNvGrpSpPr/>
            <p:nvPr/>
          </p:nvGrpSpPr>
          <p:grpSpPr>
            <a:xfrm>
              <a:off x="5891013" y="5455620"/>
              <a:ext cx="194934" cy="255332"/>
              <a:chOff x="5991783" y="4195294"/>
              <a:chExt cx="245160" cy="321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384" name="Рукописный ввод 383">
                    <a:extLst>
                      <a:ext uri="{FF2B5EF4-FFF2-40B4-BE49-F238E27FC236}">
                        <a16:creationId xmlns:a16="http://schemas.microsoft.com/office/drawing/2014/main" id="{22540B10-8BA1-6775-3221-0F4FE3C056A7}"/>
                      </a:ext>
                    </a:extLst>
                  </p14:cNvPr>
                  <p14:cNvContentPartPr/>
                  <p14:nvPr/>
                </p14:nvContentPartPr>
                <p14:xfrm>
                  <a:off x="5991783" y="4445134"/>
                  <a:ext cx="94680" cy="71280"/>
                </p14:xfrm>
              </p:contentPart>
            </mc:Choice>
            <mc:Fallback xmlns="">
              <p:pic>
                <p:nvPicPr>
                  <p:cNvPr id="384" name="Рукописный ввод 383">
                    <a:extLst>
                      <a:ext uri="{FF2B5EF4-FFF2-40B4-BE49-F238E27FC236}">
                        <a16:creationId xmlns:a16="http://schemas.microsoft.com/office/drawing/2014/main" id="{22540B10-8BA1-6775-3221-0F4FE3C056A7}"/>
                      </a:ext>
                    </a:extLst>
                  </p:cNvPr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5984082" y="4437465"/>
                    <a:ext cx="110082" cy="866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385" name="Рукописный ввод 384">
                    <a:extLst>
                      <a:ext uri="{FF2B5EF4-FFF2-40B4-BE49-F238E27FC236}">
                        <a16:creationId xmlns:a16="http://schemas.microsoft.com/office/drawing/2014/main" id="{1A42186F-BC5E-D0D6-6891-B98E117966CF}"/>
                      </a:ext>
                    </a:extLst>
                  </p14:cNvPr>
                  <p14:cNvContentPartPr/>
                  <p14:nvPr/>
                </p14:nvContentPartPr>
                <p14:xfrm>
                  <a:off x="6096903" y="4195294"/>
                  <a:ext cx="70560" cy="161640"/>
                </p14:xfrm>
              </p:contentPart>
            </mc:Choice>
            <mc:Fallback xmlns="">
              <p:pic>
                <p:nvPicPr>
                  <p:cNvPr id="385" name="Рукописный ввод 384">
                    <a:extLst>
                      <a:ext uri="{FF2B5EF4-FFF2-40B4-BE49-F238E27FC236}">
                        <a16:creationId xmlns:a16="http://schemas.microsoft.com/office/drawing/2014/main" id="{1A42186F-BC5E-D0D6-6891-B98E117966CF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6089214" y="4187597"/>
                    <a:ext cx="85938" cy="1770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9">
                <p14:nvContentPartPr>
                  <p14:cNvPr id="386" name="Рукописный ввод 385">
                    <a:extLst>
                      <a:ext uri="{FF2B5EF4-FFF2-40B4-BE49-F238E27FC236}">
                        <a16:creationId xmlns:a16="http://schemas.microsoft.com/office/drawing/2014/main" id="{B63AB7FC-D3D7-0801-D0F6-E78B16480934}"/>
                      </a:ext>
                    </a:extLst>
                  </p14:cNvPr>
                  <p14:cNvContentPartPr/>
                  <p14:nvPr/>
                </p14:nvContentPartPr>
                <p14:xfrm>
                  <a:off x="6097263" y="4273054"/>
                  <a:ext cx="61920" cy="7200"/>
                </p14:xfrm>
              </p:contentPart>
            </mc:Choice>
            <mc:Fallback xmlns="">
              <p:pic>
                <p:nvPicPr>
                  <p:cNvPr id="386" name="Рукописный ввод 385">
                    <a:extLst>
                      <a:ext uri="{FF2B5EF4-FFF2-40B4-BE49-F238E27FC236}">
                        <a16:creationId xmlns:a16="http://schemas.microsoft.com/office/drawing/2014/main" id="{B63AB7FC-D3D7-0801-D0F6-E78B16480934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6089579" y="4265404"/>
                    <a:ext cx="77287" cy="225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387" name="Рукописный ввод 386">
                    <a:extLst>
                      <a:ext uri="{FF2B5EF4-FFF2-40B4-BE49-F238E27FC236}">
                        <a16:creationId xmlns:a16="http://schemas.microsoft.com/office/drawing/2014/main" id="{0E7FFE09-26AD-80D6-3691-4F12CE906262}"/>
                      </a:ext>
                    </a:extLst>
                  </p14:cNvPr>
                  <p14:cNvContentPartPr/>
                  <p14:nvPr/>
                </p14:nvContentPartPr>
                <p14:xfrm>
                  <a:off x="6164943" y="4263334"/>
                  <a:ext cx="72000" cy="95760"/>
                </p14:xfrm>
              </p:contentPart>
            </mc:Choice>
            <mc:Fallback xmlns="">
              <p:pic>
                <p:nvPicPr>
                  <p:cNvPr id="387" name="Рукописный ввод 386">
                    <a:extLst>
                      <a:ext uri="{FF2B5EF4-FFF2-40B4-BE49-F238E27FC236}">
                        <a16:creationId xmlns:a16="http://schemas.microsoft.com/office/drawing/2014/main" id="{0E7FFE09-26AD-80D6-3691-4F12CE906262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6157245" y="4255655"/>
                    <a:ext cx="87396" cy="111118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389" name="Рукописный ввод 388">
                  <a:extLst>
                    <a:ext uri="{FF2B5EF4-FFF2-40B4-BE49-F238E27FC236}">
                      <a16:creationId xmlns:a16="http://schemas.microsoft.com/office/drawing/2014/main" id="{D5B56D06-2BD2-69CA-6548-0C492534F79B}"/>
                    </a:ext>
                  </a:extLst>
                </p14:cNvPr>
                <p14:cNvContentPartPr/>
                <p14:nvPr/>
              </p14:nvContentPartPr>
              <p14:xfrm rot="20911804">
                <a:off x="5370026" y="5238827"/>
                <a:ext cx="333720" cy="644760"/>
              </p14:xfrm>
            </p:contentPart>
          </mc:Choice>
          <mc:Fallback xmlns="">
            <p:pic>
              <p:nvPicPr>
                <p:cNvPr id="389" name="Рукописный ввод 388">
                  <a:extLst>
                    <a:ext uri="{FF2B5EF4-FFF2-40B4-BE49-F238E27FC236}">
                      <a16:creationId xmlns:a16="http://schemas.microsoft.com/office/drawing/2014/main" id="{D5B56D06-2BD2-69CA-6548-0C492534F79B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 rot="20911804">
                  <a:off x="5361386" y="5230187"/>
                  <a:ext cx="351360" cy="6624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98" name="Группа 397">
              <a:extLst>
                <a:ext uri="{FF2B5EF4-FFF2-40B4-BE49-F238E27FC236}">
                  <a16:creationId xmlns:a16="http://schemas.microsoft.com/office/drawing/2014/main" id="{3ECCDE28-717D-27C1-B315-CA0970A313B7}"/>
                </a:ext>
              </a:extLst>
            </p:cNvPr>
            <p:cNvGrpSpPr/>
            <p:nvPr/>
          </p:nvGrpSpPr>
          <p:grpSpPr>
            <a:xfrm>
              <a:off x="5512031" y="5209774"/>
              <a:ext cx="384840" cy="420480"/>
              <a:chOff x="5500553" y="5190644"/>
              <a:chExt cx="384840" cy="420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392" name="Рукописный ввод 391">
                    <a:extLst>
                      <a:ext uri="{FF2B5EF4-FFF2-40B4-BE49-F238E27FC236}">
                        <a16:creationId xmlns:a16="http://schemas.microsoft.com/office/drawing/2014/main" id="{366E4E52-E47A-A5AC-AB70-67C02F697955}"/>
                      </a:ext>
                    </a:extLst>
                  </p14:cNvPr>
                  <p14:cNvContentPartPr/>
                  <p14:nvPr/>
                </p14:nvContentPartPr>
                <p14:xfrm>
                  <a:off x="5565353" y="5463164"/>
                  <a:ext cx="320040" cy="98640"/>
                </p14:xfrm>
              </p:contentPart>
            </mc:Choice>
            <mc:Fallback xmlns="">
              <p:pic>
                <p:nvPicPr>
                  <p:cNvPr id="392" name="Рукописный ввод 391">
                    <a:extLst>
                      <a:ext uri="{FF2B5EF4-FFF2-40B4-BE49-F238E27FC236}">
                        <a16:creationId xmlns:a16="http://schemas.microsoft.com/office/drawing/2014/main" id="{366E4E52-E47A-A5AC-AB70-67C02F697955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5556353" y="5454164"/>
                    <a:ext cx="337680" cy="116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393" name="Рукописный ввод 392">
                    <a:extLst>
                      <a:ext uri="{FF2B5EF4-FFF2-40B4-BE49-F238E27FC236}">
                        <a16:creationId xmlns:a16="http://schemas.microsoft.com/office/drawing/2014/main" id="{57CCE4A4-F6DD-6E44-7E8A-991A3561D829}"/>
                      </a:ext>
                    </a:extLst>
                  </p14:cNvPr>
                  <p14:cNvContentPartPr/>
                  <p14:nvPr/>
                </p14:nvContentPartPr>
                <p14:xfrm>
                  <a:off x="5592353" y="5513564"/>
                  <a:ext cx="279000" cy="97560"/>
                </p14:xfrm>
              </p:contentPart>
            </mc:Choice>
            <mc:Fallback xmlns="">
              <p:pic>
                <p:nvPicPr>
                  <p:cNvPr id="393" name="Рукописный ввод 392">
                    <a:extLst>
                      <a:ext uri="{FF2B5EF4-FFF2-40B4-BE49-F238E27FC236}">
                        <a16:creationId xmlns:a16="http://schemas.microsoft.com/office/drawing/2014/main" id="{57CCE4A4-F6DD-6E44-7E8A-991A3561D829}"/>
                      </a:ext>
                    </a:extLst>
                  </p:cNvPr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5583713" y="5504924"/>
                    <a:ext cx="296640" cy="115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394" name="Рукописный ввод 393">
                    <a:extLst>
                      <a:ext uri="{FF2B5EF4-FFF2-40B4-BE49-F238E27FC236}">
                        <a16:creationId xmlns:a16="http://schemas.microsoft.com/office/drawing/2014/main" id="{D1B2658C-B966-7DD9-7CA3-F8F1628242A6}"/>
                      </a:ext>
                    </a:extLst>
                  </p14:cNvPr>
                  <p14:cNvContentPartPr/>
                  <p14:nvPr/>
                </p14:nvContentPartPr>
                <p14:xfrm>
                  <a:off x="5500553" y="5190644"/>
                  <a:ext cx="117360" cy="193320"/>
                </p14:xfrm>
              </p:contentPart>
            </mc:Choice>
            <mc:Fallback xmlns="">
              <p:pic>
                <p:nvPicPr>
                  <p:cNvPr id="394" name="Рукописный ввод 393">
                    <a:extLst>
                      <a:ext uri="{FF2B5EF4-FFF2-40B4-BE49-F238E27FC236}">
                        <a16:creationId xmlns:a16="http://schemas.microsoft.com/office/drawing/2014/main" id="{D1B2658C-B966-7DD9-7CA3-F8F1628242A6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5491913" y="5181644"/>
                    <a:ext cx="135000" cy="210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396" name="Рукописный ввод 395">
                    <a:extLst>
                      <a:ext uri="{FF2B5EF4-FFF2-40B4-BE49-F238E27FC236}">
                        <a16:creationId xmlns:a16="http://schemas.microsoft.com/office/drawing/2014/main" id="{19FF09E8-D942-3BD0-3A5A-B13FE004FB2E}"/>
                      </a:ext>
                    </a:extLst>
                  </p14:cNvPr>
                  <p14:cNvContentPartPr/>
                  <p14:nvPr/>
                </p14:nvContentPartPr>
                <p14:xfrm>
                  <a:off x="5667233" y="5330324"/>
                  <a:ext cx="63360" cy="63720"/>
                </p14:xfrm>
              </p:contentPart>
            </mc:Choice>
            <mc:Fallback xmlns="">
              <p:pic>
                <p:nvPicPr>
                  <p:cNvPr id="396" name="Рукописный ввод 395">
                    <a:extLst>
                      <a:ext uri="{FF2B5EF4-FFF2-40B4-BE49-F238E27FC236}">
                        <a16:creationId xmlns:a16="http://schemas.microsoft.com/office/drawing/2014/main" id="{19FF09E8-D942-3BD0-3A5A-B13FE004FB2E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5658233" y="5321684"/>
                    <a:ext cx="81000" cy="81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397" name="Рукописный ввод 396">
                    <a:extLst>
                      <a:ext uri="{FF2B5EF4-FFF2-40B4-BE49-F238E27FC236}">
                        <a16:creationId xmlns:a16="http://schemas.microsoft.com/office/drawing/2014/main" id="{C5E1CBC5-2DAB-1E50-9107-F6CADF4A4E65}"/>
                      </a:ext>
                    </a:extLst>
                  </p14:cNvPr>
                  <p14:cNvContentPartPr/>
                  <p14:nvPr/>
                </p14:nvContentPartPr>
                <p14:xfrm>
                  <a:off x="5745713" y="5291804"/>
                  <a:ext cx="13320" cy="55440"/>
                </p14:xfrm>
              </p:contentPart>
            </mc:Choice>
            <mc:Fallback xmlns="">
              <p:pic>
                <p:nvPicPr>
                  <p:cNvPr id="397" name="Рукописный ввод 396">
                    <a:extLst>
                      <a:ext uri="{FF2B5EF4-FFF2-40B4-BE49-F238E27FC236}">
                        <a16:creationId xmlns:a16="http://schemas.microsoft.com/office/drawing/2014/main" id="{C5E1CBC5-2DAB-1E50-9107-F6CADF4A4E65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5736713" y="5283164"/>
                    <a:ext cx="30960" cy="730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02" name="Группа 401">
              <a:extLst>
                <a:ext uri="{FF2B5EF4-FFF2-40B4-BE49-F238E27FC236}">
                  <a16:creationId xmlns:a16="http://schemas.microsoft.com/office/drawing/2014/main" id="{4717517D-3054-D90E-565C-F8D1BEE9775E}"/>
                </a:ext>
              </a:extLst>
            </p:cNvPr>
            <p:cNvGrpSpPr/>
            <p:nvPr/>
          </p:nvGrpSpPr>
          <p:grpSpPr>
            <a:xfrm>
              <a:off x="5190233" y="5410604"/>
              <a:ext cx="135000" cy="213840"/>
              <a:chOff x="5190233" y="5410604"/>
              <a:chExt cx="135000" cy="213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400" name="Рукописный ввод 399">
                    <a:extLst>
                      <a:ext uri="{FF2B5EF4-FFF2-40B4-BE49-F238E27FC236}">
                        <a16:creationId xmlns:a16="http://schemas.microsoft.com/office/drawing/2014/main" id="{B8B19037-3AAC-C40A-55F6-CC2A5A625971}"/>
                      </a:ext>
                    </a:extLst>
                  </p14:cNvPr>
                  <p14:cNvContentPartPr/>
                  <p14:nvPr/>
                </p14:nvContentPartPr>
                <p14:xfrm>
                  <a:off x="5190233" y="5459204"/>
                  <a:ext cx="95400" cy="165240"/>
                </p14:xfrm>
              </p:contentPart>
            </mc:Choice>
            <mc:Fallback xmlns="">
              <p:pic>
                <p:nvPicPr>
                  <p:cNvPr id="400" name="Рукописный ввод 399">
                    <a:extLst>
                      <a:ext uri="{FF2B5EF4-FFF2-40B4-BE49-F238E27FC236}">
                        <a16:creationId xmlns:a16="http://schemas.microsoft.com/office/drawing/2014/main" id="{B8B19037-3AAC-C40A-55F6-CC2A5A625971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5172593" y="5441564"/>
                    <a:ext cx="131040" cy="20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7">
                <p14:nvContentPartPr>
                  <p14:cNvPr id="401" name="Рукописный ввод 400">
                    <a:extLst>
                      <a:ext uri="{FF2B5EF4-FFF2-40B4-BE49-F238E27FC236}">
                        <a16:creationId xmlns:a16="http://schemas.microsoft.com/office/drawing/2014/main" id="{6E09B4CE-85B9-34AB-A7A7-CE865954C295}"/>
                      </a:ext>
                    </a:extLst>
                  </p14:cNvPr>
                  <p14:cNvContentPartPr/>
                  <p14:nvPr/>
                </p14:nvContentPartPr>
                <p14:xfrm>
                  <a:off x="5315873" y="5410604"/>
                  <a:ext cx="9360" cy="66240"/>
                </p14:xfrm>
              </p:contentPart>
            </mc:Choice>
            <mc:Fallback xmlns="">
              <p:pic>
                <p:nvPicPr>
                  <p:cNvPr id="401" name="Рукописный ввод 400">
                    <a:extLst>
                      <a:ext uri="{FF2B5EF4-FFF2-40B4-BE49-F238E27FC236}">
                        <a16:creationId xmlns:a16="http://schemas.microsoft.com/office/drawing/2014/main" id="{6E09B4CE-85B9-34AB-A7A7-CE865954C295}"/>
                      </a:ext>
                    </a:extLst>
                  </p:cNvPr>
                  <p:cNvPicPr/>
                  <p:nvPr/>
                </p:nvPicPr>
                <p:blipFill>
                  <a:blip r:embed="rId98"/>
                  <a:stretch>
                    <a:fillRect/>
                  </a:stretch>
                </p:blipFill>
                <p:spPr>
                  <a:xfrm>
                    <a:off x="5298233" y="5392964"/>
                    <a:ext cx="45000" cy="1018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409" name="Рукописный ввод 408">
                  <a:extLst>
                    <a:ext uri="{FF2B5EF4-FFF2-40B4-BE49-F238E27FC236}">
                      <a16:creationId xmlns:a16="http://schemas.microsoft.com/office/drawing/2014/main" id="{BE3A12A3-9E5C-193E-133D-44EEE430E5AF}"/>
                    </a:ext>
                  </a:extLst>
                </p14:cNvPr>
                <p14:cNvContentPartPr/>
                <p14:nvPr/>
              </p14:nvContentPartPr>
              <p14:xfrm>
                <a:off x="5707914" y="5909860"/>
                <a:ext cx="65708" cy="147842"/>
              </p14:xfrm>
            </p:contentPart>
          </mc:Choice>
          <mc:Fallback xmlns="">
            <p:pic>
              <p:nvPicPr>
                <p:cNvPr id="409" name="Рукописный ввод 408">
                  <a:extLst>
                    <a:ext uri="{FF2B5EF4-FFF2-40B4-BE49-F238E27FC236}">
                      <a16:creationId xmlns:a16="http://schemas.microsoft.com/office/drawing/2014/main" id="{BE3A12A3-9E5C-193E-133D-44EEE430E5AF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5698937" y="5900867"/>
                  <a:ext cx="83302" cy="165468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3" name="Группа 412">
            <a:extLst>
              <a:ext uri="{FF2B5EF4-FFF2-40B4-BE49-F238E27FC236}">
                <a16:creationId xmlns:a16="http://schemas.microsoft.com/office/drawing/2014/main" id="{971E1739-A400-D52F-D32D-0DAFFCD498E4}"/>
              </a:ext>
            </a:extLst>
          </p:cNvPr>
          <p:cNvGrpSpPr/>
          <p:nvPr/>
        </p:nvGrpSpPr>
        <p:grpSpPr>
          <a:xfrm>
            <a:off x="4289607" y="2901659"/>
            <a:ext cx="1651374" cy="1520785"/>
            <a:chOff x="4289607" y="2901659"/>
            <a:chExt cx="1651374" cy="1520785"/>
          </a:xfrm>
        </p:grpSpPr>
        <p:grpSp>
          <p:nvGrpSpPr>
            <p:cNvPr id="188" name="Группа 187">
              <a:extLst>
                <a:ext uri="{FF2B5EF4-FFF2-40B4-BE49-F238E27FC236}">
                  <a16:creationId xmlns:a16="http://schemas.microsoft.com/office/drawing/2014/main" id="{7C97E459-1396-A5A9-7E72-DC9C57C33561}"/>
                </a:ext>
              </a:extLst>
            </p:cNvPr>
            <p:cNvGrpSpPr/>
            <p:nvPr/>
          </p:nvGrpSpPr>
          <p:grpSpPr>
            <a:xfrm>
              <a:off x="4640779" y="3728451"/>
              <a:ext cx="233864" cy="162874"/>
              <a:chOff x="4433947" y="2117617"/>
              <a:chExt cx="294120" cy="204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228" name="Рукописный ввод 227">
                    <a:extLst>
                      <a:ext uri="{FF2B5EF4-FFF2-40B4-BE49-F238E27FC236}">
                        <a16:creationId xmlns:a16="http://schemas.microsoft.com/office/drawing/2014/main" id="{2F66F94F-7919-8FFF-0820-74952EDA1F1B}"/>
                      </a:ext>
                    </a:extLst>
                  </p14:cNvPr>
                  <p14:cNvContentPartPr/>
                  <p14:nvPr/>
                </p14:nvContentPartPr>
                <p14:xfrm>
                  <a:off x="4433947" y="2128777"/>
                  <a:ext cx="360" cy="360"/>
                </p14:xfrm>
              </p:contentPart>
            </mc:Choice>
            <mc:Fallback xmlns="">
              <p:pic>
                <p:nvPicPr>
                  <p:cNvPr id="228" name="Рукописный ввод 227">
                    <a:extLst>
                      <a:ext uri="{FF2B5EF4-FFF2-40B4-BE49-F238E27FC236}">
                        <a16:creationId xmlns:a16="http://schemas.microsoft.com/office/drawing/2014/main" id="{2F66F94F-7919-8FFF-0820-74952EDA1F1B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4427827" y="2122657"/>
                    <a:ext cx="12600" cy="1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229" name="Рукописный ввод 228">
                    <a:extLst>
                      <a:ext uri="{FF2B5EF4-FFF2-40B4-BE49-F238E27FC236}">
                        <a16:creationId xmlns:a16="http://schemas.microsoft.com/office/drawing/2014/main" id="{4227CA13-DA25-0AE0-08B6-FAD7F8A903F9}"/>
                      </a:ext>
                    </a:extLst>
                  </p14:cNvPr>
                  <p14:cNvContentPartPr/>
                  <p14:nvPr/>
                </p14:nvContentPartPr>
                <p14:xfrm>
                  <a:off x="4439347" y="2117617"/>
                  <a:ext cx="20880" cy="101520"/>
                </p14:xfrm>
              </p:contentPart>
            </mc:Choice>
            <mc:Fallback xmlns="">
              <p:pic>
                <p:nvPicPr>
                  <p:cNvPr id="229" name="Рукописный ввод 228">
                    <a:extLst>
                      <a:ext uri="{FF2B5EF4-FFF2-40B4-BE49-F238E27FC236}">
                        <a16:creationId xmlns:a16="http://schemas.microsoft.com/office/drawing/2014/main" id="{4227CA13-DA25-0AE0-08B6-FAD7F8A903F9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4431630" y="2109912"/>
                    <a:ext cx="36313" cy="1169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3">
                <p14:nvContentPartPr>
                  <p14:cNvPr id="230" name="Рукописный ввод 229">
                    <a:extLst>
                      <a:ext uri="{FF2B5EF4-FFF2-40B4-BE49-F238E27FC236}">
                        <a16:creationId xmlns:a16="http://schemas.microsoft.com/office/drawing/2014/main" id="{117BC921-3F40-33B0-F58F-0580E20CA368}"/>
                      </a:ext>
                    </a:extLst>
                  </p14:cNvPr>
                  <p14:cNvContentPartPr/>
                  <p14:nvPr/>
                </p14:nvContentPartPr>
                <p14:xfrm>
                  <a:off x="4478587" y="2126617"/>
                  <a:ext cx="114840" cy="87120"/>
                </p14:xfrm>
              </p:contentPart>
            </mc:Choice>
            <mc:Fallback xmlns="">
              <p:pic>
                <p:nvPicPr>
                  <p:cNvPr id="230" name="Рукописный ввод 229">
                    <a:extLst>
                      <a:ext uri="{FF2B5EF4-FFF2-40B4-BE49-F238E27FC236}">
                        <a16:creationId xmlns:a16="http://schemas.microsoft.com/office/drawing/2014/main" id="{117BC921-3F40-33B0-F58F-0580E20CA368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4470901" y="2118943"/>
                    <a:ext cx="130212" cy="1024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231" name="Рукописный ввод 230">
                    <a:extLst>
                      <a:ext uri="{FF2B5EF4-FFF2-40B4-BE49-F238E27FC236}">
                        <a16:creationId xmlns:a16="http://schemas.microsoft.com/office/drawing/2014/main" id="{F4CB04D0-E207-CCA5-C429-14785C6996C5}"/>
                      </a:ext>
                    </a:extLst>
                  </p14:cNvPr>
                  <p14:cNvContentPartPr/>
                  <p14:nvPr/>
                </p14:nvContentPartPr>
                <p14:xfrm>
                  <a:off x="4625107" y="2169457"/>
                  <a:ext cx="102960" cy="153000"/>
                </p14:xfrm>
              </p:contentPart>
            </mc:Choice>
            <mc:Fallback xmlns="">
              <p:pic>
                <p:nvPicPr>
                  <p:cNvPr id="231" name="Рукописный ввод 230">
                    <a:extLst>
                      <a:ext uri="{FF2B5EF4-FFF2-40B4-BE49-F238E27FC236}">
                        <a16:creationId xmlns:a16="http://schemas.microsoft.com/office/drawing/2014/main" id="{F4CB04D0-E207-CCA5-C429-14785C6996C5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4617430" y="2161762"/>
                    <a:ext cx="118314" cy="168391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90" name="Рукописный ввод 189">
                  <a:extLst>
                    <a:ext uri="{FF2B5EF4-FFF2-40B4-BE49-F238E27FC236}">
                      <a16:creationId xmlns:a16="http://schemas.microsoft.com/office/drawing/2014/main" id="{2B907B7E-52A0-E4C6-DA2A-16060B65C727}"/>
                    </a:ext>
                  </a:extLst>
                </p14:cNvPr>
                <p14:cNvContentPartPr/>
                <p14:nvPr/>
              </p14:nvContentPartPr>
              <p14:xfrm rot="5116791">
                <a:off x="4648108" y="3065842"/>
                <a:ext cx="101023" cy="95118"/>
              </p14:xfrm>
            </p:contentPart>
          </mc:Choice>
          <mc:Fallback xmlns="">
            <p:pic>
              <p:nvPicPr>
                <p:cNvPr id="190" name="Рукописный ввод 189">
                  <a:extLst>
                    <a:ext uri="{FF2B5EF4-FFF2-40B4-BE49-F238E27FC236}">
                      <a16:creationId xmlns:a16="http://schemas.microsoft.com/office/drawing/2014/main" id="{2B907B7E-52A0-E4C6-DA2A-16060B65C727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 rot="5116791">
                  <a:off x="4585193" y="3003151"/>
                  <a:ext cx="226493" cy="22086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91" name="Рукописный ввод 190">
                  <a:extLst>
                    <a:ext uri="{FF2B5EF4-FFF2-40B4-BE49-F238E27FC236}">
                      <a16:creationId xmlns:a16="http://schemas.microsoft.com/office/drawing/2014/main" id="{6A58EADD-9033-4C01-46CE-2BF394CC30F5}"/>
                    </a:ext>
                  </a:extLst>
                </p14:cNvPr>
                <p14:cNvContentPartPr/>
                <p14:nvPr/>
              </p14:nvContentPartPr>
              <p14:xfrm rot="3486326">
                <a:off x="4392463" y="3307623"/>
                <a:ext cx="101023" cy="95118"/>
              </p14:xfrm>
            </p:contentPart>
          </mc:Choice>
          <mc:Fallback xmlns="">
            <p:pic>
              <p:nvPicPr>
                <p:cNvPr id="191" name="Рукописный ввод 190">
                  <a:extLst>
                    <a:ext uri="{FF2B5EF4-FFF2-40B4-BE49-F238E27FC236}">
                      <a16:creationId xmlns:a16="http://schemas.microsoft.com/office/drawing/2014/main" id="{6A58EADD-9033-4C01-46CE-2BF394CC30F5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 rot="3486326">
                  <a:off x="4329548" y="3244932"/>
                  <a:ext cx="226493" cy="22086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92" name="Рукописный ввод 191">
                  <a:extLst>
                    <a:ext uri="{FF2B5EF4-FFF2-40B4-BE49-F238E27FC236}">
                      <a16:creationId xmlns:a16="http://schemas.microsoft.com/office/drawing/2014/main" id="{7B660203-123B-321C-7AA0-B918802447D5}"/>
                    </a:ext>
                  </a:extLst>
                </p14:cNvPr>
                <p14:cNvContentPartPr/>
                <p14:nvPr/>
              </p14:nvContentPartPr>
              <p14:xfrm rot="1978834">
                <a:off x="4289607" y="3644282"/>
                <a:ext cx="101023" cy="95118"/>
              </p14:xfrm>
            </p:contentPart>
          </mc:Choice>
          <mc:Fallback xmlns="">
            <p:pic>
              <p:nvPicPr>
                <p:cNvPr id="192" name="Рукописный ввод 191">
                  <a:extLst>
                    <a:ext uri="{FF2B5EF4-FFF2-40B4-BE49-F238E27FC236}">
                      <a16:creationId xmlns:a16="http://schemas.microsoft.com/office/drawing/2014/main" id="{7B660203-123B-321C-7AA0-B918802447D5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 rot="1978834">
                  <a:off x="4226692" y="3581591"/>
                  <a:ext cx="226493" cy="22086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93" name="Рукописный ввод 192">
                  <a:extLst>
                    <a:ext uri="{FF2B5EF4-FFF2-40B4-BE49-F238E27FC236}">
                      <a16:creationId xmlns:a16="http://schemas.microsoft.com/office/drawing/2014/main" id="{B0AADF99-4C9F-C5FE-114B-7CC2BF8535A3}"/>
                    </a:ext>
                  </a:extLst>
                </p14:cNvPr>
                <p14:cNvContentPartPr/>
                <p14:nvPr/>
              </p14:nvContentPartPr>
              <p14:xfrm rot="21246512">
                <a:off x="4357868" y="4077431"/>
                <a:ext cx="101023" cy="95118"/>
              </p14:xfrm>
            </p:contentPart>
          </mc:Choice>
          <mc:Fallback xmlns="">
            <p:pic>
              <p:nvPicPr>
                <p:cNvPr id="193" name="Рукописный ввод 192">
                  <a:extLst>
                    <a:ext uri="{FF2B5EF4-FFF2-40B4-BE49-F238E27FC236}">
                      <a16:creationId xmlns:a16="http://schemas.microsoft.com/office/drawing/2014/main" id="{B0AADF99-4C9F-C5FE-114B-7CC2BF8535A3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 rot="21246512">
                  <a:off x="4294953" y="4014740"/>
                  <a:ext cx="226493" cy="22086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94" name="Рукописный ввод 193">
                  <a:extLst>
                    <a:ext uri="{FF2B5EF4-FFF2-40B4-BE49-F238E27FC236}">
                      <a16:creationId xmlns:a16="http://schemas.microsoft.com/office/drawing/2014/main" id="{AD27D65C-62A8-E3F8-1047-B49EF2C34821}"/>
                    </a:ext>
                  </a:extLst>
                </p14:cNvPr>
                <p14:cNvContentPartPr/>
                <p14:nvPr/>
              </p14:nvContentPartPr>
              <p14:xfrm rot="19518744">
                <a:off x="4590268" y="4315406"/>
                <a:ext cx="101023" cy="95118"/>
              </p14:xfrm>
            </p:contentPart>
          </mc:Choice>
          <mc:Fallback xmlns="">
            <p:pic>
              <p:nvPicPr>
                <p:cNvPr id="194" name="Рукописный ввод 193">
                  <a:extLst>
                    <a:ext uri="{FF2B5EF4-FFF2-40B4-BE49-F238E27FC236}">
                      <a16:creationId xmlns:a16="http://schemas.microsoft.com/office/drawing/2014/main" id="{AD27D65C-62A8-E3F8-1047-B49EF2C34821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 rot="19518744">
                  <a:off x="4527353" y="4252715"/>
                  <a:ext cx="226493" cy="220861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95" name="Группа 194">
              <a:extLst>
                <a:ext uri="{FF2B5EF4-FFF2-40B4-BE49-F238E27FC236}">
                  <a16:creationId xmlns:a16="http://schemas.microsoft.com/office/drawing/2014/main" id="{EBA75546-5B69-49EB-227A-D84ED136A104}"/>
                </a:ext>
              </a:extLst>
            </p:cNvPr>
            <p:cNvGrpSpPr/>
            <p:nvPr/>
          </p:nvGrpSpPr>
          <p:grpSpPr>
            <a:xfrm flipH="1">
              <a:off x="5484410" y="3074809"/>
              <a:ext cx="456571" cy="1347635"/>
              <a:chOff x="6005492" y="1570634"/>
              <a:chExt cx="574210" cy="1694861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216" name="Рукописный ввод 215">
                    <a:extLst>
                      <a:ext uri="{FF2B5EF4-FFF2-40B4-BE49-F238E27FC236}">
                        <a16:creationId xmlns:a16="http://schemas.microsoft.com/office/drawing/2014/main" id="{2DED504F-9AA2-6026-1D4E-2AEEA5DFE9D1}"/>
                      </a:ext>
                    </a:extLst>
                  </p14:cNvPr>
                  <p14:cNvContentPartPr/>
                  <p14:nvPr/>
                </p14:nvContentPartPr>
                <p14:xfrm rot="5116791">
                  <a:off x="6456363" y="1574347"/>
                  <a:ext cx="127052" cy="119626"/>
                </p14:xfrm>
              </p:contentPart>
            </mc:Choice>
            <mc:Fallback xmlns="">
              <p:pic>
                <p:nvPicPr>
                  <p:cNvPr id="216" name="Рукописный ввод 215">
                    <a:extLst>
                      <a:ext uri="{FF2B5EF4-FFF2-40B4-BE49-F238E27FC236}">
                        <a16:creationId xmlns:a16="http://schemas.microsoft.com/office/drawing/2014/main" id="{2DED504F-9AA2-6026-1D4E-2AEEA5DFE9D1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 rot="5116791">
                    <a:off x="6377238" y="1495503"/>
                    <a:ext cx="284850" cy="2777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217" name="Рукописный ввод 216">
                    <a:extLst>
                      <a:ext uri="{FF2B5EF4-FFF2-40B4-BE49-F238E27FC236}">
                        <a16:creationId xmlns:a16="http://schemas.microsoft.com/office/drawing/2014/main" id="{AFCDF0FD-D570-F966-4142-DAF24FEFB08D}"/>
                      </a:ext>
                    </a:extLst>
                  </p14:cNvPr>
                  <p14:cNvContentPartPr/>
                  <p14:nvPr/>
                </p14:nvContentPartPr>
                <p14:xfrm rot="3486326">
                  <a:off x="6134850" y="1878425"/>
                  <a:ext cx="127052" cy="119626"/>
                </p14:xfrm>
              </p:contentPart>
            </mc:Choice>
            <mc:Fallback xmlns="">
              <p:pic>
                <p:nvPicPr>
                  <p:cNvPr id="217" name="Рукописный ввод 216">
                    <a:extLst>
                      <a:ext uri="{FF2B5EF4-FFF2-40B4-BE49-F238E27FC236}">
                        <a16:creationId xmlns:a16="http://schemas.microsoft.com/office/drawing/2014/main" id="{AFCDF0FD-D570-F966-4142-DAF24FEFB08D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 rot="3486326">
                    <a:off x="6055725" y="1799581"/>
                    <a:ext cx="284850" cy="2777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218" name="Рукописный ввод 217">
                    <a:extLst>
                      <a:ext uri="{FF2B5EF4-FFF2-40B4-BE49-F238E27FC236}">
                        <a16:creationId xmlns:a16="http://schemas.microsoft.com/office/drawing/2014/main" id="{8468F4A5-1D7E-1E11-F582-358072DE5A8C}"/>
                      </a:ext>
                    </a:extLst>
                  </p14:cNvPr>
                  <p14:cNvContentPartPr/>
                  <p14:nvPr/>
                </p14:nvContentPartPr>
                <p14:xfrm rot="1978834">
                  <a:off x="6005492" y="2301826"/>
                  <a:ext cx="127052" cy="119626"/>
                </p14:xfrm>
              </p:contentPart>
            </mc:Choice>
            <mc:Fallback xmlns="">
              <p:pic>
                <p:nvPicPr>
                  <p:cNvPr id="218" name="Рукописный ввод 217">
                    <a:extLst>
                      <a:ext uri="{FF2B5EF4-FFF2-40B4-BE49-F238E27FC236}">
                        <a16:creationId xmlns:a16="http://schemas.microsoft.com/office/drawing/2014/main" id="{8468F4A5-1D7E-1E11-F582-358072DE5A8C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 rot="1978834">
                    <a:off x="5926367" y="2222982"/>
                    <a:ext cx="284850" cy="2777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219" name="Рукописный ввод 218">
                    <a:extLst>
                      <a:ext uri="{FF2B5EF4-FFF2-40B4-BE49-F238E27FC236}">
                        <a16:creationId xmlns:a16="http://schemas.microsoft.com/office/drawing/2014/main" id="{5B7AE464-15BD-4212-3BB8-3315921EDC3E}"/>
                      </a:ext>
                    </a:extLst>
                  </p14:cNvPr>
                  <p14:cNvContentPartPr/>
                  <p14:nvPr/>
                </p14:nvContentPartPr>
                <p14:xfrm rot="21246512">
                  <a:off x="6091341" y="2846578"/>
                  <a:ext cx="127052" cy="119626"/>
                </p14:xfrm>
              </p:contentPart>
            </mc:Choice>
            <mc:Fallback xmlns="">
              <p:pic>
                <p:nvPicPr>
                  <p:cNvPr id="219" name="Рукописный ввод 218">
                    <a:extLst>
                      <a:ext uri="{FF2B5EF4-FFF2-40B4-BE49-F238E27FC236}">
                        <a16:creationId xmlns:a16="http://schemas.microsoft.com/office/drawing/2014/main" id="{5B7AE464-15BD-4212-3BB8-3315921EDC3E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 rot="21246512">
                    <a:off x="6012216" y="2767734"/>
                    <a:ext cx="284850" cy="2777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220" name="Рукописный ввод 219">
                    <a:extLst>
                      <a:ext uri="{FF2B5EF4-FFF2-40B4-BE49-F238E27FC236}">
                        <a16:creationId xmlns:a16="http://schemas.microsoft.com/office/drawing/2014/main" id="{A215A230-2872-0853-650A-7E3B4D0B0ADA}"/>
                      </a:ext>
                    </a:extLst>
                  </p14:cNvPr>
                  <p14:cNvContentPartPr/>
                  <p14:nvPr/>
                </p14:nvContentPartPr>
                <p14:xfrm rot="19518744">
                  <a:off x="6383620" y="3145869"/>
                  <a:ext cx="127052" cy="119626"/>
                </p14:xfrm>
              </p:contentPart>
            </mc:Choice>
            <mc:Fallback xmlns="">
              <p:pic>
                <p:nvPicPr>
                  <p:cNvPr id="220" name="Рукописный ввод 219">
                    <a:extLst>
                      <a:ext uri="{FF2B5EF4-FFF2-40B4-BE49-F238E27FC236}">
                        <a16:creationId xmlns:a16="http://schemas.microsoft.com/office/drawing/2014/main" id="{A215A230-2872-0853-650A-7E3B4D0B0ADA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 rot="19518744">
                    <a:off x="6304495" y="3067025"/>
                    <a:ext cx="284850" cy="277768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96" name="Рукописный ввод 195">
                  <a:extLst>
                    <a:ext uri="{FF2B5EF4-FFF2-40B4-BE49-F238E27FC236}">
                      <a16:creationId xmlns:a16="http://schemas.microsoft.com/office/drawing/2014/main" id="{05D79D07-3BC8-BB84-93E2-0A9E49D2104B}"/>
                    </a:ext>
                  </a:extLst>
                </p14:cNvPr>
                <p14:cNvContentPartPr/>
                <p14:nvPr/>
              </p14:nvContentPartPr>
              <p14:xfrm rot="1">
                <a:off x="5098151" y="4071573"/>
                <a:ext cx="111162" cy="232545"/>
              </p14:xfrm>
            </p:contentPart>
          </mc:Choice>
          <mc:Fallback xmlns="">
            <p:pic>
              <p:nvPicPr>
                <p:cNvPr id="196" name="Рукописный ввод 195">
                  <a:extLst>
                    <a:ext uri="{FF2B5EF4-FFF2-40B4-BE49-F238E27FC236}">
                      <a16:creationId xmlns:a16="http://schemas.microsoft.com/office/drawing/2014/main" id="{05D79D07-3BC8-BB84-93E2-0A9E49D2104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 rot="1">
                  <a:off x="5035195" y="4008577"/>
                  <a:ext cx="236714" cy="35817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97" name="Рукописный ввод 196">
                  <a:extLst>
                    <a:ext uri="{FF2B5EF4-FFF2-40B4-BE49-F238E27FC236}">
                      <a16:creationId xmlns:a16="http://schemas.microsoft.com/office/drawing/2014/main" id="{F54F34BE-C45A-03E5-B728-5720D1B80395}"/>
                    </a:ext>
                  </a:extLst>
                </p14:cNvPr>
                <p14:cNvContentPartPr/>
                <p14:nvPr/>
              </p14:nvContentPartPr>
              <p14:xfrm>
                <a:off x="4975258" y="3784464"/>
                <a:ext cx="344355" cy="5725"/>
              </p14:xfrm>
            </p:contentPart>
          </mc:Choice>
          <mc:Fallback xmlns="">
            <p:pic>
              <p:nvPicPr>
                <p:cNvPr id="197" name="Рукописный ввод 196">
                  <a:extLst>
                    <a:ext uri="{FF2B5EF4-FFF2-40B4-BE49-F238E27FC236}">
                      <a16:creationId xmlns:a16="http://schemas.microsoft.com/office/drawing/2014/main" id="{F54F34BE-C45A-03E5-B728-5720D1B80395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957267" y="3766573"/>
                  <a:ext cx="379978" cy="4114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200" name="Рукописный ввод 199">
                  <a:extLst>
                    <a:ext uri="{FF2B5EF4-FFF2-40B4-BE49-F238E27FC236}">
                      <a16:creationId xmlns:a16="http://schemas.microsoft.com/office/drawing/2014/main" id="{126AAB16-A180-CEA9-5C97-732086567853}"/>
                    </a:ext>
                  </a:extLst>
                </p14:cNvPr>
                <p14:cNvContentPartPr/>
                <p14:nvPr/>
              </p14:nvContentPartPr>
              <p14:xfrm>
                <a:off x="5263516" y="3226685"/>
                <a:ext cx="218893" cy="528266"/>
              </p14:xfrm>
            </p:contentPart>
          </mc:Choice>
          <mc:Fallback xmlns="">
            <p:pic>
              <p:nvPicPr>
                <p:cNvPr id="200" name="Рукописный ввод 199">
                  <a:extLst>
                    <a:ext uri="{FF2B5EF4-FFF2-40B4-BE49-F238E27FC236}">
                      <a16:creationId xmlns:a16="http://schemas.microsoft.com/office/drawing/2014/main" id="{126AAB16-A180-CEA9-5C97-732086567853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257406" y="3220567"/>
                  <a:ext cx="231114" cy="54050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201" name="Рукописный ввод 200">
                  <a:extLst>
                    <a:ext uri="{FF2B5EF4-FFF2-40B4-BE49-F238E27FC236}">
                      <a16:creationId xmlns:a16="http://schemas.microsoft.com/office/drawing/2014/main" id="{918F43BB-156F-5FA8-ABF3-941969551572}"/>
                    </a:ext>
                  </a:extLst>
                </p14:cNvPr>
                <p14:cNvContentPartPr/>
                <p14:nvPr/>
              </p14:nvContentPartPr>
              <p14:xfrm>
                <a:off x="5297307" y="3852636"/>
                <a:ext cx="66409" cy="108774"/>
              </p14:xfrm>
            </p:contentPart>
          </mc:Choice>
          <mc:Fallback xmlns="">
            <p:pic>
              <p:nvPicPr>
                <p:cNvPr id="201" name="Рукописный ввод 200">
                  <a:extLst>
                    <a:ext uri="{FF2B5EF4-FFF2-40B4-BE49-F238E27FC236}">
                      <a16:creationId xmlns:a16="http://schemas.microsoft.com/office/drawing/2014/main" id="{918F43BB-156F-5FA8-ABF3-941969551572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279718" y="3834686"/>
                  <a:ext cx="101947" cy="14431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03" name="Группа 202">
              <a:extLst>
                <a:ext uri="{FF2B5EF4-FFF2-40B4-BE49-F238E27FC236}">
                  <a16:creationId xmlns:a16="http://schemas.microsoft.com/office/drawing/2014/main" id="{24EBC1E7-72B6-9D80-EBD3-E6792FA311F0}"/>
                </a:ext>
              </a:extLst>
            </p:cNvPr>
            <p:cNvGrpSpPr/>
            <p:nvPr/>
          </p:nvGrpSpPr>
          <p:grpSpPr>
            <a:xfrm>
              <a:off x="5403969" y="2901659"/>
              <a:ext cx="522400" cy="113354"/>
              <a:chOff x="5558680" y="1138665"/>
              <a:chExt cx="657000" cy="142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204" name="Рукописный ввод 203">
                    <a:extLst>
                      <a:ext uri="{FF2B5EF4-FFF2-40B4-BE49-F238E27FC236}">
                        <a16:creationId xmlns:a16="http://schemas.microsoft.com/office/drawing/2014/main" id="{C4BFFEB4-7D9B-4840-8FB3-6D33578D511B}"/>
                      </a:ext>
                    </a:extLst>
                  </p14:cNvPr>
                  <p14:cNvContentPartPr/>
                  <p14:nvPr/>
                </p14:nvContentPartPr>
                <p14:xfrm>
                  <a:off x="5558680" y="1138665"/>
                  <a:ext cx="90720" cy="114840"/>
                </p14:xfrm>
              </p:contentPart>
            </mc:Choice>
            <mc:Fallback xmlns="">
              <p:pic>
                <p:nvPicPr>
                  <p:cNvPr id="204" name="Рукописный ввод 203">
                    <a:extLst>
                      <a:ext uri="{FF2B5EF4-FFF2-40B4-BE49-F238E27FC236}">
                        <a16:creationId xmlns:a16="http://schemas.microsoft.com/office/drawing/2014/main" id="{C4BFFEB4-7D9B-4840-8FB3-6D33578D511B}"/>
                      </a:ext>
                    </a:extLst>
                  </p:cNvPr>
                  <p:cNvPicPr/>
                  <p:nvPr/>
                </p:nvPicPr>
                <p:blipFill>
                  <a:blip r:embed="rId51"/>
                  <a:stretch>
                    <a:fillRect/>
                  </a:stretch>
                </p:blipFill>
                <p:spPr>
                  <a:xfrm>
                    <a:off x="5547340" y="1127362"/>
                    <a:ext cx="112946" cy="13699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205" name="Рукописный ввод 204">
                    <a:extLst>
                      <a:ext uri="{FF2B5EF4-FFF2-40B4-BE49-F238E27FC236}">
                        <a16:creationId xmlns:a16="http://schemas.microsoft.com/office/drawing/2014/main" id="{B0B8E44D-D3BC-DE8D-A45E-ACE4EF01A598}"/>
                      </a:ext>
                    </a:extLst>
                  </p14:cNvPr>
                  <p14:cNvContentPartPr/>
                  <p14:nvPr/>
                </p14:nvContentPartPr>
                <p14:xfrm>
                  <a:off x="5665600" y="1194105"/>
                  <a:ext cx="73080" cy="60120"/>
                </p14:xfrm>
              </p:contentPart>
            </mc:Choice>
            <mc:Fallback xmlns="">
              <p:pic>
                <p:nvPicPr>
                  <p:cNvPr id="205" name="Рукописный ввод 204">
                    <a:extLst>
                      <a:ext uri="{FF2B5EF4-FFF2-40B4-BE49-F238E27FC236}">
                        <a16:creationId xmlns:a16="http://schemas.microsoft.com/office/drawing/2014/main" id="{B0B8E44D-D3BC-DE8D-A45E-ACE4EF01A598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5654252" y="1182804"/>
                    <a:ext cx="95322" cy="822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206" name="Рукописный ввод 205">
                    <a:extLst>
                      <a:ext uri="{FF2B5EF4-FFF2-40B4-BE49-F238E27FC236}">
                        <a16:creationId xmlns:a16="http://schemas.microsoft.com/office/drawing/2014/main" id="{154D63BA-D591-B98A-D73C-078CA1F696AF}"/>
                      </a:ext>
                    </a:extLst>
                  </p14:cNvPr>
                  <p14:cNvContentPartPr/>
                  <p14:nvPr/>
                </p14:nvContentPartPr>
                <p14:xfrm>
                  <a:off x="5781160" y="1157745"/>
                  <a:ext cx="360" cy="360"/>
                </p14:xfrm>
              </p:contentPart>
            </mc:Choice>
            <mc:Fallback xmlns="">
              <p:pic>
                <p:nvPicPr>
                  <p:cNvPr id="206" name="Рукописный ввод 205">
                    <a:extLst>
                      <a:ext uri="{FF2B5EF4-FFF2-40B4-BE49-F238E27FC236}">
                        <a16:creationId xmlns:a16="http://schemas.microsoft.com/office/drawing/2014/main" id="{154D63BA-D591-B98A-D73C-078CA1F696AF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5772520" y="1148745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207" name="Рукописный ввод 206">
                    <a:extLst>
                      <a:ext uri="{FF2B5EF4-FFF2-40B4-BE49-F238E27FC236}">
                        <a16:creationId xmlns:a16="http://schemas.microsoft.com/office/drawing/2014/main" id="{4EADD01A-3D3E-1861-86D0-A50882D47221}"/>
                      </a:ext>
                    </a:extLst>
                  </p14:cNvPr>
                  <p14:cNvContentPartPr/>
                  <p14:nvPr/>
                </p14:nvContentPartPr>
                <p14:xfrm>
                  <a:off x="5772160" y="1156305"/>
                  <a:ext cx="15120" cy="87480"/>
                </p14:xfrm>
              </p:contentPart>
            </mc:Choice>
            <mc:Fallback xmlns="">
              <p:pic>
                <p:nvPicPr>
                  <p:cNvPr id="207" name="Рукописный ввод 206">
                    <a:extLst>
                      <a:ext uri="{FF2B5EF4-FFF2-40B4-BE49-F238E27FC236}">
                        <a16:creationId xmlns:a16="http://schemas.microsoft.com/office/drawing/2014/main" id="{4EADD01A-3D3E-1861-86D0-A50882D47221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5760705" y="1144973"/>
                    <a:ext cx="37571" cy="10969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208" name="Рукописный ввод 207">
                    <a:extLst>
                      <a:ext uri="{FF2B5EF4-FFF2-40B4-BE49-F238E27FC236}">
                        <a16:creationId xmlns:a16="http://schemas.microsoft.com/office/drawing/2014/main" id="{C7487636-A293-D394-2D73-8D3AE43C8E8A}"/>
                      </a:ext>
                    </a:extLst>
                  </p14:cNvPr>
                  <p14:cNvContentPartPr/>
                  <p14:nvPr/>
                </p14:nvContentPartPr>
                <p14:xfrm>
                  <a:off x="5739760" y="1190505"/>
                  <a:ext cx="360" cy="360"/>
                </p14:xfrm>
              </p:contentPart>
            </mc:Choice>
            <mc:Fallback xmlns="">
              <p:pic>
                <p:nvPicPr>
                  <p:cNvPr id="208" name="Рукописный ввод 207">
                    <a:extLst>
                      <a:ext uri="{FF2B5EF4-FFF2-40B4-BE49-F238E27FC236}">
                        <a16:creationId xmlns:a16="http://schemas.microsoft.com/office/drawing/2014/main" id="{C7487636-A293-D394-2D73-8D3AE43C8E8A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5730760" y="1181865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209" name="Рукописный ввод 208">
                    <a:extLst>
                      <a:ext uri="{FF2B5EF4-FFF2-40B4-BE49-F238E27FC236}">
                        <a16:creationId xmlns:a16="http://schemas.microsoft.com/office/drawing/2014/main" id="{218ACEE5-C134-4EBD-D5DF-49A91F310447}"/>
                      </a:ext>
                    </a:extLst>
                  </p14:cNvPr>
                  <p14:cNvContentPartPr/>
                  <p14:nvPr/>
                </p14:nvContentPartPr>
                <p14:xfrm>
                  <a:off x="5741920" y="1190865"/>
                  <a:ext cx="69840" cy="5760"/>
                </p14:xfrm>
              </p:contentPart>
            </mc:Choice>
            <mc:Fallback xmlns="">
              <p:pic>
                <p:nvPicPr>
                  <p:cNvPr id="209" name="Рукописный ввод 208">
                    <a:extLst>
                      <a:ext uri="{FF2B5EF4-FFF2-40B4-BE49-F238E27FC236}">
                        <a16:creationId xmlns:a16="http://schemas.microsoft.com/office/drawing/2014/main" id="{218ACEE5-C134-4EBD-D5DF-49A91F310447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5730655" y="1180231"/>
                    <a:ext cx="91918" cy="2747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210" name="Рукописный ввод 209">
                    <a:extLst>
                      <a:ext uri="{FF2B5EF4-FFF2-40B4-BE49-F238E27FC236}">
                        <a16:creationId xmlns:a16="http://schemas.microsoft.com/office/drawing/2014/main" id="{AB12F729-7BD6-43B9-553F-82E5E7AF1340}"/>
                      </a:ext>
                    </a:extLst>
                  </p14:cNvPr>
                  <p14:cNvContentPartPr/>
                  <p14:nvPr/>
                </p14:nvContentPartPr>
                <p14:xfrm>
                  <a:off x="5823280" y="1203825"/>
                  <a:ext cx="74520" cy="48600"/>
                </p14:xfrm>
              </p:contentPart>
            </mc:Choice>
            <mc:Fallback xmlns="">
              <p:pic>
                <p:nvPicPr>
                  <p:cNvPr id="210" name="Рукописный ввод 209">
                    <a:extLst>
                      <a:ext uri="{FF2B5EF4-FFF2-40B4-BE49-F238E27FC236}">
                        <a16:creationId xmlns:a16="http://schemas.microsoft.com/office/drawing/2014/main" id="{AB12F729-7BD6-43B9-553F-82E5E7AF1340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5811920" y="1193025"/>
                    <a:ext cx="96785" cy="706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211" name="Рукописный ввод 210">
                    <a:extLst>
                      <a:ext uri="{FF2B5EF4-FFF2-40B4-BE49-F238E27FC236}">
                        <a16:creationId xmlns:a16="http://schemas.microsoft.com/office/drawing/2014/main" id="{90181B0E-047F-C35D-F388-E072DDF0BC3E}"/>
                      </a:ext>
                    </a:extLst>
                  </p14:cNvPr>
                  <p14:cNvContentPartPr/>
                  <p14:nvPr/>
                </p14:nvContentPartPr>
                <p14:xfrm>
                  <a:off x="5923720" y="1216425"/>
                  <a:ext cx="66600" cy="45000"/>
                </p14:xfrm>
              </p:contentPart>
            </mc:Choice>
            <mc:Fallback xmlns="">
              <p:pic>
                <p:nvPicPr>
                  <p:cNvPr id="211" name="Рукописный ввод 210">
                    <a:extLst>
                      <a:ext uri="{FF2B5EF4-FFF2-40B4-BE49-F238E27FC236}">
                        <a16:creationId xmlns:a16="http://schemas.microsoft.com/office/drawing/2014/main" id="{90181B0E-047F-C35D-F388-E072DDF0BC3E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5912847" y="1205625"/>
                    <a:ext cx="88800" cy="670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212" name="Рукописный ввод 211">
                    <a:extLst>
                      <a:ext uri="{FF2B5EF4-FFF2-40B4-BE49-F238E27FC236}">
                        <a16:creationId xmlns:a16="http://schemas.microsoft.com/office/drawing/2014/main" id="{C0BF0609-60A4-4AF5-186E-E99C77ABA1E8}"/>
                      </a:ext>
                    </a:extLst>
                  </p14:cNvPr>
                  <p14:cNvContentPartPr/>
                  <p14:nvPr/>
                </p14:nvContentPartPr>
                <p14:xfrm>
                  <a:off x="6026320" y="1166025"/>
                  <a:ext cx="20880" cy="88560"/>
                </p14:xfrm>
              </p:contentPart>
            </mc:Choice>
            <mc:Fallback xmlns="">
              <p:pic>
                <p:nvPicPr>
                  <p:cNvPr id="212" name="Рукописный ввод 211">
                    <a:extLst>
                      <a:ext uri="{FF2B5EF4-FFF2-40B4-BE49-F238E27FC236}">
                        <a16:creationId xmlns:a16="http://schemas.microsoft.com/office/drawing/2014/main" id="{C0BF0609-60A4-4AF5-186E-E99C77ABA1E8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6015214" y="1154729"/>
                    <a:ext cx="42649" cy="1107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213" name="Рукописный ввод 212">
                    <a:extLst>
                      <a:ext uri="{FF2B5EF4-FFF2-40B4-BE49-F238E27FC236}">
                        <a16:creationId xmlns:a16="http://schemas.microsoft.com/office/drawing/2014/main" id="{99E1A49B-0122-E43B-CAD3-710F9D6FC0C1}"/>
                      </a:ext>
                    </a:extLst>
                  </p14:cNvPr>
                  <p14:cNvContentPartPr/>
                  <p14:nvPr/>
                </p14:nvContentPartPr>
                <p14:xfrm>
                  <a:off x="6002560" y="1193025"/>
                  <a:ext cx="68040" cy="5760"/>
                </p14:xfrm>
              </p:contentPart>
            </mc:Choice>
            <mc:Fallback xmlns="">
              <p:pic>
                <p:nvPicPr>
                  <p:cNvPr id="213" name="Рукописный ввод 212">
                    <a:extLst>
                      <a:ext uri="{FF2B5EF4-FFF2-40B4-BE49-F238E27FC236}">
                        <a16:creationId xmlns:a16="http://schemas.microsoft.com/office/drawing/2014/main" id="{99E1A49B-0122-E43B-CAD3-710F9D6FC0C1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5991674" y="1182391"/>
                    <a:ext cx="90266" cy="2747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214" name="Рукописный ввод 213">
                    <a:extLst>
                      <a:ext uri="{FF2B5EF4-FFF2-40B4-BE49-F238E27FC236}">
                        <a16:creationId xmlns:a16="http://schemas.microsoft.com/office/drawing/2014/main" id="{780A9F13-E934-81A1-B174-4966F1293838}"/>
                      </a:ext>
                    </a:extLst>
                  </p14:cNvPr>
                  <p14:cNvContentPartPr/>
                  <p14:nvPr/>
                </p14:nvContentPartPr>
                <p14:xfrm>
                  <a:off x="6070960" y="1224705"/>
                  <a:ext cx="59400" cy="46800"/>
                </p14:xfrm>
              </p:contentPart>
            </mc:Choice>
            <mc:Fallback xmlns="">
              <p:pic>
                <p:nvPicPr>
                  <p:cNvPr id="214" name="Рукописный ввод 213">
                    <a:extLst>
                      <a:ext uri="{FF2B5EF4-FFF2-40B4-BE49-F238E27FC236}">
                        <a16:creationId xmlns:a16="http://schemas.microsoft.com/office/drawing/2014/main" id="{780A9F13-E934-81A1-B174-4966F1293838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6059624" y="1213905"/>
                    <a:ext cx="81618" cy="688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215" name="Рукописный ввод 214">
                    <a:extLst>
                      <a:ext uri="{FF2B5EF4-FFF2-40B4-BE49-F238E27FC236}">
                        <a16:creationId xmlns:a16="http://schemas.microsoft.com/office/drawing/2014/main" id="{A71FC6E9-2A8B-627D-0A29-CD34C5075690}"/>
                      </a:ext>
                    </a:extLst>
                  </p14:cNvPr>
                  <p14:cNvContentPartPr/>
                  <p14:nvPr/>
                </p14:nvContentPartPr>
                <p14:xfrm>
                  <a:off x="6157000" y="1231905"/>
                  <a:ext cx="58680" cy="49320"/>
                </p14:xfrm>
              </p:contentPart>
            </mc:Choice>
            <mc:Fallback xmlns="">
              <p:pic>
                <p:nvPicPr>
                  <p:cNvPr id="215" name="Рукописный ввод 214">
                    <a:extLst>
                      <a:ext uri="{FF2B5EF4-FFF2-40B4-BE49-F238E27FC236}">
                        <a16:creationId xmlns:a16="http://schemas.microsoft.com/office/drawing/2014/main" id="{A71FC6E9-2A8B-627D-0A29-CD34C5075690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6145715" y="1220593"/>
                    <a:ext cx="80798" cy="71491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241" name="Рукописный ввод 240">
                  <a:extLst>
                    <a:ext uri="{FF2B5EF4-FFF2-40B4-BE49-F238E27FC236}">
                      <a16:creationId xmlns:a16="http://schemas.microsoft.com/office/drawing/2014/main" id="{5747E6BF-0976-5099-5703-8FE6ACE62BC3}"/>
                    </a:ext>
                  </a:extLst>
                </p14:cNvPr>
                <p14:cNvContentPartPr/>
                <p14:nvPr/>
              </p14:nvContentPartPr>
              <p14:xfrm rot="20427810">
                <a:off x="5259801" y="3486766"/>
                <a:ext cx="499619" cy="190119"/>
              </p14:xfrm>
            </p:contentPart>
          </mc:Choice>
          <mc:Fallback xmlns="">
            <p:pic>
              <p:nvPicPr>
                <p:cNvPr id="241" name="Рукописный ввод 240">
                  <a:extLst>
                    <a:ext uri="{FF2B5EF4-FFF2-40B4-BE49-F238E27FC236}">
                      <a16:creationId xmlns:a16="http://schemas.microsoft.com/office/drawing/2014/main" id="{5747E6BF-0976-5099-5703-8FE6ACE62BC3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 rot="20427810">
                  <a:off x="5250802" y="3477781"/>
                  <a:ext cx="517257" cy="207729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47" name="Группа 246">
              <a:extLst>
                <a:ext uri="{FF2B5EF4-FFF2-40B4-BE49-F238E27FC236}">
                  <a16:creationId xmlns:a16="http://schemas.microsoft.com/office/drawing/2014/main" id="{92C7E965-4C85-7A77-C920-EA97FBCFFBA1}"/>
                </a:ext>
              </a:extLst>
            </p:cNvPr>
            <p:cNvGrpSpPr/>
            <p:nvPr/>
          </p:nvGrpSpPr>
          <p:grpSpPr>
            <a:xfrm>
              <a:off x="5359785" y="3368247"/>
              <a:ext cx="194934" cy="255332"/>
              <a:chOff x="5991783" y="4195294"/>
              <a:chExt cx="245160" cy="321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243" name="Рукописный ввод 242">
                    <a:extLst>
                      <a:ext uri="{FF2B5EF4-FFF2-40B4-BE49-F238E27FC236}">
                        <a16:creationId xmlns:a16="http://schemas.microsoft.com/office/drawing/2014/main" id="{9D361314-1895-4DC1-6458-883D95104C1D}"/>
                      </a:ext>
                    </a:extLst>
                  </p14:cNvPr>
                  <p14:cNvContentPartPr/>
                  <p14:nvPr/>
                </p14:nvContentPartPr>
                <p14:xfrm>
                  <a:off x="5991783" y="4445134"/>
                  <a:ext cx="94680" cy="71280"/>
                </p14:xfrm>
              </p:contentPart>
            </mc:Choice>
            <mc:Fallback xmlns="">
              <p:pic>
                <p:nvPicPr>
                  <p:cNvPr id="243" name="Рукописный ввод 242">
                    <a:extLst>
                      <a:ext uri="{FF2B5EF4-FFF2-40B4-BE49-F238E27FC236}">
                        <a16:creationId xmlns:a16="http://schemas.microsoft.com/office/drawing/2014/main" id="{9D361314-1895-4DC1-6458-883D95104C1D}"/>
                      </a:ext>
                    </a:extLst>
                  </p:cNvPr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5984082" y="4437465"/>
                    <a:ext cx="110082" cy="866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3">
                <p14:nvContentPartPr>
                  <p14:cNvPr id="244" name="Рукописный ввод 243">
                    <a:extLst>
                      <a:ext uri="{FF2B5EF4-FFF2-40B4-BE49-F238E27FC236}">
                        <a16:creationId xmlns:a16="http://schemas.microsoft.com/office/drawing/2014/main" id="{83835C29-3051-69DD-27CB-4F418CE2585E}"/>
                      </a:ext>
                    </a:extLst>
                  </p14:cNvPr>
                  <p14:cNvContentPartPr/>
                  <p14:nvPr/>
                </p14:nvContentPartPr>
                <p14:xfrm>
                  <a:off x="6096903" y="4195294"/>
                  <a:ext cx="70560" cy="161640"/>
                </p14:xfrm>
              </p:contentPart>
            </mc:Choice>
            <mc:Fallback xmlns="">
              <p:pic>
                <p:nvPicPr>
                  <p:cNvPr id="244" name="Рукописный ввод 243">
                    <a:extLst>
                      <a:ext uri="{FF2B5EF4-FFF2-40B4-BE49-F238E27FC236}">
                        <a16:creationId xmlns:a16="http://schemas.microsoft.com/office/drawing/2014/main" id="{83835C29-3051-69DD-27CB-4F418CE2585E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6089214" y="4187597"/>
                    <a:ext cx="85938" cy="1770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4">
                <p14:nvContentPartPr>
                  <p14:cNvPr id="245" name="Рукописный ввод 244">
                    <a:extLst>
                      <a:ext uri="{FF2B5EF4-FFF2-40B4-BE49-F238E27FC236}">
                        <a16:creationId xmlns:a16="http://schemas.microsoft.com/office/drawing/2014/main" id="{6E4A0785-A1CF-E999-2B60-61F4ECEB8CB5}"/>
                      </a:ext>
                    </a:extLst>
                  </p14:cNvPr>
                  <p14:cNvContentPartPr/>
                  <p14:nvPr/>
                </p14:nvContentPartPr>
                <p14:xfrm>
                  <a:off x="6097263" y="4273054"/>
                  <a:ext cx="61920" cy="7200"/>
                </p14:xfrm>
              </p:contentPart>
            </mc:Choice>
            <mc:Fallback xmlns="">
              <p:pic>
                <p:nvPicPr>
                  <p:cNvPr id="245" name="Рукописный ввод 244">
                    <a:extLst>
                      <a:ext uri="{FF2B5EF4-FFF2-40B4-BE49-F238E27FC236}">
                        <a16:creationId xmlns:a16="http://schemas.microsoft.com/office/drawing/2014/main" id="{6E4A0785-A1CF-E999-2B60-61F4ECEB8CB5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6089579" y="4265404"/>
                    <a:ext cx="77287" cy="225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246" name="Рукописный ввод 245">
                    <a:extLst>
                      <a:ext uri="{FF2B5EF4-FFF2-40B4-BE49-F238E27FC236}">
                        <a16:creationId xmlns:a16="http://schemas.microsoft.com/office/drawing/2014/main" id="{3115A17B-765E-3924-E55C-BE5009E1634C}"/>
                      </a:ext>
                    </a:extLst>
                  </p14:cNvPr>
                  <p14:cNvContentPartPr/>
                  <p14:nvPr/>
                </p14:nvContentPartPr>
                <p14:xfrm>
                  <a:off x="6164943" y="4263334"/>
                  <a:ext cx="72000" cy="95760"/>
                </p14:xfrm>
              </p:contentPart>
            </mc:Choice>
            <mc:Fallback xmlns="">
              <p:pic>
                <p:nvPicPr>
                  <p:cNvPr id="246" name="Рукописный ввод 245">
                    <a:extLst>
                      <a:ext uri="{FF2B5EF4-FFF2-40B4-BE49-F238E27FC236}">
                        <a16:creationId xmlns:a16="http://schemas.microsoft.com/office/drawing/2014/main" id="{3115A17B-765E-3924-E55C-BE5009E1634C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6157245" y="4255655"/>
                    <a:ext cx="87396" cy="111118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410" name="Рукописный ввод 409">
                  <a:extLst>
                    <a:ext uri="{FF2B5EF4-FFF2-40B4-BE49-F238E27FC236}">
                      <a16:creationId xmlns:a16="http://schemas.microsoft.com/office/drawing/2014/main" id="{7E5F67A5-3BEE-D6A1-A4D8-6B16C3267D03}"/>
                    </a:ext>
                  </a:extLst>
                </p14:cNvPr>
                <p14:cNvContentPartPr/>
                <p14:nvPr/>
              </p14:nvContentPartPr>
              <p14:xfrm>
                <a:off x="5174900" y="3813568"/>
                <a:ext cx="65708" cy="147842"/>
              </p14:xfrm>
            </p:contentPart>
          </mc:Choice>
          <mc:Fallback xmlns="">
            <p:pic>
              <p:nvPicPr>
                <p:cNvPr id="410" name="Рукописный ввод 409">
                  <a:extLst>
                    <a:ext uri="{FF2B5EF4-FFF2-40B4-BE49-F238E27FC236}">
                      <a16:creationId xmlns:a16="http://schemas.microsoft.com/office/drawing/2014/main" id="{7E5F67A5-3BEE-D6A1-A4D8-6B16C3267D03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5165923" y="3804575"/>
                  <a:ext cx="83302" cy="165468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4" name="Группа 413">
            <a:extLst>
              <a:ext uri="{FF2B5EF4-FFF2-40B4-BE49-F238E27FC236}">
                <a16:creationId xmlns:a16="http://schemas.microsoft.com/office/drawing/2014/main" id="{0668F810-2836-A23B-766A-70526FB8C7BB}"/>
              </a:ext>
            </a:extLst>
          </p:cNvPr>
          <p:cNvGrpSpPr/>
          <p:nvPr/>
        </p:nvGrpSpPr>
        <p:grpSpPr>
          <a:xfrm>
            <a:off x="5129751" y="823619"/>
            <a:ext cx="1681992" cy="1680521"/>
            <a:chOff x="5129751" y="823619"/>
            <a:chExt cx="1681992" cy="1680521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53" name="Рукописный ввод 52">
                  <a:extLst>
                    <a:ext uri="{FF2B5EF4-FFF2-40B4-BE49-F238E27FC236}">
                      <a16:creationId xmlns:a16="http://schemas.microsoft.com/office/drawing/2014/main" id="{56548AD4-225B-AAD8-7A3B-A4DB4EBFC399}"/>
                    </a:ext>
                  </a:extLst>
                </p14:cNvPr>
                <p14:cNvContentPartPr/>
                <p14:nvPr/>
              </p14:nvContentPartPr>
              <p14:xfrm>
                <a:off x="5751743" y="1077414"/>
                <a:ext cx="70556" cy="147818"/>
              </p14:xfrm>
            </p:contentPart>
          </mc:Choice>
          <mc:Fallback xmlns="">
            <p:pic>
              <p:nvPicPr>
                <p:cNvPr id="53" name="Рукописный ввод 52">
                  <a:extLst>
                    <a:ext uri="{FF2B5EF4-FFF2-40B4-BE49-F238E27FC236}">
                      <a16:creationId xmlns:a16="http://schemas.microsoft.com/office/drawing/2014/main" id="{56548AD4-225B-AAD8-7A3B-A4DB4EBFC399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5734104" y="1059431"/>
                  <a:ext cx="106194" cy="18342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90" name="Группа 89">
              <a:extLst>
                <a:ext uri="{FF2B5EF4-FFF2-40B4-BE49-F238E27FC236}">
                  <a16:creationId xmlns:a16="http://schemas.microsoft.com/office/drawing/2014/main" id="{EC966610-24B6-8BC6-6C14-78641FBABC82}"/>
                </a:ext>
              </a:extLst>
            </p:cNvPr>
            <p:cNvGrpSpPr/>
            <p:nvPr/>
          </p:nvGrpSpPr>
          <p:grpSpPr>
            <a:xfrm>
              <a:off x="5931715" y="1197386"/>
              <a:ext cx="282314" cy="409583"/>
              <a:chOff x="5267009" y="1636080"/>
              <a:chExt cx="369729" cy="536404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6">
                <p14:nvContentPartPr>
                  <p14:cNvPr id="82" name="Рукописный ввод 81">
                    <a:extLst>
                      <a:ext uri="{FF2B5EF4-FFF2-40B4-BE49-F238E27FC236}">
                        <a16:creationId xmlns:a16="http://schemas.microsoft.com/office/drawing/2014/main" id="{C9F06F8B-E272-4916-E9E4-6DFEAA15E1A8}"/>
                      </a:ext>
                    </a:extLst>
                  </p14:cNvPr>
                  <p14:cNvContentPartPr/>
                  <p14:nvPr/>
                </p14:nvContentPartPr>
                <p14:xfrm>
                  <a:off x="5272059" y="2172124"/>
                  <a:ext cx="360" cy="360"/>
                </p14:xfrm>
              </p:contentPart>
            </mc:Choice>
            <mc:Fallback xmlns="">
              <p:pic>
                <p:nvPicPr>
                  <p:cNvPr id="82" name="Рукописный ввод 81">
                    <a:extLst>
                      <a:ext uri="{FF2B5EF4-FFF2-40B4-BE49-F238E27FC236}">
                        <a16:creationId xmlns:a16="http://schemas.microsoft.com/office/drawing/2014/main" id="{C9F06F8B-E272-4916-E9E4-6DFEAA15E1A8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5263059" y="2163124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8">
                <p14:nvContentPartPr>
                  <p14:cNvPr id="83" name="Рукописный ввод 82">
                    <a:extLst>
                      <a:ext uri="{FF2B5EF4-FFF2-40B4-BE49-F238E27FC236}">
                        <a16:creationId xmlns:a16="http://schemas.microsoft.com/office/drawing/2014/main" id="{10E8596A-0127-776F-41F4-490FEFC9D09A}"/>
                      </a:ext>
                    </a:extLst>
                  </p14:cNvPr>
                  <p14:cNvContentPartPr/>
                  <p14:nvPr/>
                </p14:nvContentPartPr>
                <p14:xfrm>
                  <a:off x="5284299" y="1998960"/>
                  <a:ext cx="352439" cy="148680"/>
                </p14:xfrm>
              </p:contentPart>
            </mc:Choice>
            <mc:Fallback xmlns="">
              <p:pic>
                <p:nvPicPr>
                  <p:cNvPr id="83" name="Рукописный ввод 82">
                    <a:extLst>
                      <a:ext uri="{FF2B5EF4-FFF2-40B4-BE49-F238E27FC236}">
                        <a16:creationId xmlns:a16="http://schemas.microsoft.com/office/drawing/2014/main" id="{10E8596A-0127-776F-41F4-490FEFC9D09A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5272520" y="1987197"/>
                    <a:ext cx="375527" cy="1717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0">
                <p14:nvContentPartPr>
                  <p14:cNvPr id="84" name="Рукописный ввод 83">
                    <a:extLst>
                      <a:ext uri="{FF2B5EF4-FFF2-40B4-BE49-F238E27FC236}">
                        <a16:creationId xmlns:a16="http://schemas.microsoft.com/office/drawing/2014/main" id="{EA1A4234-B54F-FD65-5582-9ED18256268E}"/>
                      </a:ext>
                    </a:extLst>
                  </p14:cNvPr>
                  <p14:cNvContentPartPr/>
                  <p14:nvPr/>
                </p14:nvContentPartPr>
                <p14:xfrm>
                  <a:off x="5267009" y="1636080"/>
                  <a:ext cx="174241" cy="279359"/>
                </p14:xfrm>
              </p:contentPart>
            </mc:Choice>
            <mc:Fallback xmlns="">
              <p:pic>
                <p:nvPicPr>
                  <p:cNvPr id="84" name="Рукописный ввод 83">
                    <a:extLst>
                      <a:ext uri="{FF2B5EF4-FFF2-40B4-BE49-F238E27FC236}">
                        <a16:creationId xmlns:a16="http://schemas.microsoft.com/office/drawing/2014/main" id="{EA1A4234-B54F-FD65-5582-9ED18256268E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5255236" y="1624303"/>
                    <a:ext cx="197316" cy="30244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2">
                <p14:nvContentPartPr>
                  <p14:cNvPr id="87" name="Рукописный ввод 86">
                    <a:extLst>
                      <a:ext uri="{FF2B5EF4-FFF2-40B4-BE49-F238E27FC236}">
                        <a16:creationId xmlns:a16="http://schemas.microsoft.com/office/drawing/2014/main" id="{F311DC30-069B-73BE-50F0-CDBC21E1DDC8}"/>
                      </a:ext>
                    </a:extLst>
                  </p14:cNvPr>
                  <p14:cNvContentPartPr/>
                  <p14:nvPr/>
                </p14:nvContentPartPr>
                <p14:xfrm>
                  <a:off x="5467533" y="1844524"/>
                  <a:ext cx="43560" cy="127440"/>
                </p14:xfrm>
              </p:contentPart>
            </mc:Choice>
            <mc:Fallback xmlns="">
              <p:pic>
                <p:nvPicPr>
                  <p:cNvPr id="87" name="Рукописный ввод 86">
                    <a:extLst>
                      <a:ext uri="{FF2B5EF4-FFF2-40B4-BE49-F238E27FC236}">
                        <a16:creationId xmlns:a16="http://schemas.microsoft.com/office/drawing/2014/main" id="{F311DC30-069B-73BE-50F0-CDBC21E1DDC8}"/>
                      </a:ext>
                    </a:extLst>
                  </p:cNvPr>
                  <p:cNvPicPr/>
                  <p:nvPr/>
                </p:nvPicPr>
                <p:blipFill>
                  <a:blip r:embed="rId153"/>
                  <a:stretch>
                    <a:fillRect/>
                  </a:stretch>
                </p:blipFill>
                <p:spPr>
                  <a:xfrm>
                    <a:off x="5455823" y="1832768"/>
                    <a:ext cx="66511" cy="15048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4">
                <p14:nvContentPartPr>
                  <p14:cNvPr id="88" name="Рукописный ввод 87">
                    <a:extLst>
                      <a:ext uri="{FF2B5EF4-FFF2-40B4-BE49-F238E27FC236}">
                        <a16:creationId xmlns:a16="http://schemas.microsoft.com/office/drawing/2014/main" id="{1A635CDE-5A45-F910-B11E-90E04F4CEE8F}"/>
                      </a:ext>
                    </a:extLst>
                  </p14:cNvPr>
                  <p14:cNvContentPartPr/>
                  <p14:nvPr/>
                </p14:nvContentPartPr>
                <p14:xfrm>
                  <a:off x="5596774" y="1807083"/>
                  <a:ext cx="360" cy="360"/>
                </p14:xfrm>
              </p:contentPart>
            </mc:Choice>
            <mc:Fallback xmlns="">
              <p:pic>
                <p:nvPicPr>
                  <p:cNvPr id="88" name="Рукописный ввод 87">
                    <a:extLst>
                      <a:ext uri="{FF2B5EF4-FFF2-40B4-BE49-F238E27FC236}">
                        <a16:creationId xmlns:a16="http://schemas.microsoft.com/office/drawing/2014/main" id="{1A635CDE-5A45-F910-B11E-90E04F4CEE8F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5588134" y="1798083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5">
                <p14:nvContentPartPr>
                  <p14:cNvPr id="89" name="Рукописный ввод 88">
                    <a:extLst>
                      <a:ext uri="{FF2B5EF4-FFF2-40B4-BE49-F238E27FC236}">
                        <a16:creationId xmlns:a16="http://schemas.microsoft.com/office/drawing/2014/main" id="{459F3007-304E-D733-03C9-016713B3FEA1}"/>
                      </a:ext>
                    </a:extLst>
                  </p14:cNvPr>
                  <p14:cNvContentPartPr/>
                  <p14:nvPr/>
                </p14:nvContentPartPr>
                <p14:xfrm>
                  <a:off x="5559693" y="1801683"/>
                  <a:ext cx="48960" cy="58680"/>
                </p14:xfrm>
              </p:contentPart>
            </mc:Choice>
            <mc:Fallback xmlns="">
              <p:pic>
                <p:nvPicPr>
                  <p:cNvPr id="89" name="Рукописный ввод 88">
                    <a:extLst>
                      <a:ext uri="{FF2B5EF4-FFF2-40B4-BE49-F238E27FC236}">
                        <a16:creationId xmlns:a16="http://schemas.microsoft.com/office/drawing/2014/main" id="{459F3007-304E-D733-03C9-016713B3FEA1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5547924" y="1789947"/>
                    <a:ext cx="72028" cy="8168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03" name="Группа 102">
              <a:extLst>
                <a:ext uri="{FF2B5EF4-FFF2-40B4-BE49-F238E27FC236}">
                  <a16:creationId xmlns:a16="http://schemas.microsoft.com/office/drawing/2014/main" id="{4D4441A9-0419-87D1-7B76-C2FE01696489}"/>
                </a:ext>
              </a:extLst>
            </p:cNvPr>
            <p:cNvGrpSpPr/>
            <p:nvPr/>
          </p:nvGrpSpPr>
          <p:grpSpPr>
            <a:xfrm>
              <a:off x="5487437" y="1665738"/>
              <a:ext cx="238202" cy="165894"/>
              <a:chOff x="4433949" y="2117617"/>
              <a:chExt cx="294123" cy="204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98" name="Рукописный ввод 97">
                    <a:extLst>
                      <a:ext uri="{FF2B5EF4-FFF2-40B4-BE49-F238E27FC236}">
                        <a16:creationId xmlns:a16="http://schemas.microsoft.com/office/drawing/2014/main" id="{196D3961-7522-06D7-5C22-1B5F3EA6FCBD}"/>
                      </a:ext>
                    </a:extLst>
                  </p14:cNvPr>
                  <p14:cNvContentPartPr/>
                  <p14:nvPr/>
                </p14:nvContentPartPr>
                <p14:xfrm>
                  <a:off x="4433949" y="2128777"/>
                  <a:ext cx="360" cy="360"/>
                </p14:xfrm>
              </p:contentPart>
            </mc:Choice>
            <mc:Fallback xmlns="">
              <p:pic>
                <p:nvPicPr>
                  <p:cNvPr id="98" name="Рукописный ввод 97">
                    <a:extLst>
                      <a:ext uri="{FF2B5EF4-FFF2-40B4-BE49-F238E27FC236}">
                        <a16:creationId xmlns:a16="http://schemas.microsoft.com/office/drawing/2014/main" id="{196D3961-7522-06D7-5C22-1B5F3EA6FCBD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4427829" y="2122657"/>
                    <a:ext cx="12600" cy="1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8">
                <p14:nvContentPartPr>
                  <p14:cNvPr id="99" name="Рукописный ввод 98">
                    <a:extLst>
                      <a:ext uri="{FF2B5EF4-FFF2-40B4-BE49-F238E27FC236}">
                        <a16:creationId xmlns:a16="http://schemas.microsoft.com/office/drawing/2014/main" id="{5492CAB7-6E86-C81A-A69B-DE1C81FCA6B3}"/>
                      </a:ext>
                    </a:extLst>
                  </p14:cNvPr>
                  <p14:cNvContentPartPr/>
                  <p14:nvPr/>
                </p14:nvContentPartPr>
                <p14:xfrm>
                  <a:off x="4439351" y="2117617"/>
                  <a:ext cx="20880" cy="101519"/>
                </p14:xfrm>
              </p:contentPart>
            </mc:Choice>
            <mc:Fallback xmlns="">
              <p:pic>
                <p:nvPicPr>
                  <p:cNvPr id="99" name="Рукописный ввод 98">
                    <a:extLst>
                      <a:ext uri="{FF2B5EF4-FFF2-40B4-BE49-F238E27FC236}">
                        <a16:creationId xmlns:a16="http://schemas.microsoft.com/office/drawing/2014/main" id="{5492CAB7-6E86-C81A-A69B-DE1C81FCA6B3}"/>
                      </a:ext>
                    </a:extLst>
                  </p:cNvPr>
                  <p:cNvPicPr/>
                  <p:nvPr/>
                </p:nvPicPr>
                <p:blipFill>
                  <a:blip r:embed="rId159"/>
                  <a:stretch>
                    <a:fillRect/>
                  </a:stretch>
                </p:blipFill>
                <p:spPr>
                  <a:xfrm>
                    <a:off x="4431799" y="2110048"/>
                    <a:ext cx="35985" cy="11665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0">
                <p14:nvContentPartPr>
                  <p14:cNvPr id="100" name="Рукописный ввод 99">
                    <a:extLst>
                      <a:ext uri="{FF2B5EF4-FFF2-40B4-BE49-F238E27FC236}">
                        <a16:creationId xmlns:a16="http://schemas.microsoft.com/office/drawing/2014/main" id="{103C3BF5-B544-8753-8FF4-003EDD3DA0BF}"/>
                      </a:ext>
                    </a:extLst>
                  </p14:cNvPr>
                  <p14:cNvContentPartPr/>
                  <p14:nvPr/>
                </p14:nvContentPartPr>
                <p14:xfrm>
                  <a:off x="4478591" y="2126617"/>
                  <a:ext cx="114840" cy="87120"/>
                </p14:xfrm>
              </p:contentPart>
            </mc:Choice>
            <mc:Fallback xmlns="">
              <p:pic>
                <p:nvPicPr>
                  <p:cNvPr id="100" name="Рукописный ввод 99">
                    <a:extLst>
                      <a:ext uri="{FF2B5EF4-FFF2-40B4-BE49-F238E27FC236}">
                        <a16:creationId xmlns:a16="http://schemas.microsoft.com/office/drawing/2014/main" id="{103C3BF5-B544-8753-8FF4-003EDD3DA0BF}"/>
                      </a:ext>
                    </a:extLst>
                  </p:cNvPr>
                  <p:cNvPicPr/>
                  <p:nvPr/>
                </p:nvPicPr>
                <p:blipFill>
                  <a:blip r:embed="rId161"/>
                  <a:stretch>
                    <a:fillRect/>
                  </a:stretch>
                </p:blipFill>
                <p:spPr>
                  <a:xfrm>
                    <a:off x="4471053" y="2119061"/>
                    <a:ext cx="129916" cy="10223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2">
                <p14:nvContentPartPr>
                  <p14:cNvPr id="102" name="Рукописный ввод 101">
                    <a:extLst>
                      <a:ext uri="{FF2B5EF4-FFF2-40B4-BE49-F238E27FC236}">
                        <a16:creationId xmlns:a16="http://schemas.microsoft.com/office/drawing/2014/main" id="{837A38FE-625B-9782-BEDB-E78D5CA5A07B}"/>
                      </a:ext>
                    </a:extLst>
                  </p14:cNvPr>
                  <p14:cNvContentPartPr/>
                  <p14:nvPr/>
                </p14:nvContentPartPr>
                <p14:xfrm>
                  <a:off x="4625112" y="2169457"/>
                  <a:ext cx="102960" cy="153000"/>
                </p14:xfrm>
              </p:contentPart>
            </mc:Choice>
            <mc:Fallback xmlns="">
              <p:pic>
                <p:nvPicPr>
                  <p:cNvPr id="102" name="Рукописный ввод 101">
                    <a:extLst>
                      <a:ext uri="{FF2B5EF4-FFF2-40B4-BE49-F238E27FC236}">
                        <a16:creationId xmlns:a16="http://schemas.microsoft.com/office/drawing/2014/main" id="{837A38FE-625B-9782-BEDB-E78D5CA5A07B}"/>
                      </a:ext>
                    </a:extLst>
                  </p:cNvPr>
                  <p:cNvPicPr/>
                  <p:nvPr/>
                </p:nvPicPr>
                <p:blipFill>
                  <a:blip r:embed="rId163"/>
                  <a:stretch>
                    <a:fillRect/>
                  </a:stretch>
                </p:blipFill>
                <p:spPr>
                  <a:xfrm>
                    <a:off x="4617568" y="2161918"/>
                    <a:ext cx="118049" cy="168078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18" name="Рукописный ввод 117">
                  <a:extLst>
                    <a:ext uri="{FF2B5EF4-FFF2-40B4-BE49-F238E27FC236}">
                      <a16:creationId xmlns:a16="http://schemas.microsoft.com/office/drawing/2014/main" id="{FD06C71A-94B4-444F-2B6D-5306DAE4DBD9}"/>
                    </a:ext>
                  </a:extLst>
                </p14:cNvPr>
                <p14:cNvContentPartPr/>
                <p14:nvPr/>
              </p14:nvContentPartPr>
              <p14:xfrm rot="5116791">
                <a:off x="5494904" y="990844"/>
                <a:ext cx="102896" cy="96882"/>
              </p14:xfrm>
            </p:contentPart>
          </mc:Choice>
          <mc:Fallback xmlns="">
            <p:pic>
              <p:nvPicPr>
                <p:cNvPr id="118" name="Рукописный ввод 117">
                  <a:extLst>
                    <a:ext uri="{FF2B5EF4-FFF2-40B4-BE49-F238E27FC236}">
                      <a16:creationId xmlns:a16="http://schemas.microsoft.com/office/drawing/2014/main" id="{FD06C71A-94B4-444F-2B6D-5306DAE4DBD9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 rot="5116791">
                  <a:off x="5431943" y="928177"/>
                  <a:ext cx="228458" cy="22257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28" name="Рукописный ввод 127">
                  <a:extLst>
                    <a:ext uri="{FF2B5EF4-FFF2-40B4-BE49-F238E27FC236}">
                      <a16:creationId xmlns:a16="http://schemas.microsoft.com/office/drawing/2014/main" id="{FADFE820-0819-8540-AE6C-DF1000E3F79D}"/>
                    </a:ext>
                  </a:extLst>
                </p14:cNvPr>
                <p14:cNvContentPartPr/>
                <p14:nvPr/>
              </p14:nvContentPartPr>
              <p14:xfrm rot="3486326">
                <a:off x="5234519" y="1237109"/>
                <a:ext cx="102896" cy="96882"/>
              </p14:xfrm>
            </p:contentPart>
          </mc:Choice>
          <mc:Fallback xmlns="">
            <p:pic>
              <p:nvPicPr>
                <p:cNvPr id="128" name="Рукописный ввод 127">
                  <a:extLst>
                    <a:ext uri="{FF2B5EF4-FFF2-40B4-BE49-F238E27FC236}">
                      <a16:creationId xmlns:a16="http://schemas.microsoft.com/office/drawing/2014/main" id="{FADFE820-0819-8540-AE6C-DF1000E3F79D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 rot="3486326">
                  <a:off x="5171558" y="1174442"/>
                  <a:ext cx="228458" cy="22257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29" name="Рукописный ввод 128">
                  <a:extLst>
                    <a:ext uri="{FF2B5EF4-FFF2-40B4-BE49-F238E27FC236}">
                      <a16:creationId xmlns:a16="http://schemas.microsoft.com/office/drawing/2014/main" id="{22017D2D-E2D0-A01A-1A87-3FBF6DF8FA68}"/>
                    </a:ext>
                  </a:extLst>
                </p14:cNvPr>
                <p14:cNvContentPartPr/>
                <p14:nvPr/>
              </p14:nvContentPartPr>
              <p14:xfrm rot="1978834">
                <a:off x="5129751" y="1580009"/>
                <a:ext cx="102896" cy="96882"/>
              </p14:xfrm>
            </p:contentPart>
          </mc:Choice>
          <mc:Fallback xmlns="">
            <p:pic>
              <p:nvPicPr>
                <p:cNvPr id="129" name="Рукописный ввод 128">
                  <a:extLst>
                    <a:ext uri="{FF2B5EF4-FFF2-40B4-BE49-F238E27FC236}">
                      <a16:creationId xmlns:a16="http://schemas.microsoft.com/office/drawing/2014/main" id="{22017D2D-E2D0-A01A-1A87-3FBF6DF8FA68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 rot="1978834">
                  <a:off x="5066790" y="1517342"/>
                  <a:ext cx="228458" cy="22257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30" name="Рукописный ввод 129">
                  <a:extLst>
                    <a:ext uri="{FF2B5EF4-FFF2-40B4-BE49-F238E27FC236}">
                      <a16:creationId xmlns:a16="http://schemas.microsoft.com/office/drawing/2014/main" id="{C51D797A-6E43-EAE4-E3F2-341D4AF40995}"/>
                    </a:ext>
                  </a:extLst>
                </p14:cNvPr>
                <p14:cNvContentPartPr/>
                <p14:nvPr/>
              </p14:nvContentPartPr>
              <p14:xfrm rot="21246512">
                <a:off x="5199282" y="2021187"/>
                <a:ext cx="102896" cy="96882"/>
              </p14:xfrm>
            </p:contentPart>
          </mc:Choice>
          <mc:Fallback xmlns="">
            <p:pic>
              <p:nvPicPr>
                <p:cNvPr id="130" name="Рукописный ввод 129">
                  <a:extLst>
                    <a:ext uri="{FF2B5EF4-FFF2-40B4-BE49-F238E27FC236}">
                      <a16:creationId xmlns:a16="http://schemas.microsoft.com/office/drawing/2014/main" id="{C51D797A-6E43-EAE4-E3F2-341D4AF40995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 rot="21246512">
                  <a:off x="5136321" y="1958520"/>
                  <a:ext cx="228458" cy="22257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31" name="Рукописный ввод 130">
                  <a:extLst>
                    <a:ext uri="{FF2B5EF4-FFF2-40B4-BE49-F238E27FC236}">
                      <a16:creationId xmlns:a16="http://schemas.microsoft.com/office/drawing/2014/main" id="{35E869D4-A581-405F-EDC2-B89E54992837}"/>
                    </a:ext>
                  </a:extLst>
                </p14:cNvPr>
                <p14:cNvContentPartPr/>
                <p14:nvPr/>
              </p14:nvContentPartPr>
              <p14:xfrm rot="19518744">
                <a:off x="5435989" y="2376307"/>
                <a:ext cx="102896" cy="96882"/>
              </p14:xfrm>
            </p:contentPart>
          </mc:Choice>
          <mc:Fallback xmlns="">
            <p:pic>
              <p:nvPicPr>
                <p:cNvPr id="131" name="Рукописный ввод 130">
                  <a:extLst>
                    <a:ext uri="{FF2B5EF4-FFF2-40B4-BE49-F238E27FC236}">
                      <a16:creationId xmlns:a16="http://schemas.microsoft.com/office/drawing/2014/main" id="{35E869D4-A581-405F-EDC2-B89E54992837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 rot="19518744">
                  <a:off x="5373028" y="2313640"/>
                  <a:ext cx="228458" cy="222576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38" name="Группа 137">
              <a:extLst>
                <a:ext uri="{FF2B5EF4-FFF2-40B4-BE49-F238E27FC236}">
                  <a16:creationId xmlns:a16="http://schemas.microsoft.com/office/drawing/2014/main" id="{67674D8A-0B12-2375-F21B-3FBD37F7AAFA}"/>
                </a:ext>
              </a:extLst>
            </p:cNvPr>
            <p:cNvGrpSpPr/>
            <p:nvPr/>
          </p:nvGrpSpPr>
          <p:grpSpPr>
            <a:xfrm flipH="1">
              <a:off x="6346707" y="999979"/>
              <a:ext cx="465036" cy="1504161"/>
              <a:chOff x="6005490" y="1570634"/>
              <a:chExt cx="574210" cy="1857286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4">
                <p14:nvContentPartPr>
                  <p14:cNvPr id="133" name="Рукописный ввод 132">
                    <a:extLst>
                      <a:ext uri="{FF2B5EF4-FFF2-40B4-BE49-F238E27FC236}">
                        <a16:creationId xmlns:a16="http://schemas.microsoft.com/office/drawing/2014/main" id="{2D0668F1-A1F4-8DE4-72FC-98C74D197D4F}"/>
                      </a:ext>
                    </a:extLst>
                  </p14:cNvPr>
                  <p14:cNvContentPartPr/>
                  <p14:nvPr/>
                </p14:nvContentPartPr>
                <p14:xfrm rot="5116791">
                  <a:off x="6456361" y="1574347"/>
                  <a:ext cx="127052" cy="119626"/>
                </p14:xfrm>
              </p:contentPart>
            </mc:Choice>
            <mc:Fallback xmlns="">
              <p:pic>
                <p:nvPicPr>
                  <p:cNvPr id="133" name="Рукописный ввод 132">
                    <a:extLst>
                      <a:ext uri="{FF2B5EF4-FFF2-40B4-BE49-F238E27FC236}">
                        <a16:creationId xmlns:a16="http://schemas.microsoft.com/office/drawing/2014/main" id="{2D0668F1-A1F4-8DE4-72FC-98C74D197D4F}"/>
                      </a:ext>
                    </a:extLst>
                  </p:cNvPr>
                  <p:cNvPicPr/>
                  <p:nvPr/>
                </p:nvPicPr>
                <p:blipFill>
                  <a:blip r:embed="rId185"/>
                  <a:stretch>
                    <a:fillRect/>
                  </a:stretch>
                </p:blipFill>
                <p:spPr>
                  <a:xfrm rot="5116791">
                    <a:off x="6378619" y="1496968"/>
                    <a:ext cx="282091" cy="2748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6">
                <p14:nvContentPartPr>
                  <p14:cNvPr id="134" name="Рукописный ввод 133">
                    <a:extLst>
                      <a:ext uri="{FF2B5EF4-FFF2-40B4-BE49-F238E27FC236}">
                        <a16:creationId xmlns:a16="http://schemas.microsoft.com/office/drawing/2014/main" id="{12383515-AFCF-1586-C6E2-43227798A4BD}"/>
                      </a:ext>
                    </a:extLst>
                  </p14:cNvPr>
                  <p14:cNvContentPartPr/>
                  <p14:nvPr/>
                </p14:nvContentPartPr>
                <p14:xfrm rot="3486326">
                  <a:off x="6134847" y="1878426"/>
                  <a:ext cx="127052" cy="119626"/>
                </p14:xfrm>
              </p:contentPart>
            </mc:Choice>
            <mc:Fallback xmlns="">
              <p:pic>
                <p:nvPicPr>
                  <p:cNvPr id="134" name="Рукописный ввод 133">
                    <a:extLst>
                      <a:ext uri="{FF2B5EF4-FFF2-40B4-BE49-F238E27FC236}">
                        <a16:creationId xmlns:a16="http://schemas.microsoft.com/office/drawing/2014/main" id="{12383515-AFCF-1586-C6E2-43227798A4BD}"/>
                      </a:ext>
                    </a:extLst>
                  </p:cNvPr>
                  <p:cNvPicPr/>
                  <p:nvPr/>
                </p:nvPicPr>
                <p:blipFill>
                  <a:blip r:embed="rId185"/>
                  <a:stretch>
                    <a:fillRect/>
                  </a:stretch>
                </p:blipFill>
                <p:spPr>
                  <a:xfrm rot="3486326">
                    <a:off x="6057105" y="1801047"/>
                    <a:ext cx="282091" cy="2748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7">
                <p14:nvContentPartPr>
                  <p14:cNvPr id="135" name="Рукописный ввод 134">
                    <a:extLst>
                      <a:ext uri="{FF2B5EF4-FFF2-40B4-BE49-F238E27FC236}">
                        <a16:creationId xmlns:a16="http://schemas.microsoft.com/office/drawing/2014/main" id="{9E877BE0-1786-FD63-C014-7E9E6CA040C4}"/>
                      </a:ext>
                    </a:extLst>
                  </p14:cNvPr>
                  <p14:cNvContentPartPr/>
                  <p14:nvPr/>
                </p14:nvContentPartPr>
                <p14:xfrm rot="1978834">
                  <a:off x="6005490" y="2301826"/>
                  <a:ext cx="127052" cy="119626"/>
                </p14:xfrm>
              </p:contentPart>
            </mc:Choice>
            <mc:Fallback xmlns="">
              <p:pic>
                <p:nvPicPr>
                  <p:cNvPr id="135" name="Рукописный ввод 134">
                    <a:extLst>
                      <a:ext uri="{FF2B5EF4-FFF2-40B4-BE49-F238E27FC236}">
                        <a16:creationId xmlns:a16="http://schemas.microsoft.com/office/drawing/2014/main" id="{9E877BE0-1786-FD63-C014-7E9E6CA040C4}"/>
                      </a:ext>
                    </a:extLst>
                  </p:cNvPr>
                  <p:cNvPicPr/>
                  <p:nvPr/>
                </p:nvPicPr>
                <p:blipFill>
                  <a:blip r:embed="rId185"/>
                  <a:stretch>
                    <a:fillRect/>
                  </a:stretch>
                </p:blipFill>
                <p:spPr>
                  <a:xfrm rot="1978834">
                    <a:off x="5927748" y="2224447"/>
                    <a:ext cx="282091" cy="2748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8">
                <p14:nvContentPartPr>
                  <p14:cNvPr id="136" name="Рукописный ввод 135">
                    <a:extLst>
                      <a:ext uri="{FF2B5EF4-FFF2-40B4-BE49-F238E27FC236}">
                        <a16:creationId xmlns:a16="http://schemas.microsoft.com/office/drawing/2014/main" id="{E805FC5C-0C9C-1A93-3F1A-307A24C8C492}"/>
                      </a:ext>
                    </a:extLst>
                  </p14:cNvPr>
                  <p14:cNvContentPartPr/>
                  <p14:nvPr/>
                </p14:nvContentPartPr>
                <p14:xfrm rot="21246512">
                  <a:off x="6037212" y="2846578"/>
                  <a:ext cx="127053" cy="119627"/>
                </p14:xfrm>
              </p:contentPart>
            </mc:Choice>
            <mc:Fallback xmlns="">
              <p:pic>
                <p:nvPicPr>
                  <p:cNvPr id="136" name="Рукописный ввод 135">
                    <a:extLst>
                      <a:ext uri="{FF2B5EF4-FFF2-40B4-BE49-F238E27FC236}">
                        <a16:creationId xmlns:a16="http://schemas.microsoft.com/office/drawing/2014/main" id="{E805FC5C-0C9C-1A93-3F1A-307A24C8C492}"/>
                      </a:ext>
                    </a:extLst>
                  </p:cNvPr>
                  <p:cNvPicPr/>
                  <p:nvPr/>
                </p:nvPicPr>
                <p:blipFill>
                  <a:blip r:embed="rId185"/>
                  <a:stretch>
                    <a:fillRect/>
                  </a:stretch>
                </p:blipFill>
                <p:spPr>
                  <a:xfrm rot="21246512">
                    <a:off x="5959470" y="2769198"/>
                    <a:ext cx="282093" cy="27483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9">
                <p14:nvContentPartPr>
                  <p14:cNvPr id="137" name="Рукописный ввод 136">
                    <a:extLst>
                      <a:ext uri="{FF2B5EF4-FFF2-40B4-BE49-F238E27FC236}">
                        <a16:creationId xmlns:a16="http://schemas.microsoft.com/office/drawing/2014/main" id="{11C6D282-81FF-2C2C-7329-FE82031C6543}"/>
                      </a:ext>
                    </a:extLst>
                  </p14:cNvPr>
                  <p14:cNvContentPartPr/>
                  <p14:nvPr/>
                </p14:nvContentPartPr>
                <p14:xfrm rot="19518744">
                  <a:off x="6321769" y="3308293"/>
                  <a:ext cx="127054" cy="119627"/>
                </p14:xfrm>
              </p:contentPart>
            </mc:Choice>
            <mc:Fallback xmlns="">
              <p:pic>
                <p:nvPicPr>
                  <p:cNvPr id="137" name="Рукописный ввод 136">
                    <a:extLst>
                      <a:ext uri="{FF2B5EF4-FFF2-40B4-BE49-F238E27FC236}">
                        <a16:creationId xmlns:a16="http://schemas.microsoft.com/office/drawing/2014/main" id="{11C6D282-81FF-2C2C-7329-FE82031C6543}"/>
                      </a:ext>
                    </a:extLst>
                  </p:cNvPr>
                  <p:cNvPicPr/>
                  <p:nvPr/>
                </p:nvPicPr>
                <p:blipFill>
                  <a:blip r:embed="rId185"/>
                  <a:stretch>
                    <a:fillRect/>
                  </a:stretch>
                </p:blipFill>
                <p:spPr>
                  <a:xfrm rot="19518744">
                    <a:off x="6244026" y="3230913"/>
                    <a:ext cx="282095" cy="274831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51" name="Рукописный ввод 150">
                  <a:extLst>
                    <a:ext uri="{FF2B5EF4-FFF2-40B4-BE49-F238E27FC236}">
                      <a16:creationId xmlns:a16="http://schemas.microsoft.com/office/drawing/2014/main" id="{5839AF9C-4A89-C4CA-CC1D-B81601BF4909}"/>
                    </a:ext>
                  </a:extLst>
                </p14:cNvPr>
                <p14:cNvContentPartPr/>
                <p14:nvPr/>
              </p14:nvContentPartPr>
              <p14:xfrm rot="1">
                <a:off x="5953287" y="2070561"/>
                <a:ext cx="113224" cy="236856"/>
              </p14:xfrm>
            </p:contentPart>
          </mc:Choice>
          <mc:Fallback xmlns="">
            <p:pic>
              <p:nvPicPr>
                <p:cNvPr id="151" name="Рукописный ввод 150">
                  <a:extLst>
                    <a:ext uri="{FF2B5EF4-FFF2-40B4-BE49-F238E27FC236}">
                      <a16:creationId xmlns:a16="http://schemas.microsoft.com/office/drawing/2014/main" id="{5839AF9C-4A89-C4CA-CC1D-B81601BF4909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 rot="1">
                  <a:off x="5890385" y="2007567"/>
                  <a:ext cx="238669" cy="3624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53" name="Рукописный ввод 152">
                  <a:extLst>
                    <a:ext uri="{FF2B5EF4-FFF2-40B4-BE49-F238E27FC236}">
                      <a16:creationId xmlns:a16="http://schemas.microsoft.com/office/drawing/2014/main" id="{490C1EC1-CD85-4979-036B-F6727F367DD3}"/>
                    </a:ext>
                  </a:extLst>
                </p14:cNvPr>
                <p14:cNvContentPartPr/>
                <p14:nvPr/>
              </p14:nvContentPartPr>
              <p14:xfrm>
                <a:off x="5828115" y="1766264"/>
                <a:ext cx="350739" cy="5831"/>
              </p14:xfrm>
            </p:contentPart>
          </mc:Choice>
          <mc:Fallback xmlns="">
            <p:pic>
              <p:nvPicPr>
                <p:cNvPr id="153" name="Рукописный ввод 152">
                  <a:extLst>
                    <a:ext uri="{FF2B5EF4-FFF2-40B4-BE49-F238E27FC236}">
                      <a16:creationId xmlns:a16="http://schemas.microsoft.com/office/drawing/2014/main" id="{490C1EC1-CD85-4979-036B-F6727F367DD3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5810110" y="1748042"/>
                  <a:ext cx="386389" cy="4191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62" name="Рукописный ввод 161">
                  <a:extLst>
                    <a:ext uri="{FF2B5EF4-FFF2-40B4-BE49-F238E27FC236}">
                      <a16:creationId xmlns:a16="http://schemas.microsoft.com/office/drawing/2014/main" id="{7C5E96D9-1A91-74FF-3B78-141356B19692}"/>
                    </a:ext>
                  </a:extLst>
                </p14:cNvPr>
                <p14:cNvContentPartPr/>
                <p14:nvPr/>
              </p14:nvContentPartPr>
              <p14:xfrm rot="20320040">
                <a:off x="5731751" y="1076772"/>
                <a:ext cx="259230" cy="779415"/>
              </p14:xfrm>
            </p:contentPart>
          </mc:Choice>
          <mc:Fallback xmlns="">
            <p:pic>
              <p:nvPicPr>
                <p:cNvPr id="162" name="Рукописный ввод 161">
                  <a:extLst>
                    <a:ext uri="{FF2B5EF4-FFF2-40B4-BE49-F238E27FC236}">
                      <a16:creationId xmlns:a16="http://schemas.microsoft.com/office/drawing/2014/main" id="{7C5E96D9-1A91-74FF-3B78-141356B19692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 rot="20320040">
                  <a:off x="5722750" y="1067772"/>
                  <a:ext cx="276872" cy="79705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64" name="Рукописный ввод 163">
                  <a:extLst>
                    <a:ext uri="{FF2B5EF4-FFF2-40B4-BE49-F238E27FC236}">
                      <a16:creationId xmlns:a16="http://schemas.microsoft.com/office/drawing/2014/main" id="{F6B0B7B4-3E07-BF91-560F-C3ACADDB79F8}"/>
                    </a:ext>
                  </a:extLst>
                </p14:cNvPr>
                <p14:cNvContentPartPr/>
                <p14:nvPr/>
              </p14:nvContentPartPr>
              <p14:xfrm>
                <a:off x="6134430" y="1174621"/>
                <a:ext cx="255857" cy="617470"/>
              </p14:xfrm>
            </p:contentPart>
          </mc:Choice>
          <mc:Fallback xmlns="">
            <p:pic>
              <p:nvPicPr>
                <p:cNvPr id="164" name="Рукописный ввод 163">
                  <a:extLst>
                    <a:ext uri="{FF2B5EF4-FFF2-40B4-BE49-F238E27FC236}">
                      <a16:creationId xmlns:a16="http://schemas.microsoft.com/office/drawing/2014/main" id="{F6B0B7B4-3E07-BF91-560F-C3ACADDB79F8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6128312" y="1168500"/>
                  <a:ext cx="268092" cy="62971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65" name="Рукописный ввод 164">
                  <a:extLst>
                    <a:ext uri="{FF2B5EF4-FFF2-40B4-BE49-F238E27FC236}">
                      <a16:creationId xmlns:a16="http://schemas.microsoft.com/office/drawing/2014/main" id="{760E11AD-D4C9-36CF-D574-38D62758D61F}"/>
                    </a:ext>
                  </a:extLst>
                </p14:cNvPr>
                <p14:cNvContentPartPr/>
                <p14:nvPr/>
              </p14:nvContentPartPr>
              <p14:xfrm>
                <a:off x="6178854" y="1876638"/>
                <a:ext cx="67640" cy="110790"/>
              </p14:xfrm>
            </p:contentPart>
          </mc:Choice>
          <mc:Fallback xmlns="">
            <p:pic>
              <p:nvPicPr>
                <p:cNvPr id="165" name="Рукописный ввод 164">
                  <a:extLst>
                    <a:ext uri="{FF2B5EF4-FFF2-40B4-BE49-F238E27FC236}">
                      <a16:creationId xmlns:a16="http://schemas.microsoft.com/office/drawing/2014/main" id="{760E11AD-D4C9-36CF-D574-38D62758D61F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6161224" y="1858653"/>
                  <a:ext cx="103259" cy="14640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69" name="Рукописный ввод 168">
                  <a:extLst>
                    <a:ext uri="{FF2B5EF4-FFF2-40B4-BE49-F238E27FC236}">
                      <a16:creationId xmlns:a16="http://schemas.microsoft.com/office/drawing/2014/main" id="{22B7CCAD-4C93-AB78-9AC9-B92367B5B927}"/>
                    </a:ext>
                  </a:extLst>
                </p14:cNvPr>
                <p14:cNvContentPartPr/>
                <p14:nvPr/>
              </p14:nvContentPartPr>
              <p14:xfrm>
                <a:off x="5871942" y="1062734"/>
                <a:ext cx="23907" cy="52480"/>
              </p14:xfrm>
            </p:contentPart>
          </mc:Choice>
          <mc:Fallback xmlns="">
            <p:pic>
              <p:nvPicPr>
                <p:cNvPr id="169" name="Рукописный ввод 168">
                  <a:extLst>
                    <a:ext uri="{FF2B5EF4-FFF2-40B4-BE49-F238E27FC236}">
                      <a16:creationId xmlns:a16="http://schemas.microsoft.com/office/drawing/2014/main" id="{22B7CCAD-4C93-AB78-9AC9-B92367B5B927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5854101" y="1045121"/>
                  <a:ext cx="59232" cy="88066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83" name="Группа 182">
              <a:extLst>
                <a:ext uri="{FF2B5EF4-FFF2-40B4-BE49-F238E27FC236}">
                  <a16:creationId xmlns:a16="http://schemas.microsoft.com/office/drawing/2014/main" id="{42973AAE-9AAE-972E-E863-070EEA584477}"/>
                </a:ext>
              </a:extLst>
            </p:cNvPr>
            <p:cNvGrpSpPr/>
            <p:nvPr/>
          </p:nvGrpSpPr>
          <p:grpSpPr>
            <a:xfrm>
              <a:off x="6264774" y="823619"/>
              <a:ext cx="532084" cy="115454"/>
              <a:chOff x="5558681" y="1138665"/>
              <a:chExt cx="656999" cy="142559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2">
                <p14:nvContentPartPr>
                  <p14:cNvPr id="170" name="Рукописный ввод 169">
                    <a:extLst>
                      <a:ext uri="{FF2B5EF4-FFF2-40B4-BE49-F238E27FC236}">
                        <a16:creationId xmlns:a16="http://schemas.microsoft.com/office/drawing/2014/main" id="{04411927-C9F9-CE6B-7299-A11E166B192B}"/>
                      </a:ext>
                    </a:extLst>
                  </p14:cNvPr>
                  <p14:cNvContentPartPr/>
                  <p14:nvPr/>
                </p14:nvContentPartPr>
                <p14:xfrm>
                  <a:off x="5558681" y="1138665"/>
                  <a:ext cx="90720" cy="114840"/>
                </p14:xfrm>
              </p:contentPart>
            </mc:Choice>
            <mc:Fallback xmlns="">
              <p:pic>
                <p:nvPicPr>
                  <p:cNvPr id="170" name="Рукописный ввод 169">
                    <a:extLst>
                      <a:ext uri="{FF2B5EF4-FFF2-40B4-BE49-F238E27FC236}">
                        <a16:creationId xmlns:a16="http://schemas.microsoft.com/office/drawing/2014/main" id="{04411927-C9F9-CE6B-7299-A11E166B192B}"/>
                      </a:ext>
                    </a:extLst>
                  </p:cNvPr>
                  <p:cNvPicPr/>
                  <p:nvPr/>
                </p:nvPicPr>
                <p:blipFill>
                  <a:blip r:embed="rId203"/>
                  <a:stretch>
                    <a:fillRect/>
                  </a:stretch>
                </p:blipFill>
                <p:spPr>
                  <a:xfrm>
                    <a:off x="5547563" y="1127537"/>
                    <a:ext cx="112511" cy="13665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4">
                <p14:nvContentPartPr>
                  <p14:cNvPr id="171" name="Рукописный ввод 170">
                    <a:extLst>
                      <a:ext uri="{FF2B5EF4-FFF2-40B4-BE49-F238E27FC236}">
                        <a16:creationId xmlns:a16="http://schemas.microsoft.com/office/drawing/2014/main" id="{1EB03AD6-5AC8-ABAD-8C11-D618E215EDCA}"/>
                      </a:ext>
                    </a:extLst>
                  </p14:cNvPr>
                  <p14:cNvContentPartPr/>
                  <p14:nvPr/>
                </p14:nvContentPartPr>
                <p14:xfrm>
                  <a:off x="5665600" y="1194106"/>
                  <a:ext cx="73080" cy="60120"/>
                </p14:xfrm>
              </p:contentPart>
            </mc:Choice>
            <mc:Fallback xmlns="">
              <p:pic>
                <p:nvPicPr>
                  <p:cNvPr id="171" name="Рукописный ввод 170">
                    <a:extLst>
                      <a:ext uri="{FF2B5EF4-FFF2-40B4-BE49-F238E27FC236}">
                        <a16:creationId xmlns:a16="http://schemas.microsoft.com/office/drawing/2014/main" id="{1EB03AD6-5AC8-ABAD-8C11-D618E215EDCA}"/>
                      </a:ext>
                    </a:extLst>
                  </p:cNvPr>
                  <p:cNvPicPr/>
                  <p:nvPr/>
                </p:nvPicPr>
                <p:blipFill>
                  <a:blip r:embed="rId205"/>
                  <a:stretch>
                    <a:fillRect/>
                  </a:stretch>
                </p:blipFill>
                <p:spPr>
                  <a:xfrm>
                    <a:off x="5654460" y="1182973"/>
                    <a:ext cx="94915" cy="8194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6">
                <p14:nvContentPartPr>
                  <p14:cNvPr id="172" name="Рукописный ввод 171">
                    <a:extLst>
                      <a:ext uri="{FF2B5EF4-FFF2-40B4-BE49-F238E27FC236}">
                        <a16:creationId xmlns:a16="http://schemas.microsoft.com/office/drawing/2014/main" id="{BBDD26D7-84AA-F6A1-844D-343E344A098C}"/>
                      </a:ext>
                    </a:extLst>
                  </p14:cNvPr>
                  <p14:cNvContentPartPr/>
                  <p14:nvPr/>
                </p14:nvContentPartPr>
                <p14:xfrm>
                  <a:off x="5781160" y="1157745"/>
                  <a:ext cx="360" cy="360"/>
                </p14:xfrm>
              </p:contentPart>
            </mc:Choice>
            <mc:Fallback xmlns="">
              <p:pic>
                <p:nvPicPr>
                  <p:cNvPr id="172" name="Рукописный ввод 171">
                    <a:extLst>
                      <a:ext uri="{FF2B5EF4-FFF2-40B4-BE49-F238E27FC236}">
                        <a16:creationId xmlns:a16="http://schemas.microsoft.com/office/drawing/2014/main" id="{BBDD26D7-84AA-F6A1-844D-343E344A098C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5772520" y="1148745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7">
                <p14:nvContentPartPr>
                  <p14:cNvPr id="173" name="Рукописный ввод 172">
                    <a:extLst>
                      <a:ext uri="{FF2B5EF4-FFF2-40B4-BE49-F238E27FC236}">
                        <a16:creationId xmlns:a16="http://schemas.microsoft.com/office/drawing/2014/main" id="{441A42D2-68A5-DF38-5E14-861D67C0FC3E}"/>
                      </a:ext>
                    </a:extLst>
                  </p14:cNvPr>
                  <p14:cNvContentPartPr/>
                  <p14:nvPr/>
                </p14:nvContentPartPr>
                <p14:xfrm>
                  <a:off x="5772159" y="1156305"/>
                  <a:ext cx="15120" cy="87480"/>
                </p14:xfrm>
              </p:contentPart>
            </mc:Choice>
            <mc:Fallback xmlns="">
              <p:pic>
                <p:nvPicPr>
                  <p:cNvPr id="173" name="Рукописный ввод 172">
                    <a:extLst>
                      <a:ext uri="{FF2B5EF4-FFF2-40B4-BE49-F238E27FC236}">
                        <a16:creationId xmlns:a16="http://schemas.microsoft.com/office/drawing/2014/main" id="{441A42D2-68A5-DF38-5E14-861D67C0FC3E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5761041" y="1145203"/>
                    <a:ext cx="36911" cy="10923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8">
                <p14:nvContentPartPr>
                  <p14:cNvPr id="174" name="Рукописный ввод 173">
                    <a:extLst>
                      <a:ext uri="{FF2B5EF4-FFF2-40B4-BE49-F238E27FC236}">
                        <a16:creationId xmlns:a16="http://schemas.microsoft.com/office/drawing/2014/main" id="{1C6F7620-798A-CBD0-CF86-E5347503D110}"/>
                      </a:ext>
                    </a:extLst>
                  </p14:cNvPr>
                  <p14:cNvContentPartPr/>
                  <p14:nvPr/>
                </p14:nvContentPartPr>
                <p14:xfrm>
                  <a:off x="5739760" y="1190505"/>
                  <a:ext cx="360" cy="360"/>
                </p14:xfrm>
              </p:contentPart>
            </mc:Choice>
            <mc:Fallback xmlns="">
              <p:pic>
                <p:nvPicPr>
                  <p:cNvPr id="174" name="Рукописный ввод 173">
                    <a:extLst>
                      <a:ext uri="{FF2B5EF4-FFF2-40B4-BE49-F238E27FC236}">
                        <a16:creationId xmlns:a16="http://schemas.microsoft.com/office/drawing/2014/main" id="{1C6F7620-798A-CBD0-CF86-E5347503D110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5730760" y="1181865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9">
                <p14:nvContentPartPr>
                  <p14:cNvPr id="175" name="Рукописный ввод 174">
                    <a:extLst>
                      <a:ext uri="{FF2B5EF4-FFF2-40B4-BE49-F238E27FC236}">
                        <a16:creationId xmlns:a16="http://schemas.microsoft.com/office/drawing/2014/main" id="{4BFD4C11-EF6C-DE18-528A-4F52678B891E}"/>
                      </a:ext>
                    </a:extLst>
                  </p14:cNvPr>
                  <p14:cNvContentPartPr/>
                  <p14:nvPr/>
                </p14:nvContentPartPr>
                <p14:xfrm>
                  <a:off x="5741920" y="1190865"/>
                  <a:ext cx="69840" cy="5760"/>
                </p14:xfrm>
              </p:contentPart>
            </mc:Choice>
            <mc:Fallback xmlns="">
              <p:pic>
                <p:nvPicPr>
                  <p:cNvPr id="175" name="Рукописный ввод 174">
                    <a:extLst>
                      <a:ext uri="{FF2B5EF4-FFF2-40B4-BE49-F238E27FC236}">
                        <a16:creationId xmlns:a16="http://schemas.microsoft.com/office/drawing/2014/main" id="{4BFD4C11-EF6C-DE18-528A-4F52678B891E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5730869" y="1180231"/>
                    <a:ext cx="91499" cy="2747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0">
                <p14:nvContentPartPr>
                  <p14:cNvPr id="176" name="Рукописный ввод 175">
                    <a:extLst>
                      <a:ext uri="{FF2B5EF4-FFF2-40B4-BE49-F238E27FC236}">
                        <a16:creationId xmlns:a16="http://schemas.microsoft.com/office/drawing/2014/main" id="{FCE1B3A7-01B0-918E-BB5B-F5B1252E09D5}"/>
                      </a:ext>
                    </a:extLst>
                  </p14:cNvPr>
                  <p14:cNvContentPartPr/>
                  <p14:nvPr/>
                </p14:nvContentPartPr>
                <p14:xfrm>
                  <a:off x="5823280" y="1203825"/>
                  <a:ext cx="74519" cy="48600"/>
                </p14:xfrm>
              </p:contentPart>
            </mc:Choice>
            <mc:Fallback xmlns="">
              <p:pic>
                <p:nvPicPr>
                  <p:cNvPr id="176" name="Рукописный ввод 175">
                    <a:extLst>
                      <a:ext uri="{FF2B5EF4-FFF2-40B4-BE49-F238E27FC236}">
                        <a16:creationId xmlns:a16="http://schemas.microsoft.com/office/drawing/2014/main" id="{FCE1B3A7-01B0-918E-BB5B-F5B1252E09D5}"/>
                      </a:ext>
                    </a:extLst>
                  </p:cNvPr>
                  <p:cNvPicPr/>
                  <p:nvPr/>
                </p:nvPicPr>
                <p:blipFill>
                  <a:blip r:embed="rId211"/>
                  <a:stretch>
                    <a:fillRect/>
                  </a:stretch>
                </p:blipFill>
                <p:spPr>
                  <a:xfrm>
                    <a:off x="5812191" y="1193221"/>
                    <a:ext cx="96254" cy="7024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2">
                <p14:nvContentPartPr>
                  <p14:cNvPr id="178" name="Рукописный ввод 177">
                    <a:extLst>
                      <a:ext uri="{FF2B5EF4-FFF2-40B4-BE49-F238E27FC236}">
                        <a16:creationId xmlns:a16="http://schemas.microsoft.com/office/drawing/2014/main" id="{A4294B88-1337-3A8F-7544-80279E2D1CCD}"/>
                      </a:ext>
                    </a:extLst>
                  </p14:cNvPr>
                  <p14:cNvContentPartPr/>
                  <p14:nvPr/>
                </p14:nvContentPartPr>
                <p14:xfrm>
                  <a:off x="5923720" y="1216425"/>
                  <a:ext cx="66600" cy="45001"/>
                </p14:xfrm>
              </p:contentPart>
            </mc:Choice>
            <mc:Fallback xmlns="">
              <p:pic>
                <p:nvPicPr>
                  <p:cNvPr id="178" name="Рукописный ввод 177">
                    <a:extLst>
                      <a:ext uri="{FF2B5EF4-FFF2-40B4-BE49-F238E27FC236}">
                        <a16:creationId xmlns:a16="http://schemas.microsoft.com/office/drawing/2014/main" id="{A4294B88-1337-3A8F-7544-80279E2D1CCD}"/>
                      </a:ext>
                    </a:extLst>
                  </p:cNvPr>
                  <p:cNvPicPr/>
                  <p:nvPr/>
                </p:nvPicPr>
                <p:blipFill>
                  <a:blip r:embed="rId213"/>
                  <a:stretch>
                    <a:fillRect/>
                  </a:stretch>
                </p:blipFill>
                <p:spPr>
                  <a:xfrm>
                    <a:off x="5913064" y="1205732"/>
                    <a:ext cx="88356" cy="6683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4">
                <p14:nvContentPartPr>
                  <p14:cNvPr id="179" name="Рукописный ввод 178">
                    <a:extLst>
                      <a:ext uri="{FF2B5EF4-FFF2-40B4-BE49-F238E27FC236}">
                        <a16:creationId xmlns:a16="http://schemas.microsoft.com/office/drawing/2014/main" id="{A743FC5F-4E12-18C5-52E4-3409D190157C}"/>
                      </a:ext>
                    </a:extLst>
                  </p14:cNvPr>
                  <p14:cNvContentPartPr/>
                  <p14:nvPr/>
                </p14:nvContentPartPr>
                <p14:xfrm>
                  <a:off x="6026320" y="1166025"/>
                  <a:ext cx="20880" cy="88560"/>
                </p14:xfrm>
              </p:contentPart>
            </mc:Choice>
            <mc:Fallback xmlns="">
              <p:pic>
                <p:nvPicPr>
                  <p:cNvPr id="179" name="Рукописный ввод 178">
                    <a:extLst>
                      <a:ext uri="{FF2B5EF4-FFF2-40B4-BE49-F238E27FC236}">
                        <a16:creationId xmlns:a16="http://schemas.microsoft.com/office/drawing/2014/main" id="{A743FC5F-4E12-18C5-52E4-3409D190157C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6015214" y="1154899"/>
                    <a:ext cx="42649" cy="1103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5">
                <p14:nvContentPartPr>
                  <p14:cNvPr id="180" name="Рукописный ввод 179">
                    <a:extLst>
                      <a:ext uri="{FF2B5EF4-FFF2-40B4-BE49-F238E27FC236}">
                        <a16:creationId xmlns:a16="http://schemas.microsoft.com/office/drawing/2014/main" id="{28FE4196-E0C0-AD31-786D-4E59B9F13C2F}"/>
                      </a:ext>
                    </a:extLst>
                  </p14:cNvPr>
                  <p14:cNvContentPartPr/>
                  <p14:nvPr/>
                </p14:nvContentPartPr>
                <p14:xfrm>
                  <a:off x="6002560" y="1193025"/>
                  <a:ext cx="68041" cy="5760"/>
                </p14:xfrm>
              </p:contentPart>
            </mc:Choice>
            <mc:Fallback xmlns="">
              <p:pic>
                <p:nvPicPr>
                  <p:cNvPr id="180" name="Рукописный ввод 179">
                    <a:extLst>
                      <a:ext uri="{FF2B5EF4-FFF2-40B4-BE49-F238E27FC236}">
                        <a16:creationId xmlns:a16="http://schemas.microsoft.com/office/drawing/2014/main" id="{28FE4196-E0C0-AD31-786D-4E59B9F13C2F}"/>
                      </a:ext>
                    </a:extLst>
                  </p:cNvPr>
                  <p:cNvPicPr/>
                  <p:nvPr/>
                </p:nvPicPr>
                <p:blipFill>
                  <a:blip r:embed="rId216"/>
                  <a:stretch>
                    <a:fillRect/>
                  </a:stretch>
                </p:blipFill>
                <p:spPr>
                  <a:xfrm>
                    <a:off x="5991887" y="1182391"/>
                    <a:ext cx="89832" cy="2747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7">
                <p14:nvContentPartPr>
                  <p14:cNvPr id="181" name="Рукописный ввод 180">
                    <a:extLst>
                      <a:ext uri="{FF2B5EF4-FFF2-40B4-BE49-F238E27FC236}">
                        <a16:creationId xmlns:a16="http://schemas.microsoft.com/office/drawing/2014/main" id="{4A897435-94DB-7917-4671-AB9F53E0A7C6}"/>
                      </a:ext>
                    </a:extLst>
                  </p14:cNvPr>
                  <p14:cNvContentPartPr/>
                  <p14:nvPr/>
                </p14:nvContentPartPr>
                <p14:xfrm>
                  <a:off x="6070960" y="1224705"/>
                  <a:ext cx="59400" cy="46800"/>
                </p14:xfrm>
              </p:contentPart>
            </mc:Choice>
            <mc:Fallback xmlns="">
              <p:pic>
                <p:nvPicPr>
                  <p:cNvPr id="181" name="Рукописный ввод 180">
                    <a:extLst>
                      <a:ext uri="{FF2B5EF4-FFF2-40B4-BE49-F238E27FC236}">
                        <a16:creationId xmlns:a16="http://schemas.microsoft.com/office/drawing/2014/main" id="{4A897435-94DB-7917-4671-AB9F53E0A7C6}"/>
                      </a:ext>
                    </a:extLst>
                  </p:cNvPr>
                  <p:cNvPicPr/>
                  <p:nvPr/>
                </p:nvPicPr>
                <p:blipFill>
                  <a:blip r:embed="rId218"/>
                  <a:stretch>
                    <a:fillRect/>
                  </a:stretch>
                </p:blipFill>
                <p:spPr>
                  <a:xfrm>
                    <a:off x="6059878" y="1214109"/>
                    <a:ext cx="81121" cy="684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9">
                <p14:nvContentPartPr>
                  <p14:cNvPr id="182" name="Рукописный ввод 181">
                    <a:extLst>
                      <a:ext uri="{FF2B5EF4-FFF2-40B4-BE49-F238E27FC236}">
                        <a16:creationId xmlns:a16="http://schemas.microsoft.com/office/drawing/2014/main" id="{2D2B8850-EB18-81E0-FD2E-B2406877CAE8}"/>
                      </a:ext>
                    </a:extLst>
                  </p14:cNvPr>
                  <p14:cNvContentPartPr/>
                  <p14:nvPr/>
                </p14:nvContentPartPr>
                <p14:xfrm>
                  <a:off x="6157000" y="1231904"/>
                  <a:ext cx="58680" cy="49320"/>
                </p14:xfrm>
              </p:contentPart>
            </mc:Choice>
            <mc:Fallback xmlns="">
              <p:pic>
                <p:nvPicPr>
                  <p:cNvPr id="182" name="Рукописный ввод 181">
                    <a:extLst>
                      <a:ext uri="{FF2B5EF4-FFF2-40B4-BE49-F238E27FC236}">
                        <a16:creationId xmlns:a16="http://schemas.microsoft.com/office/drawing/2014/main" id="{2D2B8850-EB18-81E0-FD2E-B2406877CAE8}"/>
                      </a:ext>
                    </a:extLst>
                  </p:cNvPr>
                  <p:cNvPicPr/>
                  <p:nvPr/>
                </p:nvPicPr>
                <p:blipFill>
                  <a:blip r:embed="rId220"/>
                  <a:stretch>
                    <a:fillRect/>
                  </a:stretch>
                </p:blipFill>
                <p:spPr>
                  <a:xfrm>
                    <a:off x="6145970" y="1220796"/>
                    <a:ext cx="80299" cy="71092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411" name="Рукописный ввод 410">
                  <a:extLst>
                    <a:ext uri="{FF2B5EF4-FFF2-40B4-BE49-F238E27FC236}">
                      <a16:creationId xmlns:a16="http://schemas.microsoft.com/office/drawing/2014/main" id="{4CBE3536-72AD-0136-16FC-628531B2A10C}"/>
                    </a:ext>
                  </a:extLst>
                </p14:cNvPr>
                <p14:cNvContentPartPr/>
                <p14:nvPr/>
              </p14:nvContentPartPr>
              <p14:xfrm>
                <a:off x="6049047" y="1818175"/>
                <a:ext cx="65708" cy="147842"/>
              </p14:xfrm>
            </p:contentPart>
          </mc:Choice>
          <mc:Fallback xmlns="">
            <p:pic>
              <p:nvPicPr>
                <p:cNvPr id="411" name="Рукописный ввод 410">
                  <a:extLst>
                    <a:ext uri="{FF2B5EF4-FFF2-40B4-BE49-F238E27FC236}">
                      <a16:creationId xmlns:a16="http://schemas.microsoft.com/office/drawing/2014/main" id="{4CBE3536-72AD-0136-16FC-628531B2A10C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6040070" y="1809182"/>
                  <a:ext cx="83302" cy="165468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416" name="Рукописный ввод 415">
                <a:extLst>
                  <a:ext uri="{FF2B5EF4-FFF2-40B4-BE49-F238E27FC236}">
                    <a16:creationId xmlns:a16="http://schemas.microsoft.com/office/drawing/2014/main" id="{96804517-DD41-4A4F-F293-D1B8678B5E55}"/>
                  </a:ext>
                </a:extLst>
              </p14:cNvPr>
              <p14:cNvContentPartPr/>
              <p14:nvPr/>
            </p14:nvContentPartPr>
            <p14:xfrm>
              <a:off x="5505101" y="3591038"/>
              <a:ext cx="132840" cy="193680"/>
            </p14:xfrm>
          </p:contentPart>
        </mc:Choice>
        <mc:Fallback xmlns="">
          <p:pic>
            <p:nvPicPr>
              <p:cNvPr id="416" name="Рукописный ввод 415">
                <a:extLst>
                  <a:ext uri="{FF2B5EF4-FFF2-40B4-BE49-F238E27FC236}">
                    <a16:creationId xmlns:a16="http://schemas.microsoft.com/office/drawing/2014/main" id="{96804517-DD41-4A4F-F293-D1B8678B5E55}"/>
                  </a:ext>
                </a:extLst>
              </p:cNvPr>
              <p:cNvPicPr/>
              <p:nvPr/>
            </p:nvPicPr>
            <p:blipFill>
              <a:blip r:embed="rId223"/>
              <a:stretch>
                <a:fillRect/>
              </a:stretch>
            </p:blipFill>
            <p:spPr>
              <a:xfrm>
                <a:off x="5487461" y="3573398"/>
                <a:ext cx="168480" cy="22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419" name="Рукописный ввод 418">
                <a:extLst>
                  <a:ext uri="{FF2B5EF4-FFF2-40B4-BE49-F238E27FC236}">
                    <a16:creationId xmlns:a16="http://schemas.microsoft.com/office/drawing/2014/main" id="{36CC6430-936F-B797-F51D-E67663D45304}"/>
                  </a:ext>
                </a:extLst>
              </p14:cNvPr>
              <p14:cNvContentPartPr/>
              <p14:nvPr/>
            </p14:nvContentPartPr>
            <p14:xfrm>
              <a:off x="6062381" y="5618888"/>
              <a:ext cx="115920" cy="175680"/>
            </p14:xfrm>
          </p:contentPart>
        </mc:Choice>
        <mc:Fallback xmlns="">
          <p:pic>
            <p:nvPicPr>
              <p:cNvPr id="419" name="Рукописный ввод 418">
                <a:extLst>
                  <a:ext uri="{FF2B5EF4-FFF2-40B4-BE49-F238E27FC236}">
                    <a16:creationId xmlns:a16="http://schemas.microsoft.com/office/drawing/2014/main" id="{36CC6430-936F-B797-F51D-E67663D45304}"/>
                  </a:ext>
                </a:extLst>
              </p:cNvPr>
              <p:cNvPicPr/>
              <p:nvPr/>
            </p:nvPicPr>
            <p:blipFill>
              <a:blip r:embed="rId225"/>
              <a:stretch>
                <a:fillRect/>
              </a:stretch>
            </p:blipFill>
            <p:spPr>
              <a:xfrm>
                <a:off x="6044381" y="5600888"/>
                <a:ext cx="151560" cy="211320"/>
              </a:xfrm>
              <a:prstGeom prst="rect">
                <a:avLst/>
              </a:prstGeom>
            </p:spPr>
          </p:pic>
        </mc:Fallback>
      </mc:AlternateContent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0EBD4869-09F9-B71C-994A-B5693232E5FE}"/>
              </a:ext>
            </a:extLst>
          </p:cNvPr>
          <p:cNvGrpSpPr/>
          <p:nvPr/>
        </p:nvGrpSpPr>
        <p:grpSpPr>
          <a:xfrm>
            <a:off x="5723629" y="2378583"/>
            <a:ext cx="850680" cy="388440"/>
            <a:chOff x="5723629" y="2378583"/>
            <a:chExt cx="850680" cy="388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28" name="Рукописный ввод 27">
                  <a:extLst>
                    <a:ext uri="{FF2B5EF4-FFF2-40B4-BE49-F238E27FC236}">
                      <a16:creationId xmlns:a16="http://schemas.microsoft.com/office/drawing/2014/main" id="{67106F0B-D4C4-6E52-F1F0-D9D35B950511}"/>
                    </a:ext>
                  </a:extLst>
                </p14:cNvPr>
                <p14:cNvContentPartPr/>
                <p14:nvPr/>
              </p14:nvContentPartPr>
              <p14:xfrm>
                <a:off x="5723629" y="2410983"/>
                <a:ext cx="345960" cy="117720"/>
              </p14:xfrm>
            </p:contentPart>
          </mc:Choice>
          <mc:Fallback xmlns="">
            <p:pic>
              <p:nvPicPr>
                <p:cNvPr id="28" name="Рукописный ввод 27">
                  <a:extLst>
                    <a:ext uri="{FF2B5EF4-FFF2-40B4-BE49-F238E27FC236}">
                      <a16:creationId xmlns:a16="http://schemas.microsoft.com/office/drawing/2014/main" id="{67106F0B-D4C4-6E52-F1F0-D9D35B950511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5714989" y="2401983"/>
                  <a:ext cx="36360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30" name="Рукописный ввод 29">
                  <a:extLst>
                    <a:ext uri="{FF2B5EF4-FFF2-40B4-BE49-F238E27FC236}">
                      <a16:creationId xmlns:a16="http://schemas.microsoft.com/office/drawing/2014/main" id="{B70926AA-0D75-A680-7E60-274D271F3E0A}"/>
                    </a:ext>
                  </a:extLst>
                </p14:cNvPr>
                <p14:cNvContentPartPr/>
                <p14:nvPr/>
              </p14:nvContentPartPr>
              <p14:xfrm>
                <a:off x="6080029" y="2378583"/>
                <a:ext cx="30960" cy="150480"/>
              </p14:xfrm>
            </p:contentPart>
          </mc:Choice>
          <mc:Fallback xmlns="">
            <p:pic>
              <p:nvPicPr>
                <p:cNvPr id="30" name="Рукописный ввод 29">
                  <a:extLst>
                    <a:ext uri="{FF2B5EF4-FFF2-40B4-BE49-F238E27FC236}">
                      <a16:creationId xmlns:a16="http://schemas.microsoft.com/office/drawing/2014/main" id="{B70926AA-0D75-A680-7E60-274D271F3E0A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6071029" y="2369943"/>
                  <a:ext cx="4860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31" name="Рукописный ввод 30">
                  <a:extLst>
                    <a:ext uri="{FF2B5EF4-FFF2-40B4-BE49-F238E27FC236}">
                      <a16:creationId xmlns:a16="http://schemas.microsoft.com/office/drawing/2014/main" id="{CAB85F39-309B-15F2-614A-3625F5FE7B67}"/>
                    </a:ext>
                  </a:extLst>
                </p14:cNvPr>
                <p14:cNvContentPartPr/>
                <p14:nvPr/>
              </p14:nvContentPartPr>
              <p14:xfrm>
                <a:off x="6034669" y="2411703"/>
                <a:ext cx="103320" cy="27360"/>
              </p14:xfrm>
            </p:contentPart>
          </mc:Choice>
          <mc:Fallback xmlns="">
            <p:pic>
              <p:nvPicPr>
                <p:cNvPr id="31" name="Рукописный ввод 30">
                  <a:extLst>
                    <a:ext uri="{FF2B5EF4-FFF2-40B4-BE49-F238E27FC236}">
                      <a16:creationId xmlns:a16="http://schemas.microsoft.com/office/drawing/2014/main" id="{CAB85F39-309B-15F2-614A-3625F5FE7B67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6026029" y="2402703"/>
                  <a:ext cx="12096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32" name="Рукописный ввод 31">
                  <a:extLst>
                    <a:ext uri="{FF2B5EF4-FFF2-40B4-BE49-F238E27FC236}">
                      <a16:creationId xmlns:a16="http://schemas.microsoft.com/office/drawing/2014/main" id="{4A632F0B-3F28-1D16-1851-217772AF531F}"/>
                    </a:ext>
                  </a:extLst>
                </p14:cNvPr>
                <p14:cNvContentPartPr/>
                <p14:nvPr/>
              </p14:nvContentPartPr>
              <p14:xfrm>
                <a:off x="6130069" y="2423583"/>
                <a:ext cx="135360" cy="97200"/>
              </p14:xfrm>
            </p:contentPart>
          </mc:Choice>
          <mc:Fallback xmlns="">
            <p:pic>
              <p:nvPicPr>
                <p:cNvPr id="32" name="Рукописный ввод 31">
                  <a:extLst>
                    <a:ext uri="{FF2B5EF4-FFF2-40B4-BE49-F238E27FC236}">
                      <a16:creationId xmlns:a16="http://schemas.microsoft.com/office/drawing/2014/main" id="{4A632F0B-3F28-1D16-1851-217772AF531F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6121069" y="2414943"/>
                  <a:ext cx="15300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33" name="Рукописный ввод 32">
                  <a:extLst>
                    <a:ext uri="{FF2B5EF4-FFF2-40B4-BE49-F238E27FC236}">
                      <a16:creationId xmlns:a16="http://schemas.microsoft.com/office/drawing/2014/main" id="{F4D4EBDF-43E0-ACCE-78E4-E70F153E85CE}"/>
                    </a:ext>
                  </a:extLst>
                </p14:cNvPr>
                <p14:cNvContentPartPr/>
                <p14:nvPr/>
              </p14:nvContentPartPr>
              <p14:xfrm>
                <a:off x="6125749" y="2473983"/>
                <a:ext cx="20160" cy="75600"/>
              </p14:xfrm>
            </p:contentPart>
          </mc:Choice>
          <mc:Fallback xmlns="">
            <p:pic>
              <p:nvPicPr>
                <p:cNvPr id="33" name="Рукописный ввод 32">
                  <a:extLst>
                    <a:ext uri="{FF2B5EF4-FFF2-40B4-BE49-F238E27FC236}">
                      <a16:creationId xmlns:a16="http://schemas.microsoft.com/office/drawing/2014/main" id="{F4D4EBDF-43E0-ACCE-78E4-E70F153E85CE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6116749" y="2465343"/>
                  <a:ext cx="3780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34" name="Рукописный ввод 33">
                  <a:extLst>
                    <a:ext uri="{FF2B5EF4-FFF2-40B4-BE49-F238E27FC236}">
                      <a16:creationId xmlns:a16="http://schemas.microsoft.com/office/drawing/2014/main" id="{4B2B549F-D2B5-6617-C836-8353A88CF1E2}"/>
                    </a:ext>
                  </a:extLst>
                </p14:cNvPr>
                <p14:cNvContentPartPr/>
                <p14:nvPr/>
              </p14:nvContentPartPr>
              <p14:xfrm>
                <a:off x="6289549" y="2459223"/>
                <a:ext cx="45720" cy="70200"/>
              </p14:xfrm>
            </p:contentPart>
          </mc:Choice>
          <mc:Fallback xmlns="">
            <p:pic>
              <p:nvPicPr>
                <p:cNvPr id="34" name="Рукописный ввод 33">
                  <a:extLst>
                    <a:ext uri="{FF2B5EF4-FFF2-40B4-BE49-F238E27FC236}">
                      <a16:creationId xmlns:a16="http://schemas.microsoft.com/office/drawing/2014/main" id="{4B2B549F-D2B5-6617-C836-8353A88CF1E2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6280909" y="2450223"/>
                  <a:ext cx="6336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36" name="Рукописный ввод 35">
                  <a:extLst>
                    <a:ext uri="{FF2B5EF4-FFF2-40B4-BE49-F238E27FC236}">
                      <a16:creationId xmlns:a16="http://schemas.microsoft.com/office/drawing/2014/main" id="{E58AA406-95D2-22CE-1ADD-768B536DAF8A}"/>
                    </a:ext>
                  </a:extLst>
                </p14:cNvPr>
                <p14:cNvContentPartPr/>
                <p14:nvPr/>
              </p14:nvContentPartPr>
              <p14:xfrm>
                <a:off x="5766829" y="2611143"/>
                <a:ext cx="78480" cy="155880"/>
              </p14:xfrm>
            </p:contentPart>
          </mc:Choice>
          <mc:Fallback xmlns="">
            <p:pic>
              <p:nvPicPr>
                <p:cNvPr id="36" name="Рукописный ввод 35">
                  <a:extLst>
                    <a:ext uri="{FF2B5EF4-FFF2-40B4-BE49-F238E27FC236}">
                      <a16:creationId xmlns:a16="http://schemas.microsoft.com/office/drawing/2014/main" id="{E58AA406-95D2-22CE-1ADD-768B536DAF8A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5758189" y="2602503"/>
                  <a:ext cx="9612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37" name="Рукописный ввод 36">
                  <a:extLst>
                    <a:ext uri="{FF2B5EF4-FFF2-40B4-BE49-F238E27FC236}">
                      <a16:creationId xmlns:a16="http://schemas.microsoft.com/office/drawing/2014/main" id="{EFC15732-853A-E2CA-DAA1-C9E2610DCF34}"/>
                    </a:ext>
                  </a:extLst>
                </p14:cNvPr>
                <p14:cNvContentPartPr/>
                <p14:nvPr/>
              </p14:nvContentPartPr>
              <p14:xfrm>
                <a:off x="5749189" y="2610783"/>
                <a:ext cx="81000" cy="57960"/>
              </p14:xfrm>
            </p:contentPart>
          </mc:Choice>
          <mc:Fallback xmlns="">
            <p:pic>
              <p:nvPicPr>
                <p:cNvPr id="37" name="Рукописный ввод 36">
                  <a:extLst>
                    <a:ext uri="{FF2B5EF4-FFF2-40B4-BE49-F238E27FC236}">
                      <a16:creationId xmlns:a16="http://schemas.microsoft.com/office/drawing/2014/main" id="{EFC15732-853A-E2CA-DAA1-C9E2610DCF34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5740189" y="2602143"/>
                  <a:ext cx="9864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38" name="Рукописный ввод 37">
                  <a:extLst>
                    <a:ext uri="{FF2B5EF4-FFF2-40B4-BE49-F238E27FC236}">
                      <a16:creationId xmlns:a16="http://schemas.microsoft.com/office/drawing/2014/main" id="{8F12B4E1-DE0E-E368-F7CE-B901F6259F86}"/>
                    </a:ext>
                  </a:extLst>
                </p14:cNvPr>
                <p14:cNvContentPartPr/>
                <p14:nvPr/>
              </p14:nvContentPartPr>
              <p14:xfrm>
                <a:off x="5866189" y="2596383"/>
                <a:ext cx="100440" cy="80280"/>
              </p14:xfrm>
            </p:contentPart>
          </mc:Choice>
          <mc:Fallback xmlns="">
            <p:pic>
              <p:nvPicPr>
                <p:cNvPr id="38" name="Рукописный ввод 37">
                  <a:extLst>
                    <a:ext uri="{FF2B5EF4-FFF2-40B4-BE49-F238E27FC236}">
                      <a16:creationId xmlns:a16="http://schemas.microsoft.com/office/drawing/2014/main" id="{8F12B4E1-DE0E-E368-F7CE-B901F6259F86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5857549" y="2587383"/>
                  <a:ext cx="11808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39" name="Рукописный ввод 38">
                  <a:extLst>
                    <a:ext uri="{FF2B5EF4-FFF2-40B4-BE49-F238E27FC236}">
                      <a16:creationId xmlns:a16="http://schemas.microsoft.com/office/drawing/2014/main" id="{27BCD3D9-96AF-9DC4-C2A6-7654B0857F49}"/>
                    </a:ext>
                  </a:extLst>
                </p14:cNvPr>
                <p14:cNvContentPartPr/>
                <p14:nvPr/>
              </p14:nvContentPartPr>
              <p14:xfrm>
                <a:off x="5984989" y="2599983"/>
                <a:ext cx="54000" cy="75240"/>
              </p14:xfrm>
            </p:contentPart>
          </mc:Choice>
          <mc:Fallback xmlns="">
            <p:pic>
              <p:nvPicPr>
                <p:cNvPr id="39" name="Рукописный ввод 38">
                  <a:extLst>
                    <a:ext uri="{FF2B5EF4-FFF2-40B4-BE49-F238E27FC236}">
                      <a16:creationId xmlns:a16="http://schemas.microsoft.com/office/drawing/2014/main" id="{27BCD3D9-96AF-9DC4-C2A6-7654B0857F49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5976349" y="2591343"/>
                  <a:ext cx="7164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40" name="Рукописный ввод 39">
                  <a:extLst>
                    <a:ext uri="{FF2B5EF4-FFF2-40B4-BE49-F238E27FC236}">
                      <a16:creationId xmlns:a16="http://schemas.microsoft.com/office/drawing/2014/main" id="{3A18B4B0-7FCA-0868-3576-8E04129E2D83}"/>
                    </a:ext>
                  </a:extLst>
                </p14:cNvPr>
                <p14:cNvContentPartPr/>
                <p14:nvPr/>
              </p14:nvContentPartPr>
              <p14:xfrm>
                <a:off x="6064909" y="2593863"/>
                <a:ext cx="77760" cy="82440"/>
              </p14:xfrm>
            </p:contentPart>
          </mc:Choice>
          <mc:Fallback xmlns="">
            <p:pic>
              <p:nvPicPr>
                <p:cNvPr id="40" name="Рукописный ввод 39">
                  <a:extLst>
                    <a:ext uri="{FF2B5EF4-FFF2-40B4-BE49-F238E27FC236}">
                      <a16:creationId xmlns:a16="http://schemas.microsoft.com/office/drawing/2014/main" id="{3A18B4B0-7FCA-0868-3576-8E04129E2D83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6055909" y="2585223"/>
                  <a:ext cx="9540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41" name="Рукописный ввод 40">
                  <a:extLst>
                    <a:ext uri="{FF2B5EF4-FFF2-40B4-BE49-F238E27FC236}">
                      <a16:creationId xmlns:a16="http://schemas.microsoft.com/office/drawing/2014/main" id="{CCA1572A-6E79-4781-70C7-4A0935D9F9A1}"/>
                    </a:ext>
                  </a:extLst>
                </p14:cNvPr>
                <p14:cNvContentPartPr/>
                <p14:nvPr/>
              </p14:nvContentPartPr>
              <p14:xfrm>
                <a:off x="6188389" y="2599983"/>
                <a:ext cx="57600" cy="79200"/>
              </p14:xfrm>
            </p:contentPart>
          </mc:Choice>
          <mc:Fallback xmlns="">
            <p:pic>
              <p:nvPicPr>
                <p:cNvPr id="41" name="Рукописный ввод 40">
                  <a:extLst>
                    <a:ext uri="{FF2B5EF4-FFF2-40B4-BE49-F238E27FC236}">
                      <a16:creationId xmlns:a16="http://schemas.microsoft.com/office/drawing/2014/main" id="{CCA1572A-6E79-4781-70C7-4A0935D9F9A1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6179389" y="2591343"/>
                  <a:ext cx="7524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42" name="Рукописный ввод 41">
                  <a:extLst>
                    <a:ext uri="{FF2B5EF4-FFF2-40B4-BE49-F238E27FC236}">
                      <a16:creationId xmlns:a16="http://schemas.microsoft.com/office/drawing/2014/main" id="{32598E61-0A25-6225-4D26-37D95BF2AD64}"/>
                    </a:ext>
                  </a:extLst>
                </p14:cNvPr>
                <p14:cNvContentPartPr/>
                <p14:nvPr/>
              </p14:nvContentPartPr>
              <p14:xfrm>
                <a:off x="6263989" y="2608263"/>
                <a:ext cx="73800" cy="61200"/>
              </p14:xfrm>
            </p:contentPart>
          </mc:Choice>
          <mc:Fallback xmlns="">
            <p:pic>
              <p:nvPicPr>
                <p:cNvPr id="42" name="Рукописный ввод 41">
                  <a:extLst>
                    <a:ext uri="{FF2B5EF4-FFF2-40B4-BE49-F238E27FC236}">
                      <a16:creationId xmlns:a16="http://schemas.microsoft.com/office/drawing/2014/main" id="{32598E61-0A25-6225-4D26-37D95BF2AD64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6255349" y="2599623"/>
                  <a:ext cx="9144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43" name="Рукописный ввод 42">
                  <a:extLst>
                    <a:ext uri="{FF2B5EF4-FFF2-40B4-BE49-F238E27FC236}">
                      <a16:creationId xmlns:a16="http://schemas.microsoft.com/office/drawing/2014/main" id="{9187251F-089F-4A9E-39CC-4FA757088A76}"/>
                    </a:ext>
                  </a:extLst>
                </p14:cNvPr>
                <p14:cNvContentPartPr/>
                <p14:nvPr/>
              </p14:nvContentPartPr>
              <p14:xfrm>
                <a:off x="6391429" y="2559303"/>
                <a:ext cx="18720" cy="100800"/>
              </p14:xfrm>
            </p:contentPart>
          </mc:Choice>
          <mc:Fallback xmlns="">
            <p:pic>
              <p:nvPicPr>
                <p:cNvPr id="43" name="Рукописный ввод 42">
                  <a:extLst>
                    <a:ext uri="{FF2B5EF4-FFF2-40B4-BE49-F238E27FC236}">
                      <a16:creationId xmlns:a16="http://schemas.microsoft.com/office/drawing/2014/main" id="{9187251F-089F-4A9E-39CC-4FA757088A76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6382429" y="2550303"/>
                  <a:ext cx="3636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44" name="Рукописный ввод 43">
                  <a:extLst>
                    <a:ext uri="{FF2B5EF4-FFF2-40B4-BE49-F238E27FC236}">
                      <a16:creationId xmlns:a16="http://schemas.microsoft.com/office/drawing/2014/main" id="{C1814A15-2FBC-B5FD-3A11-869324A4E9C8}"/>
                    </a:ext>
                  </a:extLst>
                </p14:cNvPr>
                <p14:cNvContentPartPr/>
                <p14:nvPr/>
              </p14:nvContentPartPr>
              <p14:xfrm>
                <a:off x="6370189" y="2601783"/>
                <a:ext cx="46080" cy="10800"/>
              </p14:xfrm>
            </p:contentPart>
          </mc:Choice>
          <mc:Fallback xmlns="">
            <p:pic>
              <p:nvPicPr>
                <p:cNvPr id="44" name="Рукописный ввод 43">
                  <a:extLst>
                    <a:ext uri="{FF2B5EF4-FFF2-40B4-BE49-F238E27FC236}">
                      <a16:creationId xmlns:a16="http://schemas.microsoft.com/office/drawing/2014/main" id="{C1814A15-2FBC-B5FD-3A11-869324A4E9C8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6361549" y="2593143"/>
                  <a:ext cx="6372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45" name="Рукописный ввод 44">
                  <a:extLst>
                    <a:ext uri="{FF2B5EF4-FFF2-40B4-BE49-F238E27FC236}">
                      <a16:creationId xmlns:a16="http://schemas.microsoft.com/office/drawing/2014/main" id="{FEC76694-8D37-E400-F348-F8D52D9F6A5E}"/>
                    </a:ext>
                  </a:extLst>
                </p14:cNvPr>
                <p14:cNvContentPartPr/>
                <p14:nvPr/>
              </p14:nvContentPartPr>
              <p14:xfrm>
                <a:off x="6425629" y="2599983"/>
                <a:ext cx="52200" cy="64800"/>
              </p14:xfrm>
            </p:contentPart>
          </mc:Choice>
          <mc:Fallback xmlns="">
            <p:pic>
              <p:nvPicPr>
                <p:cNvPr id="45" name="Рукописный ввод 44">
                  <a:extLst>
                    <a:ext uri="{FF2B5EF4-FFF2-40B4-BE49-F238E27FC236}">
                      <a16:creationId xmlns:a16="http://schemas.microsoft.com/office/drawing/2014/main" id="{FEC76694-8D37-E400-F348-F8D52D9F6A5E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6416629" y="2591343"/>
                  <a:ext cx="69840" cy="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46" name="Рукописный ввод 45">
                  <a:extLst>
                    <a:ext uri="{FF2B5EF4-FFF2-40B4-BE49-F238E27FC236}">
                      <a16:creationId xmlns:a16="http://schemas.microsoft.com/office/drawing/2014/main" id="{AE09DC43-F424-6EAE-DF04-2EDE50295DDD}"/>
                    </a:ext>
                  </a:extLst>
                </p14:cNvPr>
                <p14:cNvContentPartPr/>
                <p14:nvPr/>
              </p14:nvContentPartPr>
              <p14:xfrm>
                <a:off x="6505549" y="2614383"/>
                <a:ext cx="68760" cy="42840"/>
              </p14:xfrm>
            </p:contentPart>
          </mc:Choice>
          <mc:Fallback xmlns="">
            <p:pic>
              <p:nvPicPr>
                <p:cNvPr id="46" name="Рукописный ввод 45">
                  <a:extLst>
                    <a:ext uri="{FF2B5EF4-FFF2-40B4-BE49-F238E27FC236}">
                      <a16:creationId xmlns:a16="http://schemas.microsoft.com/office/drawing/2014/main" id="{AE09DC43-F424-6EAE-DF04-2EDE50295DDD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6496549" y="2605743"/>
                  <a:ext cx="86400" cy="60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8D82C84E-9363-D309-70CD-4117E954EE4C}"/>
              </a:ext>
            </a:extLst>
          </p:cNvPr>
          <p:cNvGrpSpPr/>
          <p:nvPr/>
        </p:nvGrpSpPr>
        <p:grpSpPr>
          <a:xfrm>
            <a:off x="4826512" y="4416491"/>
            <a:ext cx="850680" cy="388440"/>
            <a:chOff x="5723629" y="2378583"/>
            <a:chExt cx="850680" cy="388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49" name="Рукописный ввод 48">
                  <a:extLst>
                    <a:ext uri="{FF2B5EF4-FFF2-40B4-BE49-F238E27FC236}">
                      <a16:creationId xmlns:a16="http://schemas.microsoft.com/office/drawing/2014/main" id="{EC4EAA5D-4DC8-787C-379B-3F15DC6621EB}"/>
                    </a:ext>
                  </a:extLst>
                </p14:cNvPr>
                <p14:cNvContentPartPr/>
                <p14:nvPr/>
              </p14:nvContentPartPr>
              <p14:xfrm>
                <a:off x="5723629" y="2410983"/>
                <a:ext cx="345960" cy="117720"/>
              </p14:xfrm>
            </p:contentPart>
          </mc:Choice>
          <mc:Fallback xmlns="">
            <p:pic>
              <p:nvPicPr>
                <p:cNvPr id="49" name="Рукописный ввод 48">
                  <a:extLst>
                    <a:ext uri="{FF2B5EF4-FFF2-40B4-BE49-F238E27FC236}">
                      <a16:creationId xmlns:a16="http://schemas.microsoft.com/office/drawing/2014/main" id="{EC4EAA5D-4DC8-787C-379B-3F15DC6621EB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5714989" y="2401983"/>
                  <a:ext cx="36360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50" name="Рукописный ввод 49">
                  <a:extLst>
                    <a:ext uri="{FF2B5EF4-FFF2-40B4-BE49-F238E27FC236}">
                      <a16:creationId xmlns:a16="http://schemas.microsoft.com/office/drawing/2014/main" id="{25184727-DAAF-A527-3629-8CC9E2BD64AD}"/>
                    </a:ext>
                  </a:extLst>
                </p14:cNvPr>
                <p14:cNvContentPartPr/>
                <p14:nvPr/>
              </p14:nvContentPartPr>
              <p14:xfrm>
                <a:off x="6080029" y="2378583"/>
                <a:ext cx="30960" cy="150480"/>
              </p14:xfrm>
            </p:contentPart>
          </mc:Choice>
          <mc:Fallback xmlns="">
            <p:pic>
              <p:nvPicPr>
                <p:cNvPr id="50" name="Рукописный ввод 49">
                  <a:extLst>
                    <a:ext uri="{FF2B5EF4-FFF2-40B4-BE49-F238E27FC236}">
                      <a16:creationId xmlns:a16="http://schemas.microsoft.com/office/drawing/2014/main" id="{25184727-DAAF-A527-3629-8CC9E2BD64AD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6071029" y="2369943"/>
                  <a:ext cx="4860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51" name="Рукописный ввод 50">
                  <a:extLst>
                    <a:ext uri="{FF2B5EF4-FFF2-40B4-BE49-F238E27FC236}">
                      <a16:creationId xmlns:a16="http://schemas.microsoft.com/office/drawing/2014/main" id="{A5EEA9A0-4293-1805-9845-E68D3DC6616B}"/>
                    </a:ext>
                  </a:extLst>
                </p14:cNvPr>
                <p14:cNvContentPartPr/>
                <p14:nvPr/>
              </p14:nvContentPartPr>
              <p14:xfrm>
                <a:off x="6034669" y="2411703"/>
                <a:ext cx="103320" cy="27360"/>
              </p14:xfrm>
            </p:contentPart>
          </mc:Choice>
          <mc:Fallback xmlns="">
            <p:pic>
              <p:nvPicPr>
                <p:cNvPr id="51" name="Рукописный ввод 50">
                  <a:extLst>
                    <a:ext uri="{FF2B5EF4-FFF2-40B4-BE49-F238E27FC236}">
                      <a16:creationId xmlns:a16="http://schemas.microsoft.com/office/drawing/2014/main" id="{A5EEA9A0-4293-1805-9845-E68D3DC6616B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6026029" y="2402703"/>
                  <a:ext cx="12096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52" name="Рукописный ввод 51">
                  <a:extLst>
                    <a:ext uri="{FF2B5EF4-FFF2-40B4-BE49-F238E27FC236}">
                      <a16:creationId xmlns:a16="http://schemas.microsoft.com/office/drawing/2014/main" id="{6DFB66D7-B12F-26C8-31B8-DCE2FD4C4BC1}"/>
                    </a:ext>
                  </a:extLst>
                </p14:cNvPr>
                <p14:cNvContentPartPr/>
                <p14:nvPr/>
              </p14:nvContentPartPr>
              <p14:xfrm>
                <a:off x="6130069" y="2423583"/>
                <a:ext cx="135360" cy="97200"/>
              </p14:xfrm>
            </p:contentPart>
          </mc:Choice>
          <mc:Fallback xmlns="">
            <p:pic>
              <p:nvPicPr>
                <p:cNvPr id="52" name="Рукописный ввод 51">
                  <a:extLst>
                    <a:ext uri="{FF2B5EF4-FFF2-40B4-BE49-F238E27FC236}">
                      <a16:creationId xmlns:a16="http://schemas.microsoft.com/office/drawing/2014/main" id="{6DFB66D7-B12F-26C8-31B8-DCE2FD4C4BC1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6121069" y="2414943"/>
                  <a:ext cx="15300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54" name="Рукописный ввод 53">
                  <a:extLst>
                    <a:ext uri="{FF2B5EF4-FFF2-40B4-BE49-F238E27FC236}">
                      <a16:creationId xmlns:a16="http://schemas.microsoft.com/office/drawing/2014/main" id="{60786439-90B6-E301-45D9-A1D1D46890E0}"/>
                    </a:ext>
                  </a:extLst>
                </p14:cNvPr>
                <p14:cNvContentPartPr/>
                <p14:nvPr/>
              </p14:nvContentPartPr>
              <p14:xfrm>
                <a:off x="6125749" y="2473983"/>
                <a:ext cx="20160" cy="75600"/>
              </p14:xfrm>
            </p:contentPart>
          </mc:Choice>
          <mc:Fallback xmlns="">
            <p:pic>
              <p:nvPicPr>
                <p:cNvPr id="54" name="Рукописный ввод 53">
                  <a:extLst>
                    <a:ext uri="{FF2B5EF4-FFF2-40B4-BE49-F238E27FC236}">
                      <a16:creationId xmlns:a16="http://schemas.microsoft.com/office/drawing/2014/main" id="{60786439-90B6-E301-45D9-A1D1D46890E0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6116749" y="2465343"/>
                  <a:ext cx="3780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55" name="Рукописный ввод 54">
                  <a:extLst>
                    <a:ext uri="{FF2B5EF4-FFF2-40B4-BE49-F238E27FC236}">
                      <a16:creationId xmlns:a16="http://schemas.microsoft.com/office/drawing/2014/main" id="{A0CF24CD-9FCE-4C9E-3B4F-CF0735C4D0DC}"/>
                    </a:ext>
                  </a:extLst>
                </p14:cNvPr>
                <p14:cNvContentPartPr/>
                <p14:nvPr/>
              </p14:nvContentPartPr>
              <p14:xfrm>
                <a:off x="6289549" y="2459223"/>
                <a:ext cx="45720" cy="70200"/>
              </p14:xfrm>
            </p:contentPart>
          </mc:Choice>
          <mc:Fallback xmlns="">
            <p:pic>
              <p:nvPicPr>
                <p:cNvPr id="55" name="Рукописный ввод 54">
                  <a:extLst>
                    <a:ext uri="{FF2B5EF4-FFF2-40B4-BE49-F238E27FC236}">
                      <a16:creationId xmlns:a16="http://schemas.microsoft.com/office/drawing/2014/main" id="{A0CF24CD-9FCE-4C9E-3B4F-CF0735C4D0DC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6280909" y="2450223"/>
                  <a:ext cx="6336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56" name="Рукописный ввод 55">
                  <a:extLst>
                    <a:ext uri="{FF2B5EF4-FFF2-40B4-BE49-F238E27FC236}">
                      <a16:creationId xmlns:a16="http://schemas.microsoft.com/office/drawing/2014/main" id="{BCB9944C-EC28-ABFC-89CC-AD2BD5A95DF8}"/>
                    </a:ext>
                  </a:extLst>
                </p14:cNvPr>
                <p14:cNvContentPartPr/>
                <p14:nvPr/>
              </p14:nvContentPartPr>
              <p14:xfrm>
                <a:off x="5766829" y="2611143"/>
                <a:ext cx="78480" cy="155880"/>
              </p14:xfrm>
            </p:contentPart>
          </mc:Choice>
          <mc:Fallback xmlns="">
            <p:pic>
              <p:nvPicPr>
                <p:cNvPr id="56" name="Рукописный ввод 55">
                  <a:extLst>
                    <a:ext uri="{FF2B5EF4-FFF2-40B4-BE49-F238E27FC236}">
                      <a16:creationId xmlns:a16="http://schemas.microsoft.com/office/drawing/2014/main" id="{BCB9944C-EC28-ABFC-89CC-AD2BD5A95DF8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5758189" y="2602503"/>
                  <a:ext cx="9612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57" name="Рукописный ввод 56">
                  <a:extLst>
                    <a:ext uri="{FF2B5EF4-FFF2-40B4-BE49-F238E27FC236}">
                      <a16:creationId xmlns:a16="http://schemas.microsoft.com/office/drawing/2014/main" id="{1F2EBFC9-4800-0570-D447-C77374DD8108}"/>
                    </a:ext>
                  </a:extLst>
                </p14:cNvPr>
                <p14:cNvContentPartPr/>
                <p14:nvPr/>
              </p14:nvContentPartPr>
              <p14:xfrm>
                <a:off x="5749189" y="2610783"/>
                <a:ext cx="81000" cy="57960"/>
              </p14:xfrm>
            </p:contentPart>
          </mc:Choice>
          <mc:Fallback xmlns="">
            <p:pic>
              <p:nvPicPr>
                <p:cNvPr id="57" name="Рукописный ввод 56">
                  <a:extLst>
                    <a:ext uri="{FF2B5EF4-FFF2-40B4-BE49-F238E27FC236}">
                      <a16:creationId xmlns:a16="http://schemas.microsoft.com/office/drawing/2014/main" id="{1F2EBFC9-4800-0570-D447-C77374DD8108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5740189" y="2602143"/>
                  <a:ext cx="9864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58" name="Рукописный ввод 57">
                  <a:extLst>
                    <a:ext uri="{FF2B5EF4-FFF2-40B4-BE49-F238E27FC236}">
                      <a16:creationId xmlns:a16="http://schemas.microsoft.com/office/drawing/2014/main" id="{0A525F4D-CC1B-3EC9-07EA-2783FD50097E}"/>
                    </a:ext>
                  </a:extLst>
                </p14:cNvPr>
                <p14:cNvContentPartPr/>
                <p14:nvPr/>
              </p14:nvContentPartPr>
              <p14:xfrm>
                <a:off x="5866189" y="2596383"/>
                <a:ext cx="100440" cy="80280"/>
              </p14:xfrm>
            </p:contentPart>
          </mc:Choice>
          <mc:Fallback xmlns="">
            <p:pic>
              <p:nvPicPr>
                <p:cNvPr id="58" name="Рукописный ввод 57">
                  <a:extLst>
                    <a:ext uri="{FF2B5EF4-FFF2-40B4-BE49-F238E27FC236}">
                      <a16:creationId xmlns:a16="http://schemas.microsoft.com/office/drawing/2014/main" id="{0A525F4D-CC1B-3EC9-07EA-2783FD50097E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5857549" y="2587383"/>
                  <a:ext cx="11808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59" name="Рукописный ввод 58">
                  <a:extLst>
                    <a:ext uri="{FF2B5EF4-FFF2-40B4-BE49-F238E27FC236}">
                      <a16:creationId xmlns:a16="http://schemas.microsoft.com/office/drawing/2014/main" id="{1A21DE07-8145-61EE-8653-9227687CC72C}"/>
                    </a:ext>
                  </a:extLst>
                </p14:cNvPr>
                <p14:cNvContentPartPr/>
                <p14:nvPr/>
              </p14:nvContentPartPr>
              <p14:xfrm>
                <a:off x="5984989" y="2599983"/>
                <a:ext cx="54000" cy="75240"/>
              </p14:xfrm>
            </p:contentPart>
          </mc:Choice>
          <mc:Fallback xmlns="">
            <p:pic>
              <p:nvPicPr>
                <p:cNvPr id="59" name="Рукописный ввод 58">
                  <a:extLst>
                    <a:ext uri="{FF2B5EF4-FFF2-40B4-BE49-F238E27FC236}">
                      <a16:creationId xmlns:a16="http://schemas.microsoft.com/office/drawing/2014/main" id="{1A21DE07-8145-61EE-8653-9227687CC72C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5976349" y="2591343"/>
                  <a:ext cx="7164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60" name="Рукописный ввод 59">
                  <a:extLst>
                    <a:ext uri="{FF2B5EF4-FFF2-40B4-BE49-F238E27FC236}">
                      <a16:creationId xmlns:a16="http://schemas.microsoft.com/office/drawing/2014/main" id="{91B0BED7-650A-51C5-CF7B-EE2ACDE531E4}"/>
                    </a:ext>
                  </a:extLst>
                </p14:cNvPr>
                <p14:cNvContentPartPr/>
                <p14:nvPr/>
              </p14:nvContentPartPr>
              <p14:xfrm>
                <a:off x="6064909" y="2593863"/>
                <a:ext cx="77760" cy="82440"/>
              </p14:xfrm>
            </p:contentPart>
          </mc:Choice>
          <mc:Fallback xmlns="">
            <p:pic>
              <p:nvPicPr>
                <p:cNvPr id="60" name="Рукописный ввод 59">
                  <a:extLst>
                    <a:ext uri="{FF2B5EF4-FFF2-40B4-BE49-F238E27FC236}">
                      <a16:creationId xmlns:a16="http://schemas.microsoft.com/office/drawing/2014/main" id="{91B0BED7-650A-51C5-CF7B-EE2ACDE531E4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6055909" y="2585223"/>
                  <a:ext cx="9540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61" name="Рукописный ввод 60">
                  <a:extLst>
                    <a:ext uri="{FF2B5EF4-FFF2-40B4-BE49-F238E27FC236}">
                      <a16:creationId xmlns:a16="http://schemas.microsoft.com/office/drawing/2014/main" id="{659D0330-DD89-4786-DEA3-F04FD743A323}"/>
                    </a:ext>
                  </a:extLst>
                </p14:cNvPr>
                <p14:cNvContentPartPr/>
                <p14:nvPr/>
              </p14:nvContentPartPr>
              <p14:xfrm>
                <a:off x="6188389" y="2599983"/>
                <a:ext cx="57600" cy="79200"/>
              </p14:xfrm>
            </p:contentPart>
          </mc:Choice>
          <mc:Fallback xmlns="">
            <p:pic>
              <p:nvPicPr>
                <p:cNvPr id="61" name="Рукописный ввод 60">
                  <a:extLst>
                    <a:ext uri="{FF2B5EF4-FFF2-40B4-BE49-F238E27FC236}">
                      <a16:creationId xmlns:a16="http://schemas.microsoft.com/office/drawing/2014/main" id="{659D0330-DD89-4786-DEA3-F04FD743A323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6179389" y="2591343"/>
                  <a:ext cx="7524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62" name="Рукописный ввод 61">
                  <a:extLst>
                    <a:ext uri="{FF2B5EF4-FFF2-40B4-BE49-F238E27FC236}">
                      <a16:creationId xmlns:a16="http://schemas.microsoft.com/office/drawing/2014/main" id="{B414C749-E017-EDBF-6324-9677FCDE0CCF}"/>
                    </a:ext>
                  </a:extLst>
                </p14:cNvPr>
                <p14:cNvContentPartPr/>
                <p14:nvPr/>
              </p14:nvContentPartPr>
              <p14:xfrm>
                <a:off x="6263989" y="2608263"/>
                <a:ext cx="73800" cy="61200"/>
              </p14:xfrm>
            </p:contentPart>
          </mc:Choice>
          <mc:Fallback xmlns="">
            <p:pic>
              <p:nvPicPr>
                <p:cNvPr id="62" name="Рукописный ввод 61">
                  <a:extLst>
                    <a:ext uri="{FF2B5EF4-FFF2-40B4-BE49-F238E27FC236}">
                      <a16:creationId xmlns:a16="http://schemas.microsoft.com/office/drawing/2014/main" id="{B414C749-E017-EDBF-6324-9677FCDE0CCF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6255349" y="2599623"/>
                  <a:ext cx="9144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63" name="Рукописный ввод 62">
                  <a:extLst>
                    <a:ext uri="{FF2B5EF4-FFF2-40B4-BE49-F238E27FC236}">
                      <a16:creationId xmlns:a16="http://schemas.microsoft.com/office/drawing/2014/main" id="{413BA886-169C-C0E7-91CA-BC73DD7730F4}"/>
                    </a:ext>
                  </a:extLst>
                </p14:cNvPr>
                <p14:cNvContentPartPr/>
                <p14:nvPr/>
              </p14:nvContentPartPr>
              <p14:xfrm>
                <a:off x="6391429" y="2559303"/>
                <a:ext cx="18720" cy="100800"/>
              </p14:xfrm>
            </p:contentPart>
          </mc:Choice>
          <mc:Fallback xmlns="">
            <p:pic>
              <p:nvPicPr>
                <p:cNvPr id="63" name="Рукописный ввод 62">
                  <a:extLst>
                    <a:ext uri="{FF2B5EF4-FFF2-40B4-BE49-F238E27FC236}">
                      <a16:creationId xmlns:a16="http://schemas.microsoft.com/office/drawing/2014/main" id="{413BA886-169C-C0E7-91CA-BC73DD7730F4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6382429" y="2550303"/>
                  <a:ext cx="3636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64" name="Рукописный ввод 63">
                  <a:extLst>
                    <a:ext uri="{FF2B5EF4-FFF2-40B4-BE49-F238E27FC236}">
                      <a16:creationId xmlns:a16="http://schemas.microsoft.com/office/drawing/2014/main" id="{CA8B4361-EAFE-D961-CBB6-F48AE376DF67}"/>
                    </a:ext>
                  </a:extLst>
                </p14:cNvPr>
                <p14:cNvContentPartPr/>
                <p14:nvPr/>
              </p14:nvContentPartPr>
              <p14:xfrm>
                <a:off x="6370189" y="2601783"/>
                <a:ext cx="46080" cy="10800"/>
              </p14:xfrm>
            </p:contentPart>
          </mc:Choice>
          <mc:Fallback xmlns="">
            <p:pic>
              <p:nvPicPr>
                <p:cNvPr id="64" name="Рукописный ввод 63">
                  <a:extLst>
                    <a:ext uri="{FF2B5EF4-FFF2-40B4-BE49-F238E27FC236}">
                      <a16:creationId xmlns:a16="http://schemas.microsoft.com/office/drawing/2014/main" id="{CA8B4361-EAFE-D961-CBB6-F48AE376DF67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6361549" y="2593143"/>
                  <a:ext cx="6372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65" name="Рукописный ввод 64">
                  <a:extLst>
                    <a:ext uri="{FF2B5EF4-FFF2-40B4-BE49-F238E27FC236}">
                      <a16:creationId xmlns:a16="http://schemas.microsoft.com/office/drawing/2014/main" id="{2E20B6AF-694C-4632-29EB-493301906D6B}"/>
                    </a:ext>
                  </a:extLst>
                </p14:cNvPr>
                <p14:cNvContentPartPr/>
                <p14:nvPr/>
              </p14:nvContentPartPr>
              <p14:xfrm>
                <a:off x="6425629" y="2599983"/>
                <a:ext cx="52200" cy="64800"/>
              </p14:xfrm>
            </p:contentPart>
          </mc:Choice>
          <mc:Fallback xmlns="">
            <p:pic>
              <p:nvPicPr>
                <p:cNvPr id="65" name="Рукописный ввод 64">
                  <a:extLst>
                    <a:ext uri="{FF2B5EF4-FFF2-40B4-BE49-F238E27FC236}">
                      <a16:creationId xmlns:a16="http://schemas.microsoft.com/office/drawing/2014/main" id="{2E20B6AF-694C-4632-29EB-493301906D6B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6416629" y="2591343"/>
                  <a:ext cx="69840" cy="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66" name="Рукописный ввод 65">
                  <a:extLst>
                    <a:ext uri="{FF2B5EF4-FFF2-40B4-BE49-F238E27FC236}">
                      <a16:creationId xmlns:a16="http://schemas.microsoft.com/office/drawing/2014/main" id="{2B7872A2-CF38-EE7B-3B7D-C1E18B59EBBE}"/>
                    </a:ext>
                  </a:extLst>
                </p14:cNvPr>
                <p14:cNvContentPartPr/>
                <p14:nvPr/>
              </p14:nvContentPartPr>
              <p14:xfrm>
                <a:off x="6505549" y="2614383"/>
                <a:ext cx="68760" cy="42840"/>
              </p14:xfrm>
            </p:contentPart>
          </mc:Choice>
          <mc:Fallback xmlns="">
            <p:pic>
              <p:nvPicPr>
                <p:cNvPr id="66" name="Рукописный ввод 65">
                  <a:extLst>
                    <a:ext uri="{FF2B5EF4-FFF2-40B4-BE49-F238E27FC236}">
                      <a16:creationId xmlns:a16="http://schemas.microsoft.com/office/drawing/2014/main" id="{2B7872A2-CF38-EE7B-3B7D-C1E18B59EBBE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6496549" y="2605743"/>
                  <a:ext cx="86400" cy="60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36558489-F533-6409-F451-77F83C1CA1F7}"/>
              </a:ext>
            </a:extLst>
          </p:cNvPr>
          <p:cNvGrpSpPr/>
          <p:nvPr/>
        </p:nvGrpSpPr>
        <p:grpSpPr>
          <a:xfrm>
            <a:off x="5425456" y="6421879"/>
            <a:ext cx="850680" cy="388440"/>
            <a:chOff x="5723629" y="2378583"/>
            <a:chExt cx="850680" cy="388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68" name="Рукописный ввод 67">
                  <a:extLst>
                    <a:ext uri="{FF2B5EF4-FFF2-40B4-BE49-F238E27FC236}">
                      <a16:creationId xmlns:a16="http://schemas.microsoft.com/office/drawing/2014/main" id="{E862F813-36BB-AEEB-FF45-78A3A585AA1C}"/>
                    </a:ext>
                  </a:extLst>
                </p14:cNvPr>
                <p14:cNvContentPartPr/>
                <p14:nvPr/>
              </p14:nvContentPartPr>
              <p14:xfrm>
                <a:off x="5723629" y="2410983"/>
                <a:ext cx="345960" cy="117720"/>
              </p14:xfrm>
            </p:contentPart>
          </mc:Choice>
          <mc:Fallback xmlns="">
            <p:pic>
              <p:nvPicPr>
                <p:cNvPr id="68" name="Рукописный ввод 67">
                  <a:extLst>
                    <a:ext uri="{FF2B5EF4-FFF2-40B4-BE49-F238E27FC236}">
                      <a16:creationId xmlns:a16="http://schemas.microsoft.com/office/drawing/2014/main" id="{E862F813-36BB-AEEB-FF45-78A3A585AA1C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5714989" y="2401983"/>
                  <a:ext cx="36360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69" name="Рукописный ввод 68">
                  <a:extLst>
                    <a:ext uri="{FF2B5EF4-FFF2-40B4-BE49-F238E27FC236}">
                      <a16:creationId xmlns:a16="http://schemas.microsoft.com/office/drawing/2014/main" id="{DF396648-5C47-0C00-6498-1A7CB67582BF}"/>
                    </a:ext>
                  </a:extLst>
                </p14:cNvPr>
                <p14:cNvContentPartPr/>
                <p14:nvPr/>
              </p14:nvContentPartPr>
              <p14:xfrm>
                <a:off x="6080029" y="2378583"/>
                <a:ext cx="30960" cy="150480"/>
              </p14:xfrm>
            </p:contentPart>
          </mc:Choice>
          <mc:Fallback xmlns="">
            <p:pic>
              <p:nvPicPr>
                <p:cNvPr id="69" name="Рукописный ввод 68">
                  <a:extLst>
                    <a:ext uri="{FF2B5EF4-FFF2-40B4-BE49-F238E27FC236}">
                      <a16:creationId xmlns:a16="http://schemas.microsoft.com/office/drawing/2014/main" id="{DF396648-5C47-0C00-6498-1A7CB67582BF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6071029" y="2369943"/>
                  <a:ext cx="4860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70" name="Рукописный ввод 69">
                  <a:extLst>
                    <a:ext uri="{FF2B5EF4-FFF2-40B4-BE49-F238E27FC236}">
                      <a16:creationId xmlns:a16="http://schemas.microsoft.com/office/drawing/2014/main" id="{900A0099-F16C-504D-8004-CBB8E7CC7F5A}"/>
                    </a:ext>
                  </a:extLst>
                </p14:cNvPr>
                <p14:cNvContentPartPr/>
                <p14:nvPr/>
              </p14:nvContentPartPr>
              <p14:xfrm>
                <a:off x="6034669" y="2411703"/>
                <a:ext cx="103320" cy="27360"/>
              </p14:xfrm>
            </p:contentPart>
          </mc:Choice>
          <mc:Fallback xmlns="">
            <p:pic>
              <p:nvPicPr>
                <p:cNvPr id="70" name="Рукописный ввод 69">
                  <a:extLst>
                    <a:ext uri="{FF2B5EF4-FFF2-40B4-BE49-F238E27FC236}">
                      <a16:creationId xmlns:a16="http://schemas.microsoft.com/office/drawing/2014/main" id="{900A0099-F16C-504D-8004-CBB8E7CC7F5A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6026029" y="2402703"/>
                  <a:ext cx="12096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71" name="Рукописный ввод 70">
                  <a:extLst>
                    <a:ext uri="{FF2B5EF4-FFF2-40B4-BE49-F238E27FC236}">
                      <a16:creationId xmlns:a16="http://schemas.microsoft.com/office/drawing/2014/main" id="{41937B75-E638-C066-4D78-3473ABA1627E}"/>
                    </a:ext>
                  </a:extLst>
                </p14:cNvPr>
                <p14:cNvContentPartPr/>
                <p14:nvPr/>
              </p14:nvContentPartPr>
              <p14:xfrm>
                <a:off x="6130069" y="2423583"/>
                <a:ext cx="135360" cy="97200"/>
              </p14:xfrm>
            </p:contentPart>
          </mc:Choice>
          <mc:Fallback xmlns="">
            <p:pic>
              <p:nvPicPr>
                <p:cNvPr id="71" name="Рукописный ввод 70">
                  <a:extLst>
                    <a:ext uri="{FF2B5EF4-FFF2-40B4-BE49-F238E27FC236}">
                      <a16:creationId xmlns:a16="http://schemas.microsoft.com/office/drawing/2014/main" id="{41937B75-E638-C066-4D78-3473ABA1627E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6121069" y="2414943"/>
                  <a:ext cx="15300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72" name="Рукописный ввод 71">
                  <a:extLst>
                    <a:ext uri="{FF2B5EF4-FFF2-40B4-BE49-F238E27FC236}">
                      <a16:creationId xmlns:a16="http://schemas.microsoft.com/office/drawing/2014/main" id="{8862F125-04A4-350C-C8D3-24A678711F6C}"/>
                    </a:ext>
                  </a:extLst>
                </p14:cNvPr>
                <p14:cNvContentPartPr/>
                <p14:nvPr/>
              </p14:nvContentPartPr>
              <p14:xfrm>
                <a:off x="6125749" y="2473983"/>
                <a:ext cx="20160" cy="75600"/>
              </p14:xfrm>
            </p:contentPart>
          </mc:Choice>
          <mc:Fallback xmlns="">
            <p:pic>
              <p:nvPicPr>
                <p:cNvPr id="72" name="Рукописный ввод 71">
                  <a:extLst>
                    <a:ext uri="{FF2B5EF4-FFF2-40B4-BE49-F238E27FC236}">
                      <a16:creationId xmlns:a16="http://schemas.microsoft.com/office/drawing/2014/main" id="{8862F125-04A4-350C-C8D3-24A678711F6C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6116749" y="2465343"/>
                  <a:ext cx="3780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73" name="Рукописный ввод 72">
                  <a:extLst>
                    <a:ext uri="{FF2B5EF4-FFF2-40B4-BE49-F238E27FC236}">
                      <a16:creationId xmlns:a16="http://schemas.microsoft.com/office/drawing/2014/main" id="{71D7D0D7-A222-D95F-010E-E2C6BE3D1C18}"/>
                    </a:ext>
                  </a:extLst>
                </p14:cNvPr>
                <p14:cNvContentPartPr/>
                <p14:nvPr/>
              </p14:nvContentPartPr>
              <p14:xfrm>
                <a:off x="6289549" y="2459223"/>
                <a:ext cx="45720" cy="70200"/>
              </p14:xfrm>
            </p:contentPart>
          </mc:Choice>
          <mc:Fallback xmlns="">
            <p:pic>
              <p:nvPicPr>
                <p:cNvPr id="73" name="Рукописный ввод 72">
                  <a:extLst>
                    <a:ext uri="{FF2B5EF4-FFF2-40B4-BE49-F238E27FC236}">
                      <a16:creationId xmlns:a16="http://schemas.microsoft.com/office/drawing/2014/main" id="{71D7D0D7-A222-D95F-010E-E2C6BE3D1C18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6280909" y="2450223"/>
                  <a:ext cx="6336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74" name="Рукописный ввод 73">
                  <a:extLst>
                    <a:ext uri="{FF2B5EF4-FFF2-40B4-BE49-F238E27FC236}">
                      <a16:creationId xmlns:a16="http://schemas.microsoft.com/office/drawing/2014/main" id="{A58AB66A-F491-395C-5F21-DAC20E20B596}"/>
                    </a:ext>
                  </a:extLst>
                </p14:cNvPr>
                <p14:cNvContentPartPr/>
                <p14:nvPr/>
              </p14:nvContentPartPr>
              <p14:xfrm>
                <a:off x="5766829" y="2611143"/>
                <a:ext cx="78480" cy="155880"/>
              </p14:xfrm>
            </p:contentPart>
          </mc:Choice>
          <mc:Fallback xmlns="">
            <p:pic>
              <p:nvPicPr>
                <p:cNvPr id="74" name="Рукописный ввод 73">
                  <a:extLst>
                    <a:ext uri="{FF2B5EF4-FFF2-40B4-BE49-F238E27FC236}">
                      <a16:creationId xmlns:a16="http://schemas.microsoft.com/office/drawing/2014/main" id="{A58AB66A-F491-395C-5F21-DAC20E20B596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5758189" y="2602503"/>
                  <a:ext cx="9612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75" name="Рукописный ввод 74">
                  <a:extLst>
                    <a:ext uri="{FF2B5EF4-FFF2-40B4-BE49-F238E27FC236}">
                      <a16:creationId xmlns:a16="http://schemas.microsoft.com/office/drawing/2014/main" id="{BDE7DBC6-D8CC-9BF0-7893-018A6F0D6F21}"/>
                    </a:ext>
                  </a:extLst>
                </p14:cNvPr>
                <p14:cNvContentPartPr/>
                <p14:nvPr/>
              </p14:nvContentPartPr>
              <p14:xfrm>
                <a:off x="5749189" y="2610783"/>
                <a:ext cx="81000" cy="57960"/>
              </p14:xfrm>
            </p:contentPart>
          </mc:Choice>
          <mc:Fallback xmlns="">
            <p:pic>
              <p:nvPicPr>
                <p:cNvPr id="75" name="Рукописный ввод 74">
                  <a:extLst>
                    <a:ext uri="{FF2B5EF4-FFF2-40B4-BE49-F238E27FC236}">
                      <a16:creationId xmlns:a16="http://schemas.microsoft.com/office/drawing/2014/main" id="{BDE7DBC6-D8CC-9BF0-7893-018A6F0D6F21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5740189" y="2602143"/>
                  <a:ext cx="9864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76" name="Рукописный ввод 75">
                  <a:extLst>
                    <a:ext uri="{FF2B5EF4-FFF2-40B4-BE49-F238E27FC236}">
                      <a16:creationId xmlns:a16="http://schemas.microsoft.com/office/drawing/2014/main" id="{CB5C7C4D-CD1F-859D-E4A7-48568A86782F}"/>
                    </a:ext>
                  </a:extLst>
                </p14:cNvPr>
                <p14:cNvContentPartPr/>
                <p14:nvPr/>
              </p14:nvContentPartPr>
              <p14:xfrm>
                <a:off x="5866189" y="2596383"/>
                <a:ext cx="100440" cy="80280"/>
              </p14:xfrm>
            </p:contentPart>
          </mc:Choice>
          <mc:Fallback xmlns="">
            <p:pic>
              <p:nvPicPr>
                <p:cNvPr id="76" name="Рукописный ввод 75">
                  <a:extLst>
                    <a:ext uri="{FF2B5EF4-FFF2-40B4-BE49-F238E27FC236}">
                      <a16:creationId xmlns:a16="http://schemas.microsoft.com/office/drawing/2014/main" id="{CB5C7C4D-CD1F-859D-E4A7-48568A86782F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5857549" y="2587383"/>
                  <a:ext cx="11808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77" name="Рукописный ввод 76">
                  <a:extLst>
                    <a:ext uri="{FF2B5EF4-FFF2-40B4-BE49-F238E27FC236}">
                      <a16:creationId xmlns:a16="http://schemas.microsoft.com/office/drawing/2014/main" id="{7F47EB71-A9D8-D3FC-7F1C-9A994B513725}"/>
                    </a:ext>
                  </a:extLst>
                </p14:cNvPr>
                <p14:cNvContentPartPr/>
                <p14:nvPr/>
              </p14:nvContentPartPr>
              <p14:xfrm>
                <a:off x="5984989" y="2599983"/>
                <a:ext cx="54000" cy="75240"/>
              </p14:xfrm>
            </p:contentPart>
          </mc:Choice>
          <mc:Fallback xmlns="">
            <p:pic>
              <p:nvPicPr>
                <p:cNvPr id="77" name="Рукописный ввод 76">
                  <a:extLst>
                    <a:ext uri="{FF2B5EF4-FFF2-40B4-BE49-F238E27FC236}">
                      <a16:creationId xmlns:a16="http://schemas.microsoft.com/office/drawing/2014/main" id="{7F47EB71-A9D8-D3FC-7F1C-9A994B513725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5976349" y="2591343"/>
                  <a:ext cx="7164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78" name="Рукописный ввод 77">
                  <a:extLst>
                    <a:ext uri="{FF2B5EF4-FFF2-40B4-BE49-F238E27FC236}">
                      <a16:creationId xmlns:a16="http://schemas.microsoft.com/office/drawing/2014/main" id="{67779789-7068-AB9B-244B-2BE58A7F9C94}"/>
                    </a:ext>
                  </a:extLst>
                </p14:cNvPr>
                <p14:cNvContentPartPr/>
                <p14:nvPr/>
              </p14:nvContentPartPr>
              <p14:xfrm>
                <a:off x="6064909" y="2593863"/>
                <a:ext cx="77760" cy="82440"/>
              </p14:xfrm>
            </p:contentPart>
          </mc:Choice>
          <mc:Fallback xmlns="">
            <p:pic>
              <p:nvPicPr>
                <p:cNvPr id="78" name="Рукописный ввод 77">
                  <a:extLst>
                    <a:ext uri="{FF2B5EF4-FFF2-40B4-BE49-F238E27FC236}">
                      <a16:creationId xmlns:a16="http://schemas.microsoft.com/office/drawing/2014/main" id="{67779789-7068-AB9B-244B-2BE58A7F9C94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6055909" y="2585223"/>
                  <a:ext cx="9540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79" name="Рукописный ввод 78">
                  <a:extLst>
                    <a:ext uri="{FF2B5EF4-FFF2-40B4-BE49-F238E27FC236}">
                      <a16:creationId xmlns:a16="http://schemas.microsoft.com/office/drawing/2014/main" id="{C0B6C417-5C22-5C81-4F26-B6CB5DDC3C0A}"/>
                    </a:ext>
                  </a:extLst>
                </p14:cNvPr>
                <p14:cNvContentPartPr/>
                <p14:nvPr/>
              </p14:nvContentPartPr>
              <p14:xfrm>
                <a:off x="6188389" y="2599983"/>
                <a:ext cx="57600" cy="79200"/>
              </p14:xfrm>
            </p:contentPart>
          </mc:Choice>
          <mc:Fallback xmlns="">
            <p:pic>
              <p:nvPicPr>
                <p:cNvPr id="79" name="Рукописный ввод 78">
                  <a:extLst>
                    <a:ext uri="{FF2B5EF4-FFF2-40B4-BE49-F238E27FC236}">
                      <a16:creationId xmlns:a16="http://schemas.microsoft.com/office/drawing/2014/main" id="{C0B6C417-5C22-5C81-4F26-B6CB5DDC3C0A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6179389" y="2591343"/>
                  <a:ext cx="7524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80" name="Рукописный ввод 79">
                  <a:extLst>
                    <a:ext uri="{FF2B5EF4-FFF2-40B4-BE49-F238E27FC236}">
                      <a16:creationId xmlns:a16="http://schemas.microsoft.com/office/drawing/2014/main" id="{6F556E46-C714-C25C-A76B-8FC864B3AD91}"/>
                    </a:ext>
                  </a:extLst>
                </p14:cNvPr>
                <p14:cNvContentPartPr/>
                <p14:nvPr/>
              </p14:nvContentPartPr>
              <p14:xfrm>
                <a:off x="6263989" y="2608263"/>
                <a:ext cx="73800" cy="61200"/>
              </p14:xfrm>
            </p:contentPart>
          </mc:Choice>
          <mc:Fallback xmlns="">
            <p:pic>
              <p:nvPicPr>
                <p:cNvPr id="80" name="Рукописный ввод 79">
                  <a:extLst>
                    <a:ext uri="{FF2B5EF4-FFF2-40B4-BE49-F238E27FC236}">
                      <a16:creationId xmlns:a16="http://schemas.microsoft.com/office/drawing/2014/main" id="{6F556E46-C714-C25C-A76B-8FC864B3AD91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6255349" y="2599623"/>
                  <a:ext cx="9144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81" name="Рукописный ввод 80">
                  <a:extLst>
                    <a:ext uri="{FF2B5EF4-FFF2-40B4-BE49-F238E27FC236}">
                      <a16:creationId xmlns:a16="http://schemas.microsoft.com/office/drawing/2014/main" id="{7BB780C9-A9A3-6E47-1E63-E3F6277F3C2D}"/>
                    </a:ext>
                  </a:extLst>
                </p14:cNvPr>
                <p14:cNvContentPartPr/>
                <p14:nvPr/>
              </p14:nvContentPartPr>
              <p14:xfrm>
                <a:off x="6391429" y="2559303"/>
                <a:ext cx="18720" cy="100800"/>
              </p14:xfrm>
            </p:contentPart>
          </mc:Choice>
          <mc:Fallback xmlns="">
            <p:pic>
              <p:nvPicPr>
                <p:cNvPr id="81" name="Рукописный ввод 80">
                  <a:extLst>
                    <a:ext uri="{FF2B5EF4-FFF2-40B4-BE49-F238E27FC236}">
                      <a16:creationId xmlns:a16="http://schemas.microsoft.com/office/drawing/2014/main" id="{7BB780C9-A9A3-6E47-1E63-E3F6277F3C2D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6382429" y="2550303"/>
                  <a:ext cx="3636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85" name="Рукописный ввод 84">
                  <a:extLst>
                    <a:ext uri="{FF2B5EF4-FFF2-40B4-BE49-F238E27FC236}">
                      <a16:creationId xmlns:a16="http://schemas.microsoft.com/office/drawing/2014/main" id="{617071A2-EF40-205A-320D-A0DC5AADE013}"/>
                    </a:ext>
                  </a:extLst>
                </p14:cNvPr>
                <p14:cNvContentPartPr/>
                <p14:nvPr/>
              </p14:nvContentPartPr>
              <p14:xfrm>
                <a:off x="6370189" y="2601783"/>
                <a:ext cx="46080" cy="10800"/>
              </p14:xfrm>
            </p:contentPart>
          </mc:Choice>
          <mc:Fallback xmlns="">
            <p:pic>
              <p:nvPicPr>
                <p:cNvPr id="85" name="Рукописный ввод 84">
                  <a:extLst>
                    <a:ext uri="{FF2B5EF4-FFF2-40B4-BE49-F238E27FC236}">
                      <a16:creationId xmlns:a16="http://schemas.microsoft.com/office/drawing/2014/main" id="{617071A2-EF40-205A-320D-A0DC5AADE013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6361549" y="2593143"/>
                  <a:ext cx="6372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86" name="Рукописный ввод 85">
                  <a:extLst>
                    <a:ext uri="{FF2B5EF4-FFF2-40B4-BE49-F238E27FC236}">
                      <a16:creationId xmlns:a16="http://schemas.microsoft.com/office/drawing/2014/main" id="{D128FF7B-5ED2-83E6-B5AE-DDD7057A718C}"/>
                    </a:ext>
                  </a:extLst>
                </p14:cNvPr>
                <p14:cNvContentPartPr/>
                <p14:nvPr/>
              </p14:nvContentPartPr>
              <p14:xfrm>
                <a:off x="6425629" y="2599983"/>
                <a:ext cx="52200" cy="64800"/>
              </p14:xfrm>
            </p:contentPart>
          </mc:Choice>
          <mc:Fallback xmlns="">
            <p:pic>
              <p:nvPicPr>
                <p:cNvPr id="86" name="Рукописный ввод 85">
                  <a:extLst>
                    <a:ext uri="{FF2B5EF4-FFF2-40B4-BE49-F238E27FC236}">
                      <a16:creationId xmlns:a16="http://schemas.microsoft.com/office/drawing/2014/main" id="{D128FF7B-5ED2-83E6-B5AE-DDD7057A718C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6416629" y="2591343"/>
                  <a:ext cx="69840" cy="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91" name="Рукописный ввод 90">
                  <a:extLst>
                    <a:ext uri="{FF2B5EF4-FFF2-40B4-BE49-F238E27FC236}">
                      <a16:creationId xmlns:a16="http://schemas.microsoft.com/office/drawing/2014/main" id="{B89C280A-81A7-F045-C181-42BD0E97D4E3}"/>
                    </a:ext>
                  </a:extLst>
                </p14:cNvPr>
                <p14:cNvContentPartPr/>
                <p14:nvPr/>
              </p14:nvContentPartPr>
              <p14:xfrm>
                <a:off x="6505549" y="2614383"/>
                <a:ext cx="68760" cy="42840"/>
              </p14:xfrm>
            </p:contentPart>
          </mc:Choice>
          <mc:Fallback xmlns="">
            <p:pic>
              <p:nvPicPr>
                <p:cNvPr id="91" name="Рукописный ввод 90">
                  <a:extLst>
                    <a:ext uri="{FF2B5EF4-FFF2-40B4-BE49-F238E27FC236}">
                      <a16:creationId xmlns:a16="http://schemas.microsoft.com/office/drawing/2014/main" id="{B89C280A-81A7-F045-C181-42BD0E97D4E3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6496549" y="2605743"/>
                  <a:ext cx="86400" cy="60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D66897EE-C012-87EB-014A-010C1791630D}"/>
                  </a:ext>
                </a:extLst>
              </p:cNvPr>
              <p:cNvSpPr txBox="1"/>
              <p:nvPr/>
            </p:nvSpPr>
            <p:spPr>
              <a:xfrm>
                <a:off x="615338" y="6171017"/>
                <a:ext cx="246009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ru-RU" sz="20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𝜸</m:t>
                        </m:r>
                      </m:e>
                    </m:d>
                    <m:r>
                      <a:rPr lang="en-US" sz="20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b="1" i="1" dirty="0"/>
                  <a:t>- correlations</a:t>
                </a:r>
                <a:endParaRPr lang="ru-RU" sz="2000" b="1" i="1" dirty="0"/>
              </a:p>
            </p:txBody>
          </p:sp>
        </mc:Choice>
        <mc:Fallback xmlns="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D66897EE-C012-87EB-014A-010C179163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338" y="6171017"/>
                <a:ext cx="2460097" cy="307777"/>
              </a:xfrm>
              <a:prstGeom prst="rect">
                <a:avLst/>
              </a:prstGeom>
              <a:blipFill>
                <a:blip r:embed="rId294"/>
                <a:stretch>
                  <a:fillRect t="-23529" r="-5198" b="-5098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24D1EF8A-2CA0-FC99-5F5B-F28BFD67F3AC}"/>
                  </a:ext>
                </a:extLst>
              </p:cNvPr>
              <p:cNvSpPr txBox="1"/>
              <p:nvPr/>
            </p:nvSpPr>
            <p:spPr>
              <a:xfrm>
                <a:off x="714729" y="3316927"/>
                <a:ext cx="248253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ru-RU" sz="20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</m:oMath>
                </a14:m>
                <a:r>
                  <a:rPr lang="en-US" sz="2000" b="1" i="1" dirty="0"/>
                  <a:t>- correlations</a:t>
                </a:r>
                <a:endParaRPr lang="ru-RU" sz="2000" b="1" i="1" dirty="0"/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24D1EF8A-2CA0-FC99-5F5B-F28BFD67F3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729" y="3316927"/>
                <a:ext cx="2482539" cy="307777"/>
              </a:xfrm>
              <a:prstGeom prst="rect">
                <a:avLst/>
              </a:prstGeom>
              <a:blipFill>
                <a:blip r:embed="rId295"/>
                <a:stretch>
                  <a:fillRect t="-23529" r="-5405" b="-5098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7301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651704-AD4F-5C0A-8592-4083B1C7D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619" y="185585"/>
            <a:ext cx="10515600" cy="661918"/>
          </a:xfrm>
          <a:custGeom>
            <a:avLst/>
            <a:gdLst>
              <a:gd name="connsiteX0" fmla="*/ 0 w 10515600"/>
              <a:gd name="connsiteY0" fmla="*/ 330959 h 661918"/>
              <a:gd name="connsiteX1" fmla="*/ 330959 w 10515600"/>
              <a:gd name="connsiteY1" fmla="*/ 0 h 661918"/>
              <a:gd name="connsiteX2" fmla="*/ 1107661 w 10515600"/>
              <a:gd name="connsiteY2" fmla="*/ 0 h 661918"/>
              <a:gd name="connsiteX3" fmla="*/ 1687289 w 10515600"/>
              <a:gd name="connsiteY3" fmla="*/ 0 h 661918"/>
              <a:gd name="connsiteX4" fmla="*/ 2463991 w 10515600"/>
              <a:gd name="connsiteY4" fmla="*/ 0 h 661918"/>
              <a:gd name="connsiteX5" fmla="*/ 2945083 w 10515600"/>
              <a:gd name="connsiteY5" fmla="*/ 0 h 661918"/>
              <a:gd name="connsiteX6" fmla="*/ 3721785 w 10515600"/>
              <a:gd name="connsiteY6" fmla="*/ 0 h 661918"/>
              <a:gd name="connsiteX7" fmla="*/ 4005803 w 10515600"/>
              <a:gd name="connsiteY7" fmla="*/ 0 h 661918"/>
              <a:gd name="connsiteX8" fmla="*/ 4683968 w 10515600"/>
              <a:gd name="connsiteY8" fmla="*/ 0 h 661918"/>
              <a:gd name="connsiteX9" fmla="*/ 4967986 w 10515600"/>
              <a:gd name="connsiteY9" fmla="*/ 0 h 661918"/>
              <a:gd name="connsiteX10" fmla="*/ 5350541 w 10515600"/>
              <a:gd name="connsiteY10" fmla="*/ 0 h 661918"/>
              <a:gd name="connsiteX11" fmla="*/ 5733095 w 10515600"/>
              <a:gd name="connsiteY11" fmla="*/ 0 h 661918"/>
              <a:gd name="connsiteX12" fmla="*/ 6509797 w 10515600"/>
              <a:gd name="connsiteY12" fmla="*/ 0 h 661918"/>
              <a:gd name="connsiteX13" fmla="*/ 6793815 w 10515600"/>
              <a:gd name="connsiteY13" fmla="*/ 0 h 661918"/>
              <a:gd name="connsiteX14" fmla="*/ 7274907 w 10515600"/>
              <a:gd name="connsiteY14" fmla="*/ 0 h 661918"/>
              <a:gd name="connsiteX15" fmla="*/ 8051609 w 10515600"/>
              <a:gd name="connsiteY15" fmla="*/ 0 h 661918"/>
              <a:gd name="connsiteX16" fmla="*/ 8631237 w 10515600"/>
              <a:gd name="connsiteY16" fmla="*/ 0 h 661918"/>
              <a:gd name="connsiteX17" fmla="*/ 9309402 w 10515600"/>
              <a:gd name="connsiteY17" fmla="*/ 0 h 661918"/>
              <a:gd name="connsiteX18" fmla="*/ 10184641 w 10515600"/>
              <a:gd name="connsiteY18" fmla="*/ 0 h 661918"/>
              <a:gd name="connsiteX19" fmla="*/ 10515600 w 10515600"/>
              <a:gd name="connsiteY19" fmla="*/ 330959 h 661918"/>
              <a:gd name="connsiteX20" fmla="*/ 10515600 w 10515600"/>
              <a:gd name="connsiteY20" fmla="*/ 330959 h 661918"/>
              <a:gd name="connsiteX21" fmla="*/ 10184641 w 10515600"/>
              <a:gd name="connsiteY21" fmla="*/ 661918 h 661918"/>
              <a:gd name="connsiteX22" fmla="*/ 9506476 w 10515600"/>
              <a:gd name="connsiteY22" fmla="*/ 661918 h 661918"/>
              <a:gd name="connsiteX23" fmla="*/ 9025384 w 10515600"/>
              <a:gd name="connsiteY23" fmla="*/ 661918 h 661918"/>
              <a:gd name="connsiteX24" fmla="*/ 8347219 w 10515600"/>
              <a:gd name="connsiteY24" fmla="*/ 661918 h 661918"/>
              <a:gd name="connsiteX25" fmla="*/ 7669054 w 10515600"/>
              <a:gd name="connsiteY25" fmla="*/ 661918 h 661918"/>
              <a:gd name="connsiteX26" fmla="*/ 6892352 w 10515600"/>
              <a:gd name="connsiteY26" fmla="*/ 661918 h 661918"/>
              <a:gd name="connsiteX27" fmla="*/ 6214187 w 10515600"/>
              <a:gd name="connsiteY27" fmla="*/ 661918 h 661918"/>
              <a:gd name="connsiteX28" fmla="*/ 5831632 w 10515600"/>
              <a:gd name="connsiteY28" fmla="*/ 661918 h 661918"/>
              <a:gd name="connsiteX29" fmla="*/ 5449077 w 10515600"/>
              <a:gd name="connsiteY29" fmla="*/ 661918 h 661918"/>
              <a:gd name="connsiteX30" fmla="*/ 5165059 w 10515600"/>
              <a:gd name="connsiteY30" fmla="*/ 661918 h 661918"/>
              <a:gd name="connsiteX31" fmla="*/ 4782505 w 10515600"/>
              <a:gd name="connsiteY31" fmla="*/ 661918 h 661918"/>
              <a:gd name="connsiteX32" fmla="*/ 4399950 w 10515600"/>
              <a:gd name="connsiteY32" fmla="*/ 661918 h 661918"/>
              <a:gd name="connsiteX33" fmla="*/ 3820322 w 10515600"/>
              <a:gd name="connsiteY33" fmla="*/ 661918 h 661918"/>
              <a:gd name="connsiteX34" fmla="*/ 3043620 w 10515600"/>
              <a:gd name="connsiteY34" fmla="*/ 661918 h 661918"/>
              <a:gd name="connsiteX35" fmla="*/ 2266918 w 10515600"/>
              <a:gd name="connsiteY35" fmla="*/ 661918 h 661918"/>
              <a:gd name="connsiteX36" fmla="*/ 1982900 w 10515600"/>
              <a:gd name="connsiteY36" fmla="*/ 661918 h 661918"/>
              <a:gd name="connsiteX37" fmla="*/ 1698882 w 10515600"/>
              <a:gd name="connsiteY37" fmla="*/ 661918 h 661918"/>
              <a:gd name="connsiteX38" fmla="*/ 1020717 w 10515600"/>
              <a:gd name="connsiteY38" fmla="*/ 661918 h 661918"/>
              <a:gd name="connsiteX39" fmla="*/ 330959 w 10515600"/>
              <a:gd name="connsiteY39" fmla="*/ 661918 h 661918"/>
              <a:gd name="connsiteX40" fmla="*/ 0 w 10515600"/>
              <a:gd name="connsiteY40" fmla="*/ 330959 h 661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0515600" h="661918" fill="none" extrusionOk="0">
                <a:moveTo>
                  <a:pt x="0" y="330959"/>
                </a:moveTo>
                <a:cubicBezTo>
                  <a:pt x="-34418" y="149222"/>
                  <a:pt x="108614" y="15676"/>
                  <a:pt x="330959" y="0"/>
                </a:cubicBezTo>
                <a:cubicBezTo>
                  <a:pt x="504280" y="-27972"/>
                  <a:pt x="827211" y="77278"/>
                  <a:pt x="1107661" y="0"/>
                </a:cubicBezTo>
                <a:cubicBezTo>
                  <a:pt x="1388111" y="-77278"/>
                  <a:pt x="1455267" y="42295"/>
                  <a:pt x="1687289" y="0"/>
                </a:cubicBezTo>
                <a:cubicBezTo>
                  <a:pt x="1919311" y="-42295"/>
                  <a:pt x="2149148" y="24637"/>
                  <a:pt x="2463991" y="0"/>
                </a:cubicBezTo>
                <a:cubicBezTo>
                  <a:pt x="2778834" y="-24637"/>
                  <a:pt x="2741859" y="35008"/>
                  <a:pt x="2945083" y="0"/>
                </a:cubicBezTo>
                <a:cubicBezTo>
                  <a:pt x="3148307" y="-35008"/>
                  <a:pt x="3408075" y="40821"/>
                  <a:pt x="3721785" y="0"/>
                </a:cubicBezTo>
                <a:cubicBezTo>
                  <a:pt x="4035495" y="-40821"/>
                  <a:pt x="3903565" y="5632"/>
                  <a:pt x="4005803" y="0"/>
                </a:cubicBezTo>
                <a:cubicBezTo>
                  <a:pt x="4108041" y="-5632"/>
                  <a:pt x="4346342" y="26983"/>
                  <a:pt x="4683968" y="0"/>
                </a:cubicBezTo>
                <a:cubicBezTo>
                  <a:pt x="5021595" y="-26983"/>
                  <a:pt x="4877567" y="14579"/>
                  <a:pt x="4967986" y="0"/>
                </a:cubicBezTo>
                <a:cubicBezTo>
                  <a:pt x="5058405" y="-14579"/>
                  <a:pt x="5248040" y="9102"/>
                  <a:pt x="5350541" y="0"/>
                </a:cubicBezTo>
                <a:cubicBezTo>
                  <a:pt x="5453042" y="-9102"/>
                  <a:pt x="5598028" y="23774"/>
                  <a:pt x="5733095" y="0"/>
                </a:cubicBezTo>
                <a:cubicBezTo>
                  <a:pt x="5868162" y="-23774"/>
                  <a:pt x="6172578" y="20733"/>
                  <a:pt x="6509797" y="0"/>
                </a:cubicBezTo>
                <a:cubicBezTo>
                  <a:pt x="6847016" y="-20733"/>
                  <a:pt x="6678593" y="3578"/>
                  <a:pt x="6793815" y="0"/>
                </a:cubicBezTo>
                <a:cubicBezTo>
                  <a:pt x="6909037" y="-3578"/>
                  <a:pt x="7178369" y="18742"/>
                  <a:pt x="7274907" y="0"/>
                </a:cubicBezTo>
                <a:cubicBezTo>
                  <a:pt x="7371445" y="-18742"/>
                  <a:pt x="7843777" y="47855"/>
                  <a:pt x="8051609" y="0"/>
                </a:cubicBezTo>
                <a:cubicBezTo>
                  <a:pt x="8259441" y="-47855"/>
                  <a:pt x="8377962" y="66093"/>
                  <a:pt x="8631237" y="0"/>
                </a:cubicBezTo>
                <a:cubicBezTo>
                  <a:pt x="8884512" y="-66093"/>
                  <a:pt x="9158482" y="62142"/>
                  <a:pt x="9309402" y="0"/>
                </a:cubicBezTo>
                <a:cubicBezTo>
                  <a:pt x="9460323" y="-62142"/>
                  <a:pt x="9748522" y="100286"/>
                  <a:pt x="10184641" y="0"/>
                </a:cubicBezTo>
                <a:cubicBezTo>
                  <a:pt x="10399629" y="-33979"/>
                  <a:pt x="10508599" y="171665"/>
                  <a:pt x="10515600" y="330959"/>
                </a:cubicBezTo>
                <a:lnTo>
                  <a:pt x="10515600" y="330959"/>
                </a:lnTo>
                <a:cubicBezTo>
                  <a:pt x="10494790" y="496602"/>
                  <a:pt x="10409370" y="645593"/>
                  <a:pt x="10184641" y="661918"/>
                </a:cubicBezTo>
                <a:cubicBezTo>
                  <a:pt x="10024717" y="726036"/>
                  <a:pt x="9748328" y="606368"/>
                  <a:pt x="9506476" y="661918"/>
                </a:cubicBezTo>
                <a:cubicBezTo>
                  <a:pt x="9264625" y="717468"/>
                  <a:pt x="9225654" y="661575"/>
                  <a:pt x="9025384" y="661918"/>
                </a:cubicBezTo>
                <a:cubicBezTo>
                  <a:pt x="8825114" y="662261"/>
                  <a:pt x="8565830" y="619588"/>
                  <a:pt x="8347219" y="661918"/>
                </a:cubicBezTo>
                <a:cubicBezTo>
                  <a:pt x="8128608" y="704248"/>
                  <a:pt x="7972649" y="651100"/>
                  <a:pt x="7669054" y="661918"/>
                </a:cubicBezTo>
                <a:cubicBezTo>
                  <a:pt x="7365459" y="672736"/>
                  <a:pt x="7063361" y="655325"/>
                  <a:pt x="6892352" y="661918"/>
                </a:cubicBezTo>
                <a:cubicBezTo>
                  <a:pt x="6721343" y="668511"/>
                  <a:pt x="6385323" y="649107"/>
                  <a:pt x="6214187" y="661918"/>
                </a:cubicBezTo>
                <a:cubicBezTo>
                  <a:pt x="6043052" y="674729"/>
                  <a:pt x="5999503" y="648842"/>
                  <a:pt x="5831632" y="661918"/>
                </a:cubicBezTo>
                <a:cubicBezTo>
                  <a:pt x="5663761" y="674994"/>
                  <a:pt x="5615317" y="650995"/>
                  <a:pt x="5449077" y="661918"/>
                </a:cubicBezTo>
                <a:cubicBezTo>
                  <a:pt x="5282838" y="672841"/>
                  <a:pt x="5284014" y="631654"/>
                  <a:pt x="5165059" y="661918"/>
                </a:cubicBezTo>
                <a:cubicBezTo>
                  <a:pt x="5046104" y="692182"/>
                  <a:pt x="4959989" y="657436"/>
                  <a:pt x="4782505" y="661918"/>
                </a:cubicBezTo>
                <a:cubicBezTo>
                  <a:pt x="4605021" y="666400"/>
                  <a:pt x="4535578" y="642455"/>
                  <a:pt x="4399950" y="661918"/>
                </a:cubicBezTo>
                <a:cubicBezTo>
                  <a:pt x="4264322" y="681381"/>
                  <a:pt x="3990861" y="633233"/>
                  <a:pt x="3820322" y="661918"/>
                </a:cubicBezTo>
                <a:cubicBezTo>
                  <a:pt x="3649783" y="690603"/>
                  <a:pt x="3344986" y="584759"/>
                  <a:pt x="3043620" y="661918"/>
                </a:cubicBezTo>
                <a:cubicBezTo>
                  <a:pt x="2742254" y="739077"/>
                  <a:pt x="2507825" y="645291"/>
                  <a:pt x="2266918" y="661918"/>
                </a:cubicBezTo>
                <a:cubicBezTo>
                  <a:pt x="2026011" y="678545"/>
                  <a:pt x="2058617" y="645824"/>
                  <a:pt x="1982900" y="661918"/>
                </a:cubicBezTo>
                <a:cubicBezTo>
                  <a:pt x="1907183" y="678012"/>
                  <a:pt x="1774294" y="649923"/>
                  <a:pt x="1698882" y="661918"/>
                </a:cubicBezTo>
                <a:cubicBezTo>
                  <a:pt x="1623470" y="673913"/>
                  <a:pt x="1290814" y="600172"/>
                  <a:pt x="1020717" y="661918"/>
                </a:cubicBezTo>
                <a:cubicBezTo>
                  <a:pt x="750620" y="723664"/>
                  <a:pt x="486364" y="595478"/>
                  <a:pt x="330959" y="661918"/>
                </a:cubicBezTo>
                <a:cubicBezTo>
                  <a:pt x="154035" y="643043"/>
                  <a:pt x="-21588" y="523643"/>
                  <a:pt x="0" y="330959"/>
                </a:cubicBezTo>
                <a:close/>
              </a:path>
              <a:path w="10515600" h="661918" stroke="0" extrusionOk="0">
                <a:moveTo>
                  <a:pt x="0" y="330959"/>
                </a:moveTo>
                <a:cubicBezTo>
                  <a:pt x="-32754" y="132839"/>
                  <a:pt x="151303" y="6846"/>
                  <a:pt x="330959" y="0"/>
                </a:cubicBezTo>
                <a:cubicBezTo>
                  <a:pt x="604474" y="-15626"/>
                  <a:pt x="772911" y="47318"/>
                  <a:pt x="1009124" y="0"/>
                </a:cubicBezTo>
                <a:cubicBezTo>
                  <a:pt x="1245338" y="-47318"/>
                  <a:pt x="1283078" y="6776"/>
                  <a:pt x="1391679" y="0"/>
                </a:cubicBezTo>
                <a:cubicBezTo>
                  <a:pt x="1500281" y="-6776"/>
                  <a:pt x="1557651" y="28579"/>
                  <a:pt x="1675697" y="0"/>
                </a:cubicBezTo>
                <a:cubicBezTo>
                  <a:pt x="1793743" y="-28579"/>
                  <a:pt x="2087671" y="43799"/>
                  <a:pt x="2255325" y="0"/>
                </a:cubicBezTo>
                <a:cubicBezTo>
                  <a:pt x="2422979" y="-43799"/>
                  <a:pt x="2585456" y="27856"/>
                  <a:pt x="2736417" y="0"/>
                </a:cubicBezTo>
                <a:cubicBezTo>
                  <a:pt x="2887378" y="-27856"/>
                  <a:pt x="3144987" y="48391"/>
                  <a:pt x="3414582" y="0"/>
                </a:cubicBezTo>
                <a:cubicBezTo>
                  <a:pt x="3684178" y="-48391"/>
                  <a:pt x="3797649" y="36838"/>
                  <a:pt x="3895673" y="0"/>
                </a:cubicBezTo>
                <a:cubicBezTo>
                  <a:pt x="3993697" y="-36838"/>
                  <a:pt x="4360870" y="64838"/>
                  <a:pt x="4672375" y="0"/>
                </a:cubicBezTo>
                <a:cubicBezTo>
                  <a:pt x="4983880" y="-64838"/>
                  <a:pt x="5152054" y="20355"/>
                  <a:pt x="5449077" y="0"/>
                </a:cubicBezTo>
                <a:cubicBezTo>
                  <a:pt x="5746100" y="-20355"/>
                  <a:pt x="5719298" y="37720"/>
                  <a:pt x="5930169" y="0"/>
                </a:cubicBezTo>
                <a:cubicBezTo>
                  <a:pt x="6141040" y="-37720"/>
                  <a:pt x="6542949" y="51203"/>
                  <a:pt x="6706871" y="0"/>
                </a:cubicBezTo>
                <a:cubicBezTo>
                  <a:pt x="6870793" y="-51203"/>
                  <a:pt x="6904609" y="30324"/>
                  <a:pt x="6990889" y="0"/>
                </a:cubicBezTo>
                <a:cubicBezTo>
                  <a:pt x="7077169" y="-30324"/>
                  <a:pt x="7203548" y="30126"/>
                  <a:pt x="7373443" y="0"/>
                </a:cubicBezTo>
                <a:cubicBezTo>
                  <a:pt x="7543338" y="-30126"/>
                  <a:pt x="7798175" y="9829"/>
                  <a:pt x="8051609" y="0"/>
                </a:cubicBezTo>
                <a:cubicBezTo>
                  <a:pt x="8305043" y="-9829"/>
                  <a:pt x="8202520" y="12473"/>
                  <a:pt x="8335627" y="0"/>
                </a:cubicBezTo>
                <a:cubicBezTo>
                  <a:pt x="8468734" y="-12473"/>
                  <a:pt x="8773755" y="66251"/>
                  <a:pt x="9013792" y="0"/>
                </a:cubicBezTo>
                <a:cubicBezTo>
                  <a:pt x="9253829" y="-66251"/>
                  <a:pt x="9193526" y="12437"/>
                  <a:pt x="9297810" y="0"/>
                </a:cubicBezTo>
                <a:cubicBezTo>
                  <a:pt x="9402094" y="-12437"/>
                  <a:pt x="9928634" y="52298"/>
                  <a:pt x="10184641" y="0"/>
                </a:cubicBezTo>
                <a:cubicBezTo>
                  <a:pt x="10357821" y="5608"/>
                  <a:pt x="10470933" y="122710"/>
                  <a:pt x="10515600" y="330959"/>
                </a:cubicBezTo>
                <a:lnTo>
                  <a:pt x="10515600" y="330959"/>
                </a:lnTo>
                <a:cubicBezTo>
                  <a:pt x="10490097" y="492798"/>
                  <a:pt x="10402234" y="670936"/>
                  <a:pt x="10184641" y="661918"/>
                </a:cubicBezTo>
                <a:cubicBezTo>
                  <a:pt x="9952714" y="666345"/>
                  <a:pt x="9740430" y="610136"/>
                  <a:pt x="9506476" y="661918"/>
                </a:cubicBezTo>
                <a:cubicBezTo>
                  <a:pt x="9272523" y="713700"/>
                  <a:pt x="9164162" y="587100"/>
                  <a:pt x="8828311" y="661918"/>
                </a:cubicBezTo>
                <a:cubicBezTo>
                  <a:pt x="8492461" y="736736"/>
                  <a:pt x="8505172" y="643903"/>
                  <a:pt x="8347219" y="661918"/>
                </a:cubicBezTo>
                <a:cubicBezTo>
                  <a:pt x="8189266" y="679933"/>
                  <a:pt x="7818214" y="650342"/>
                  <a:pt x="7570517" y="661918"/>
                </a:cubicBezTo>
                <a:cubicBezTo>
                  <a:pt x="7322820" y="673494"/>
                  <a:pt x="7263204" y="654081"/>
                  <a:pt x="7089426" y="661918"/>
                </a:cubicBezTo>
                <a:cubicBezTo>
                  <a:pt x="6915648" y="669755"/>
                  <a:pt x="6802314" y="655355"/>
                  <a:pt x="6706871" y="661918"/>
                </a:cubicBezTo>
                <a:cubicBezTo>
                  <a:pt x="6611429" y="668481"/>
                  <a:pt x="6367106" y="661687"/>
                  <a:pt x="6225779" y="661918"/>
                </a:cubicBezTo>
                <a:cubicBezTo>
                  <a:pt x="6084452" y="662149"/>
                  <a:pt x="5691016" y="585189"/>
                  <a:pt x="5547614" y="661918"/>
                </a:cubicBezTo>
                <a:cubicBezTo>
                  <a:pt x="5404212" y="738647"/>
                  <a:pt x="5370735" y="632369"/>
                  <a:pt x="5263596" y="661918"/>
                </a:cubicBezTo>
                <a:cubicBezTo>
                  <a:pt x="5156457" y="691467"/>
                  <a:pt x="5058528" y="628068"/>
                  <a:pt x="4881042" y="661918"/>
                </a:cubicBezTo>
                <a:cubicBezTo>
                  <a:pt x="4703556" y="695768"/>
                  <a:pt x="4648027" y="661872"/>
                  <a:pt x="4498487" y="661918"/>
                </a:cubicBezTo>
                <a:cubicBezTo>
                  <a:pt x="4348947" y="661964"/>
                  <a:pt x="4185359" y="622707"/>
                  <a:pt x="4017395" y="661918"/>
                </a:cubicBezTo>
                <a:cubicBezTo>
                  <a:pt x="3849431" y="701129"/>
                  <a:pt x="3671176" y="639150"/>
                  <a:pt x="3339230" y="661918"/>
                </a:cubicBezTo>
                <a:cubicBezTo>
                  <a:pt x="3007285" y="684686"/>
                  <a:pt x="2893755" y="639576"/>
                  <a:pt x="2759602" y="661918"/>
                </a:cubicBezTo>
                <a:cubicBezTo>
                  <a:pt x="2625449" y="684260"/>
                  <a:pt x="2432555" y="661401"/>
                  <a:pt x="2278510" y="661918"/>
                </a:cubicBezTo>
                <a:cubicBezTo>
                  <a:pt x="2124465" y="662435"/>
                  <a:pt x="1761551" y="658318"/>
                  <a:pt x="1600345" y="661918"/>
                </a:cubicBezTo>
                <a:cubicBezTo>
                  <a:pt x="1439139" y="665518"/>
                  <a:pt x="1337459" y="650011"/>
                  <a:pt x="1217790" y="661918"/>
                </a:cubicBezTo>
                <a:cubicBezTo>
                  <a:pt x="1098121" y="673825"/>
                  <a:pt x="511818" y="603264"/>
                  <a:pt x="330959" y="661918"/>
                </a:cubicBezTo>
                <a:cubicBezTo>
                  <a:pt x="177397" y="631096"/>
                  <a:pt x="3701" y="485913"/>
                  <a:pt x="0" y="330959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00570742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Inelastic scattering of neutron on 12C</a:t>
            </a:r>
            <a:endParaRPr lang="ru-RU" dirty="0"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0C964C-681F-A817-A279-0A2B577CFE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55"/>
          <a:stretch/>
        </p:blipFill>
        <p:spPr>
          <a:xfrm>
            <a:off x="1372467" y="2486777"/>
            <a:ext cx="9614564" cy="1095528"/>
          </a:xfrm>
          <a:custGeom>
            <a:avLst/>
            <a:gdLst>
              <a:gd name="connsiteX0" fmla="*/ 0 w 9614564"/>
              <a:gd name="connsiteY0" fmla="*/ 0 h 1095528"/>
              <a:gd name="connsiteX1" fmla="*/ 277126 w 9614564"/>
              <a:gd name="connsiteY1" fmla="*/ 0 h 1095528"/>
              <a:gd name="connsiteX2" fmla="*/ 938834 w 9614564"/>
              <a:gd name="connsiteY2" fmla="*/ 0 h 1095528"/>
              <a:gd name="connsiteX3" fmla="*/ 1504396 w 9614564"/>
              <a:gd name="connsiteY3" fmla="*/ 0 h 1095528"/>
              <a:gd name="connsiteX4" fmla="*/ 1781522 w 9614564"/>
              <a:gd name="connsiteY4" fmla="*/ 0 h 1095528"/>
              <a:gd name="connsiteX5" fmla="*/ 2539376 w 9614564"/>
              <a:gd name="connsiteY5" fmla="*/ 0 h 1095528"/>
              <a:gd name="connsiteX6" fmla="*/ 2816502 w 9614564"/>
              <a:gd name="connsiteY6" fmla="*/ 0 h 1095528"/>
              <a:gd name="connsiteX7" fmla="*/ 3189773 w 9614564"/>
              <a:gd name="connsiteY7" fmla="*/ 0 h 1095528"/>
              <a:gd name="connsiteX8" fmla="*/ 3466899 w 9614564"/>
              <a:gd name="connsiteY8" fmla="*/ 0 h 1095528"/>
              <a:gd name="connsiteX9" fmla="*/ 4128607 w 9614564"/>
              <a:gd name="connsiteY9" fmla="*/ 0 h 1095528"/>
              <a:gd name="connsiteX10" fmla="*/ 4790315 w 9614564"/>
              <a:gd name="connsiteY10" fmla="*/ 0 h 1095528"/>
              <a:gd name="connsiteX11" fmla="*/ 5067441 w 9614564"/>
              <a:gd name="connsiteY11" fmla="*/ 0 h 1095528"/>
              <a:gd name="connsiteX12" fmla="*/ 5440712 w 9614564"/>
              <a:gd name="connsiteY12" fmla="*/ 0 h 1095528"/>
              <a:gd name="connsiteX13" fmla="*/ 6198566 w 9614564"/>
              <a:gd name="connsiteY13" fmla="*/ 0 h 1095528"/>
              <a:gd name="connsiteX14" fmla="*/ 6475692 w 9614564"/>
              <a:gd name="connsiteY14" fmla="*/ 0 h 1095528"/>
              <a:gd name="connsiteX15" fmla="*/ 7041254 w 9614564"/>
              <a:gd name="connsiteY15" fmla="*/ 0 h 1095528"/>
              <a:gd name="connsiteX16" fmla="*/ 7318380 w 9614564"/>
              <a:gd name="connsiteY16" fmla="*/ 0 h 1095528"/>
              <a:gd name="connsiteX17" fmla="*/ 7691651 w 9614564"/>
              <a:gd name="connsiteY17" fmla="*/ 0 h 1095528"/>
              <a:gd name="connsiteX18" fmla="*/ 8064923 w 9614564"/>
              <a:gd name="connsiteY18" fmla="*/ 0 h 1095528"/>
              <a:gd name="connsiteX19" fmla="*/ 8342048 w 9614564"/>
              <a:gd name="connsiteY19" fmla="*/ 0 h 1095528"/>
              <a:gd name="connsiteX20" fmla="*/ 8619174 w 9614564"/>
              <a:gd name="connsiteY20" fmla="*/ 0 h 1095528"/>
              <a:gd name="connsiteX21" fmla="*/ 9614564 w 9614564"/>
              <a:gd name="connsiteY21" fmla="*/ 0 h 1095528"/>
              <a:gd name="connsiteX22" fmla="*/ 9614564 w 9614564"/>
              <a:gd name="connsiteY22" fmla="*/ 525853 h 1095528"/>
              <a:gd name="connsiteX23" fmla="*/ 9614564 w 9614564"/>
              <a:gd name="connsiteY23" fmla="*/ 1095528 h 1095528"/>
              <a:gd name="connsiteX24" fmla="*/ 9049001 w 9614564"/>
              <a:gd name="connsiteY24" fmla="*/ 1095528 h 1095528"/>
              <a:gd name="connsiteX25" fmla="*/ 8771876 w 9614564"/>
              <a:gd name="connsiteY25" fmla="*/ 1095528 h 1095528"/>
              <a:gd name="connsiteX26" fmla="*/ 8110168 w 9614564"/>
              <a:gd name="connsiteY26" fmla="*/ 1095528 h 1095528"/>
              <a:gd name="connsiteX27" fmla="*/ 7352314 w 9614564"/>
              <a:gd name="connsiteY27" fmla="*/ 1095528 h 1095528"/>
              <a:gd name="connsiteX28" fmla="*/ 6594460 w 9614564"/>
              <a:gd name="connsiteY28" fmla="*/ 1095528 h 1095528"/>
              <a:gd name="connsiteX29" fmla="*/ 6125043 w 9614564"/>
              <a:gd name="connsiteY29" fmla="*/ 1095528 h 1095528"/>
              <a:gd name="connsiteX30" fmla="*/ 5463335 w 9614564"/>
              <a:gd name="connsiteY30" fmla="*/ 1095528 h 1095528"/>
              <a:gd name="connsiteX31" fmla="*/ 4705481 w 9614564"/>
              <a:gd name="connsiteY31" fmla="*/ 1095528 h 1095528"/>
              <a:gd name="connsiteX32" fmla="*/ 4139918 w 9614564"/>
              <a:gd name="connsiteY32" fmla="*/ 1095528 h 1095528"/>
              <a:gd name="connsiteX33" fmla="*/ 3766647 w 9614564"/>
              <a:gd name="connsiteY33" fmla="*/ 1095528 h 1095528"/>
              <a:gd name="connsiteX34" fmla="*/ 3297230 w 9614564"/>
              <a:gd name="connsiteY34" fmla="*/ 1095528 h 1095528"/>
              <a:gd name="connsiteX35" fmla="*/ 2731667 w 9614564"/>
              <a:gd name="connsiteY35" fmla="*/ 1095528 h 1095528"/>
              <a:gd name="connsiteX36" fmla="*/ 2454542 w 9614564"/>
              <a:gd name="connsiteY36" fmla="*/ 1095528 h 1095528"/>
              <a:gd name="connsiteX37" fmla="*/ 1888979 w 9614564"/>
              <a:gd name="connsiteY37" fmla="*/ 1095528 h 1095528"/>
              <a:gd name="connsiteX38" fmla="*/ 1515708 w 9614564"/>
              <a:gd name="connsiteY38" fmla="*/ 1095528 h 1095528"/>
              <a:gd name="connsiteX39" fmla="*/ 757854 w 9614564"/>
              <a:gd name="connsiteY39" fmla="*/ 1095528 h 1095528"/>
              <a:gd name="connsiteX40" fmla="*/ 0 w 9614564"/>
              <a:gd name="connsiteY40" fmla="*/ 1095528 h 1095528"/>
              <a:gd name="connsiteX41" fmla="*/ 0 w 9614564"/>
              <a:gd name="connsiteY41" fmla="*/ 558719 h 1095528"/>
              <a:gd name="connsiteX42" fmla="*/ 0 w 9614564"/>
              <a:gd name="connsiteY42" fmla="*/ 0 h 1095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9614564" h="1095528" fill="none" extrusionOk="0">
                <a:moveTo>
                  <a:pt x="0" y="0"/>
                </a:moveTo>
                <a:cubicBezTo>
                  <a:pt x="116398" y="-25444"/>
                  <a:pt x="218189" y="6999"/>
                  <a:pt x="277126" y="0"/>
                </a:cubicBezTo>
                <a:cubicBezTo>
                  <a:pt x="336063" y="-6999"/>
                  <a:pt x="789359" y="31953"/>
                  <a:pt x="938834" y="0"/>
                </a:cubicBezTo>
                <a:cubicBezTo>
                  <a:pt x="1088309" y="-31953"/>
                  <a:pt x="1326325" y="62814"/>
                  <a:pt x="1504396" y="0"/>
                </a:cubicBezTo>
                <a:cubicBezTo>
                  <a:pt x="1682467" y="-62814"/>
                  <a:pt x="1702231" y="29880"/>
                  <a:pt x="1781522" y="0"/>
                </a:cubicBezTo>
                <a:cubicBezTo>
                  <a:pt x="1860813" y="-29880"/>
                  <a:pt x="2255026" y="5860"/>
                  <a:pt x="2539376" y="0"/>
                </a:cubicBezTo>
                <a:cubicBezTo>
                  <a:pt x="2823726" y="-5860"/>
                  <a:pt x="2680770" y="13107"/>
                  <a:pt x="2816502" y="0"/>
                </a:cubicBezTo>
                <a:cubicBezTo>
                  <a:pt x="2952234" y="-13107"/>
                  <a:pt x="3063681" y="5506"/>
                  <a:pt x="3189773" y="0"/>
                </a:cubicBezTo>
                <a:cubicBezTo>
                  <a:pt x="3315865" y="-5506"/>
                  <a:pt x="3353571" y="531"/>
                  <a:pt x="3466899" y="0"/>
                </a:cubicBezTo>
                <a:cubicBezTo>
                  <a:pt x="3580227" y="-531"/>
                  <a:pt x="3954202" y="49653"/>
                  <a:pt x="4128607" y="0"/>
                </a:cubicBezTo>
                <a:cubicBezTo>
                  <a:pt x="4303012" y="-49653"/>
                  <a:pt x="4482914" y="30207"/>
                  <a:pt x="4790315" y="0"/>
                </a:cubicBezTo>
                <a:cubicBezTo>
                  <a:pt x="5097716" y="-30207"/>
                  <a:pt x="4970088" y="14418"/>
                  <a:pt x="5067441" y="0"/>
                </a:cubicBezTo>
                <a:cubicBezTo>
                  <a:pt x="5164794" y="-14418"/>
                  <a:pt x="5305386" y="23131"/>
                  <a:pt x="5440712" y="0"/>
                </a:cubicBezTo>
                <a:cubicBezTo>
                  <a:pt x="5576038" y="-23131"/>
                  <a:pt x="5895118" y="53013"/>
                  <a:pt x="6198566" y="0"/>
                </a:cubicBezTo>
                <a:cubicBezTo>
                  <a:pt x="6502014" y="-53013"/>
                  <a:pt x="6339076" y="5295"/>
                  <a:pt x="6475692" y="0"/>
                </a:cubicBezTo>
                <a:cubicBezTo>
                  <a:pt x="6612308" y="-5295"/>
                  <a:pt x="6835202" y="4228"/>
                  <a:pt x="7041254" y="0"/>
                </a:cubicBezTo>
                <a:cubicBezTo>
                  <a:pt x="7247306" y="-4228"/>
                  <a:pt x="7255234" y="22898"/>
                  <a:pt x="7318380" y="0"/>
                </a:cubicBezTo>
                <a:cubicBezTo>
                  <a:pt x="7381526" y="-22898"/>
                  <a:pt x="7527724" y="34913"/>
                  <a:pt x="7691651" y="0"/>
                </a:cubicBezTo>
                <a:cubicBezTo>
                  <a:pt x="7855578" y="-34913"/>
                  <a:pt x="7881355" y="28473"/>
                  <a:pt x="8064923" y="0"/>
                </a:cubicBezTo>
                <a:cubicBezTo>
                  <a:pt x="8248491" y="-28473"/>
                  <a:pt x="8236356" y="25049"/>
                  <a:pt x="8342048" y="0"/>
                </a:cubicBezTo>
                <a:cubicBezTo>
                  <a:pt x="8447741" y="-25049"/>
                  <a:pt x="8500881" y="24020"/>
                  <a:pt x="8619174" y="0"/>
                </a:cubicBezTo>
                <a:cubicBezTo>
                  <a:pt x="8737467" y="-24020"/>
                  <a:pt x="9293630" y="2230"/>
                  <a:pt x="9614564" y="0"/>
                </a:cubicBezTo>
                <a:cubicBezTo>
                  <a:pt x="9645651" y="229651"/>
                  <a:pt x="9574201" y="315759"/>
                  <a:pt x="9614564" y="525853"/>
                </a:cubicBezTo>
                <a:cubicBezTo>
                  <a:pt x="9654927" y="735947"/>
                  <a:pt x="9592088" y="896525"/>
                  <a:pt x="9614564" y="1095528"/>
                </a:cubicBezTo>
                <a:cubicBezTo>
                  <a:pt x="9400133" y="1113484"/>
                  <a:pt x="9250723" y="1064237"/>
                  <a:pt x="9049001" y="1095528"/>
                </a:cubicBezTo>
                <a:cubicBezTo>
                  <a:pt x="8847279" y="1126819"/>
                  <a:pt x="8842010" y="1066604"/>
                  <a:pt x="8771876" y="1095528"/>
                </a:cubicBezTo>
                <a:cubicBezTo>
                  <a:pt x="8701743" y="1124452"/>
                  <a:pt x="8427922" y="1058562"/>
                  <a:pt x="8110168" y="1095528"/>
                </a:cubicBezTo>
                <a:cubicBezTo>
                  <a:pt x="7792414" y="1132494"/>
                  <a:pt x="7680348" y="1060570"/>
                  <a:pt x="7352314" y="1095528"/>
                </a:cubicBezTo>
                <a:cubicBezTo>
                  <a:pt x="7024280" y="1130486"/>
                  <a:pt x="6821732" y="1068751"/>
                  <a:pt x="6594460" y="1095528"/>
                </a:cubicBezTo>
                <a:cubicBezTo>
                  <a:pt x="6367188" y="1122305"/>
                  <a:pt x="6259335" y="1049521"/>
                  <a:pt x="6125043" y="1095528"/>
                </a:cubicBezTo>
                <a:cubicBezTo>
                  <a:pt x="5990751" y="1141535"/>
                  <a:pt x="5621991" y="1031038"/>
                  <a:pt x="5463335" y="1095528"/>
                </a:cubicBezTo>
                <a:cubicBezTo>
                  <a:pt x="5304679" y="1160018"/>
                  <a:pt x="5081064" y="1045423"/>
                  <a:pt x="4705481" y="1095528"/>
                </a:cubicBezTo>
                <a:cubicBezTo>
                  <a:pt x="4329898" y="1145633"/>
                  <a:pt x="4360154" y="1044375"/>
                  <a:pt x="4139918" y="1095528"/>
                </a:cubicBezTo>
                <a:cubicBezTo>
                  <a:pt x="3919682" y="1146681"/>
                  <a:pt x="3877197" y="1077423"/>
                  <a:pt x="3766647" y="1095528"/>
                </a:cubicBezTo>
                <a:cubicBezTo>
                  <a:pt x="3656097" y="1113633"/>
                  <a:pt x="3445104" y="1080163"/>
                  <a:pt x="3297230" y="1095528"/>
                </a:cubicBezTo>
                <a:cubicBezTo>
                  <a:pt x="3149356" y="1110893"/>
                  <a:pt x="2982006" y="1034121"/>
                  <a:pt x="2731667" y="1095528"/>
                </a:cubicBezTo>
                <a:cubicBezTo>
                  <a:pt x="2481328" y="1156935"/>
                  <a:pt x="2575446" y="1073498"/>
                  <a:pt x="2454542" y="1095528"/>
                </a:cubicBezTo>
                <a:cubicBezTo>
                  <a:pt x="2333638" y="1117558"/>
                  <a:pt x="2047048" y="1087487"/>
                  <a:pt x="1888979" y="1095528"/>
                </a:cubicBezTo>
                <a:cubicBezTo>
                  <a:pt x="1730910" y="1103569"/>
                  <a:pt x="1668684" y="1050803"/>
                  <a:pt x="1515708" y="1095528"/>
                </a:cubicBezTo>
                <a:cubicBezTo>
                  <a:pt x="1362732" y="1140253"/>
                  <a:pt x="954662" y="1005526"/>
                  <a:pt x="757854" y="1095528"/>
                </a:cubicBezTo>
                <a:cubicBezTo>
                  <a:pt x="561046" y="1185530"/>
                  <a:pt x="371571" y="1067820"/>
                  <a:pt x="0" y="1095528"/>
                </a:cubicBezTo>
                <a:cubicBezTo>
                  <a:pt x="-441" y="981307"/>
                  <a:pt x="19013" y="695629"/>
                  <a:pt x="0" y="558719"/>
                </a:cubicBezTo>
                <a:cubicBezTo>
                  <a:pt x="-19013" y="421809"/>
                  <a:pt x="65326" y="174780"/>
                  <a:pt x="0" y="0"/>
                </a:cubicBezTo>
                <a:close/>
              </a:path>
              <a:path w="9614564" h="1095528" stroke="0" extrusionOk="0">
                <a:moveTo>
                  <a:pt x="0" y="0"/>
                </a:moveTo>
                <a:cubicBezTo>
                  <a:pt x="135946" y="-19837"/>
                  <a:pt x="196439" y="5234"/>
                  <a:pt x="277126" y="0"/>
                </a:cubicBezTo>
                <a:cubicBezTo>
                  <a:pt x="357813" y="-5234"/>
                  <a:pt x="794417" y="17083"/>
                  <a:pt x="938834" y="0"/>
                </a:cubicBezTo>
                <a:cubicBezTo>
                  <a:pt x="1083251" y="-17083"/>
                  <a:pt x="1469581" y="77916"/>
                  <a:pt x="1696688" y="0"/>
                </a:cubicBezTo>
                <a:cubicBezTo>
                  <a:pt x="1923795" y="-77916"/>
                  <a:pt x="2091076" y="53613"/>
                  <a:pt x="2262250" y="0"/>
                </a:cubicBezTo>
                <a:cubicBezTo>
                  <a:pt x="2433424" y="-53613"/>
                  <a:pt x="2480838" y="17964"/>
                  <a:pt x="2539376" y="0"/>
                </a:cubicBezTo>
                <a:cubicBezTo>
                  <a:pt x="2597914" y="-17964"/>
                  <a:pt x="2825381" y="42079"/>
                  <a:pt x="2912647" y="0"/>
                </a:cubicBezTo>
                <a:cubicBezTo>
                  <a:pt x="2999913" y="-42079"/>
                  <a:pt x="3247251" y="1336"/>
                  <a:pt x="3478210" y="0"/>
                </a:cubicBezTo>
                <a:cubicBezTo>
                  <a:pt x="3709169" y="-1336"/>
                  <a:pt x="4042771" y="5348"/>
                  <a:pt x="4236064" y="0"/>
                </a:cubicBezTo>
                <a:cubicBezTo>
                  <a:pt x="4429357" y="-5348"/>
                  <a:pt x="4683104" y="44362"/>
                  <a:pt x="4993918" y="0"/>
                </a:cubicBezTo>
                <a:cubicBezTo>
                  <a:pt x="5304732" y="-44362"/>
                  <a:pt x="5223251" y="15622"/>
                  <a:pt x="5367189" y="0"/>
                </a:cubicBezTo>
                <a:cubicBezTo>
                  <a:pt x="5511127" y="-15622"/>
                  <a:pt x="5813449" y="54897"/>
                  <a:pt x="6125043" y="0"/>
                </a:cubicBezTo>
                <a:cubicBezTo>
                  <a:pt x="6436637" y="-54897"/>
                  <a:pt x="6311441" y="25364"/>
                  <a:pt x="6402168" y="0"/>
                </a:cubicBezTo>
                <a:cubicBezTo>
                  <a:pt x="6492896" y="-25364"/>
                  <a:pt x="6673240" y="34375"/>
                  <a:pt x="6871585" y="0"/>
                </a:cubicBezTo>
                <a:cubicBezTo>
                  <a:pt x="7069930" y="-34375"/>
                  <a:pt x="7194893" y="16776"/>
                  <a:pt x="7437148" y="0"/>
                </a:cubicBezTo>
                <a:cubicBezTo>
                  <a:pt x="7679403" y="-16776"/>
                  <a:pt x="7735734" y="11276"/>
                  <a:pt x="7810419" y="0"/>
                </a:cubicBezTo>
                <a:cubicBezTo>
                  <a:pt x="7885104" y="-11276"/>
                  <a:pt x="8108000" y="30965"/>
                  <a:pt x="8375982" y="0"/>
                </a:cubicBezTo>
                <a:cubicBezTo>
                  <a:pt x="8643964" y="-30965"/>
                  <a:pt x="8580428" y="5546"/>
                  <a:pt x="8749253" y="0"/>
                </a:cubicBezTo>
                <a:cubicBezTo>
                  <a:pt x="8918078" y="-5546"/>
                  <a:pt x="9265298" y="55687"/>
                  <a:pt x="9614564" y="0"/>
                </a:cubicBezTo>
                <a:cubicBezTo>
                  <a:pt x="9616342" y="221774"/>
                  <a:pt x="9550219" y="274757"/>
                  <a:pt x="9614564" y="547764"/>
                </a:cubicBezTo>
                <a:cubicBezTo>
                  <a:pt x="9678909" y="820771"/>
                  <a:pt x="9603492" y="898353"/>
                  <a:pt x="9614564" y="1095528"/>
                </a:cubicBezTo>
                <a:cubicBezTo>
                  <a:pt x="9385826" y="1133194"/>
                  <a:pt x="9104364" y="1030464"/>
                  <a:pt x="8856710" y="1095528"/>
                </a:cubicBezTo>
                <a:cubicBezTo>
                  <a:pt x="8609056" y="1160592"/>
                  <a:pt x="8662736" y="1086920"/>
                  <a:pt x="8483439" y="1095528"/>
                </a:cubicBezTo>
                <a:cubicBezTo>
                  <a:pt x="8304142" y="1104136"/>
                  <a:pt x="8093205" y="1051951"/>
                  <a:pt x="7821731" y="1095528"/>
                </a:cubicBezTo>
                <a:cubicBezTo>
                  <a:pt x="7550257" y="1139105"/>
                  <a:pt x="7601621" y="1065219"/>
                  <a:pt x="7448459" y="1095528"/>
                </a:cubicBezTo>
                <a:cubicBezTo>
                  <a:pt x="7295297" y="1125837"/>
                  <a:pt x="7170984" y="1085888"/>
                  <a:pt x="7075188" y="1095528"/>
                </a:cubicBezTo>
                <a:cubicBezTo>
                  <a:pt x="6979392" y="1105168"/>
                  <a:pt x="6865969" y="1062555"/>
                  <a:pt x="6798062" y="1095528"/>
                </a:cubicBezTo>
                <a:cubicBezTo>
                  <a:pt x="6730155" y="1128501"/>
                  <a:pt x="6512595" y="1052150"/>
                  <a:pt x="6232500" y="1095528"/>
                </a:cubicBezTo>
                <a:cubicBezTo>
                  <a:pt x="5952405" y="1138906"/>
                  <a:pt x="5852684" y="1040054"/>
                  <a:pt x="5474646" y="1095528"/>
                </a:cubicBezTo>
                <a:cubicBezTo>
                  <a:pt x="5096608" y="1151002"/>
                  <a:pt x="5059145" y="1016557"/>
                  <a:pt x="4812938" y="1095528"/>
                </a:cubicBezTo>
                <a:cubicBezTo>
                  <a:pt x="4566731" y="1174499"/>
                  <a:pt x="4385527" y="1079612"/>
                  <a:pt x="4055084" y="1095528"/>
                </a:cubicBezTo>
                <a:cubicBezTo>
                  <a:pt x="3724641" y="1111444"/>
                  <a:pt x="3476650" y="1074264"/>
                  <a:pt x="3297230" y="1095528"/>
                </a:cubicBezTo>
                <a:cubicBezTo>
                  <a:pt x="3117810" y="1116792"/>
                  <a:pt x="2974147" y="1086822"/>
                  <a:pt x="2731667" y="1095528"/>
                </a:cubicBezTo>
                <a:cubicBezTo>
                  <a:pt x="2489187" y="1104234"/>
                  <a:pt x="2565670" y="1084893"/>
                  <a:pt x="2454542" y="1095528"/>
                </a:cubicBezTo>
                <a:cubicBezTo>
                  <a:pt x="2343415" y="1106163"/>
                  <a:pt x="2248038" y="1088678"/>
                  <a:pt x="2177416" y="1095528"/>
                </a:cubicBezTo>
                <a:cubicBezTo>
                  <a:pt x="2106794" y="1102378"/>
                  <a:pt x="1658347" y="1051092"/>
                  <a:pt x="1515708" y="1095528"/>
                </a:cubicBezTo>
                <a:cubicBezTo>
                  <a:pt x="1373069" y="1139964"/>
                  <a:pt x="1049517" y="1076651"/>
                  <a:pt x="757854" y="1095528"/>
                </a:cubicBezTo>
                <a:cubicBezTo>
                  <a:pt x="466191" y="1114405"/>
                  <a:pt x="168557" y="1028830"/>
                  <a:pt x="0" y="1095528"/>
                </a:cubicBezTo>
                <a:cubicBezTo>
                  <a:pt x="-56096" y="872699"/>
                  <a:pt x="20336" y="733468"/>
                  <a:pt x="0" y="580630"/>
                </a:cubicBezTo>
                <a:cubicBezTo>
                  <a:pt x="-20336" y="427792"/>
                  <a:pt x="50279" y="128539"/>
                  <a:pt x="0" y="0"/>
                </a:cubicBezTo>
                <a:close/>
              </a:path>
            </a:pathLst>
          </a:custGeom>
          <a:ln w="38100">
            <a:noFill/>
            <a:extLst>
              <a:ext uri="{C807C97D-BFC1-408E-A445-0C87EB9F89A2}">
                <ask:lineSketchStyleProps xmlns:ask="http://schemas.microsoft.com/office/drawing/2018/sketchyshapes" sd="393498651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08BA37-7C89-28C9-21F5-B79C2C828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23" y="4078219"/>
            <a:ext cx="10983858" cy="1257475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64654017-99C1-A529-785A-FF4670E842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7879" y="5325633"/>
            <a:ext cx="9412013" cy="100979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E0036A5-6C34-5CA3-8F70-31BC69A2A58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0328" b="18531"/>
          <a:stretch/>
        </p:blipFill>
        <p:spPr>
          <a:xfrm>
            <a:off x="4142411" y="1001320"/>
            <a:ext cx="4610743" cy="1009791"/>
          </a:xfrm>
          <a:prstGeom prst="rect">
            <a:avLst/>
          </a:prstGeom>
        </p:spPr>
      </p:pic>
      <p:sp>
        <p:nvSpPr>
          <p:cNvPr id="29" name="Номер слайда 28">
            <a:extLst>
              <a:ext uri="{FF2B5EF4-FFF2-40B4-BE49-F238E27FC236}">
                <a16:creationId xmlns:a16="http://schemas.microsoft.com/office/drawing/2014/main" id="{8C58BAF9-9340-5C46-FB29-E8609584C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8018-4316-4ED7-850D-C2EF1EF47188}" type="slidenum">
              <a:rPr lang="ru-RU" smtClean="0"/>
              <a:t>4</a:t>
            </a:fld>
            <a:endParaRPr lang="ru-RU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B2899FE-DED8-42B4-A691-A13F2DCBA014}"/>
              </a:ext>
            </a:extLst>
          </p:cNvPr>
          <p:cNvSpPr txBox="1"/>
          <p:nvPr/>
        </p:nvSpPr>
        <p:spPr>
          <a:xfrm>
            <a:off x="576358" y="3353537"/>
            <a:ext cx="2784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  <a:latin typeface="Aptos SemiBold" panose="020F05020202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Wave-function of binary system (</a:t>
            </a:r>
            <a:r>
              <a:rPr lang="en-US" sz="1600" b="1" dirty="0" err="1">
                <a:solidFill>
                  <a:srgbClr val="0070C0"/>
                </a:solidFill>
                <a:latin typeface="Aptos SemiBold" panose="020F05020202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nucleus+neutron</a:t>
            </a:r>
            <a:r>
              <a:rPr lang="en-US" sz="1600" b="1" dirty="0">
                <a:solidFill>
                  <a:srgbClr val="0070C0"/>
                </a:solidFill>
                <a:latin typeface="Aptos SemiBold" panose="020F05020202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)</a:t>
            </a:r>
            <a:endParaRPr lang="ru-RU" sz="1600" b="1" dirty="0">
              <a:solidFill>
                <a:srgbClr val="0070C0"/>
              </a:solidFill>
              <a:latin typeface="Aptos SemiBold" panose="020F050202020403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D9B19EC-5368-5268-6432-7DAD3B93A128}"/>
                  </a:ext>
                </a:extLst>
              </p:cNvPr>
              <p:cNvSpPr txBox="1"/>
              <p:nvPr/>
            </p:nvSpPr>
            <p:spPr>
              <a:xfrm>
                <a:off x="6589210" y="3495797"/>
                <a:ext cx="2790807" cy="6068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600" b="1">
                    <a:solidFill>
                      <a:srgbClr val="0070C0"/>
                    </a:solidFill>
                    <a:latin typeface="Aptos SemiBold" panose="020F0502020204030204" pitchFamily="34" charset="0"/>
                    <a:ea typeface="ADLaM Display" panose="02010000000000000000" pitchFamily="2" charset="0"/>
                    <a:cs typeface="ADLaM Display" panose="02010000000000000000" pitchFamily="2" charset="0"/>
                  </a:defRPr>
                </a:lvl1pPr>
              </a:lstStyle>
              <a:p>
                <a:r>
                  <a:rPr lang="en-US" dirty="0"/>
                  <a:t>S-matrix of transition in channel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mtClean="0"/>
                        </m:ctrlPr>
                      </m:sSubPr>
                      <m:e>
                        <m:r>
                          <a:rPr lang="en-US" smtClean="0"/>
                          <m:t>𝝀</m:t>
                        </m:r>
                      </m:e>
                      <m:sub>
                        <m:r>
                          <a:rPr lang="en-US" smtClean="0"/>
                          <m:t>𝜷</m:t>
                        </m:r>
                      </m:sub>
                    </m:sSub>
                  </m:oMath>
                </a14:m>
                <a:endParaRPr lang="ru-RU" dirty="0"/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D9B19EC-5368-5268-6432-7DAD3B93A1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9210" y="3495797"/>
                <a:ext cx="2790807" cy="606897"/>
              </a:xfrm>
              <a:prstGeom prst="rect">
                <a:avLst/>
              </a:prstGeom>
              <a:blipFill>
                <a:blip r:embed="rId6"/>
                <a:stretch>
                  <a:fillRect t="-3000" b="-9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5BC68A5B-5456-7F6B-95BA-851394B9E064}"/>
              </a:ext>
            </a:extLst>
          </p:cNvPr>
          <p:cNvSpPr txBox="1"/>
          <p:nvPr/>
        </p:nvSpPr>
        <p:spPr>
          <a:xfrm>
            <a:off x="9269784" y="2308102"/>
            <a:ext cx="13826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Aptos SemiBold" panose="020F05020202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Partial waves</a:t>
            </a:r>
            <a:endParaRPr lang="ru-RU" sz="1600" b="1" dirty="0">
              <a:solidFill>
                <a:srgbClr val="0070C0"/>
              </a:solidFill>
              <a:latin typeface="Aptos SemiBold" panose="020F050202020403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293A3F9-1F39-D420-BC67-733F71C08F35}"/>
              </a:ext>
            </a:extLst>
          </p:cNvPr>
          <p:cNvSpPr txBox="1"/>
          <p:nvPr/>
        </p:nvSpPr>
        <p:spPr>
          <a:xfrm>
            <a:off x="9822379" y="3456858"/>
            <a:ext cx="22493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600" b="1">
                <a:solidFill>
                  <a:srgbClr val="0070C0"/>
                </a:solidFill>
                <a:latin typeface="Aptos SemiBold" panose="020F0502020204030204" pitchFamily="34" charset="0"/>
                <a:ea typeface="ADLaM Display" panose="02010000000000000000" pitchFamily="2" charset="0"/>
                <a:cs typeface="ADLaM Display" panose="02010000000000000000" pitchFamily="2" charset="0"/>
              </a:defRPr>
            </a:lvl1pPr>
          </a:lstStyle>
          <a:p>
            <a:r>
              <a:rPr lang="en-US" dirty="0"/>
              <a:t>Spin-angular functions</a:t>
            </a:r>
            <a:endParaRPr lang="ru-RU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7" name="Рукописный ввод 96">
                <a:extLst>
                  <a:ext uri="{FF2B5EF4-FFF2-40B4-BE49-F238E27FC236}">
                    <a16:creationId xmlns:a16="http://schemas.microsoft.com/office/drawing/2014/main" id="{E794A555-4903-0EB9-8E0D-55DCA6532D6B}"/>
                  </a:ext>
                </a:extLst>
              </p14:cNvPr>
              <p14:cNvContentPartPr/>
              <p14:nvPr/>
            </p14:nvContentPartPr>
            <p14:xfrm>
              <a:off x="3786226" y="1185123"/>
              <a:ext cx="353880" cy="313200"/>
            </p14:xfrm>
          </p:contentPart>
        </mc:Choice>
        <mc:Fallback>
          <p:pic>
            <p:nvPicPr>
              <p:cNvPr id="97" name="Рукописный ввод 96">
                <a:extLst>
                  <a:ext uri="{FF2B5EF4-FFF2-40B4-BE49-F238E27FC236}">
                    <a16:creationId xmlns:a16="http://schemas.microsoft.com/office/drawing/2014/main" id="{E794A555-4903-0EB9-8E0D-55DCA6532D6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23226" y="1122483"/>
                <a:ext cx="479520" cy="43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98" name="Рукописный ввод 97">
                <a:extLst>
                  <a:ext uri="{FF2B5EF4-FFF2-40B4-BE49-F238E27FC236}">
                    <a16:creationId xmlns:a16="http://schemas.microsoft.com/office/drawing/2014/main" id="{B4FFB23F-CAB2-7B88-6FEE-9C5E8154E234}"/>
                  </a:ext>
                </a:extLst>
              </p14:cNvPr>
              <p14:cNvContentPartPr/>
              <p14:nvPr/>
            </p14:nvContentPartPr>
            <p14:xfrm>
              <a:off x="7815774" y="1273323"/>
              <a:ext cx="360" cy="360"/>
            </p14:xfrm>
          </p:contentPart>
        </mc:Choice>
        <mc:Fallback>
          <p:pic>
            <p:nvPicPr>
              <p:cNvPr id="98" name="Рукописный ввод 97">
                <a:extLst>
                  <a:ext uri="{FF2B5EF4-FFF2-40B4-BE49-F238E27FC236}">
                    <a16:creationId xmlns:a16="http://schemas.microsoft.com/office/drawing/2014/main" id="{B4FFB23F-CAB2-7B88-6FEE-9C5E8154E23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797774" y="1255323"/>
                <a:ext cx="3600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6F323799-A456-3D19-AEDD-E16F192BBB9B}"/>
              </a:ext>
            </a:extLst>
          </p:cNvPr>
          <p:cNvGrpSpPr/>
          <p:nvPr/>
        </p:nvGrpSpPr>
        <p:grpSpPr>
          <a:xfrm>
            <a:off x="7709934" y="1258563"/>
            <a:ext cx="414360" cy="264600"/>
            <a:chOff x="6808786" y="1258563"/>
            <a:chExt cx="414360" cy="264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99" name="Рукописный ввод 98">
                  <a:extLst>
                    <a:ext uri="{FF2B5EF4-FFF2-40B4-BE49-F238E27FC236}">
                      <a16:creationId xmlns:a16="http://schemas.microsoft.com/office/drawing/2014/main" id="{E4AB965B-98CD-DDAE-6233-530647C74CCA}"/>
                    </a:ext>
                  </a:extLst>
                </p14:cNvPr>
                <p14:cNvContentPartPr/>
                <p14:nvPr/>
              </p14:nvContentPartPr>
              <p14:xfrm>
                <a:off x="7083466" y="1258563"/>
                <a:ext cx="360" cy="360"/>
              </p14:xfrm>
            </p:contentPart>
          </mc:Choice>
          <mc:Fallback>
            <p:pic>
              <p:nvPicPr>
                <p:cNvPr id="99" name="Рукописный ввод 98">
                  <a:extLst>
                    <a:ext uri="{FF2B5EF4-FFF2-40B4-BE49-F238E27FC236}">
                      <a16:creationId xmlns:a16="http://schemas.microsoft.com/office/drawing/2014/main" id="{E4AB965B-98CD-DDAE-6233-530647C74CCA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020466" y="1195923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100" name="Рукописный ввод 99">
                  <a:extLst>
                    <a:ext uri="{FF2B5EF4-FFF2-40B4-BE49-F238E27FC236}">
                      <a16:creationId xmlns:a16="http://schemas.microsoft.com/office/drawing/2014/main" id="{B07B1D40-91AB-5C60-7B49-62FC5BFCB5FF}"/>
                    </a:ext>
                  </a:extLst>
                </p14:cNvPr>
                <p14:cNvContentPartPr/>
                <p14:nvPr/>
              </p14:nvContentPartPr>
              <p14:xfrm>
                <a:off x="6808786" y="1260723"/>
                <a:ext cx="414360" cy="262440"/>
              </p14:xfrm>
            </p:contentPart>
          </mc:Choice>
          <mc:Fallback>
            <p:pic>
              <p:nvPicPr>
                <p:cNvPr id="100" name="Рукописный ввод 99">
                  <a:extLst>
                    <a:ext uri="{FF2B5EF4-FFF2-40B4-BE49-F238E27FC236}">
                      <a16:creationId xmlns:a16="http://schemas.microsoft.com/office/drawing/2014/main" id="{B07B1D40-91AB-5C60-7B49-62FC5BFCB5FF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746146" y="1197723"/>
                  <a:ext cx="540000" cy="388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B2829029-4992-9151-B2A6-35F80AC81573}"/>
              </a:ext>
            </a:extLst>
          </p:cNvPr>
          <p:cNvGrpSpPr/>
          <p:nvPr/>
        </p:nvGrpSpPr>
        <p:grpSpPr>
          <a:xfrm>
            <a:off x="2094586" y="1269003"/>
            <a:ext cx="127440" cy="138240"/>
            <a:chOff x="2094586" y="1269003"/>
            <a:chExt cx="127440" cy="138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102" name="Рукописный ввод 101">
                  <a:extLst>
                    <a:ext uri="{FF2B5EF4-FFF2-40B4-BE49-F238E27FC236}">
                      <a16:creationId xmlns:a16="http://schemas.microsoft.com/office/drawing/2014/main" id="{816E17F2-7179-49D7-9E09-AB6B39D832D4}"/>
                    </a:ext>
                  </a:extLst>
                </p14:cNvPr>
                <p14:cNvContentPartPr/>
                <p14:nvPr/>
              </p14:nvContentPartPr>
              <p14:xfrm>
                <a:off x="2094586" y="1288803"/>
                <a:ext cx="114840" cy="92520"/>
              </p14:xfrm>
            </p:contentPart>
          </mc:Choice>
          <mc:Fallback>
            <p:pic>
              <p:nvPicPr>
                <p:cNvPr id="102" name="Рукописный ввод 101">
                  <a:extLst>
                    <a:ext uri="{FF2B5EF4-FFF2-40B4-BE49-F238E27FC236}">
                      <a16:creationId xmlns:a16="http://schemas.microsoft.com/office/drawing/2014/main" id="{816E17F2-7179-49D7-9E09-AB6B39D832D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031946" y="1225803"/>
                  <a:ext cx="24048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103" name="Рукописный ввод 102">
                  <a:extLst>
                    <a:ext uri="{FF2B5EF4-FFF2-40B4-BE49-F238E27FC236}">
                      <a16:creationId xmlns:a16="http://schemas.microsoft.com/office/drawing/2014/main" id="{EFAB4C98-EF86-12DC-15FF-2DA4E6A92B42}"/>
                    </a:ext>
                  </a:extLst>
                </p14:cNvPr>
                <p14:cNvContentPartPr/>
                <p14:nvPr/>
              </p14:nvContentPartPr>
              <p14:xfrm>
                <a:off x="2098546" y="1269003"/>
                <a:ext cx="123480" cy="138240"/>
              </p14:xfrm>
            </p:contentPart>
          </mc:Choice>
          <mc:Fallback>
            <p:pic>
              <p:nvPicPr>
                <p:cNvPr id="103" name="Рукописный ввод 102">
                  <a:extLst>
                    <a:ext uri="{FF2B5EF4-FFF2-40B4-BE49-F238E27FC236}">
                      <a16:creationId xmlns:a16="http://schemas.microsoft.com/office/drawing/2014/main" id="{EFAB4C98-EF86-12DC-15FF-2DA4E6A92B42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035546" y="1206363"/>
                  <a:ext cx="249120" cy="263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05" name="Рукописный ввод 104">
                <a:extLst>
                  <a:ext uri="{FF2B5EF4-FFF2-40B4-BE49-F238E27FC236}">
                    <a16:creationId xmlns:a16="http://schemas.microsoft.com/office/drawing/2014/main" id="{2D1D9188-31C4-22A4-8C3E-EC619531C856}"/>
                  </a:ext>
                </a:extLst>
              </p14:cNvPr>
              <p14:cNvContentPartPr/>
              <p14:nvPr/>
            </p14:nvContentPartPr>
            <p14:xfrm>
              <a:off x="9860934" y="1316523"/>
              <a:ext cx="142920" cy="108360"/>
            </p14:xfrm>
          </p:contentPart>
        </mc:Choice>
        <mc:Fallback>
          <p:pic>
            <p:nvPicPr>
              <p:cNvPr id="105" name="Рукописный ввод 104">
                <a:extLst>
                  <a:ext uri="{FF2B5EF4-FFF2-40B4-BE49-F238E27FC236}">
                    <a16:creationId xmlns:a16="http://schemas.microsoft.com/office/drawing/2014/main" id="{2D1D9188-31C4-22A4-8C3E-EC619531C85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9798294" y="1253523"/>
                <a:ext cx="268560" cy="23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06" name="Рукописный ввод 105">
                <a:extLst>
                  <a:ext uri="{FF2B5EF4-FFF2-40B4-BE49-F238E27FC236}">
                    <a16:creationId xmlns:a16="http://schemas.microsoft.com/office/drawing/2014/main" id="{6944B043-1ADB-F15E-CDAC-95FFBAB963C3}"/>
                  </a:ext>
                </a:extLst>
              </p14:cNvPr>
              <p14:cNvContentPartPr/>
              <p14:nvPr/>
            </p14:nvContentPartPr>
            <p14:xfrm>
              <a:off x="2201506" y="1256043"/>
              <a:ext cx="744840" cy="83160"/>
            </p14:xfrm>
          </p:contentPart>
        </mc:Choice>
        <mc:Fallback>
          <p:pic>
            <p:nvPicPr>
              <p:cNvPr id="106" name="Рукописный ввод 105">
                <a:extLst>
                  <a:ext uri="{FF2B5EF4-FFF2-40B4-BE49-F238E27FC236}">
                    <a16:creationId xmlns:a16="http://schemas.microsoft.com/office/drawing/2014/main" id="{6944B043-1ADB-F15E-CDAC-95FFBAB963C3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192506" y="1247043"/>
                <a:ext cx="762480" cy="10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09" name="Рукописный ввод 108">
                <a:extLst>
                  <a:ext uri="{FF2B5EF4-FFF2-40B4-BE49-F238E27FC236}">
                    <a16:creationId xmlns:a16="http://schemas.microsoft.com/office/drawing/2014/main" id="{3A497A58-73E1-4AA5-6018-AF538C22B91C}"/>
                  </a:ext>
                </a:extLst>
              </p14:cNvPr>
              <p14:cNvContentPartPr/>
              <p14:nvPr/>
            </p14:nvContentPartPr>
            <p14:xfrm>
              <a:off x="2852746" y="1196283"/>
              <a:ext cx="89640" cy="160560"/>
            </p14:xfrm>
          </p:contentPart>
        </mc:Choice>
        <mc:Fallback>
          <p:pic>
            <p:nvPicPr>
              <p:cNvPr id="109" name="Рукописный ввод 108">
                <a:extLst>
                  <a:ext uri="{FF2B5EF4-FFF2-40B4-BE49-F238E27FC236}">
                    <a16:creationId xmlns:a16="http://schemas.microsoft.com/office/drawing/2014/main" id="{3A497A58-73E1-4AA5-6018-AF538C22B91C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844106" y="1187643"/>
                <a:ext cx="107280" cy="17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32" name="Рукописный ввод 131">
                <a:extLst>
                  <a:ext uri="{FF2B5EF4-FFF2-40B4-BE49-F238E27FC236}">
                    <a16:creationId xmlns:a16="http://schemas.microsoft.com/office/drawing/2014/main" id="{9E6FCE1E-F920-B46C-EB44-F9036235AD32}"/>
                  </a:ext>
                </a:extLst>
              </p14:cNvPr>
              <p14:cNvContentPartPr/>
              <p14:nvPr/>
            </p14:nvContentPartPr>
            <p14:xfrm>
              <a:off x="2688946" y="1495803"/>
              <a:ext cx="1080" cy="1800"/>
            </p14:xfrm>
          </p:contentPart>
        </mc:Choice>
        <mc:Fallback>
          <p:pic>
            <p:nvPicPr>
              <p:cNvPr id="132" name="Рукописный ввод 131">
                <a:extLst>
                  <a:ext uri="{FF2B5EF4-FFF2-40B4-BE49-F238E27FC236}">
                    <a16:creationId xmlns:a16="http://schemas.microsoft.com/office/drawing/2014/main" id="{9E6FCE1E-F920-B46C-EB44-F9036235AD32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680306" y="1486803"/>
                <a:ext cx="18720" cy="19440"/>
              </a:xfrm>
              <a:prstGeom prst="rect">
                <a:avLst/>
              </a:prstGeom>
            </p:spPr>
          </p:pic>
        </mc:Fallback>
      </mc:AlternateContent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id="{BF78BA06-92D2-E74B-C181-B86833CAA7F9}"/>
              </a:ext>
            </a:extLst>
          </p:cNvPr>
          <p:cNvGrpSpPr/>
          <p:nvPr/>
        </p:nvGrpSpPr>
        <p:grpSpPr>
          <a:xfrm>
            <a:off x="2632426" y="1368003"/>
            <a:ext cx="507960" cy="456840"/>
            <a:chOff x="2632426" y="1368003"/>
            <a:chExt cx="507960" cy="456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114" name="Рукописный ввод 113">
                  <a:extLst>
                    <a:ext uri="{FF2B5EF4-FFF2-40B4-BE49-F238E27FC236}">
                      <a16:creationId xmlns:a16="http://schemas.microsoft.com/office/drawing/2014/main" id="{AA8BF1A5-8EC0-7694-9A4C-47A9F4572FA1}"/>
                    </a:ext>
                  </a:extLst>
                </p14:cNvPr>
                <p14:cNvContentPartPr/>
                <p14:nvPr/>
              </p14:nvContentPartPr>
              <p14:xfrm>
                <a:off x="2695786" y="1481763"/>
                <a:ext cx="88560" cy="250920"/>
              </p14:xfrm>
            </p:contentPart>
          </mc:Choice>
          <mc:Fallback>
            <p:pic>
              <p:nvPicPr>
                <p:cNvPr id="114" name="Рукописный ввод 113">
                  <a:extLst>
                    <a:ext uri="{FF2B5EF4-FFF2-40B4-BE49-F238E27FC236}">
                      <a16:creationId xmlns:a16="http://schemas.microsoft.com/office/drawing/2014/main" id="{AA8BF1A5-8EC0-7694-9A4C-47A9F4572FA1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686786" y="1472763"/>
                  <a:ext cx="106200" cy="26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115" name="Рукописный ввод 114">
                  <a:extLst>
                    <a:ext uri="{FF2B5EF4-FFF2-40B4-BE49-F238E27FC236}">
                      <a16:creationId xmlns:a16="http://schemas.microsoft.com/office/drawing/2014/main" id="{5E4E405E-D80F-CCA8-6EC8-BE76F1A8A5DA}"/>
                    </a:ext>
                  </a:extLst>
                </p14:cNvPr>
                <p14:cNvContentPartPr/>
                <p14:nvPr/>
              </p14:nvContentPartPr>
              <p14:xfrm>
                <a:off x="2867146" y="1515603"/>
                <a:ext cx="360" cy="360"/>
              </p14:xfrm>
            </p:contentPart>
          </mc:Choice>
          <mc:Fallback>
            <p:pic>
              <p:nvPicPr>
                <p:cNvPr id="115" name="Рукописный ввод 114">
                  <a:extLst>
                    <a:ext uri="{FF2B5EF4-FFF2-40B4-BE49-F238E27FC236}">
                      <a16:creationId xmlns:a16="http://schemas.microsoft.com/office/drawing/2014/main" id="{5E4E405E-D80F-CCA8-6EC8-BE76F1A8A5DA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858506" y="150696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116" name="Рукописный ввод 115">
                  <a:extLst>
                    <a:ext uri="{FF2B5EF4-FFF2-40B4-BE49-F238E27FC236}">
                      <a16:creationId xmlns:a16="http://schemas.microsoft.com/office/drawing/2014/main" id="{644FE3BB-593A-1AB7-574A-EFA167F7F459}"/>
                    </a:ext>
                  </a:extLst>
                </p14:cNvPr>
                <p14:cNvContentPartPr/>
                <p14:nvPr/>
              </p14:nvContentPartPr>
              <p14:xfrm>
                <a:off x="2732506" y="1530363"/>
                <a:ext cx="172080" cy="155160"/>
              </p14:xfrm>
            </p:contentPart>
          </mc:Choice>
          <mc:Fallback>
            <p:pic>
              <p:nvPicPr>
                <p:cNvPr id="116" name="Рукописный ввод 115">
                  <a:extLst>
                    <a:ext uri="{FF2B5EF4-FFF2-40B4-BE49-F238E27FC236}">
                      <a16:creationId xmlns:a16="http://schemas.microsoft.com/office/drawing/2014/main" id="{644FE3BB-593A-1AB7-574A-EFA167F7F459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723866" y="1521723"/>
                  <a:ext cx="18972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117" name="Рукописный ввод 116">
                  <a:extLst>
                    <a:ext uri="{FF2B5EF4-FFF2-40B4-BE49-F238E27FC236}">
                      <a16:creationId xmlns:a16="http://schemas.microsoft.com/office/drawing/2014/main" id="{872B6410-8382-359D-662E-AE1F543CFFC4}"/>
                    </a:ext>
                  </a:extLst>
                </p14:cNvPr>
                <p14:cNvContentPartPr/>
                <p14:nvPr/>
              </p14:nvContentPartPr>
              <p14:xfrm>
                <a:off x="2939866" y="1648803"/>
                <a:ext cx="200520" cy="176040"/>
              </p14:xfrm>
            </p:contentPart>
          </mc:Choice>
          <mc:Fallback>
            <p:pic>
              <p:nvPicPr>
                <p:cNvPr id="117" name="Рукописный ввод 116">
                  <a:extLst>
                    <a:ext uri="{FF2B5EF4-FFF2-40B4-BE49-F238E27FC236}">
                      <a16:creationId xmlns:a16="http://schemas.microsoft.com/office/drawing/2014/main" id="{872B6410-8382-359D-662E-AE1F543CFFC4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931226" y="1639803"/>
                  <a:ext cx="21816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135" name="Рукописный ввод 134">
                  <a:extLst>
                    <a:ext uri="{FF2B5EF4-FFF2-40B4-BE49-F238E27FC236}">
                      <a16:creationId xmlns:a16="http://schemas.microsoft.com/office/drawing/2014/main" id="{46264931-B369-B9B6-F63C-B61C68365630}"/>
                    </a:ext>
                  </a:extLst>
                </p14:cNvPr>
                <p14:cNvContentPartPr/>
                <p14:nvPr/>
              </p14:nvContentPartPr>
              <p14:xfrm>
                <a:off x="2632426" y="1368003"/>
                <a:ext cx="316440" cy="141480"/>
              </p14:xfrm>
            </p:contentPart>
          </mc:Choice>
          <mc:Fallback>
            <p:pic>
              <p:nvPicPr>
                <p:cNvPr id="135" name="Рукописный ввод 134">
                  <a:extLst>
                    <a:ext uri="{FF2B5EF4-FFF2-40B4-BE49-F238E27FC236}">
                      <a16:creationId xmlns:a16="http://schemas.microsoft.com/office/drawing/2014/main" id="{46264931-B369-B9B6-F63C-B61C68365630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623426" y="1359363"/>
                  <a:ext cx="334080" cy="159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AE109BF-854A-64CD-1CA7-2AC064F64695}"/>
              </a:ext>
            </a:extLst>
          </p:cNvPr>
          <p:cNvGrpSpPr/>
          <p:nvPr/>
        </p:nvGrpSpPr>
        <p:grpSpPr>
          <a:xfrm>
            <a:off x="9951654" y="1075323"/>
            <a:ext cx="1232280" cy="648360"/>
            <a:chOff x="9050506" y="1075323"/>
            <a:chExt cx="1232280" cy="648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119" name="Рукописный ввод 118">
                  <a:extLst>
                    <a:ext uri="{FF2B5EF4-FFF2-40B4-BE49-F238E27FC236}">
                      <a16:creationId xmlns:a16="http://schemas.microsoft.com/office/drawing/2014/main" id="{023BA828-9FC5-91B6-0697-AAC2FC3BE66D}"/>
                    </a:ext>
                  </a:extLst>
                </p14:cNvPr>
                <p14:cNvContentPartPr/>
                <p14:nvPr/>
              </p14:nvContentPartPr>
              <p14:xfrm>
                <a:off x="9065626" y="1364043"/>
                <a:ext cx="360" cy="360"/>
              </p14:xfrm>
            </p:contentPart>
          </mc:Choice>
          <mc:Fallback>
            <p:pic>
              <p:nvPicPr>
                <p:cNvPr id="119" name="Рукописный ввод 118">
                  <a:extLst>
                    <a:ext uri="{FF2B5EF4-FFF2-40B4-BE49-F238E27FC236}">
                      <a16:creationId xmlns:a16="http://schemas.microsoft.com/office/drawing/2014/main" id="{023BA828-9FC5-91B6-0697-AAC2FC3BE66D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9056986" y="135504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20" name="Рукописный ввод 119">
                  <a:extLst>
                    <a:ext uri="{FF2B5EF4-FFF2-40B4-BE49-F238E27FC236}">
                      <a16:creationId xmlns:a16="http://schemas.microsoft.com/office/drawing/2014/main" id="{4417E053-74A0-2E12-8BA3-EA8880F1795E}"/>
                    </a:ext>
                  </a:extLst>
                </p14:cNvPr>
                <p14:cNvContentPartPr/>
                <p14:nvPr/>
              </p14:nvContentPartPr>
              <p14:xfrm>
                <a:off x="9050506" y="1081443"/>
                <a:ext cx="729000" cy="293040"/>
              </p14:xfrm>
            </p:contentPart>
          </mc:Choice>
          <mc:Fallback>
            <p:pic>
              <p:nvPicPr>
                <p:cNvPr id="120" name="Рукописный ввод 119">
                  <a:extLst>
                    <a:ext uri="{FF2B5EF4-FFF2-40B4-BE49-F238E27FC236}">
                      <a16:creationId xmlns:a16="http://schemas.microsoft.com/office/drawing/2014/main" id="{4417E053-74A0-2E12-8BA3-EA8880F1795E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9041506" y="1072443"/>
                  <a:ext cx="746640" cy="31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121" name="Рукописный ввод 120">
                  <a:extLst>
                    <a:ext uri="{FF2B5EF4-FFF2-40B4-BE49-F238E27FC236}">
                      <a16:creationId xmlns:a16="http://schemas.microsoft.com/office/drawing/2014/main" id="{91017A5E-3FBE-562A-FCE9-102154084F16}"/>
                    </a:ext>
                  </a:extLst>
                </p14:cNvPr>
                <p14:cNvContentPartPr/>
                <p14:nvPr/>
              </p14:nvContentPartPr>
              <p14:xfrm>
                <a:off x="9742786" y="1075323"/>
                <a:ext cx="360" cy="360"/>
              </p14:xfrm>
            </p:contentPart>
          </mc:Choice>
          <mc:Fallback>
            <p:pic>
              <p:nvPicPr>
                <p:cNvPr id="121" name="Рукописный ввод 120">
                  <a:extLst>
                    <a:ext uri="{FF2B5EF4-FFF2-40B4-BE49-F238E27FC236}">
                      <a16:creationId xmlns:a16="http://schemas.microsoft.com/office/drawing/2014/main" id="{91017A5E-3FBE-562A-FCE9-102154084F16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9734146" y="106668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122" name="Рукописный ввод 121">
                  <a:extLst>
                    <a:ext uri="{FF2B5EF4-FFF2-40B4-BE49-F238E27FC236}">
                      <a16:creationId xmlns:a16="http://schemas.microsoft.com/office/drawing/2014/main" id="{F3E3EA0F-B14A-1AD7-FCDA-20CACC080E3B}"/>
                    </a:ext>
                  </a:extLst>
                </p14:cNvPr>
                <p14:cNvContentPartPr/>
                <p14:nvPr/>
              </p14:nvContentPartPr>
              <p14:xfrm>
                <a:off x="9658906" y="1081443"/>
                <a:ext cx="97920" cy="160560"/>
              </p14:xfrm>
            </p:contentPart>
          </mc:Choice>
          <mc:Fallback>
            <p:pic>
              <p:nvPicPr>
                <p:cNvPr id="122" name="Рукописный ввод 121">
                  <a:extLst>
                    <a:ext uri="{FF2B5EF4-FFF2-40B4-BE49-F238E27FC236}">
                      <a16:creationId xmlns:a16="http://schemas.microsoft.com/office/drawing/2014/main" id="{F3E3EA0F-B14A-1AD7-FCDA-20CACC080E3B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9649906" y="1072443"/>
                  <a:ext cx="11556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124" name="Рукописный ввод 123">
                  <a:extLst>
                    <a:ext uri="{FF2B5EF4-FFF2-40B4-BE49-F238E27FC236}">
                      <a16:creationId xmlns:a16="http://schemas.microsoft.com/office/drawing/2014/main" id="{9AA06AA1-7048-1B3C-3A3B-21BC717ED239}"/>
                    </a:ext>
                  </a:extLst>
                </p14:cNvPr>
                <p14:cNvContentPartPr/>
                <p14:nvPr/>
              </p14:nvContentPartPr>
              <p14:xfrm>
                <a:off x="9817666" y="1231203"/>
                <a:ext cx="1080" cy="2520"/>
              </p14:xfrm>
            </p:contentPart>
          </mc:Choice>
          <mc:Fallback>
            <p:pic>
              <p:nvPicPr>
                <p:cNvPr id="124" name="Рукописный ввод 123">
                  <a:extLst>
                    <a:ext uri="{FF2B5EF4-FFF2-40B4-BE49-F238E27FC236}">
                      <a16:creationId xmlns:a16="http://schemas.microsoft.com/office/drawing/2014/main" id="{9AA06AA1-7048-1B3C-3A3B-21BC717ED239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9809026" y="1222203"/>
                  <a:ext cx="1872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125" name="Рукописный ввод 124">
                  <a:extLst>
                    <a:ext uri="{FF2B5EF4-FFF2-40B4-BE49-F238E27FC236}">
                      <a16:creationId xmlns:a16="http://schemas.microsoft.com/office/drawing/2014/main" id="{03F392FE-EDB7-8F84-B8BC-498856B9D715}"/>
                    </a:ext>
                  </a:extLst>
                </p14:cNvPr>
                <p14:cNvContentPartPr/>
                <p14:nvPr/>
              </p14:nvContentPartPr>
              <p14:xfrm>
                <a:off x="9827746" y="1207083"/>
                <a:ext cx="48600" cy="263520"/>
              </p14:xfrm>
            </p:contentPart>
          </mc:Choice>
          <mc:Fallback>
            <p:pic>
              <p:nvPicPr>
                <p:cNvPr id="125" name="Рукописный ввод 124">
                  <a:extLst>
                    <a:ext uri="{FF2B5EF4-FFF2-40B4-BE49-F238E27FC236}">
                      <a16:creationId xmlns:a16="http://schemas.microsoft.com/office/drawing/2014/main" id="{03F392FE-EDB7-8F84-B8BC-498856B9D715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9818746" y="1198083"/>
                  <a:ext cx="66240" cy="28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">
              <p14:nvContentPartPr>
                <p14:cNvPr id="126" name="Рукописный ввод 125">
                  <a:extLst>
                    <a:ext uri="{FF2B5EF4-FFF2-40B4-BE49-F238E27FC236}">
                      <a16:creationId xmlns:a16="http://schemas.microsoft.com/office/drawing/2014/main" id="{39E4408F-3B57-2A03-A059-4F5FB4E6DAF5}"/>
                    </a:ext>
                  </a:extLst>
                </p14:cNvPr>
                <p14:cNvContentPartPr/>
                <p14:nvPr/>
              </p14:nvContentPartPr>
              <p14:xfrm>
                <a:off x="10000546" y="1251003"/>
                <a:ext cx="360" cy="360"/>
              </p14:xfrm>
            </p:contentPart>
          </mc:Choice>
          <mc:Fallback>
            <p:pic>
              <p:nvPicPr>
                <p:cNvPr id="126" name="Рукописный ввод 125">
                  <a:extLst>
                    <a:ext uri="{FF2B5EF4-FFF2-40B4-BE49-F238E27FC236}">
                      <a16:creationId xmlns:a16="http://schemas.microsoft.com/office/drawing/2014/main" id="{39E4408F-3B57-2A03-A059-4F5FB4E6DAF5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9991546" y="124236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127" name="Рукописный ввод 126">
                  <a:extLst>
                    <a:ext uri="{FF2B5EF4-FFF2-40B4-BE49-F238E27FC236}">
                      <a16:creationId xmlns:a16="http://schemas.microsoft.com/office/drawing/2014/main" id="{368E4178-E3E0-851A-F6BB-886DE2A56D58}"/>
                    </a:ext>
                  </a:extLst>
                </p14:cNvPr>
                <p14:cNvContentPartPr/>
                <p14:nvPr/>
              </p14:nvContentPartPr>
              <p14:xfrm>
                <a:off x="9870226" y="1284483"/>
                <a:ext cx="191520" cy="102240"/>
              </p14:xfrm>
            </p:contentPart>
          </mc:Choice>
          <mc:Fallback>
            <p:pic>
              <p:nvPicPr>
                <p:cNvPr id="127" name="Рукописный ввод 126">
                  <a:extLst>
                    <a:ext uri="{FF2B5EF4-FFF2-40B4-BE49-F238E27FC236}">
                      <a16:creationId xmlns:a16="http://schemas.microsoft.com/office/drawing/2014/main" id="{368E4178-E3E0-851A-F6BB-886DE2A56D58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9861586" y="1275843"/>
                  <a:ext cx="20916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128" name="Рукописный ввод 127">
                  <a:extLst>
                    <a:ext uri="{FF2B5EF4-FFF2-40B4-BE49-F238E27FC236}">
                      <a16:creationId xmlns:a16="http://schemas.microsoft.com/office/drawing/2014/main" id="{3178DD3E-8B11-B845-4FB7-4972426184B3}"/>
                    </a:ext>
                  </a:extLst>
                </p14:cNvPr>
                <p14:cNvContentPartPr/>
                <p14:nvPr/>
              </p14:nvContentPartPr>
              <p14:xfrm>
                <a:off x="10134466" y="1393923"/>
                <a:ext cx="16920" cy="329760"/>
              </p14:xfrm>
            </p:contentPart>
          </mc:Choice>
          <mc:Fallback>
            <p:pic>
              <p:nvPicPr>
                <p:cNvPr id="128" name="Рукописный ввод 127">
                  <a:extLst>
                    <a:ext uri="{FF2B5EF4-FFF2-40B4-BE49-F238E27FC236}">
                      <a16:creationId xmlns:a16="http://schemas.microsoft.com/office/drawing/2014/main" id="{3178DD3E-8B11-B845-4FB7-4972426184B3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0125826" y="1385283"/>
                  <a:ext cx="34560" cy="34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129" name="Рукописный ввод 128">
                  <a:extLst>
                    <a:ext uri="{FF2B5EF4-FFF2-40B4-BE49-F238E27FC236}">
                      <a16:creationId xmlns:a16="http://schemas.microsoft.com/office/drawing/2014/main" id="{F0E3DB5D-202C-9E14-6723-E2AFA8F28E26}"/>
                    </a:ext>
                  </a:extLst>
                </p14:cNvPr>
                <p14:cNvContentPartPr/>
                <p14:nvPr/>
              </p14:nvContentPartPr>
              <p14:xfrm>
                <a:off x="10091986" y="1333443"/>
                <a:ext cx="190800" cy="166680"/>
              </p14:xfrm>
            </p:contentPart>
          </mc:Choice>
          <mc:Fallback>
            <p:pic>
              <p:nvPicPr>
                <p:cNvPr id="129" name="Рукописный ввод 128">
                  <a:extLst>
                    <a:ext uri="{FF2B5EF4-FFF2-40B4-BE49-F238E27FC236}">
                      <a16:creationId xmlns:a16="http://schemas.microsoft.com/office/drawing/2014/main" id="{F0E3DB5D-202C-9E14-6723-E2AFA8F28E26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0083346" y="1324803"/>
                  <a:ext cx="20844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130" name="Рукописный ввод 129">
                  <a:extLst>
                    <a:ext uri="{FF2B5EF4-FFF2-40B4-BE49-F238E27FC236}">
                      <a16:creationId xmlns:a16="http://schemas.microsoft.com/office/drawing/2014/main" id="{8B2242C0-8A7C-99D2-7153-E356A0FC8E3E}"/>
                    </a:ext>
                  </a:extLst>
                </p14:cNvPr>
                <p14:cNvContentPartPr/>
                <p14:nvPr/>
              </p14:nvContentPartPr>
              <p14:xfrm>
                <a:off x="9879226" y="1244523"/>
                <a:ext cx="198720" cy="79200"/>
              </p14:xfrm>
            </p:contentPart>
          </mc:Choice>
          <mc:Fallback>
            <p:pic>
              <p:nvPicPr>
                <p:cNvPr id="130" name="Рукописный ввод 129">
                  <a:extLst>
                    <a:ext uri="{FF2B5EF4-FFF2-40B4-BE49-F238E27FC236}">
                      <a16:creationId xmlns:a16="http://schemas.microsoft.com/office/drawing/2014/main" id="{8B2242C0-8A7C-99D2-7153-E356A0FC8E3E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9870226" y="1235523"/>
                  <a:ext cx="21636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139" name="Рукописный ввод 138">
                  <a:extLst>
                    <a:ext uri="{FF2B5EF4-FFF2-40B4-BE49-F238E27FC236}">
                      <a16:creationId xmlns:a16="http://schemas.microsoft.com/office/drawing/2014/main" id="{39C74736-4576-31F0-E29D-FDC5BC8E26C2}"/>
                    </a:ext>
                  </a:extLst>
                </p14:cNvPr>
                <p14:cNvContentPartPr/>
                <p14:nvPr/>
              </p14:nvContentPartPr>
              <p14:xfrm>
                <a:off x="9844306" y="1101603"/>
                <a:ext cx="259920" cy="79920"/>
              </p14:xfrm>
            </p:contentPart>
          </mc:Choice>
          <mc:Fallback>
            <p:pic>
              <p:nvPicPr>
                <p:cNvPr id="139" name="Рукописный ввод 138">
                  <a:extLst>
                    <a:ext uri="{FF2B5EF4-FFF2-40B4-BE49-F238E27FC236}">
                      <a16:creationId xmlns:a16="http://schemas.microsoft.com/office/drawing/2014/main" id="{39C74736-4576-31F0-E29D-FDC5BC8E26C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9835666" y="1092963"/>
                  <a:ext cx="277560" cy="97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153" name="Рукописный ввод 152">
                <a:extLst>
                  <a:ext uri="{FF2B5EF4-FFF2-40B4-BE49-F238E27FC236}">
                    <a16:creationId xmlns:a16="http://schemas.microsoft.com/office/drawing/2014/main" id="{C44F6746-08FA-5680-15A7-11CD657F2CE5}"/>
                  </a:ext>
                </a:extLst>
              </p14:cNvPr>
              <p14:cNvContentPartPr/>
              <p14:nvPr/>
            </p14:nvContentPartPr>
            <p14:xfrm>
              <a:off x="1693546" y="1047243"/>
              <a:ext cx="173520" cy="254880"/>
            </p14:xfrm>
          </p:contentPart>
        </mc:Choice>
        <mc:Fallback>
          <p:pic>
            <p:nvPicPr>
              <p:cNvPr id="153" name="Рукописный ввод 152">
                <a:extLst>
                  <a:ext uri="{FF2B5EF4-FFF2-40B4-BE49-F238E27FC236}">
                    <a16:creationId xmlns:a16="http://schemas.microsoft.com/office/drawing/2014/main" id="{C44F6746-08FA-5680-15A7-11CD657F2CE5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675546" y="1029603"/>
                <a:ext cx="209160" cy="290520"/>
              </a:xfrm>
              <a:prstGeom prst="rect">
                <a:avLst/>
              </a:prstGeom>
            </p:spPr>
          </p:pic>
        </mc:Fallback>
      </mc:AlternateContent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291A8E46-6F54-71A0-9418-2B4CE8C133A8}"/>
              </a:ext>
            </a:extLst>
          </p:cNvPr>
          <p:cNvGrpSpPr/>
          <p:nvPr/>
        </p:nvGrpSpPr>
        <p:grpSpPr>
          <a:xfrm>
            <a:off x="9584454" y="975963"/>
            <a:ext cx="257040" cy="283320"/>
            <a:chOff x="8683306" y="975963"/>
            <a:chExt cx="257040" cy="283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157" name="Рукописный ввод 156">
                  <a:extLst>
                    <a:ext uri="{FF2B5EF4-FFF2-40B4-BE49-F238E27FC236}">
                      <a16:creationId xmlns:a16="http://schemas.microsoft.com/office/drawing/2014/main" id="{F3338C18-206B-AD56-63C9-D794F6E22A72}"/>
                    </a:ext>
                  </a:extLst>
                </p14:cNvPr>
                <p14:cNvContentPartPr/>
                <p14:nvPr/>
              </p14:nvContentPartPr>
              <p14:xfrm>
                <a:off x="8683306" y="1061283"/>
                <a:ext cx="360" cy="360"/>
              </p14:xfrm>
            </p:contentPart>
          </mc:Choice>
          <mc:Fallback>
            <p:pic>
              <p:nvPicPr>
                <p:cNvPr id="157" name="Рукописный ввод 156">
                  <a:extLst>
                    <a:ext uri="{FF2B5EF4-FFF2-40B4-BE49-F238E27FC236}">
                      <a16:creationId xmlns:a16="http://schemas.microsoft.com/office/drawing/2014/main" id="{F3338C18-206B-AD56-63C9-D794F6E22A72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8665666" y="104364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158" name="Рукописный ввод 157">
                  <a:extLst>
                    <a:ext uri="{FF2B5EF4-FFF2-40B4-BE49-F238E27FC236}">
                      <a16:creationId xmlns:a16="http://schemas.microsoft.com/office/drawing/2014/main" id="{463331C3-3B43-C6C0-C356-222802C6C8F4}"/>
                    </a:ext>
                  </a:extLst>
                </p14:cNvPr>
                <p14:cNvContentPartPr/>
                <p14:nvPr/>
              </p14:nvContentPartPr>
              <p14:xfrm>
                <a:off x="8691226" y="1053363"/>
                <a:ext cx="150120" cy="205920"/>
              </p14:xfrm>
            </p:contentPart>
          </mc:Choice>
          <mc:Fallback>
            <p:pic>
              <p:nvPicPr>
                <p:cNvPr id="158" name="Рукописный ввод 157">
                  <a:extLst>
                    <a:ext uri="{FF2B5EF4-FFF2-40B4-BE49-F238E27FC236}">
                      <a16:creationId xmlns:a16="http://schemas.microsoft.com/office/drawing/2014/main" id="{463331C3-3B43-C6C0-C356-222802C6C8F4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8673586" y="1035363"/>
                  <a:ext cx="18576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159" name="Рукописный ввод 158">
                  <a:extLst>
                    <a:ext uri="{FF2B5EF4-FFF2-40B4-BE49-F238E27FC236}">
                      <a16:creationId xmlns:a16="http://schemas.microsoft.com/office/drawing/2014/main" id="{A2C6DE0B-57F9-BE6B-ED8E-D89D778D7301}"/>
                    </a:ext>
                  </a:extLst>
                </p14:cNvPr>
                <p14:cNvContentPartPr/>
                <p14:nvPr/>
              </p14:nvContentPartPr>
              <p14:xfrm>
                <a:off x="8902906" y="975963"/>
                <a:ext cx="37440" cy="95040"/>
              </p14:xfrm>
            </p:contentPart>
          </mc:Choice>
          <mc:Fallback>
            <p:pic>
              <p:nvPicPr>
                <p:cNvPr id="159" name="Рукописный ввод 158">
                  <a:extLst>
                    <a:ext uri="{FF2B5EF4-FFF2-40B4-BE49-F238E27FC236}">
                      <a16:creationId xmlns:a16="http://schemas.microsoft.com/office/drawing/2014/main" id="{A2C6DE0B-57F9-BE6B-ED8E-D89D778D7301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8884906" y="957963"/>
                  <a:ext cx="73080" cy="130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3" name="Группа 172">
            <a:extLst>
              <a:ext uri="{FF2B5EF4-FFF2-40B4-BE49-F238E27FC236}">
                <a16:creationId xmlns:a16="http://schemas.microsoft.com/office/drawing/2014/main" id="{87EF7B2D-58F1-EB57-1A38-89DA570F0A0B}"/>
              </a:ext>
            </a:extLst>
          </p:cNvPr>
          <p:cNvGrpSpPr/>
          <p:nvPr/>
        </p:nvGrpSpPr>
        <p:grpSpPr>
          <a:xfrm>
            <a:off x="7559454" y="1678683"/>
            <a:ext cx="786240" cy="414360"/>
            <a:chOff x="6658306" y="1678683"/>
            <a:chExt cx="786240" cy="414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166" name="Рукописный ввод 165">
                  <a:extLst>
                    <a:ext uri="{FF2B5EF4-FFF2-40B4-BE49-F238E27FC236}">
                      <a16:creationId xmlns:a16="http://schemas.microsoft.com/office/drawing/2014/main" id="{D8CED3CB-AF79-131D-ABB9-9A1B8AD2DE12}"/>
                    </a:ext>
                  </a:extLst>
                </p14:cNvPr>
                <p14:cNvContentPartPr/>
                <p14:nvPr/>
              </p14:nvContentPartPr>
              <p14:xfrm>
                <a:off x="6658306" y="1678683"/>
                <a:ext cx="52920" cy="198000"/>
              </p14:xfrm>
            </p:contentPart>
          </mc:Choice>
          <mc:Fallback>
            <p:pic>
              <p:nvPicPr>
                <p:cNvPr id="166" name="Рукописный ввод 165">
                  <a:extLst>
                    <a:ext uri="{FF2B5EF4-FFF2-40B4-BE49-F238E27FC236}">
                      <a16:creationId xmlns:a16="http://schemas.microsoft.com/office/drawing/2014/main" id="{D8CED3CB-AF79-131D-ABB9-9A1B8AD2DE12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640666" y="1661043"/>
                  <a:ext cx="8856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167" name="Рукописный ввод 166">
                  <a:extLst>
                    <a:ext uri="{FF2B5EF4-FFF2-40B4-BE49-F238E27FC236}">
                      <a16:creationId xmlns:a16="http://schemas.microsoft.com/office/drawing/2014/main" id="{90917962-9184-38A5-0A01-83BB60973D81}"/>
                    </a:ext>
                  </a:extLst>
                </p14:cNvPr>
                <p14:cNvContentPartPr/>
                <p14:nvPr/>
              </p14:nvContentPartPr>
              <p14:xfrm>
                <a:off x="6775666" y="1713963"/>
                <a:ext cx="204120" cy="185400"/>
              </p14:xfrm>
            </p:contentPart>
          </mc:Choice>
          <mc:Fallback>
            <p:pic>
              <p:nvPicPr>
                <p:cNvPr id="167" name="Рукописный ввод 166">
                  <a:extLst>
                    <a:ext uri="{FF2B5EF4-FFF2-40B4-BE49-F238E27FC236}">
                      <a16:creationId xmlns:a16="http://schemas.microsoft.com/office/drawing/2014/main" id="{90917962-9184-38A5-0A01-83BB60973D81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758026" y="1696323"/>
                  <a:ext cx="23976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168" name="Рукописный ввод 167">
                  <a:extLst>
                    <a:ext uri="{FF2B5EF4-FFF2-40B4-BE49-F238E27FC236}">
                      <a16:creationId xmlns:a16="http://schemas.microsoft.com/office/drawing/2014/main" id="{40671D3E-6E1D-B82A-CEF1-3363CE09F0D0}"/>
                    </a:ext>
                  </a:extLst>
                </p14:cNvPr>
                <p14:cNvContentPartPr/>
                <p14:nvPr/>
              </p14:nvContentPartPr>
              <p14:xfrm>
                <a:off x="7009306" y="1821963"/>
                <a:ext cx="259200" cy="271080"/>
              </p14:xfrm>
            </p:contentPart>
          </mc:Choice>
          <mc:Fallback>
            <p:pic>
              <p:nvPicPr>
                <p:cNvPr id="168" name="Рукописный ввод 167">
                  <a:extLst>
                    <a:ext uri="{FF2B5EF4-FFF2-40B4-BE49-F238E27FC236}">
                      <a16:creationId xmlns:a16="http://schemas.microsoft.com/office/drawing/2014/main" id="{40671D3E-6E1D-B82A-CEF1-3363CE09F0D0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991306" y="1803963"/>
                  <a:ext cx="29484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169" name="Рукописный ввод 168">
                  <a:extLst>
                    <a:ext uri="{FF2B5EF4-FFF2-40B4-BE49-F238E27FC236}">
                      <a16:creationId xmlns:a16="http://schemas.microsoft.com/office/drawing/2014/main" id="{C28F2BDF-D80B-D64E-407D-C28344C1F24E}"/>
                    </a:ext>
                  </a:extLst>
                </p14:cNvPr>
                <p14:cNvContentPartPr/>
                <p14:nvPr/>
              </p14:nvContentPartPr>
              <p14:xfrm>
                <a:off x="7326826" y="1774443"/>
                <a:ext cx="117720" cy="66240"/>
              </p14:xfrm>
            </p:contentPart>
          </mc:Choice>
          <mc:Fallback>
            <p:pic>
              <p:nvPicPr>
                <p:cNvPr id="169" name="Рукописный ввод 168">
                  <a:extLst>
                    <a:ext uri="{FF2B5EF4-FFF2-40B4-BE49-F238E27FC236}">
                      <a16:creationId xmlns:a16="http://schemas.microsoft.com/office/drawing/2014/main" id="{C28F2BDF-D80B-D64E-407D-C28344C1F24E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309186" y="1756443"/>
                  <a:ext cx="15336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170" name="Рукописный ввод 169">
                  <a:extLst>
                    <a:ext uri="{FF2B5EF4-FFF2-40B4-BE49-F238E27FC236}">
                      <a16:creationId xmlns:a16="http://schemas.microsoft.com/office/drawing/2014/main" id="{A189051E-E4AA-1D30-F44C-993DC76B5EED}"/>
                    </a:ext>
                  </a:extLst>
                </p14:cNvPr>
                <p14:cNvContentPartPr/>
                <p14:nvPr/>
              </p14:nvContentPartPr>
              <p14:xfrm>
                <a:off x="7330786" y="1769043"/>
                <a:ext cx="113040" cy="135720"/>
              </p14:xfrm>
            </p:contentPart>
          </mc:Choice>
          <mc:Fallback>
            <p:pic>
              <p:nvPicPr>
                <p:cNvPr id="170" name="Рукописный ввод 169">
                  <a:extLst>
                    <a:ext uri="{FF2B5EF4-FFF2-40B4-BE49-F238E27FC236}">
                      <a16:creationId xmlns:a16="http://schemas.microsoft.com/office/drawing/2014/main" id="{A189051E-E4AA-1D30-F44C-993DC76B5EED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313146" y="1751043"/>
                  <a:ext cx="14868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171" name="Рукописный ввод 170">
                  <a:extLst>
                    <a:ext uri="{FF2B5EF4-FFF2-40B4-BE49-F238E27FC236}">
                      <a16:creationId xmlns:a16="http://schemas.microsoft.com/office/drawing/2014/main" id="{B65C99D1-3150-923C-B667-EADAAF26DC99}"/>
                    </a:ext>
                  </a:extLst>
                </p14:cNvPr>
                <p14:cNvContentPartPr/>
                <p14:nvPr/>
              </p14:nvContentPartPr>
              <p14:xfrm>
                <a:off x="7378306" y="1748883"/>
                <a:ext cx="11520" cy="107640"/>
              </p14:xfrm>
            </p:contentPart>
          </mc:Choice>
          <mc:Fallback>
            <p:pic>
              <p:nvPicPr>
                <p:cNvPr id="171" name="Рукописный ввод 170">
                  <a:extLst>
                    <a:ext uri="{FF2B5EF4-FFF2-40B4-BE49-F238E27FC236}">
                      <a16:creationId xmlns:a16="http://schemas.microsoft.com/office/drawing/2014/main" id="{B65C99D1-3150-923C-B667-EADAAF26DC99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360666" y="1730883"/>
                  <a:ext cx="4716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172" name="Рукописный ввод 171">
                  <a:extLst>
                    <a:ext uri="{FF2B5EF4-FFF2-40B4-BE49-F238E27FC236}">
                      <a16:creationId xmlns:a16="http://schemas.microsoft.com/office/drawing/2014/main" id="{A686E3BC-D6A0-FF14-216F-7523B6DB0464}"/>
                    </a:ext>
                  </a:extLst>
                </p14:cNvPr>
                <p14:cNvContentPartPr/>
                <p14:nvPr/>
              </p14:nvContentPartPr>
              <p14:xfrm>
                <a:off x="7293706" y="1833843"/>
                <a:ext cx="135720" cy="23760"/>
              </p14:xfrm>
            </p:contentPart>
          </mc:Choice>
          <mc:Fallback>
            <p:pic>
              <p:nvPicPr>
                <p:cNvPr id="172" name="Рукописный ввод 171">
                  <a:extLst>
                    <a:ext uri="{FF2B5EF4-FFF2-40B4-BE49-F238E27FC236}">
                      <a16:creationId xmlns:a16="http://schemas.microsoft.com/office/drawing/2014/main" id="{A686E3BC-D6A0-FF14-216F-7523B6DB0464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275706" y="1815843"/>
                  <a:ext cx="171360" cy="59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6" name="Группа 175">
            <a:extLst>
              <a:ext uri="{FF2B5EF4-FFF2-40B4-BE49-F238E27FC236}">
                <a16:creationId xmlns:a16="http://schemas.microsoft.com/office/drawing/2014/main" id="{E5CB4FDC-D313-6171-57DD-93D8CB816BC0}"/>
              </a:ext>
            </a:extLst>
          </p:cNvPr>
          <p:cNvGrpSpPr/>
          <p:nvPr/>
        </p:nvGrpSpPr>
        <p:grpSpPr>
          <a:xfrm>
            <a:off x="4945786" y="1261082"/>
            <a:ext cx="1798920" cy="276757"/>
            <a:chOff x="4945786" y="1261083"/>
            <a:chExt cx="1085760" cy="167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174" name="Рукописный ввод 173">
                  <a:extLst>
                    <a:ext uri="{FF2B5EF4-FFF2-40B4-BE49-F238E27FC236}">
                      <a16:creationId xmlns:a16="http://schemas.microsoft.com/office/drawing/2014/main" id="{B0685849-725B-9049-C83A-22476EF864E6}"/>
                    </a:ext>
                  </a:extLst>
                </p14:cNvPr>
                <p14:cNvContentPartPr/>
                <p14:nvPr/>
              </p14:nvContentPartPr>
              <p14:xfrm>
                <a:off x="4945786" y="1283763"/>
                <a:ext cx="1085760" cy="144360"/>
              </p14:xfrm>
            </p:contentPart>
          </mc:Choice>
          <mc:Fallback>
            <p:pic>
              <p:nvPicPr>
                <p:cNvPr id="174" name="Рукописный ввод 173">
                  <a:extLst>
                    <a:ext uri="{FF2B5EF4-FFF2-40B4-BE49-F238E27FC236}">
                      <a16:creationId xmlns:a16="http://schemas.microsoft.com/office/drawing/2014/main" id="{B0685849-725B-9049-C83A-22476EF864E6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4934920" y="1272876"/>
                  <a:ext cx="1107275" cy="16591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175" name="Рукописный ввод 174">
                  <a:extLst>
                    <a:ext uri="{FF2B5EF4-FFF2-40B4-BE49-F238E27FC236}">
                      <a16:creationId xmlns:a16="http://schemas.microsoft.com/office/drawing/2014/main" id="{0E8E1255-AD66-69A9-D931-9BB0E29C2AE6}"/>
                    </a:ext>
                  </a:extLst>
                </p14:cNvPr>
                <p14:cNvContentPartPr/>
                <p14:nvPr/>
              </p14:nvContentPartPr>
              <p14:xfrm>
                <a:off x="5802946" y="1261083"/>
                <a:ext cx="187920" cy="27000"/>
              </p14:xfrm>
            </p:contentPart>
          </mc:Choice>
          <mc:Fallback>
            <p:pic>
              <p:nvPicPr>
                <p:cNvPr id="175" name="Рукописный ввод 174">
                  <a:extLst>
                    <a:ext uri="{FF2B5EF4-FFF2-40B4-BE49-F238E27FC236}">
                      <a16:creationId xmlns:a16="http://schemas.microsoft.com/office/drawing/2014/main" id="{0E8E1255-AD66-69A9-D931-9BB0E29C2AE6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792288" y="1250196"/>
                  <a:ext cx="209453" cy="48556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8" name="Группа 197">
            <a:extLst>
              <a:ext uri="{FF2B5EF4-FFF2-40B4-BE49-F238E27FC236}">
                <a16:creationId xmlns:a16="http://schemas.microsoft.com/office/drawing/2014/main" id="{39180B23-18F9-E9BD-70F6-E54A9BAB6E81}"/>
              </a:ext>
            </a:extLst>
          </p:cNvPr>
          <p:cNvGrpSpPr/>
          <p:nvPr/>
        </p:nvGrpSpPr>
        <p:grpSpPr>
          <a:xfrm>
            <a:off x="8720454" y="1734123"/>
            <a:ext cx="1846440" cy="500760"/>
            <a:chOff x="7819306" y="1734123"/>
            <a:chExt cx="1846440" cy="500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2">
              <p14:nvContentPartPr>
                <p14:cNvPr id="181" name="Рукописный ввод 180">
                  <a:extLst>
                    <a:ext uri="{FF2B5EF4-FFF2-40B4-BE49-F238E27FC236}">
                      <a16:creationId xmlns:a16="http://schemas.microsoft.com/office/drawing/2014/main" id="{CCA6B320-BD0E-4720-1A8B-801DE16F556E}"/>
                    </a:ext>
                  </a:extLst>
                </p14:cNvPr>
                <p14:cNvContentPartPr/>
                <p14:nvPr/>
              </p14:nvContentPartPr>
              <p14:xfrm>
                <a:off x="7819306" y="1734123"/>
                <a:ext cx="79560" cy="500760"/>
              </p14:xfrm>
            </p:contentPart>
          </mc:Choice>
          <mc:Fallback>
            <p:pic>
              <p:nvPicPr>
                <p:cNvPr id="181" name="Рукописный ввод 180">
                  <a:extLst>
                    <a:ext uri="{FF2B5EF4-FFF2-40B4-BE49-F238E27FC236}">
                      <a16:creationId xmlns:a16="http://schemas.microsoft.com/office/drawing/2014/main" id="{CCA6B320-BD0E-4720-1A8B-801DE16F556E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801666" y="1716483"/>
                  <a:ext cx="115200" cy="53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4">
              <p14:nvContentPartPr>
                <p14:cNvPr id="182" name="Рукописный ввод 181">
                  <a:extLst>
                    <a:ext uri="{FF2B5EF4-FFF2-40B4-BE49-F238E27FC236}">
                      <a16:creationId xmlns:a16="http://schemas.microsoft.com/office/drawing/2014/main" id="{DB6D24FB-0BD4-745C-14AA-9EBA0363B228}"/>
                    </a:ext>
                  </a:extLst>
                </p14:cNvPr>
                <p14:cNvContentPartPr/>
                <p14:nvPr/>
              </p14:nvContentPartPr>
              <p14:xfrm>
                <a:off x="8099746" y="1934643"/>
                <a:ext cx="360" cy="360"/>
              </p14:xfrm>
            </p:contentPart>
          </mc:Choice>
          <mc:Fallback>
            <p:pic>
              <p:nvPicPr>
                <p:cNvPr id="182" name="Рукописный ввод 181">
                  <a:extLst>
                    <a:ext uri="{FF2B5EF4-FFF2-40B4-BE49-F238E27FC236}">
                      <a16:creationId xmlns:a16="http://schemas.microsoft.com/office/drawing/2014/main" id="{DB6D24FB-0BD4-745C-14AA-9EBA0363B22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081746" y="191664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5">
              <p14:nvContentPartPr>
                <p14:cNvPr id="184" name="Рукописный ввод 183">
                  <a:extLst>
                    <a:ext uri="{FF2B5EF4-FFF2-40B4-BE49-F238E27FC236}">
                      <a16:creationId xmlns:a16="http://schemas.microsoft.com/office/drawing/2014/main" id="{0566F7C9-4A26-6F59-2E1D-CF2F314C7856}"/>
                    </a:ext>
                  </a:extLst>
                </p14:cNvPr>
                <p14:cNvContentPartPr/>
                <p14:nvPr/>
              </p14:nvContentPartPr>
              <p14:xfrm>
                <a:off x="8055826" y="1878123"/>
                <a:ext cx="260280" cy="243360"/>
              </p14:xfrm>
            </p:contentPart>
          </mc:Choice>
          <mc:Fallback>
            <p:pic>
              <p:nvPicPr>
                <p:cNvPr id="184" name="Рукописный ввод 183">
                  <a:extLst>
                    <a:ext uri="{FF2B5EF4-FFF2-40B4-BE49-F238E27FC236}">
                      <a16:creationId xmlns:a16="http://schemas.microsoft.com/office/drawing/2014/main" id="{0566F7C9-4A26-6F59-2E1D-CF2F314C7856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8038186" y="1860483"/>
                  <a:ext cx="295920" cy="27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7">
              <p14:nvContentPartPr>
                <p14:cNvPr id="185" name="Рукописный ввод 184">
                  <a:extLst>
                    <a:ext uri="{FF2B5EF4-FFF2-40B4-BE49-F238E27FC236}">
                      <a16:creationId xmlns:a16="http://schemas.microsoft.com/office/drawing/2014/main" id="{1FD753C2-6F88-2D19-6244-84E63ADF5AF4}"/>
                    </a:ext>
                  </a:extLst>
                </p14:cNvPr>
                <p14:cNvContentPartPr/>
                <p14:nvPr/>
              </p14:nvContentPartPr>
              <p14:xfrm>
                <a:off x="8315026" y="1801803"/>
                <a:ext cx="212400" cy="12240"/>
              </p14:xfrm>
            </p:contentPart>
          </mc:Choice>
          <mc:Fallback>
            <p:pic>
              <p:nvPicPr>
                <p:cNvPr id="185" name="Рукописный ввод 184">
                  <a:extLst>
                    <a:ext uri="{FF2B5EF4-FFF2-40B4-BE49-F238E27FC236}">
                      <a16:creationId xmlns:a16="http://schemas.microsoft.com/office/drawing/2014/main" id="{1FD753C2-6F88-2D19-6244-84E63ADF5AF4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8297386" y="1783803"/>
                  <a:ext cx="24804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9">
              <p14:nvContentPartPr>
                <p14:cNvPr id="186" name="Рукописный ввод 185">
                  <a:extLst>
                    <a:ext uri="{FF2B5EF4-FFF2-40B4-BE49-F238E27FC236}">
                      <a16:creationId xmlns:a16="http://schemas.microsoft.com/office/drawing/2014/main" id="{224763DA-DD74-4B2C-856E-CA3A95C8F870}"/>
                    </a:ext>
                  </a:extLst>
                </p14:cNvPr>
                <p14:cNvContentPartPr/>
                <p14:nvPr/>
              </p14:nvContentPartPr>
              <p14:xfrm>
                <a:off x="8435626" y="1734123"/>
                <a:ext cx="8640" cy="183600"/>
              </p14:xfrm>
            </p:contentPart>
          </mc:Choice>
          <mc:Fallback>
            <p:pic>
              <p:nvPicPr>
                <p:cNvPr id="186" name="Рукописный ввод 185">
                  <a:extLst>
                    <a:ext uri="{FF2B5EF4-FFF2-40B4-BE49-F238E27FC236}">
                      <a16:creationId xmlns:a16="http://schemas.microsoft.com/office/drawing/2014/main" id="{224763DA-DD74-4B2C-856E-CA3A95C8F870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8417986" y="1716483"/>
                  <a:ext cx="4428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1">
              <p14:nvContentPartPr>
                <p14:cNvPr id="187" name="Рукописный ввод 186">
                  <a:extLst>
                    <a:ext uri="{FF2B5EF4-FFF2-40B4-BE49-F238E27FC236}">
                      <a16:creationId xmlns:a16="http://schemas.microsoft.com/office/drawing/2014/main" id="{0FB0998D-068B-0C2C-BB20-C23E14DB29E7}"/>
                    </a:ext>
                  </a:extLst>
                </p14:cNvPr>
                <p14:cNvContentPartPr/>
                <p14:nvPr/>
              </p14:nvContentPartPr>
              <p14:xfrm>
                <a:off x="8518066" y="2008083"/>
                <a:ext cx="125280" cy="15840"/>
              </p14:xfrm>
            </p:contentPart>
          </mc:Choice>
          <mc:Fallback>
            <p:pic>
              <p:nvPicPr>
                <p:cNvPr id="187" name="Рукописный ввод 186">
                  <a:extLst>
                    <a:ext uri="{FF2B5EF4-FFF2-40B4-BE49-F238E27FC236}">
                      <a16:creationId xmlns:a16="http://schemas.microsoft.com/office/drawing/2014/main" id="{0FB0998D-068B-0C2C-BB20-C23E14DB29E7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8500066" y="1990443"/>
                  <a:ext cx="16092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3">
              <p14:nvContentPartPr>
                <p14:cNvPr id="188" name="Рукописный ввод 187">
                  <a:extLst>
                    <a:ext uri="{FF2B5EF4-FFF2-40B4-BE49-F238E27FC236}">
                      <a16:creationId xmlns:a16="http://schemas.microsoft.com/office/drawing/2014/main" id="{CAB257FC-FF0A-1B83-0883-2A57E3AFDCF6}"/>
                    </a:ext>
                  </a:extLst>
                </p14:cNvPr>
                <p14:cNvContentPartPr/>
                <p14:nvPr/>
              </p14:nvContentPartPr>
              <p14:xfrm>
                <a:off x="8749546" y="1954083"/>
                <a:ext cx="93960" cy="162720"/>
              </p14:xfrm>
            </p:contentPart>
          </mc:Choice>
          <mc:Fallback>
            <p:pic>
              <p:nvPicPr>
                <p:cNvPr id="188" name="Рукописный ввод 187">
                  <a:extLst>
                    <a:ext uri="{FF2B5EF4-FFF2-40B4-BE49-F238E27FC236}">
                      <a16:creationId xmlns:a16="http://schemas.microsoft.com/office/drawing/2014/main" id="{CAB257FC-FF0A-1B83-0883-2A57E3AFDCF6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8731906" y="1936083"/>
                  <a:ext cx="12960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5">
              <p14:nvContentPartPr>
                <p14:cNvPr id="189" name="Рукописный ввод 188">
                  <a:extLst>
                    <a:ext uri="{FF2B5EF4-FFF2-40B4-BE49-F238E27FC236}">
                      <a16:creationId xmlns:a16="http://schemas.microsoft.com/office/drawing/2014/main" id="{84C8D072-369E-C079-84BF-3CE62733C6ED}"/>
                    </a:ext>
                  </a:extLst>
                </p14:cNvPr>
                <p14:cNvContentPartPr/>
                <p14:nvPr/>
              </p14:nvContentPartPr>
              <p14:xfrm>
                <a:off x="8930986" y="1861923"/>
                <a:ext cx="10440" cy="216720"/>
              </p14:xfrm>
            </p:contentPart>
          </mc:Choice>
          <mc:Fallback>
            <p:pic>
              <p:nvPicPr>
                <p:cNvPr id="189" name="Рукописный ввод 188">
                  <a:extLst>
                    <a:ext uri="{FF2B5EF4-FFF2-40B4-BE49-F238E27FC236}">
                      <a16:creationId xmlns:a16="http://schemas.microsoft.com/office/drawing/2014/main" id="{84C8D072-369E-C079-84BF-3CE62733C6ED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8912986" y="1843923"/>
                  <a:ext cx="4608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7">
              <p14:nvContentPartPr>
                <p14:cNvPr id="190" name="Рукописный ввод 189">
                  <a:extLst>
                    <a:ext uri="{FF2B5EF4-FFF2-40B4-BE49-F238E27FC236}">
                      <a16:creationId xmlns:a16="http://schemas.microsoft.com/office/drawing/2014/main" id="{D8B46B26-BC9A-F2BA-64F3-F783E8D607E9}"/>
                    </a:ext>
                  </a:extLst>
                </p14:cNvPr>
                <p14:cNvContentPartPr/>
                <p14:nvPr/>
              </p14:nvContentPartPr>
              <p14:xfrm>
                <a:off x="8861506" y="1977483"/>
                <a:ext cx="135720" cy="22320"/>
              </p14:xfrm>
            </p:contentPart>
          </mc:Choice>
          <mc:Fallback>
            <p:pic>
              <p:nvPicPr>
                <p:cNvPr id="190" name="Рукописный ввод 189">
                  <a:extLst>
                    <a:ext uri="{FF2B5EF4-FFF2-40B4-BE49-F238E27FC236}">
                      <a16:creationId xmlns:a16="http://schemas.microsoft.com/office/drawing/2014/main" id="{D8B46B26-BC9A-F2BA-64F3-F783E8D607E9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8843866" y="1959843"/>
                  <a:ext cx="17136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9">
              <p14:nvContentPartPr>
                <p14:cNvPr id="191" name="Рукописный ввод 190">
                  <a:extLst>
                    <a:ext uri="{FF2B5EF4-FFF2-40B4-BE49-F238E27FC236}">
                      <a16:creationId xmlns:a16="http://schemas.microsoft.com/office/drawing/2014/main" id="{C55C468C-79A0-3299-C42A-6BA45B2E6E6F}"/>
                    </a:ext>
                  </a:extLst>
                </p14:cNvPr>
                <p14:cNvContentPartPr/>
                <p14:nvPr/>
              </p14:nvContentPartPr>
              <p14:xfrm>
                <a:off x="9066346" y="1978203"/>
                <a:ext cx="136080" cy="106200"/>
              </p14:xfrm>
            </p:contentPart>
          </mc:Choice>
          <mc:Fallback>
            <p:pic>
              <p:nvPicPr>
                <p:cNvPr id="191" name="Рукописный ввод 190">
                  <a:extLst>
                    <a:ext uri="{FF2B5EF4-FFF2-40B4-BE49-F238E27FC236}">
                      <a16:creationId xmlns:a16="http://schemas.microsoft.com/office/drawing/2014/main" id="{C55C468C-79A0-3299-C42A-6BA45B2E6E6F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9048706" y="1960203"/>
                  <a:ext cx="17172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1">
              <p14:nvContentPartPr>
                <p14:cNvPr id="192" name="Рукописный ввод 191">
                  <a:extLst>
                    <a:ext uri="{FF2B5EF4-FFF2-40B4-BE49-F238E27FC236}">
                      <a16:creationId xmlns:a16="http://schemas.microsoft.com/office/drawing/2014/main" id="{92042CE4-8D67-FD83-61DB-4528145E03ED}"/>
                    </a:ext>
                  </a:extLst>
                </p14:cNvPr>
                <p14:cNvContentPartPr/>
                <p14:nvPr/>
              </p14:nvContentPartPr>
              <p14:xfrm>
                <a:off x="9304306" y="1863723"/>
                <a:ext cx="4680" cy="196200"/>
              </p14:xfrm>
            </p:contentPart>
          </mc:Choice>
          <mc:Fallback>
            <p:pic>
              <p:nvPicPr>
                <p:cNvPr id="192" name="Рукописный ввод 191">
                  <a:extLst>
                    <a:ext uri="{FF2B5EF4-FFF2-40B4-BE49-F238E27FC236}">
                      <a16:creationId xmlns:a16="http://schemas.microsoft.com/office/drawing/2014/main" id="{92042CE4-8D67-FD83-61DB-4528145E03ED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9286306" y="1846083"/>
                  <a:ext cx="4032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3">
              <p14:nvContentPartPr>
                <p14:cNvPr id="193" name="Рукописный ввод 192">
                  <a:extLst>
                    <a:ext uri="{FF2B5EF4-FFF2-40B4-BE49-F238E27FC236}">
                      <a16:creationId xmlns:a16="http://schemas.microsoft.com/office/drawing/2014/main" id="{AEC2CB7B-59E2-3651-7570-FA2612929A9C}"/>
                    </a:ext>
                  </a:extLst>
                </p14:cNvPr>
                <p14:cNvContentPartPr/>
                <p14:nvPr/>
              </p14:nvContentPartPr>
              <p14:xfrm>
                <a:off x="9185866" y="1971723"/>
                <a:ext cx="160560" cy="15480"/>
              </p14:xfrm>
            </p:contentPart>
          </mc:Choice>
          <mc:Fallback>
            <p:pic>
              <p:nvPicPr>
                <p:cNvPr id="193" name="Рукописный ввод 192">
                  <a:extLst>
                    <a:ext uri="{FF2B5EF4-FFF2-40B4-BE49-F238E27FC236}">
                      <a16:creationId xmlns:a16="http://schemas.microsoft.com/office/drawing/2014/main" id="{AEC2CB7B-59E2-3651-7570-FA2612929A9C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9167866" y="1953723"/>
                  <a:ext cx="19620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5">
              <p14:nvContentPartPr>
                <p14:cNvPr id="196" name="Рукописный ввод 195">
                  <a:extLst>
                    <a:ext uri="{FF2B5EF4-FFF2-40B4-BE49-F238E27FC236}">
                      <a16:creationId xmlns:a16="http://schemas.microsoft.com/office/drawing/2014/main" id="{DE14A94E-65DF-092E-797F-1CE0C7EAF01C}"/>
                    </a:ext>
                  </a:extLst>
                </p14:cNvPr>
                <p14:cNvContentPartPr/>
                <p14:nvPr/>
              </p14:nvContentPartPr>
              <p14:xfrm>
                <a:off x="9356866" y="1955883"/>
                <a:ext cx="119520" cy="151920"/>
              </p14:xfrm>
            </p:contentPart>
          </mc:Choice>
          <mc:Fallback>
            <p:pic>
              <p:nvPicPr>
                <p:cNvPr id="196" name="Рукописный ввод 195">
                  <a:extLst>
                    <a:ext uri="{FF2B5EF4-FFF2-40B4-BE49-F238E27FC236}">
                      <a16:creationId xmlns:a16="http://schemas.microsoft.com/office/drawing/2014/main" id="{DE14A94E-65DF-092E-797F-1CE0C7EAF01C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9339226" y="1938243"/>
                  <a:ext cx="15516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7">
              <p14:nvContentPartPr>
                <p14:cNvPr id="197" name="Рукописный ввод 196">
                  <a:extLst>
                    <a:ext uri="{FF2B5EF4-FFF2-40B4-BE49-F238E27FC236}">
                      <a16:creationId xmlns:a16="http://schemas.microsoft.com/office/drawing/2014/main" id="{AA1A8D1D-6CCD-2A73-4758-B2D6B09BD9D4}"/>
                    </a:ext>
                  </a:extLst>
                </p14:cNvPr>
                <p14:cNvContentPartPr/>
                <p14:nvPr/>
              </p14:nvContentPartPr>
              <p14:xfrm>
                <a:off x="9515266" y="1791723"/>
                <a:ext cx="150480" cy="348840"/>
              </p14:xfrm>
            </p:contentPart>
          </mc:Choice>
          <mc:Fallback>
            <p:pic>
              <p:nvPicPr>
                <p:cNvPr id="197" name="Рукописный ввод 196">
                  <a:extLst>
                    <a:ext uri="{FF2B5EF4-FFF2-40B4-BE49-F238E27FC236}">
                      <a16:creationId xmlns:a16="http://schemas.microsoft.com/office/drawing/2014/main" id="{AA1A8D1D-6CCD-2A73-4758-B2D6B09BD9D4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9497626" y="1773723"/>
                  <a:ext cx="186120" cy="384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0" name="Группа 199">
            <a:extLst>
              <a:ext uri="{FF2B5EF4-FFF2-40B4-BE49-F238E27FC236}">
                <a16:creationId xmlns:a16="http://schemas.microsoft.com/office/drawing/2014/main" id="{098D321E-4767-7ADC-C389-64239932A6E0}"/>
              </a:ext>
            </a:extLst>
          </p:cNvPr>
          <p:cNvGrpSpPr/>
          <p:nvPr/>
        </p:nvGrpSpPr>
        <p:grpSpPr>
          <a:xfrm>
            <a:off x="3647266" y="1631883"/>
            <a:ext cx="598537" cy="405988"/>
            <a:chOff x="3647266" y="1631883"/>
            <a:chExt cx="598537" cy="405988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9">
              <p14:nvContentPartPr>
                <p14:cNvPr id="163" name="Рукописный ввод 162">
                  <a:extLst>
                    <a:ext uri="{FF2B5EF4-FFF2-40B4-BE49-F238E27FC236}">
                      <a16:creationId xmlns:a16="http://schemas.microsoft.com/office/drawing/2014/main" id="{33AE6BDB-6804-555F-3986-1D6D620A3E1A}"/>
                    </a:ext>
                  </a:extLst>
                </p14:cNvPr>
                <p14:cNvContentPartPr/>
                <p14:nvPr/>
              </p14:nvContentPartPr>
              <p14:xfrm>
                <a:off x="3647266" y="1631883"/>
                <a:ext cx="81720" cy="212760"/>
              </p14:xfrm>
            </p:contentPart>
          </mc:Choice>
          <mc:Fallback>
            <p:pic>
              <p:nvPicPr>
                <p:cNvPr id="163" name="Рукописный ввод 162">
                  <a:extLst>
                    <a:ext uri="{FF2B5EF4-FFF2-40B4-BE49-F238E27FC236}">
                      <a16:creationId xmlns:a16="http://schemas.microsoft.com/office/drawing/2014/main" id="{33AE6BDB-6804-555F-3986-1D6D620A3E1A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3629266" y="1614243"/>
                  <a:ext cx="11736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1">
              <p14:nvContentPartPr>
                <p14:cNvPr id="164" name="Рукописный ввод 163">
                  <a:extLst>
                    <a:ext uri="{FF2B5EF4-FFF2-40B4-BE49-F238E27FC236}">
                      <a16:creationId xmlns:a16="http://schemas.microsoft.com/office/drawing/2014/main" id="{54132B44-4E7C-990B-CA7C-DC488813BEA0}"/>
                    </a:ext>
                  </a:extLst>
                </p14:cNvPr>
                <p14:cNvContentPartPr/>
                <p14:nvPr/>
              </p14:nvContentPartPr>
              <p14:xfrm>
                <a:off x="3726466" y="1665723"/>
                <a:ext cx="223920" cy="133200"/>
              </p14:xfrm>
            </p:contentPart>
          </mc:Choice>
          <mc:Fallback>
            <p:pic>
              <p:nvPicPr>
                <p:cNvPr id="164" name="Рукописный ввод 163">
                  <a:extLst>
                    <a:ext uri="{FF2B5EF4-FFF2-40B4-BE49-F238E27FC236}">
                      <a16:creationId xmlns:a16="http://schemas.microsoft.com/office/drawing/2014/main" id="{54132B44-4E7C-990B-CA7C-DC488813BEA0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3708826" y="1648083"/>
                  <a:ext cx="25956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3">
              <p14:nvContentPartPr>
                <p14:cNvPr id="199" name="Рукописный ввод 198">
                  <a:extLst>
                    <a:ext uri="{FF2B5EF4-FFF2-40B4-BE49-F238E27FC236}">
                      <a16:creationId xmlns:a16="http://schemas.microsoft.com/office/drawing/2014/main" id="{DAF0D645-7E60-AC3A-300E-AE58F4CA9131}"/>
                    </a:ext>
                  </a:extLst>
                </p14:cNvPr>
                <p14:cNvContentPartPr/>
                <p14:nvPr/>
              </p14:nvContentPartPr>
              <p14:xfrm>
                <a:off x="3977963" y="1662751"/>
                <a:ext cx="267840" cy="375120"/>
              </p14:xfrm>
            </p:contentPart>
          </mc:Choice>
          <mc:Fallback>
            <p:pic>
              <p:nvPicPr>
                <p:cNvPr id="199" name="Рукописный ввод 198">
                  <a:extLst>
                    <a:ext uri="{FF2B5EF4-FFF2-40B4-BE49-F238E27FC236}">
                      <a16:creationId xmlns:a16="http://schemas.microsoft.com/office/drawing/2014/main" id="{DAF0D645-7E60-AC3A-300E-AE58F4CA9131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3960323" y="1645111"/>
                  <a:ext cx="303480" cy="410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9" name="Группа 288">
            <a:extLst>
              <a:ext uri="{FF2B5EF4-FFF2-40B4-BE49-F238E27FC236}">
                <a16:creationId xmlns:a16="http://schemas.microsoft.com/office/drawing/2014/main" id="{980E5618-1CCE-8EBA-44B9-C4704C30C880}"/>
              </a:ext>
            </a:extLst>
          </p:cNvPr>
          <p:cNvGrpSpPr/>
          <p:nvPr/>
        </p:nvGrpSpPr>
        <p:grpSpPr>
          <a:xfrm>
            <a:off x="8373991" y="1107271"/>
            <a:ext cx="185760" cy="113400"/>
            <a:chOff x="7472843" y="1107271"/>
            <a:chExt cx="185760" cy="1134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5">
              <p14:nvContentPartPr>
                <p14:cNvPr id="269" name="Рукописный ввод 268">
                  <a:extLst>
                    <a:ext uri="{FF2B5EF4-FFF2-40B4-BE49-F238E27FC236}">
                      <a16:creationId xmlns:a16="http://schemas.microsoft.com/office/drawing/2014/main" id="{C2FDC205-F6A4-74A7-425B-1635D9BCE060}"/>
                    </a:ext>
                  </a:extLst>
                </p14:cNvPr>
                <p14:cNvContentPartPr/>
                <p14:nvPr/>
              </p14:nvContentPartPr>
              <p14:xfrm>
                <a:off x="7472843" y="1220311"/>
                <a:ext cx="360" cy="360"/>
              </p14:xfrm>
            </p:contentPart>
          </mc:Choice>
          <mc:Fallback>
            <p:pic>
              <p:nvPicPr>
                <p:cNvPr id="269" name="Рукописный ввод 268">
                  <a:extLst>
                    <a:ext uri="{FF2B5EF4-FFF2-40B4-BE49-F238E27FC236}">
                      <a16:creationId xmlns:a16="http://schemas.microsoft.com/office/drawing/2014/main" id="{C2FDC205-F6A4-74A7-425B-1635D9BCE060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7464203" y="121131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7">
              <p14:nvContentPartPr>
                <p14:cNvPr id="276" name="Рукописный ввод 275">
                  <a:extLst>
                    <a:ext uri="{FF2B5EF4-FFF2-40B4-BE49-F238E27FC236}">
                      <a16:creationId xmlns:a16="http://schemas.microsoft.com/office/drawing/2014/main" id="{2FF90B51-20F5-E9DB-8CDB-DF94E512E0EC}"/>
                    </a:ext>
                  </a:extLst>
                </p14:cNvPr>
                <p14:cNvContentPartPr/>
                <p14:nvPr/>
              </p14:nvContentPartPr>
              <p14:xfrm>
                <a:off x="7636283" y="1107271"/>
                <a:ext cx="360" cy="360"/>
              </p14:xfrm>
            </p:contentPart>
          </mc:Choice>
          <mc:Fallback>
            <p:pic>
              <p:nvPicPr>
                <p:cNvPr id="276" name="Рукописный ввод 275">
                  <a:extLst>
                    <a:ext uri="{FF2B5EF4-FFF2-40B4-BE49-F238E27FC236}">
                      <a16:creationId xmlns:a16="http://schemas.microsoft.com/office/drawing/2014/main" id="{2FF90B51-20F5-E9DB-8CDB-DF94E512E0EC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7627643" y="109827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8">
              <p14:nvContentPartPr>
                <p14:cNvPr id="278" name="Рукописный ввод 277">
                  <a:extLst>
                    <a:ext uri="{FF2B5EF4-FFF2-40B4-BE49-F238E27FC236}">
                      <a16:creationId xmlns:a16="http://schemas.microsoft.com/office/drawing/2014/main" id="{3E273984-8C85-B00E-20FA-DEFC65CD6820}"/>
                    </a:ext>
                  </a:extLst>
                </p14:cNvPr>
                <p14:cNvContentPartPr/>
                <p14:nvPr/>
              </p14:nvContentPartPr>
              <p14:xfrm>
                <a:off x="7658243" y="1157311"/>
                <a:ext cx="360" cy="360"/>
              </p14:xfrm>
            </p:contentPart>
          </mc:Choice>
          <mc:Fallback>
            <p:pic>
              <p:nvPicPr>
                <p:cNvPr id="278" name="Рукописный ввод 277">
                  <a:extLst>
                    <a:ext uri="{FF2B5EF4-FFF2-40B4-BE49-F238E27FC236}">
                      <a16:creationId xmlns:a16="http://schemas.microsoft.com/office/drawing/2014/main" id="{3E273984-8C85-B00E-20FA-DEFC65CD6820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7649603" y="114867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14" name="TextBox 313">
                <a:extLst>
                  <a:ext uri="{FF2B5EF4-FFF2-40B4-BE49-F238E27FC236}">
                    <a16:creationId xmlns:a16="http://schemas.microsoft.com/office/drawing/2014/main" id="{5A7FD8AE-8164-BCDB-0F2A-4982319C82A8}"/>
                  </a:ext>
                </a:extLst>
              </p:cNvPr>
              <p:cNvSpPr txBox="1"/>
              <p:nvPr/>
            </p:nvSpPr>
            <p:spPr>
              <a:xfrm>
                <a:off x="4295516" y="1724675"/>
                <a:ext cx="3242519" cy="360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 smtClean="0">
                              <a:latin typeface="Cambria Math" panose="02040503050406030204" pitchFamily="18" charset="0"/>
                              <a:ea typeface="ADLaM Display" panose="02010000000000000000" pitchFamily="2" charset="0"/>
                              <a:cs typeface="ADLaM Display" panose="02010000000000000000" pitchFamily="2" charset="0"/>
                            </a:rPr>
                          </m:ctrlPr>
                        </m:sSub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  <a:ea typeface="ADLaM Display" panose="02010000000000000000" pitchFamily="2" charset="0"/>
                              <a:cs typeface="ADLaM Display" panose="02010000000000000000" pitchFamily="2" charset="0"/>
                            </a:rPr>
                            <m:t>𝑬</m:t>
                          </m:r>
                        </m:e>
                        <m:sub>
                          <m:r>
                            <a:rPr lang="en-US" sz="1600" b="1" i="1" smtClean="0">
                              <a:latin typeface="Cambria Math" panose="02040503050406030204" pitchFamily="18" charset="0"/>
                              <a:ea typeface="ADLaM Display" panose="02010000000000000000" pitchFamily="2" charset="0"/>
                              <a:cs typeface="ADLaM Display" panose="02010000000000000000" pitchFamily="2" charset="0"/>
                            </a:rPr>
                            <m:t>𝜶</m:t>
                          </m:r>
                        </m:sub>
                      </m:sSub>
                      <m:r>
                        <a:rPr lang="en-US" sz="1600" b="1" i="1" smtClean="0">
                          <a:latin typeface="Cambria Math" panose="02040503050406030204" pitchFamily="18" charset="0"/>
                          <a:ea typeface="ADLaM Display" panose="02010000000000000000" pitchFamily="2" charset="0"/>
                          <a:cs typeface="ADLaM Display" panose="02010000000000000000" pitchFamily="2" charset="0"/>
                        </a:rPr>
                        <m:t>=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  <a:ea typeface="ADLaM Display" panose="02010000000000000000" pitchFamily="2" charset="0"/>
                          <a:cs typeface="ADLaM Display" panose="02010000000000000000" pitchFamily="2" charset="0"/>
                        </a:rPr>
                        <m:t>𝟎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  <a:ea typeface="ADLaM Display" panose="02010000000000000000" pitchFamily="2" charset="0"/>
                          <a:cs typeface="ADLaM Display" panose="02010000000000000000" pitchFamily="2" charset="0"/>
                        </a:rPr>
                        <m:t> 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  <a:ea typeface="ADLaM Display" panose="02010000000000000000" pitchFamily="2" charset="0"/>
                          <a:cs typeface="ADLaM Display" panose="02010000000000000000" pitchFamily="2" charset="0"/>
                        </a:rPr>
                        <m:t>𝑴𝒆𝑽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  <a:ea typeface="ADLaM Display" panose="02010000000000000000" pitchFamily="2" charset="0"/>
                          <a:cs typeface="ADLaM Display" panose="02010000000000000000" pitchFamily="2" charset="0"/>
                        </a:rPr>
                        <m:t>→</m:t>
                      </m:r>
                      <m:sSub>
                        <m:sSubPr>
                          <m:ctrlPr>
                            <a:rPr lang="en-US" sz="1600" b="1" i="1" smtClean="0">
                              <a:latin typeface="Cambria Math" panose="02040503050406030204" pitchFamily="18" charset="0"/>
                              <a:ea typeface="ADLaM Display" panose="02010000000000000000" pitchFamily="2" charset="0"/>
                              <a:cs typeface="ADLaM Display" panose="02010000000000000000" pitchFamily="2" charset="0"/>
                            </a:rPr>
                          </m:ctrlPr>
                        </m:sSub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  <a:ea typeface="ADLaM Display" panose="02010000000000000000" pitchFamily="2" charset="0"/>
                              <a:cs typeface="ADLaM Display" panose="02010000000000000000" pitchFamily="2" charset="0"/>
                            </a:rPr>
                            <m:t>𝑬</m:t>
                          </m:r>
                        </m:e>
                        <m:sub>
                          <m:r>
                            <a:rPr lang="en-US" sz="1600" b="1" i="1" smtClean="0">
                              <a:latin typeface="Cambria Math" panose="02040503050406030204" pitchFamily="18" charset="0"/>
                              <a:ea typeface="ADLaM Display" panose="02010000000000000000" pitchFamily="2" charset="0"/>
                              <a:cs typeface="ADLaM Display" panose="02010000000000000000" pitchFamily="2" charset="0"/>
                            </a:rPr>
                            <m:t>𝜷</m:t>
                          </m:r>
                        </m:sub>
                      </m:sSub>
                      <m:r>
                        <a:rPr lang="en-US" sz="1600" b="1" i="1" smtClean="0">
                          <a:latin typeface="Cambria Math" panose="02040503050406030204" pitchFamily="18" charset="0"/>
                          <a:ea typeface="ADLaM Display" panose="02010000000000000000" pitchFamily="2" charset="0"/>
                          <a:cs typeface="ADLaM Display" panose="02010000000000000000" pitchFamily="2" charset="0"/>
                        </a:rPr>
                        <m:t>=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  <a:ea typeface="ADLaM Display" panose="02010000000000000000" pitchFamily="2" charset="0"/>
                          <a:cs typeface="ADLaM Display" panose="02010000000000000000" pitchFamily="2" charset="0"/>
                        </a:rPr>
                        <m:t>𝟒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  <a:ea typeface="ADLaM Display" panose="02010000000000000000" pitchFamily="2" charset="0"/>
                          <a:cs typeface="ADLaM Display" panose="02010000000000000000" pitchFamily="2" charset="0"/>
                        </a:rPr>
                        <m:t>,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  <a:ea typeface="ADLaM Display" panose="02010000000000000000" pitchFamily="2" charset="0"/>
                          <a:cs typeface="ADLaM Display" panose="02010000000000000000" pitchFamily="2" charset="0"/>
                        </a:rPr>
                        <m:t>𝟒𝟒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  <a:ea typeface="ADLaM Display" panose="02010000000000000000" pitchFamily="2" charset="0"/>
                          <a:cs typeface="ADLaM Display" panose="02010000000000000000" pitchFamily="2" charset="0"/>
                        </a:rPr>
                        <m:t> 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  <a:ea typeface="ADLaM Display" panose="02010000000000000000" pitchFamily="2" charset="0"/>
                          <a:cs typeface="ADLaM Display" panose="02010000000000000000" pitchFamily="2" charset="0"/>
                        </a:rPr>
                        <m:t>𝑴𝒆𝑽</m:t>
                      </m:r>
                    </m:oMath>
                  </m:oMathPara>
                </a14:m>
                <a:endParaRPr lang="ru-RU" sz="1600" b="1" dirty="0">
                  <a:latin typeface="Aptos SemiBold" panose="020F0502020204030204" pitchFamily="34" charset="0"/>
                  <a:ea typeface="ADLaM Display" panose="02010000000000000000" pitchFamily="2" charset="0"/>
                  <a:cs typeface="ADLaM Display" panose="02010000000000000000" pitchFamily="2" charset="0"/>
                </a:endParaRPr>
              </a:p>
            </p:txBody>
          </p:sp>
        </mc:Choice>
        <mc:Fallback>
          <p:sp>
            <p:nvSpPr>
              <p:cNvPr id="314" name="TextBox 313">
                <a:extLst>
                  <a:ext uri="{FF2B5EF4-FFF2-40B4-BE49-F238E27FC236}">
                    <a16:creationId xmlns:a16="http://schemas.microsoft.com/office/drawing/2014/main" id="{5A7FD8AE-8164-BCDB-0F2A-4982319C82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5516" y="1724675"/>
                <a:ext cx="3242519" cy="360804"/>
              </a:xfrm>
              <a:prstGeom prst="rect">
                <a:avLst/>
              </a:prstGeom>
              <a:blipFill>
                <a:blip r:embed="rId119"/>
                <a:stretch>
                  <a:fillRect b="-678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6" name="TextBox 315">
            <a:extLst>
              <a:ext uri="{FF2B5EF4-FFF2-40B4-BE49-F238E27FC236}">
                <a16:creationId xmlns:a16="http://schemas.microsoft.com/office/drawing/2014/main" id="{FE73400B-E999-307F-985A-1FD62094EF54}"/>
              </a:ext>
            </a:extLst>
          </p:cNvPr>
          <p:cNvSpPr txBox="1"/>
          <p:nvPr/>
        </p:nvSpPr>
        <p:spPr>
          <a:xfrm>
            <a:off x="1538066" y="4830022"/>
            <a:ext cx="1313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  <a:latin typeface="Aptos SemiBold" panose="020F05020202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neutron</a:t>
            </a:r>
            <a:endParaRPr lang="ru-RU" sz="1600" b="1" dirty="0">
              <a:solidFill>
                <a:srgbClr val="0070C0"/>
              </a:solidFill>
              <a:latin typeface="Aptos SemiBold" panose="020F050202020403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317" name="TextBox 316">
            <a:extLst>
              <a:ext uri="{FF2B5EF4-FFF2-40B4-BE49-F238E27FC236}">
                <a16:creationId xmlns:a16="http://schemas.microsoft.com/office/drawing/2014/main" id="{C4C405E3-19A7-856D-F6E1-7B64BB847691}"/>
              </a:ext>
            </a:extLst>
          </p:cNvPr>
          <p:cNvSpPr txBox="1"/>
          <p:nvPr/>
        </p:nvSpPr>
        <p:spPr>
          <a:xfrm>
            <a:off x="2412622" y="4870643"/>
            <a:ext cx="1313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  <a:latin typeface="Aptos SemiBold" panose="020F05020202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total</a:t>
            </a:r>
            <a:endParaRPr lang="ru-RU" sz="1600" b="1" dirty="0">
              <a:solidFill>
                <a:srgbClr val="0070C0"/>
              </a:solidFill>
              <a:latin typeface="Aptos SemiBold" panose="020F050202020403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20">
            <p14:nvContentPartPr>
              <p14:cNvPr id="318" name="Рукописный ввод 317">
                <a:extLst>
                  <a:ext uri="{FF2B5EF4-FFF2-40B4-BE49-F238E27FC236}">
                    <a16:creationId xmlns:a16="http://schemas.microsoft.com/office/drawing/2014/main" id="{22100B13-C6CC-DBA9-8831-802770F76952}"/>
                  </a:ext>
                </a:extLst>
              </p14:cNvPr>
              <p14:cNvContentPartPr/>
              <p14:nvPr/>
            </p14:nvContentPartPr>
            <p14:xfrm>
              <a:off x="1315403" y="3049471"/>
              <a:ext cx="1549440" cy="235440"/>
            </p14:xfrm>
          </p:contentPart>
        </mc:Choice>
        <mc:Fallback>
          <p:pic>
            <p:nvPicPr>
              <p:cNvPr id="318" name="Рукописный ввод 317">
                <a:extLst>
                  <a:ext uri="{FF2B5EF4-FFF2-40B4-BE49-F238E27FC236}">
                    <a16:creationId xmlns:a16="http://schemas.microsoft.com/office/drawing/2014/main" id="{22100B13-C6CC-DBA9-8831-802770F76952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1306403" y="3040831"/>
                <a:ext cx="1567080" cy="25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2">
            <p14:nvContentPartPr>
              <p14:cNvPr id="321" name="Рукописный ввод 320">
                <a:extLst>
                  <a:ext uri="{FF2B5EF4-FFF2-40B4-BE49-F238E27FC236}">
                    <a16:creationId xmlns:a16="http://schemas.microsoft.com/office/drawing/2014/main" id="{9804900A-9839-30BE-F879-8B59EB8A5CF7}"/>
                  </a:ext>
                </a:extLst>
              </p14:cNvPr>
              <p14:cNvContentPartPr/>
              <p14:nvPr/>
            </p14:nvContentPartPr>
            <p14:xfrm>
              <a:off x="4931603" y="3317311"/>
              <a:ext cx="720360" cy="399240"/>
            </p14:xfrm>
          </p:contentPart>
        </mc:Choice>
        <mc:Fallback>
          <p:pic>
            <p:nvPicPr>
              <p:cNvPr id="321" name="Рукописный ввод 320">
                <a:extLst>
                  <a:ext uri="{FF2B5EF4-FFF2-40B4-BE49-F238E27FC236}">
                    <a16:creationId xmlns:a16="http://schemas.microsoft.com/office/drawing/2014/main" id="{9804900A-9839-30BE-F879-8B59EB8A5CF7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4922603" y="3308671"/>
                <a:ext cx="738000" cy="41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4">
            <p14:nvContentPartPr>
              <p14:cNvPr id="325" name="Рукописный ввод 324">
                <a:extLst>
                  <a:ext uri="{FF2B5EF4-FFF2-40B4-BE49-F238E27FC236}">
                    <a16:creationId xmlns:a16="http://schemas.microsoft.com/office/drawing/2014/main" id="{283B908F-0A4D-190C-FEAC-3FF09DDDA733}"/>
                  </a:ext>
                </a:extLst>
              </p14:cNvPr>
              <p14:cNvContentPartPr/>
              <p14:nvPr/>
            </p14:nvContentPartPr>
            <p14:xfrm>
              <a:off x="6404723" y="3270871"/>
              <a:ext cx="605520" cy="350280"/>
            </p14:xfrm>
          </p:contentPart>
        </mc:Choice>
        <mc:Fallback>
          <p:pic>
            <p:nvPicPr>
              <p:cNvPr id="325" name="Рукописный ввод 324">
                <a:extLst>
                  <a:ext uri="{FF2B5EF4-FFF2-40B4-BE49-F238E27FC236}">
                    <a16:creationId xmlns:a16="http://schemas.microsoft.com/office/drawing/2014/main" id="{283B908F-0A4D-190C-FEAC-3FF09DDDA733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6395723" y="3261871"/>
                <a:ext cx="623160" cy="36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6">
            <p14:nvContentPartPr>
              <p14:cNvPr id="326" name="Рукописный ввод 325">
                <a:extLst>
                  <a:ext uri="{FF2B5EF4-FFF2-40B4-BE49-F238E27FC236}">
                    <a16:creationId xmlns:a16="http://schemas.microsoft.com/office/drawing/2014/main" id="{9214D474-61C7-8E77-5DA6-3E685EB0A067}"/>
                  </a:ext>
                </a:extLst>
              </p14:cNvPr>
              <p14:cNvContentPartPr/>
              <p14:nvPr/>
            </p14:nvContentPartPr>
            <p14:xfrm>
              <a:off x="7034363" y="3242791"/>
              <a:ext cx="1828440" cy="177120"/>
            </p14:xfrm>
          </p:contentPart>
        </mc:Choice>
        <mc:Fallback>
          <p:pic>
            <p:nvPicPr>
              <p:cNvPr id="326" name="Рукописный ввод 325">
                <a:extLst>
                  <a:ext uri="{FF2B5EF4-FFF2-40B4-BE49-F238E27FC236}">
                    <a16:creationId xmlns:a16="http://schemas.microsoft.com/office/drawing/2014/main" id="{9214D474-61C7-8E77-5DA6-3E685EB0A067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7025723" y="3233791"/>
                <a:ext cx="1846080" cy="19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8">
            <p14:nvContentPartPr>
              <p14:cNvPr id="327" name="Рукописный ввод 326">
                <a:extLst>
                  <a:ext uri="{FF2B5EF4-FFF2-40B4-BE49-F238E27FC236}">
                    <a16:creationId xmlns:a16="http://schemas.microsoft.com/office/drawing/2014/main" id="{34B0E07D-13D9-2C81-731C-7F44E9FCB1AF}"/>
                  </a:ext>
                </a:extLst>
              </p14:cNvPr>
              <p14:cNvContentPartPr/>
              <p14:nvPr/>
            </p14:nvContentPartPr>
            <p14:xfrm>
              <a:off x="8906363" y="2590831"/>
              <a:ext cx="2200680" cy="301320"/>
            </p14:xfrm>
          </p:contentPart>
        </mc:Choice>
        <mc:Fallback>
          <p:pic>
            <p:nvPicPr>
              <p:cNvPr id="327" name="Рукописный ввод 326">
                <a:extLst>
                  <a:ext uri="{FF2B5EF4-FFF2-40B4-BE49-F238E27FC236}">
                    <a16:creationId xmlns:a16="http://schemas.microsoft.com/office/drawing/2014/main" id="{34B0E07D-13D9-2C81-731C-7F44E9FCB1AF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8897723" y="2581831"/>
                <a:ext cx="2218320" cy="31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0">
            <p14:nvContentPartPr>
              <p14:cNvPr id="328" name="Рукописный ввод 327">
                <a:extLst>
                  <a:ext uri="{FF2B5EF4-FFF2-40B4-BE49-F238E27FC236}">
                    <a16:creationId xmlns:a16="http://schemas.microsoft.com/office/drawing/2014/main" id="{C047423B-B929-C529-5C82-986B9151613C}"/>
                  </a:ext>
                </a:extLst>
              </p14:cNvPr>
              <p14:cNvContentPartPr/>
              <p14:nvPr/>
            </p14:nvContentPartPr>
            <p14:xfrm>
              <a:off x="10465883" y="3215071"/>
              <a:ext cx="573840" cy="176040"/>
            </p14:xfrm>
          </p:contentPart>
        </mc:Choice>
        <mc:Fallback>
          <p:pic>
            <p:nvPicPr>
              <p:cNvPr id="328" name="Рукописный ввод 327">
                <a:extLst>
                  <a:ext uri="{FF2B5EF4-FFF2-40B4-BE49-F238E27FC236}">
                    <a16:creationId xmlns:a16="http://schemas.microsoft.com/office/drawing/2014/main" id="{C047423B-B929-C529-5C82-986B9151613C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10457243" y="3206431"/>
                <a:ext cx="591480" cy="19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2">
            <p14:nvContentPartPr>
              <p14:cNvPr id="334" name="Рукописный ввод 333">
                <a:extLst>
                  <a:ext uri="{FF2B5EF4-FFF2-40B4-BE49-F238E27FC236}">
                    <a16:creationId xmlns:a16="http://schemas.microsoft.com/office/drawing/2014/main" id="{6E275D4E-D678-E07D-3A59-A04A2B58AA95}"/>
                  </a:ext>
                </a:extLst>
              </p14:cNvPr>
              <p14:cNvContentPartPr/>
              <p14:nvPr/>
            </p14:nvContentPartPr>
            <p14:xfrm>
              <a:off x="80243" y="4415311"/>
              <a:ext cx="360720" cy="161280"/>
            </p14:xfrm>
          </p:contentPart>
        </mc:Choice>
        <mc:Fallback>
          <p:pic>
            <p:nvPicPr>
              <p:cNvPr id="334" name="Рукописный ввод 333">
                <a:extLst>
                  <a:ext uri="{FF2B5EF4-FFF2-40B4-BE49-F238E27FC236}">
                    <a16:creationId xmlns:a16="http://schemas.microsoft.com/office/drawing/2014/main" id="{6E275D4E-D678-E07D-3A59-A04A2B58AA95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71243" y="4406311"/>
                <a:ext cx="37836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4">
            <p14:nvContentPartPr>
              <p14:cNvPr id="335" name="Рукописный ввод 334">
                <a:extLst>
                  <a:ext uri="{FF2B5EF4-FFF2-40B4-BE49-F238E27FC236}">
                    <a16:creationId xmlns:a16="http://schemas.microsoft.com/office/drawing/2014/main" id="{370E0831-9EE2-5F77-B044-1665E07B400C}"/>
                  </a:ext>
                </a:extLst>
              </p14:cNvPr>
              <p14:cNvContentPartPr/>
              <p14:nvPr/>
            </p14:nvContentPartPr>
            <p14:xfrm>
              <a:off x="3193883" y="5318551"/>
              <a:ext cx="360" cy="360"/>
            </p14:xfrm>
          </p:contentPart>
        </mc:Choice>
        <mc:Fallback>
          <p:pic>
            <p:nvPicPr>
              <p:cNvPr id="335" name="Рукописный ввод 334">
                <a:extLst>
                  <a:ext uri="{FF2B5EF4-FFF2-40B4-BE49-F238E27FC236}">
                    <a16:creationId xmlns:a16="http://schemas.microsoft.com/office/drawing/2014/main" id="{370E0831-9EE2-5F77-B044-1665E07B400C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3185243" y="530955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5">
            <p14:nvContentPartPr>
              <p14:cNvPr id="336" name="Рукописный ввод 335">
                <a:extLst>
                  <a:ext uri="{FF2B5EF4-FFF2-40B4-BE49-F238E27FC236}">
                    <a16:creationId xmlns:a16="http://schemas.microsoft.com/office/drawing/2014/main" id="{989F39E0-756B-93BA-34B9-463C1FC2A351}"/>
                  </a:ext>
                </a:extLst>
              </p14:cNvPr>
              <p14:cNvContentPartPr/>
              <p14:nvPr/>
            </p14:nvContentPartPr>
            <p14:xfrm>
              <a:off x="2170403" y="4759831"/>
              <a:ext cx="542520" cy="30600"/>
            </p14:xfrm>
          </p:contentPart>
        </mc:Choice>
        <mc:Fallback>
          <p:pic>
            <p:nvPicPr>
              <p:cNvPr id="336" name="Рукописный ввод 335">
                <a:extLst>
                  <a:ext uri="{FF2B5EF4-FFF2-40B4-BE49-F238E27FC236}">
                    <a16:creationId xmlns:a16="http://schemas.microsoft.com/office/drawing/2014/main" id="{989F39E0-756B-93BA-34B9-463C1FC2A351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2161763" y="4750831"/>
                <a:ext cx="560160" cy="48240"/>
              </a:xfrm>
              <a:prstGeom prst="rect">
                <a:avLst/>
              </a:prstGeom>
            </p:spPr>
          </p:pic>
        </mc:Fallback>
      </mc:AlternateContent>
      <p:grpSp>
        <p:nvGrpSpPr>
          <p:cNvPr id="339" name="Группа 338">
            <a:extLst>
              <a:ext uri="{FF2B5EF4-FFF2-40B4-BE49-F238E27FC236}">
                <a16:creationId xmlns:a16="http://schemas.microsoft.com/office/drawing/2014/main" id="{68B06BFD-F0A5-F0C7-9BCB-58C7BDAD1BE6}"/>
              </a:ext>
            </a:extLst>
          </p:cNvPr>
          <p:cNvGrpSpPr/>
          <p:nvPr/>
        </p:nvGrpSpPr>
        <p:grpSpPr>
          <a:xfrm>
            <a:off x="2231243" y="4772071"/>
            <a:ext cx="152640" cy="140760"/>
            <a:chOff x="2231243" y="4772071"/>
            <a:chExt cx="152640" cy="140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7">
              <p14:nvContentPartPr>
                <p14:cNvPr id="337" name="Рукописный ввод 336">
                  <a:extLst>
                    <a:ext uri="{FF2B5EF4-FFF2-40B4-BE49-F238E27FC236}">
                      <a16:creationId xmlns:a16="http://schemas.microsoft.com/office/drawing/2014/main" id="{D2EC1109-490D-3DF9-0323-DDF2BA7BA0D7}"/>
                    </a:ext>
                  </a:extLst>
                </p14:cNvPr>
                <p14:cNvContentPartPr/>
                <p14:nvPr/>
              </p14:nvContentPartPr>
              <p14:xfrm>
                <a:off x="2333843" y="4785391"/>
                <a:ext cx="17640" cy="11880"/>
              </p14:xfrm>
            </p:contentPart>
          </mc:Choice>
          <mc:Fallback>
            <p:pic>
              <p:nvPicPr>
                <p:cNvPr id="337" name="Рукописный ввод 336">
                  <a:extLst>
                    <a:ext uri="{FF2B5EF4-FFF2-40B4-BE49-F238E27FC236}">
                      <a16:creationId xmlns:a16="http://schemas.microsoft.com/office/drawing/2014/main" id="{D2EC1109-490D-3DF9-0323-DDF2BA7BA0D7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2325203" y="4776391"/>
                  <a:ext cx="3528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9">
              <p14:nvContentPartPr>
                <p14:cNvPr id="338" name="Рукописный ввод 337">
                  <a:extLst>
                    <a:ext uri="{FF2B5EF4-FFF2-40B4-BE49-F238E27FC236}">
                      <a16:creationId xmlns:a16="http://schemas.microsoft.com/office/drawing/2014/main" id="{42C41AA1-D8BC-C912-C4E7-997084AAF58F}"/>
                    </a:ext>
                  </a:extLst>
                </p14:cNvPr>
                <p14:cNvContentPartPr/>
                <p14:nvPr/>
              </p14:nvContentPartPr>
              <p14:xfrm>
                <a:off x="2231243" y="4772071"/>
                <a:ext cx="152640" cy="140760"/>
              </p14:xfrm>
            </p:contentPart>
          </mc:Choice>
          <mc:Fallback>
            <p:pic>
              <p:nvPicPr>
                <p:cNvPr id="338" name="Рукописный ввод 337">
                  <a:extLst>
                    <a:ext uri="{FF2B5EF4-FFF2-40B4-BE49-F238E27FC236}">
                      <a16:creationId xmlns:a16="http://schemas.microsoft.com/office/drawing/2014/main" id="{42C41AA1-D8BC-C912-C4E7-997084AAF58F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2222243" y="4763071"/>
                  <a:ext cx="170280" cy="158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2" name="Группа 341">
            <a:extLst>
              <a:ext uri="{FF2B5EF4-FFF2-40B4-BE49-F238E27FC236}">
                <a16:creationId xmlns:a16="http://schemas.microsoft.com/office/drawing/2014/main" id="{AFBE9DFB-51B8-133A-EB13-F25C1426A20C}"/>
              </a:ext>
            </a:extLst>
          </p:cNvPr>
          <p:cNvGrpSpPr/>
          <p:nvPr/>
        </p:nvGrpSpPr>
        <p:grpSpPr>
          <a:xfrm>
            <a:off x="2943323" y="4693951"/>
            <a:ext cx="482040" cy="249480"/>
            <a:chOff x="2943323" y="4693951"/>
            <a:chExt cx="482040" cy="249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41">
              <p14:nvContentPartPr>
                <p14:cNvPr id="340" name="Рукописный ввод 339">
                  <a:extLst>
                    <a:ext uri="{FF2B5EF4-FFF2-40B4-BE49-F238E27FC236}">
                      <a16:creationId xmlns:a16="http://schemas.microsoft.com/office/drawing/2014/main" id="{304E85D7-6201-D5A7-B9CA-AE12846C1494}"/>
                    </a:ext>
                  </a:extLst>
                </p14:cNvPr>
                <p14:cNvContentPartPr/>
                <p14:nvPr/>
              </p14:nvContentPartPr>
              <p14:xfrm>
                <a:off x="2943323" y="4693951"/>
                <a:ext cx="482040" cy="75240"/>
              </p14:xfrm>
            </p:contentPart>
          </mc:Choice>
          <mc:Fallback>
            <p:pic>
              <p:nvPicPr>
                <p:cNvPr id="340" name="Рукописный ввод 339">
                  <a:extLst>
                    <a:ext uri="{FF2B5EF4-FFF2-40B4-BE49-F238E27FC236}">
                      <a16:creationId xmlns:a16="http://schemas.microsoft.com/office/drawing/2014/main" id="{304E85D7-6201-D5A7-B9CA-AE12846C1494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2934323" y="4684951"/>
                  <a:ext cx="49968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3">
              <p14:nvContentPartPr>
                <p14:cNvPr id="341" name="Рукописный ввод 340">
                  <a:extLst>
                    <a:ext uri="{FF2B5EF4-FFF2-40B4-BE49-F238E27FC236}">
                      <a16:creationId xmlns:a16="http://schemas.microsoft.com/office/drawing/2014/main" id="{E7BDAB3D-5EF6-38C0-35DB-45E30072EC32}"/>
                    </a:ext>
                  </a:extLst>
                </p14:cNvPr>
                <p14:cNvContentPartPr/>
                <p14:nvPr/>
              </p14:nvContentPartPr>
              <p14:xfrm>
                <a:off x="3121523" y="4741111"/>
                <a:ext cx="106560" cy="202320"/>
              </p14:xfrm>
            </p:contentPart>
          </mc:Choice>
          <mc:Fallback>
            <p:pic>
              <p:nvPicPr>
                <p:cNvPr id="341" name="Рукописный ввод 340">
                  <a:extLst>
                    <a:ext uri="{FF2B5EF4-FFF2-40B4-BE49-F238E27FC236}">
                      <a16:creationId xmlns:a16="http://schemas.microsoft.com/office/drawing/2014/main" id="{E7BDAB3D-5EF6-38C0-35DB-45E30072EC32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3112523" y="4732471"/>
                  <a:ext cx="124200" cy="219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45">
            <p14:nvContentPartPr>
              <p14:cNvPr id="345" name="Рукописный ввод 344">
                <a:extLst>
                  <a:ext uri="{FF2B5EF4-FFF2-40B4-BE49-F238E27FC236}">
                    <a16:creationId xmlns:a16="http://schemas.microsoft.com/office/drawing/2014/main" id="{B6675EBB-2CB3-493F-0477-CC5ACF893541}"/>
                  </a:ext>
                </a:extLst>
              </p14:cNvPr>
              <p14:cNvContentPartPr/>
              <p14:nvPr/>
            </p14:nvContentPartPr>
            <p14:xfrm>
              <a:off x="228923" y="5655871"/>
              <a:ext cx="546840" cy="149400"/>
            </p14:xfrm>
          </p:contentPart>
        </mc:Choice>
        <mc:Fallback>
          <p:pic>
            <p:nvPicPr>
              <p:cNvPr id="345" name="Рукописный ввод 344">
                <a:extLst>
                  <a:ext uri="{FF2B5EF4-FFF2-40B4-BE49-F238E27FC236}">
                    <a16:creationId xmlns:a16="http://schemas.microsoft.com/office/drawing/2014/main" id="{B6675EBB-2CB3-493F-0477-CC5ACF893541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219923" y="5646871"/>
                <a:ext cx="56448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7">
            <p14:nvContentPartPr>
              <p14:cNvPr id="352" name="Рукописный ввод 351">
                <a:extLst>
                  <a:ext uri="{FF2B5EF4-FFF2-40B4-BE49-F238E27FC236}">
                    <a16:creationId xmlns:a16="http://schemas.microsoft.com/office/drawing/2014/main" id="{1A02EADA-7DE0-935A-48B8-468FEB18498B}"/>
                  </a:ext>
                </a:extLst>
              </p14:cNvPr>
              <p14:cNvContentPartPr/>
              <p14:nvPr/>
            </p14:nvContentPartPr>
            <p14:xfrm>
              <a:off x="4595363" y="6369391"/>
              <a:ext cx="542160" cy="63000"/>
            </p14:xfrm>
          </p:contentPart>
        </mc:Choice>
        <mc:Fallback>
          <p:pic>
            <p:nvPicPr>
              <p:cNvPr id="352" name="Рукописный ввод 351">
                <a:extLst>
                  <a:ext uri="{FF2B5EF4-FFF2-40B4-BE49-F238E27FC236}">
                    <a16:creationId xmlns:a16="http://schemas.microsoft.com/office/drawing/2014/main" id="{1A02EADA-7DE0-935A-48B8-468FEB18498B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4577363" y="6351751"/>
                <a:ext cx="577800" cy="9864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Овал 14">
            <a:extLst>
              <a:ext uri="{FF2B5EF4-FFF2-40B4-BE49-F238E27FC236}">
                <a16:creationId xmlns:a16="http://schemas.microsoft.com/office/drawing/2014/main" id="{ADAAA806-3787-4731-9620-B5D70C56F39F}"/>
              </a:ext>
            </a:extLst>
          </p:cNvPr>
          <p:cNvSpPr/>
          <p:nvPr/>
        </p:nvSpPr>
        <p:spPr>
          <a:xfrm>
            <a:off x="5557680" y="2492640"/>
            <a:ext cx="914400" cy="914400"/>
          </a:xfrm>
          <a:prstGeom prst="ellipse">
            <a:avLst/>
          </a:prstGeom>
          <a:solidFill>
            <a:srgbClr val="5B2D90">
              <a:alpha val="5000"/>
            </a:srgbClr>
          </a:solidFill>
          <a:ln w="18000">
            <a:solidFill>
              <a:srgbClr val="5B2D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ja-JP" altLang="en-US">
              <a:solidFill>
                <a:srgbClr val="5B2D90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6582633F-EA17-426D-B69E-7CBFB07D4437}"/>
              </a:ext>
            </a:extLst>
          </p:cNvPr>
          <p:cNvSpPr/>
          <p:nvPr/>
        </p:nvSpPr>
        <p:spPr>
          <a:xfrm>
            <a:off x="10401840" y="2671920"/>
            <a:ext cx="731520" cy="731520"/>
          </a:xfrm>
          <a:prstGeom prst="ellipse">
            <a:avLst/>
          </a:prstGeom>
          <a:solidFill>
            <a:srgbClr val="004F8B">
              <a:alpha val="5000"/>
            </a:srgbClr>
          </a:solidFill>
          <a:ln w="18000">
            <a:solidFill>
              <a:srgbClr val="004F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fr-FR">
              <a:solidFill>
                <a:srgbClr val="004F8B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8259928A-027C-4F0D-9E29-52D8692CA825}"/>
              </a:ext>
            </a:extLst>
          </p:cNvPr>
          <p:cNvSpPr/>
          <p:nvPr/>
        </p:nvSpPr>
        <p:spPr>
          <a:xfrm>
            <a:off x="7707960" y="5341320"/>
            <a:ext cx="1358963" cy="914400"/>
          </a:xfrm>
          <a:prstGeom prst="rect">
            <a:avLst/>
          </a:prstGeom>
          <a:solidFill>
            <a:srgbClr val="E71224">
              <a:alpha val="5000"/>
            </a:srgbClr>
          </a:solidFill>
          <a:ln w="180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zh-CN" altLang="en-US">
              <a:solidFill>
                <a:srgbClr val="E71224"/>
              </a:solidFill>
            </a:endParaRPr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id="{5704A061-9815-49F8-A94C-EF312663F032}"/>
              </a:ext>
            </a:extLst>
          </p:cNvPr>
          <p:cNvSpPr/>
          <p:nvPr/>
        </p:nvSpPr>
        <p:spPr>
          <a:xfrm>
            <a:off x="6583803" y="1001320"/>
            <a:ext cx="822960" cy="822960"/>
          </a:xfrm>
          <a:prstGeom prst="ellipse">
            <a:avLst/>
          </a:prstGeom>
          <a:solidFill>
            <a:srgbClr val="AB008B">
              <a:alpha val="5000"/>
            </a:srgbClr>
          </a:solidFill>
          <a:ln w="36000">
            <a:solidFill>
              <a:srgbClr val="AB00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fr-FR">
              <a:solidFill>
                <a:srgbClr val="AB008B"/>
              </a:solidFill>
            </a:endParaRPr>
          </a:p>
        </p:txBody>
      </p:sp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324452BE-85D2-4D21-A027-162C707BA16B}"/>
              </a:ext>
            </a:extLst>
          </p:cNvPr>
          <p:cNvSpPr/>
          <p:nvPr/>
        </p:nvSpPr>
        <p:spPr>
          <a:xfrm>
            <a:off x="9066922" y="5355360"/>
            <a:ext cx="2096111" cy="822960"/>
          </a:xfrm>
          <a:prstGeom prst="roundRect">
            <a:avLst/>
          </a:prstGeom>
          <a:solidFill>
            <a:srgbClr val="AB008B">
              <a:alpha val="5000"/>
            </a:srgbClr>
          </a:solidFill>
          <a:ln w="36000">
            <a:solidFill>
              <a:srgbClr val="AB00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fr-FR">
              <a:solidFill>
                <a:srgbClr val="AB008B"/>
              </a:solidFill>
            </a:endParaRP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268AD7AF-F79E-4651-8F70-0986657213B1}"/>
              </a:ext>
            </a:extLst>
          </p:cNvPr>
          <p:cNvSpPr/>
          <p:nvPr/>
        </p:nvSpPr>
        <p:spPr>
          <a:xfrm>
            <a:off x="5137522" y="5355360"/>
            <a:ext cx="2570437" cy="822960"/>
          </a:xfrm>
          <a:prstGeom prst="roundRect">
            <a:avLst/>
          </a:prstGeom>
          <a:solidFill>
            <a:srgbClr val="AB008B">
              <a:alpha val="5000"/>
            </a:srgbClr>
          </a:solidFill>
          <a:ln w="36000">
            <a:solidFill>
              <a:srgbClr val="AB00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fr-FR">
              <a:solidFill>
                <a:srgbClr val="AB008B"/>
              </a:solidFill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1B95E4CB-C03F-46F5-AAA7-EB82F701E012}"/>
              </a:ext>
            </a:extLst>
          </p:cNvPr>
          <p:cNvSpPr/>
          <p:nvPr/>
        </p:nvSpPr>
        <p:spPr>
          <a:xfrm>
            <a:off x="7406763" y="1047040"/>
            <a:ext cx="1346391" cy="731520"/>
          </a:xfrm>
          <a:prstGeom prst="rect">
            <a:avLst/>
          </a:prstGeom>
          <a:solidFill>
            <a:srgbClr val="E71224">
              <a:alpha val="5000"/>
            </a:srgbClr>
          </a:solidFill>
          <a:ln w="360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ko-KR" altLang="en-US">
              <a:solidFill>
                <a:srgbClr val="E71224"/>
              </a:solidFill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CE8EA3C2-EEED-4A19-90F8-89236BAD8DF1}"/>
              </a:ext>
            </a:extLst>
          </p:cNvPr>
          <p:cNvSpPr/>
          <p:nvPr/>
        </p:nvSpPr>
        <p:spPr>
          <a:xfrm>
            <a:off x="3182531" y="2331288"/>
            <a:ext cx="7219309" cy="1463040"/>
          </a:xfrm>
          <a:prstGeom prst="roundRect">
            <a:avLst/>
          </a:prstGeom>
          <a:solidFill>
            <a:srgbClr val="AB008B">
              <a:alpha val="5000"/>
            </a:srgbClr>
          </a:solidFill>
          <a:ln w="36000">
            <a:solidFill>
              <a:srgbClr val="AB00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ko-KR" altLang="en-US">
              <a:solidFill>
                <a:srgbClr val="AB008B"/>
              </a:solidFill>
            </a:endParaRPr>
          </a:p>
        </p:txBody>
      </p:sp>
      <p:sp>
        <p:nvSpPr>
          <p:cNvPr id="367" name="Прямоугольник 366">
            <a:extLst>
              <a:ext uri="{FF2B5EF4-FFF2-40B4-BE49-F238E27FC236}">
                <a16:creationId xmlns:a16="http://schemas.microsoft.com/office/drawing/2014/main" id="{8000B4E9-A573-027A-9AEF-5ED02FAD0A1A}"/>
              </a:ext>
            </a:extLst>
          </p:cNvPr>
          <p:cNvSpPr/>
          <p:nvPr/>
        </p:nvSpPr>
        <p:spPr>
          <a:xfrm>
            <a:off x="3420940" y="951557"/>
            <a:ext cx="5645982" cy="11410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91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14" grpId="0"/>
      <p:bldP spid="316" grpId="0"/>
      <p:bldP spid="317" grpId="0"/>
      <p:bldP spid="15" grpId="0" animBg="1"/>
      <p:bldP spid="15" grpId="1" animBg="1"/>
      <p:bldP spid="16" grpId="0" animBg="1"/>
      <p:bldP spid="16" grpId="1" animBg="1"/>
      <p:bldP spid="23" grpId="0" animBg="1"/>
      <p:bldP spid="51" grpId="0" animBg="1"/>
      <p:bldP spid="41" grpId="0" animBg="1"/>
      <p:bldP spid="28" grpId="0" animBg="1"/>
      <p:bldP spid="36" grpId="0" animBg="1"/>
      <p:bldP spid="13" grpId="0" animBg="1"/>
      <p:bldP spid="36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B96769CE-01E1-E21B-C609-B85E9527964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81223"/>
                <a:ext cx="10515600" cy="798014"/>
              </a:xfrm>
              <a:custGeom>
                <a:avLst/>
                <a:gdLst>
                  <a:gd name="connsiteX0" fmla="*/ 0 w 10515600"/>
                  <a:gd name="connsiteY0" fmla="*/ 133005 h 798014"/>
                  <a:gd name="connsiteX1" fmla="*/ 133005 w 10515600"/>
                  <a:gd name="connsiteY1" fmla="*/ 0 h 798014"/>
                  <a:gd name="connsiteX2" fmla="*/ 702427 w 10515600"/>
                  <a:gd name="connsiteY2" fmla="*/ 0 h 798014"/>
                  <a:gd name="connsiteX3" fmla="*/ 1476840 w 10515600"/>
                  <a:gd name="connsiteY3" fmla="*/ 0 h 798014"/>
                  <a:gd name="connsiteX4" fmla="*/ 1841270 w 10515600"/>
                  <a:gd name="connsiteY4" fmla="*/ 0 h 798014"/>
                  <a:gd name="connsiteX5" fmla="*/ 2205700 w 10515600"/>
                  <a:gd name="connsiteY5" fmla="*/ 0 h 798014"/>
                  <a:gd name="connsiteX6" fmla="*/ 2570130 w 10515600"/>
                  <a:gd name="connsiteY6" fmla="*/ 0 h 798014"/>
                  <a:gd name="connsiteX7" fmla="*/ 3344543 w 10515600"/>
                  <a:gd name="connsiteY7" fmla="*/ 0 h 798014"/>
                  <a:gd name="connsiteX8" fmla="*/ 4016461 w 10515600"/>
                  <a:gd name="connsiteY8" fmla="*/ 0 h 798014"/>
                  <a:gd name="connsiteX9" fmla="*/ 4790874 w 10515600"/>
                  <a:gd name="connsiteY9" fmla="*/ 0 h 798014"/>
                  <a:gd name="connsiteX10" fmla="*/ 5257800 w 10515600"/>
                  <a:gd name="connsiteY10" fmla="*/ 0 h 798014"/>
                  <a:gd name="connsiteX11" fmla="*/ 5724726 w 10515600"/>
                  <a:gd name="connsiteY11" fmla="*/ 0 h 798014"/>
                  <a:gd name="connsiteX12" fmla="*/ 6294147 w 10515600"/>
                  <a:gd name="connsiteY12" fmla="*/ 0 h 798014"/>
                  <a:gd name="connsiteX13" fmla="*/ 6556081 w 10515600"/>
                  <a:gd name="connsiteY13" fmla="*/ 0 h 798014"/>
                  <a:gd name="connsiteX14" fmla="*/ 6818015 w 10515600"/>
                  <a:gd name="connsiteY14" fmla="*/ 0 h 798014"/>
                  <a:gd name="connsiteX15" fmla="*/ 7284941 w 10515600"/>
                  <a:gd name="connsiteY15" fmla="*/ 0 h 798014"/>
                  <a:gd name="connsiteX16" fmla="*/ 7649371 w 10515600"/>
                  <a:gd name="connsiteY16" fmla="*/ 0 h 798014"/>
                  <a:gd name="connsiteX17" fmla="*/ 8423784 w 10515600"/>
                  <a:gd name="connsiteY17" fmla="*/ 0 h 798014"/>
                  <a:gd name="connsiteX18" fmla="*/ 8993206 w 10515600"/>
                  <a:gd name="connsiteY18" fmla="*/ 0 h 798014"/>
                  <a:gd name="connsiteX19" fmla="*/ 9460132 w 10515600"/>
                  <a:gd name="connsiteY19" fmla="*/ 0 h 798014"/>
                  <a:gd name="connsiteX20" fmla="*/ 9722066 w 10515600"/>
                  <a:gd name="connsiteY20" fmla="*/ 0 h 798014"/>
                  <a:gd name="connsiteX21" fmla="*/ 10382595 w 10515600"/>
                  <a:gd name="connsiteY21" fmla="*/ 0 h 798014"/>
                  <a:gd name="connsiteX22" fmla="*/ 10515600 w 10515600"/>
                  <a:gd name="connsiteY22" fmla="*/ 133005 h 798014"/>
                  <a:gd name="connsiteX23" fmla="*/ 10515600 w 10515600"/>
                  <a:gd name="connsiteY23" fmla="*/ 665009 h 798014"/>
                  <a:gd name="connsiteX24" fmla="*/ 10382595 w 10515600"/>
                  <a:gd name="connsiteY24" fmla="*/ 798014 h 798014"/>
                  <a:gd name="connsiteX25" fmla="*/ 9813173 w 10515600"/>
                  <a:gd name="connsiteY25" fmla="*/ 798014 h 798014"/>
                  <a:gd name="connsiteX26" fmla="*/ 9038760 w 10515600"/>
                  <a:gd name="connsiteY26" fmla="*/ 798014 h 798014"/>
                  <a:gd name="connsiteX27" fmla="*/ 8674330 w 10515600"/>
                  <a:gd name="connsiteY27" fmla="*/ 798014 h 798014"/>
                  <a:gd name="connsiteX28" fmla="*/ 8412396 w 10515600"/>
                  <a:gd name="connsiteY28" fmla="*/ 798014 h 798014"/>
                  <a:gd name="connsiteX29" fmla="*/ 7945470 w 10515600"/>
                  <a:gd name="connsiteY29" fmla="*/ 798014 h 798014"/>
                  <a:gd name="connsiteX30" fmla="*/ 7171057 w 10515600"/>
                  <a:gd name="connsiteY30" fmla="*/ 798014 h 798014"/>
                  <a:gd name="connsiteX31" fmla="*/ 6601635 w 10515600"/>
                  <a:gd name="connsiteY31" fmla="*/ 798014 h 798014"/>
                  <a:gd name="connsiteX32" fmla="*/ 6032213 w 10515600"/>
                  <a:gd name="connsiteY32" fmla="*/ 798014 h 798014"/>
                  <a:gd name="connsiteX33" fmla="*/ 5565288 w 10515600"/>
                  <a:gd name="connsiteY33" fmla="*/ 798014 h 798014"/>
                  <a:gd name="connsiteX34" fmla="*/ 5098362 w 10515600"/>
                  <a:gd name="connsiteY34" fmla="*/ 798014 h 798014"/>
                  <a:gd name="connsiteX35" fmla="*/ 4426444 w 10515600"/>
                  <a:gd name="connsiteY35" fmla="*/ 798014 h 798014"/>
                  <a:gd name="connsiteX36" fmla="*/ 3754527 w 10515600"/>
                  <a:gd name="connsiteY36" fmla="*/ 798014 h 798014"/>
                  <a:gd name="connsiteX37" fmla="*/ 3287601 w 10515600"/>
                  <a:gd name="connsiteY37" fmla="*/ 798014 h 798014"/>
                  <a:gd name="connsiteX38" fmla="*/ 2923171 w 10515600"/>
                  <a:gd name="connsiteY38" fmla="*/ 798014 h 798014"/>
                  <a:gd name="connsiteX39" fmla="*/ 2353749 w 10515600"/>
                  <a:gd name="connsiteY39" fmla="*/ 798014 h 798014"/>
                  <a:gd name="connsiteX40" fmla="*/ 1989320 w 10515600"/>
                  <a:gd name="connsiteY40" fmla="*/ 798014 h 798014"/>
                  <a:gd name="connsiteX41" fmla="*/ 1419898 w 10515600"/>
                  <a:gd name="connsiteY41" fmla="*/ 798014 h 798014"/>
                  <a:gd name="connsiteX42" fmla="*/ 1157964 w 10515600"/>
                  <a:gd name="connsiteY42" fmla="*/ 798014 h 798014"/>
                  <a:gd name="connsiteX43" fmla="*/ 133005 w 10515600"/>
                  <a:gd name="connsiteY43" fmla="*/ 798014 h 798014"/>
                  <a:gd name="connsiteX44" fmla="*/ 0 w 10515600"/>
                  <a:gd name="connsiteY44" fmla="*/ 665009 h 798014"/>
                  <a:gd name="connsiteX45" fmla="*/ 0 w 10515600"/>
                  <a:gd name="connsiteY45" fmla="*/ 133005 h 798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0515600" h="798014" fill="none" extrusionOk="0">
                    <a:moveTo>
                      <a:pt x="0" y="133005"/>
                    </a:moveTo>
                    <a:cubicBezTo>
                      <a:pt x="-8207" y="55599"/>
                      <a:pt x="61857" y="2055"/>
                      <a:pt x="133005" y="0"/>
                    </a:cubicBezTo>
                    <a:cubicBezTo>
                      <a:pt x="400424" y="-38460"/>
                      <a:pt x="541934" y="11752"/>
                      <a:pt x="702427" y="0"/>
                    </a:cubicBezTo>
                    <a:cubicBezTo>
                      <a:pt x="862920" y="-11752"/>
                      <a:pt x="1093912" y="61680"/>
                      <a:pt x="1476840" y="0"/>
                    </a:cubicBezTo>
                    <a:cubicBezTo>
                      <a:pt x="1859768" y="-61680"/>
                      <a:pt x="1716587" y="1242"/>
                      <a:pt x="1841270" y="0"/>
                    </a:cubicBezTo>
                    <a:cubicBezTo>
                      <a:pt x="1965953" y="-1242"/>
                      <a:pt x="2091655" y="16721"/>
                      <a:pt x="2205700" y="0"/>
                    </a:cubicBezTo>
                    <a:cubicBezTo>
                      <a:pt x="2319745" y="-16721"/>
                      <a:pt x="2463308" y="15698"/>
                      <a:pt x="2570130" y="0"/>
                    </a:cubicBezTo>
                    <a:cubicBezTo>
                      <a:pt x="2676952" y="-15698"/>
                      <a:pt x="2958577" y="48117"/>
                      <a:pt x="3344543" y="0"/>
                    </a:cubicBezTo>
                    <a:cubicBezTo>
                      <a:pt x="3730509" y="-48117"/>
                      <a:pt x="3696287" y="46198"/>
                      <a:pt x="4016461" y="0"/>
                    </a:cubicBezTo>
                    <a:cubicBezTo>
                      <a:pt x="4336635" y="-46198"/>
                      <a:pt x="4558431" y="75560"/>
                      <a:pt x="4790874" y="0"/>
                    </a:cubicBezTo>
                    <a:cubicBezTo>
                      <a:pt x="5023317" y="-75560"/>
                      <a:pt x="5118065" y="51193"/>
                      <a:pt x="5257800" y="0"/>
                    </a:cubicBezTo>
                    <a:cubicBezTo>
                      <a:pt x="5397535" y="-51193"/>
                      <a:pt x="5599130" y="17685"/>
                      <a:pt x="5724726" y="0"/>
                    </a:cubicBezTo>
                    <a:cubicBezTo>
                      <a:pt x="5850322" y="-17685"/>
                      <a:pt x="6162862" y="21603"/>
                      <a:pt x="6294147" y="0"/>
                    </a:cubicBezTo>
                    <a:cubicBezTo>
                      <a:pt x="6425432" y="-21603"/>
                      <a:pt x="6464606" y="4999"/>
                      <a:pt x="6556081" y="0"/>
                    </a:cubicBezTo>
                    <a:cubicBezTo>
                      <a:pt x="6647556" y="-4999"/>
                      <a:pt x="6704328" y="21326"/>
                      <a:pt x="6818015" y="0"/>
                    </a:cubicBezTo>
                    <a:cubicBezTo>
                      <a:pt x="6931702" y="-21326"/>
                      <a:pt x="7096975" y="31920"/>
                      <a:pt x="7284941" y="0"/>
                    </a:cubicBezTo>
                    <a:cubicBezTo>
                      <a:pt x="7472907" y="-31920"/>
                      <a:pt x="7573695" y="27009"/>
                      <a:pt x="7649371" y="0"/>
                    </a:cubicBezTo>
                    <a:cubicBezTo>
                      <a:pt x="7725047" y="-27009"/>
                      <a:pt x="8150630" y="62750"/>
                      <a:pt x="8423784" y="0"/>
                    </a:cubicBezTo>
                    <a:cubicBezTo>
                      <a:pt x="8696938" y="-62750"/>
                      <a:pt x="8711743" y="51862"/>
                      <a:pt x="8993206" y="0"/>
                    </a:cubicBezTo>
                    <a:cubicBezTo>
                      <a:pt x="9274669" y="-51862"/>
                      <a:pt x="9344098" y="1859"/>
                      <a:pt x="9460132" y="0"/>
                    </a:cubicBezTo>
                    <a:cubicBezTo>
                      <a:pt x="9576166" y="-1859"/>
                      <a:pt x="9647052" y="23681"/>
                      <a:pt x="9722066" y="0"/>
                    </a:cubicBezTo>
                    <a:cubicBezTo>
                      <a:pt x="9797080" y="-23681"/>
                      <a:pt x="10195373" y="50288"/>
                      <a:pt x="10382595" y="0"/>
                    </a:cubicBezTo>
                    <a:cubicBezTo>
                      <a:pt x="10447973" y="17967"/>
                      <a:pt x="10500282" y="71754"/>
                      <a:pt x="10515600" y="133005"/>
                    </a:cubicBezTo>
                    <a:cubicBezTo>
                      <a:pt x="10520375" y="311489"/>
                      <a:pt x="10469862" y="471101"/>
                      <a:pt x="10515600" y="665009"/>
                    </a:cubicBezTo>
                    <a:cubicBezTo>
                      <a:pt x="10500349" y="744373"/>
                      <a:pt x="10464149" y="792119"/>
                      <a:pt x="10382595" y="798014"/>
                    </a:cubicBezTo>
                    <a:cubicBezTo>
                      <a:pt x="10228669" y="862828"/>
                      <a:pt x="10081358" y="796081"/>
                      <a:pt x="9813173" y="798014"/>
                    </a:cubicBezTo>
                    <a:cubicBezTo>
                      <a:pt x="9544988" y="799947"/>
                      <a:pt x="9390249" y="760122"/>
                      <a:pt x="9038760" y="798014"/>
                    </a:cubicBezTo>
                    <a:cubicBezTo>
                      <a:pt x="8687271" y="835906"/>
                      <a:pt x="8791191" y="790515"/>
                      <a:pt x="8674330" y="798014"/>
                    </a:cubicBezTo>
                    <a:cubicBezTo>
                      <a:pt x="8557469" y="805513"/>
                      <a:pt x="8486632" y="783595"/>
                      <a:pt x="8412396" y="798014"/>
                    </a:cubicBezTo>
                    <a:cubicBezTo>
                      <a:pt x="8338160" y="812433"/>
                      <a:pt x="8125115" y="750923"/>
                      <a:pt x="7945470" y="798014"/>
                    </a:cubicBezTo>
                    <a:cubicBezTo>
                      <a:pt x="7765825" y="845105"/>
                      <a:pt x="7412195" y="790279"/>
                      <a:pt x="7171057" y="798014"/>
                    </a:cubicBezTo>
                    <a:cubicBezTo>
                      <a:pt x="6929919" y="805749"/>
                      <a:pt x="6773114" y="795568"/>
                      <a:pt x="6601635" y="798014"/>
                    </a:cubicBezTo>
                    <a:cubicBezTo>
                      <a:pt x="6430156" y="800460"/>
                      <a:pt x="6184405" y="781648"/>
                      <a:pt x="6032213" y="798014"/>
                    </a:cubicBezTo>
                    <a:cubicBezTo>
                      <a:pt x="5880021" y="814380"/>
                      <a:pt x="5718109" y="749416"/>
                      <a:pt x="5565288" y="798014"/>
                    </a:cubicBezTo>
                    <a:cubicBezTo>
                      <a:pt x="5412468" y="846612"/>
                      <a:pt x="5240608" y="769755"/>
                      <a:pt x="5098362" y="798014"/>
                    </a:cubicBezTo>
                    <a:cubicBezTo>
                      <a:pt x="4956116" y="826273"/>
                      <a:pt x="4645761" y="774594"/>
                      <a:pt x="4426444" y="798014"/>
                    </a:cubicBezTo>
                    <a:cubicBezTo>
                      <a:pt x="4207127" y="821434"/>
                      <a:pt x="3960730" y="756563"/>
                      <a:pt x="3754527" y="798014"/>
                    </a:cubicBezTo>
                    <a:cubicBezTo>
                      <a:pt x="3548324" y="839465"/>
                      <a:pt x="3506077" y="771758"/>
                      <a:pt x="3287601" y="798014"/>
                    </a:cubicBezTo>
                    <a:cubicBezTo>
                      <a:pt x="3069125" y="824270"/>
                      <a:pt x="3064829" y="789809"/>
                      <a:pt x="2923171" y="798014"/>
                    </a:cubicBezTo>
                    <a:cubicBezTo>
                      <a:pt x="2781513" y="806219"/>
                      <a:pt x="2604465" y="777165"/>
                      <a:pt x="2353749" y="798014"/>
                    </a:cubicBezTo>
                    <a:cubicBezTo>
                      <a:pt x="2103033" y="818863"/>
                      <a:pt x="2121771" y="758044"/>
                      <a:pt x="1989320" y="798014"/>
                    </a:cubicBezTo>
                    <a:cubicBezTo>
                      <a:pt x="1856869" y="837984"/>
                      <a:pt x="1681858" y="768548"/>
                      <a:pt x="1419898" y="798014"/>
                    </a:cubicBezTo>
                    <a:cubicBezTo>
                      <a:pt x="1157938" y="827480"/>
                      <a:pt x="1240693" y="787524"/>
                      <a:pt x="1157964" y="798014"/>
                    </a:cubicBezTo>
                    <a:cubicBezTo>
                      <a:pt x="1075235" y="808504"/>
                      <a:pt x="441916" y="756960"/>
                      <a:pt x="133005" y="798014"/>
                    </a:cubicBezTo>
                    <a:cubicBezTo>
                      <a:pt x="63552" y="813501"/>
                      <a:pt x="2873" y="736825"/>
                      <a:pt x="0" y="665009"/>
                    </a:cubicBezTo>
                    <a:cubicBezTo>
                      <a:pt x="-57326" y="519712"/>
                      <a:pt x="50622" y="321549"/>
                      <a:pt x="0" y="133005"/>
                    </a:cubicBezTo>
                    <a:close/>
                  </a:path>
                  <a:path w="10515600" h="798014" stroke="0" extrusionOk="0">
                    <a:moveTo>
                      <a:pt x="0" y="133005"/>
                    </a:moveTo>
                    <a:cubicBezTo>
                      <a:pt x="-4563" y="56461"/>
                      <a:pt x="47406" y="-158"/>
                      <a:pt x="133005" y="0"/>
                    </a:cubicBezTo>
                    <a:cubicBezTo>
                      <a:pt x="188181" y="-12980"/>
                      <a:pt x="286523" y="5529"/>
                      <a:pt x="394939" y="0"/>
                    </a:cubicBezTo>
                    <a:cubicBezTo>
                      <a:pt x="503355" y="-5529"/>
                      <a:pt x="701948" y="39686"/>
                      <a:pt x="861865" y="0"/>
                    </a:cubicBezTo>
                    <a:cubicBezTo>
                      <a:pt x="1021782" y="-39686"/>
                      <a:pt x="1246654" y="18416"/>
                      <a:pt x="1431286" y="0"/>
                    </a:cubicBezTo>
                    <a:cubicBezTo>
                      <a:pt x="1615918" y="-18416"/>
                      <a:pt x="1891793" y="61139"/>
                      <a:pt x="2103204" y="0"/>
                    </a:cubicBezTo>
                    <a:cubicBezTo>
                      <a:pt x="2314615" y="-61139"/>
                      <a:pt x="2528080" y="70543"/>
                      <a:pt x="2877617" y="0"/>
                    </a:cubicBezTo>
                    <a:cubicBezTo>
                      <a:pt x="3227154" y="-70543"/>
                      <a:pt x="3475816" y="13968"/>
                      <a:pt x="3652031" y="0"/>
                    </a:cubicBezTo>
                    <a:cubicBezTo>
                      <a:pt x="3828246" y="-13968"/>
                      <a:pt x="4052779" y="3629"/>
                      <a:pt x="4426444" y="0"/>
                    </a:cubicBezTo>
                    <a:cubicBezTo>
                      <a:pt x="4800109" y="-3629"/>
                      <a:pt x="4793059" y="35683"/>
                      <a:pt x="5098362" y="0"/>
                    </a:cubicBezTo>
                    <a:cubicBezTo>
                      <a:pt x="5403665" y="-35683"/>
                      <a:pt x="5472337" y="70944"/>
                      <a:pt x="5770279" y="0"/>
                    </a:cubicBezTo>
                    <a:cubicBezTo>
                      <a:pt x="6068221" y="-70944"/>
                      <a:pt x="6178903" y="90511"/>
                      <a:pt x="6544693" y="0"/>
                    </a:cubicBezTo>
                    <a:cubicBezTo>
                      <a:pt x="6910483" y="-90511"/>
                      <a:pt x="6914944" y="69643"/>
                      <a:pt x="7216611" y="0"/>
                    </a:cubicBezTo>
                    <a:cubicBezTo>
                      <a:pt x="7518278" y="-69643"/>
                      <a:pt x="7664509" y="16723"/>
                      <a:pt x="7786032" y="0"/>
                    </a:cubicBezTo>
                    <a:cubicBezTo>
                      <a:pt x="7907555" y="-16723"/>
                      <a:pt x="8282511" y="4448"/>
                      <a:pt x="8560446" y="0"/>
                    </a:cubicBezTo>
                    <a:cubicBezTo>
                      <a:pt x="8838381" y="-4448"/>
                      <a:pt x="8716304" y="29840"/>
                      <a:pt x="8822380" y="0"/>
                    </a:cubicBezTo>
                    <a:cubicBezTo>
                      <a:pt x="8928456" y="-29840"/>
                      <a:pt x="9300822" y="23016"/>
                      <a:pt x="9494297" y="0"/>
                    </a:cubicBezTo>
                    <a:cubicBezTo>
                      <a:pt x="9687772" y="-23016"/>
                      <a:pt x="10018478" y="42909"/>
                      <a:pt x="10382595" y="0"/>
                    </a:cubicBezTo>
                    <a:cubicBezTo>
                      <a:pt x="10452865" y="951"/>
                      <a:pt x="10532984" y="59635"/>
                      <a:pt x="10515600" y="133005"/>
                    </a:cubicBezTo>
                    <a:cubicBezTo>
                      <a:pt x="10563054" y="245925"/>
                      <a:pt x="10455939" y="520160"/>
                      <a:pt x="10515600" y="665009"/>
                    </a:cubicBezTo>
                    <a:cubicBezTo>
                      <a:pt x="10517844" y="740553"/>
                      <a:pt x="10464391" y="794513"/>
                      <a:pt x="10382595" y="798014"/>
                    </a:cubicBezTo>
                    <a:cubicBezTo>
                      <a:pt x="10172102" y="804254"/>
                      <a:pt x="9967240" y="751734"/>
                      <a:pt x="9710677" y="798014"/>
                    </a:cubicBezTo>
                    <a:cubicBezTo>
                      <a:pt x="9454114" y="844294"/>
                      <a:pt x="9277076" y="793988"/>
                      <a:pt x="9141256" y="798014"/>
                    </a:cubicBezTo>
                    <a:cubicBezTo>
                      <a:pt x="9005436" y="802040"/>
                      <a:pt x="8526460" y="752249"/>
                      <a:pt x="8366842" y="798014"/>
                    </a:cubicBezTo>
                    <a:cubicBezTo>
                      <a:pt x="8207224" y="843779"/>
                      <a:pt x="8176897" y="766982"/>
                      <a:pt x="8002412" y="798014"/>
                    </a:cubicBezTo>
                    <a:cubicBezTo>
                      <a:pt x="7827927" y="829046"/>
                      <a:pt x="7729695" y="746324"/>
                      <a:pt x="7535487" y="798014"/>
                    </a:cubicBezTo>
                    <a:cubicBezTo>
                      <a:pt x="7341279" y="849704"/>
                      <a:pt x="7177739" y="797672"/>
                      <a:pt x="6863569" y="798014"/>
                    </a:cubicBezTo>
                    <a:cubicBezTo>
                      <a:pt x="6549399" y="798356"/>
                      <a:pt x="6475675" y="741176"/>
                      <a:pt x="6089156" y="798014"/>
                    </a:cubicBezTo>
                    <a:cubicBezTo>
                      <a:pt x="5702637" y="854852"/>
                      <a:pt x="5706903" y="794650"/>
                      <a:pt x="5417238" y="798014"/>
                    </a:cubicBezTo>
                    <a:cubicBezTo>
                      <a:pt x="5127573" y="801378"/>
                      <a:pt x="5224898" y="797615"/>
                      <a:pt x="5155304" y="798014"/>
                    </a:cubicBezTo>
                    <a:cubicBezTo>
                      <a:pt x="5085710" y="798413"/>
                      <a:pt x="4945631" y="755692"/>
                      <a:pt x="4790874" y="798014"/>
                    </a:cubicBezTo>
                    <a:cubicBezTo>
                      <a:pt x="4636117" y="840336"/>
                      <a:pt x="4491862" y="742452"/>
                      <a:pt x="4323948" y="798014"/>
                    </a:cubicBezTo>
                    <a:cubicBezTo>
                      <a:pt x="4156034" y="853576"/>
                      <a:pt x="3922747" y="783007"/>
                      <a:pt x="3652031" y="798014"/>
                    </a:cubicBezTo>
                    <a:cubicBezTo>
                      <a:pt x="3381315" y="813021"/>
                      <a:pt x="3489200" y="790122"/>
                      <a:pt x="3390097" y="798014"/>
                    </a:cubicBezTo>
                    <a:cubicBezTo>
                      <a:pt x="3290994" y="805906"/>
                      <a:pt x="3039113" y="742130"/>
                      <a:pt x="2923171" y="798014"/>
                    </a:cubicBezTo>
                    <a:cubicBezTo>
                      <a:pt x="2807229" y="853898"/>
                      <a:pt x="2740316" y="777135"/>
                      <a:pt x="2661237" y="798014"/>
                    </a:cubicBezTo>
                    <a:cubicBezTo>
                      <a:pt x="2582158" y="818893"/>
                      <a:pt x="2316775" y="747302"/>
                      <a:pt x="2194311" y="798014"/>
                    </a:cubicBezTo>
                    <a:cubicBezTo>
                      <a:pt x="2071847" y="848726"/>
                      <a:pt x="1988504" y="775730"/>
                      <a:pt x="1932377" y="798014"/>
                    </a:cubicBezTo>
                    <a:cubicBezTo>
                      <a:pt x="1876250" y="820298"/>
                      <a:pt x="1526699" y="769879"/>
                      <a:pt x="1362956" y="798014"/>
                    </a:cubicBezTo>
                    <a:cubicBezTo>
                      <a:pt x="1199213" y="826149"/>
                      <a:pt x="419402" y="789249"/>
                      <a:pt x="133005" y="798014"/>
                    </a:cubicBezTo>
                    <a:cubicBezTo>
                      <a:pt x="54521" y="812499"/>
                      <a:pt x="9915" y="725941"/>
                      <a:pt x="0" y="665009"/>
                    </a:cubicBezTo>
                    <a:cubicBezTo>
                      <a:pt x="-10060" y="448166"/>
                      <a:pt x="22536" y="246764"/>
                      <a:pt x="0" y="133005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19253885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>
                <a:normAutofit fontScale="90000"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ru-RU" dirty="0">
                    <a:ea typeface="ADLaM Display" panose="02010000000000000000" pitchFamily="2" charset="0"/>
                    <a:cs typeface="ADLaM Display" panose="02010000000000000000" pitchFamily="2" charset="0"/>
                  </a:rPr>
                  <a:t>-</a:t>
                </a:r>
                <a:r>
                  <a:rPr lang="en-US" dirty="0">
                    <a:latin typeface="ADLaM Display" panose="02010000000000000000" pitchFamily="2" charset="0"/>
                    <a:ea typeface="ADLaM Display" panose="02010000000000000000" pitchFamily="2" charset="0"/>
                    <a:cs typeface="ADLaM Display" panose="02010000000000000000" pitchFamily="2" charset="0"/>
                  </a:rPr>
                  <a:t>emission from the 1</a:t>
                </a:r>
                <a:r>
                  <a:rPr lang="en-US" baseline="30000" dirty="0">
                    <a:latin typeface="ADLaM Display" panose="02010000000000000000" pitchFamily="2" charset="0"/>
                    <a:ea typeface="ADLaM Display" panose="02010000000000000000" pitchFamily="2" charset="0"/>
                    <a:cs typeface="ADLaM Display" panose="02010000000000000000" pitchFamily="2" charset="0"/>
                  </a:rPr>
                  <a:t>st</a:t>
                </a:r>
                <a:r>
                  <a:rPr lang="en-US" dirty="0">
                    <a:latin typeface="ADLaM Display" panose="02010000000000000000" pitchFamily="2" charset="0"/>
                    <a:ea typeface="ADLaM Display" panose="02010000000000000000" pitchFamily="2" charset="0"/>
                    <a:cs typeface="ADLaM Display" panose="02010000000000000000" pitchFamily="2" charset="0"/>
                  </a:rPr>
                  <a:t> excited state of </a:t>
                </a:r>
                <a:r>
                  <a:rPr lang="en-US" baseline="30000" dirty="0">
                    <a:latin typeface="ADLaM Display" panose="02010000000000000000" pitchFamily="2" charset="0"/>
                    <a:ea typeface="ADLaM Display" panose="02010000000000000000" pitchFamily="2" charset="0"/>
                    <a:cs typeface="ADLaM Display" panose="02010000000000000000" pitchFamily="2" charset="0"/>
                  </a:rPr>
                  <a:t>12</a:t>
                </a:r>
                <a:r>
                  <a:rPr lang="en-US" dirty="0">
                    <a:latin typeface="ADLaM Display" panose="02010000000000000000" pitchFamily="2" charset="0"/>
                    <a:ea typeface="ADLaM Display" panose="02010000000000000000" pitchFamily="2" charset="0"/>
                    <a:cs typeface="ADLaM Display" panose="02010000000000000000" pitchFamily="2" charset="0"/>
                  </a:rPr>
                  <a:t>C</a:t>
                </a:r>
                <a:endParaRPr lang="ru-RU" dirty="0">
                  <a:ea typeface="ADLaM Display" panose="02010000000000000000" pitchFamily="2" charset="0"/>
                  <a:cs typeface="ADLaM Display" panose="02010000000000000000" pitchFamily="2" charset="0"/>
                </a:endParaRPr>
              </a:p>
            </p:txBody>
          </p:sp>
        </mc:Choice>
        <mc:Fallback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B96769CE-01E1-E21B-C609-B85E952796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81223"/>
                <a:ext cx="10515600" cy="798014"/>
              </a:xfrm>
              <a:prstGeom prst="roundRect">
                <a:avLst/>
              </a:prstGeom>
              <a:blipFill>
                <a:blip r:embed="rId3"/>
                <a:stretch>
                  <a:fillRect t="-7692" r="-1270" b="-17483"/>
                </a:stretch>
              </a:blipFill>
              <a:ln w="1270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192538854">
                      <a:custGeom>
                        <a:avLst/>
                        <a:gdLst>
                          <a:gd name="connsiteX0" fmla="*/ 0 w 10515600"/>
                          <a:gd name="connsiteY0" fmla="*/ 133005 h 798014"/>
                          <a:gd name="connsiteX1" fmla="*/ 133005 w 10515600"/>
                          <a:gd name="connsiteY1" fmla="*/ 0 h 798014"/>
                          <a:gd name="connsiteX2" fmla="*/ 702427 w 10515600"/>
                          <a:gd name="connsiteY2" fmla="*/ 0 h 798014"/>
                          <a:gd name="connsiteX3" fmla="*/ 1476840 w 10515600"/>
                          <a:gd name="connsiteY3" fmla="*/ 0 h 798014"/>
                          <a:gd name="connsiteX4" fmla="*/ 1841270 w 10515600"/>
                          <a:gd name="connsiteY4" fmla="*/ 0 h 798014"/>
                          <a:gd name="connsiteX5" fmla="*/ 2205700 w 10515600"/>
                          <a:gd name="connsiteY5" fmla="*/ 0 h 798014"/>
                          <a:gd name="connsiteX6" fmla="*/ 2570130 w 10515600"/>
                          <a:gd name="connsiteY6" fmla="*/ 0 h 798014"/>
                          <a:gd name="connsiteX7" fmla="*/ 3344543 w 10515600"/>
                          <a:gd name="connsiteY7" fmla="*/ 0 h 798014"/>
                          <a:gd name="connsiteX8" fmla="*/ 4016461 w 10515600"/>
                          <a:gd name="connsiteY8" fmla="*/ 0 h 798014"/>
                          <a:gd name="connsiteX9" fmla="*/ 4790874 w 10515600"/>
                          <a:gd name="connsiteY9" fmla="*/ 0 h 798014"/>
                          <a:gd name="connsiteX10" fmla="*/ 5257800 w 10515600"/>
                          <a:gd name="connsiteY10" fmla="*/ 0 h 798014"/>
                          <a:gd name="connsiteX11" fmla="*/ 5724726 w 10515600"/>
                          <a:gd name="connsiteY11" fmla="*/ 0 h 798014"/>
                          <a:gd name="connsiteX12" fmla="*/ 6294147 w 10515600"/>
                          <a:gd name="connsiteY12" fmla="*/ 0 h 798014"/>
                          <a:gd name="connsiteX13" fmla="*/ 6556081 w 10515600"/>
                          <a:gd name="connsiteY13" fmla="*/ 0 h 798014"/>
                          <a:gd name="connsiteX14" fmla="*/ 6818015 w 10515600"/>
                          <a:gd name="connsiteY14" fmla="*/ 0 h 798014"/>
                          <a:gd name="connsiteX15" fmla="*/ 7284941 w 10515600"/>
                          <a:gd name="connsiteY15" fmla="*/ 0 h 798014"/>
                          <a:gd name="connsiteX16" fmla="*/ 7649371 w 10515600"/>
                          <a:gd name="connsiteY16" fmla="*/ 0 h 798014"/>
                          <a:gd name="connsiteX17" fmla="*/ 8423784 w 10515600"/>
                          <a:gd name="connsiteY17" fmla="*/ 0 h 798014"/>
                          <a:gd name="connsiteX18" fmla="*/ 8993206 w 10515600"/>
                          <a:gd name="connsiteY18" fmla="*/ 0 h 798014"/>
                          <a:gd name="connsiteX19" fmla="*/ 9460132 w 10515600"/>
                          <a:gd name="connsiteY19" fmla="*/ 0 h 798014"/>
                          <a:gd name="connsiteX20" fmla="*/ 9722066 w 10515600"/>
                          <a:gd name="connsiteY20" fmla="*/ 0 h 798014"/>
                          <a:gd name="connsiteX21" fmla="*/ 10382595 w 10515600"/>
                          <a:gd name="connsiteY21" fmla="*/ 0 h 798014"/>
                          <a:gd name="connsiteX22" fmla="*/ 10515600 w 10515600"/>
                          <a:gd name="connsiteY22" fmla="*/ 133005 h 798014"/>
                          <a:gd name="connsiteX23" fmla="*/ 10515600 w 10515600"/>
                          <a:gd name="connsiteY23" fmla="*/ 665009 h 798014"/>
                          <a:gd name="connsiteX24" fmla="*/ 10382595 w 10515600"/>
                          <a:gd name="connsiteY24" fmla="*/ 798014 h 798014"/>
                          <a:gd name="connsiteX25" fmla="*/ 9813173 w 10515600"/>
                          <a:gd name="connsiteY25" fmla="*/ 798014 h 798014"/>
                          <a:gd name="connsiteX26" fmla="*/ 9038760 w 10515600"/>
                          <a:gd name="connsiteY26" fmla="*/ 798014 h 798014"/>
                          <a:gd name="connsiteX27" fmla="*/ 8674330 w 10515600"/>
                          <a:gd name="connsiteY27" fmla="*/ 798014 h 798014"/>
                          <a:gd name="connsiteX28" fmla="*/ 8412396 w 10515600"/>
                          <a:gd name="connsiteY28" fmla="*/ 798014 h 798014"/>
                          <a:gd name="connsiteX29" fmla="*/ 7945470 w 10515600"/>
                          <a:gd name="connsiteY29" fmla="*/ 798014 h 798014"/>
                          <a:gd name="connsiteX30" fmla="*/ 7171057 w 10515600"/>
                          <a:gd name="connsiteY30" fmla="*/ 798014 h 798014"/>
                          <a:gd name="connsiteX31" fmla="*/ 6601635 w 10515600"/>
                          <a:gd name="connsiteY31" fmla="*/ 798014 h 798014"/>
                          <a:gd name="connsiteX32" fmla="*/ 6032213 w 10515600"/>
                          <a:gd name="connsiteY32" fmla="*/ 798014 h 798014"/>
                          <a:gd name="connsiteX33" fmla="*/ 5565288 w 10515600"/>
                          <a:gd name="connsiteY33" fmla="*/ 798014 h 798014"/>
                          <a:gd name="connsiteX34" fmla="*/ 5098362 w 10515600"/>
                          <a:gd name="connsiteY34" fmla="*/ 798014 h 798014"/>
                          <a:gd name="connsiteX35" fmla="*/ 4426444 w 10515600"/>
                          <a:gd name="connsiteY35" fmla="*/ 798014 h 798014"/>
                          <a:gd name="connsiteX36" fmla="*/ 3754527 w 10515600"/>
                          <a:gd name="connsiteY36" fmla="*/ 798014 h 798014"/>
                          <a:gd name="connsiteX37" fmla="*/ 3287601 w 10515600"/>
                          <a:gd name="connsiteY37" fmla="*/ 798014 h 798014"/>
                          <a:gd name="connsiteX38" fmla="*/ 2923171 w 10515600"/>
                          <a:gd name="connsiteY38" fmla="*/ 798014 h 798014"/>
                          <a:gd name="connsiteX39" fmla="*/ 2353749 w 10515600"/>
                          <a:gd name="connsiteY39" fmla="*/ 798014 h 798014"/>
                          <a:gd name="connsiteX40" fmla="*/ 1989320 w 10515600"/>
                          <a:gd name="connsiteY40" fmla="*/ 798014 h 798014"/>
                          <a:gd name="connsiteX41" fmla="*/ 1419898 w 10515600"/>
                          <a:gd name="connsiteY41" fmla="*/ 798014 h 798014"/>
                          <a:gd name="connsiteX42" fmla="*/ 1157964 w 10515600"/>
                          <a:gd name="connsiteY42" fmla="*/ 798014 h 798014"/>
                          <a:gd name="connsiteX43" fmla="*/ 133005 w 10515600"/>
                          <a:gd name="connsiteY43" fmla="*/ 798014 h 798014"/>
                          <a:gd name="connsiteX44" fmla="*/ 0 w 10515600"/>
                          <a:gd name="connsiteY44" fmla="*/ 665009 h 798014"/>
                          <a:gd name="connsiteX45" fmla="*/ 0 w 10515600"/>
                          <a:gd name="connsiteY45" fmla="*/ 133005 h 7980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</a:cxnLst>
                        <a:rect l="l" t="t" r="r" b="b"/>
                        <a:pathLst>
                          <a:path w="10515600" h="798014" fill="none" extrusionOk="0">
                            <a:moveTo>
                              <a:pt x="0" y="133005"/>
                            </a:moveTo>
                            <a:cubicBezTo>
                              <a:pt x="-8207" y="55599"/>
                              <a:pt x="61857" y="2055"/>
                              <a:pt x="133005" y="0"/>
                            </a:cubicBezTo>
                            <a:cubicBezTo>
                              <a:pt x="400424" y="-38460"/>
                              <a:pt x="541934" y="11752"/>
                              <a:pt x="702427" y="0"/>
                            </a:cubicBezTo>
                            <a:cubicBezTo>
                              <a:pt x="862920" y="-11752"/>
                              <a:pt x="1093912" y="61680"/>
                              <a:pt x="1476840" y="0"/>
                            </a:cubicBezTo>
                            <a:cubicBezTo>
                              <a:pt x="1859768" y="-61680"/>
                              <a:pt x="1716587" y="1242"/>
                              <a:pt x="1841270" y="0"/>
                            </a:cubicBezTo>
                            <a:cubicBezTo>
                              <a:pt x="1965953" y="-1242"/>
                              <a:pt x="2091655" y="16721"/>
                              <a:pt x="2205700" y="0"/>
                            </a:cubicBezTo>
                            <a:cubicBezTo>
                              <a:pt x="2319745" y="-16721"/>
                              <a:pt x="2463308" y="15698"/>
                              <a:pt x="2570130" y="0"/>
                            </a:cubicBezTo>
                            <a:cubicBezTo>
                              <a:pt x="2676952" y="-15698"/>
                              <a:pt x="2958577" y="48117"/>
                              <a:pt x="3344543" y="0"/>
                            </a:cubicBezTo>
                            <a:cubicBezTo>
                              <a:pt x="3730509" y="-48117"/>
                              <a:pt x="3696287" y="46198"/>
                              <a:pt x="4016461" y="0"/>
                            </a:cubicBezTo>
                            <a:cubicBezTo>
                              <a:pt x="4336635" y="-46198"/>
                              <a:pt x="4558431" y="75560"/>
                              <a:pt x="4790874" y="0"/>
                            </a:cubicBezTo>
                            <a:cubicBezTo>
                              <a:pt x="5023317" y="-75560"/>
                              <a:pt x="5118065" y="51193"/>
                              <a:pt x="5257800" y="0"/>
                            </a:cubicBezTo>
                            <a:cubicBezTo>
                              <a:pt x="5397535" y="-51193"/>
                              <a:pt x="5599130" y="17685"/>
                              <a:pt x="5724726" y="0"/>
                            </a:cubicBezTo>
                            <a:cubicBezTo>
                              <a:pt x="5850322" y="-17685"/>
                              <a:pt x="6162862" y="21603"/>
                              <a:pt x="6294147" y="0"/>
                            </a:cubicBezTo>
                            <a:cubicBezTo>
                              <a:pt x="6425432" y="-21603"/>
                              <a:pt x="6464606" y="4999"/>
                              <a:pt x="6556081" y="0"/>
                            </a:cubicBezTo>
                            <a:cubicBezTo>
                              <a:pt x="6647556" y="-4999"/>
                              <a:pt x="6704328" y="21326"/>
                              <a:pt x="6818015" y="0"/>
                            </a:cubicBezTo>
                            <a:cubicBezTo>
                              <a:pt x="6931702" y="-21326"/>
                              <a:pt x="7096975" y="31920"/>
                              <a:pt x="7284941" y="0"/>
                            </a:cubicBezTo>
                            <a:cubicBezTo>
                              <a:pt x="7472907" y="-31920"/>
                              <a:pt x="7573695" y="27009"/>
                              <a:pt x="7649371" y="0"/>
                            </a:cubicBezTo>
                            <a:cubicBezTo>
                              <a:pt x="7725047" y="-27009"/>
                              <a:pt x="8150630" y="62750"/>
                              <a:pt x="8423784" y="0"/>
                            </a:cubicBezTo>
                            <a:cubicBezTo>
                              <a:pt x="8696938" y="-62750"/>
                              <a:pt x="8711743" y="51862"/>
                              <a:pt x="8993206" y="0"/>
                            </a:cubicBezTo>
                            <a:cubicBezTo>
                              <a:pt x="9274669" y="-51862"/>
                              <a:pt x="9344098" y="1859"/>
                              <a:pt x="9460132" y="0"/>
                            </a:cubicBezTo>
                            <a:cubicBezTo>
                              <a:pt x="9576166" y="-1859"/>
                              <a:pt x="9647052" y="23681"/>
                              <a:pt x="9722066" y="0"/>
                            </a:cubicBezTo>
                            <a:cubicBezTo>
                              <a:pt x="9797080" y="-23681"/>
                              <a:pt x="10195373" y="50288"/>
                              <a:pt x="10382595" y="0"/>
                            </a:cubicBezTo>
                            <a:cubicBezTo>
                              <a:pt x="10447973" y="17967"/>
                              <a:pt x="10500282" y="71754"/>
                              <a:pt x="10515600" y="133005"/>
                            </a:cubicBezTo>
                            <a:cubicBezTo>
                              <a:pt x="10520375" y="311489"/>
                              <a:pt x="10469862" y="471101"/>
                              <a:pt x="10515600" y="665009"/>
                            </a:cubicBezTo>
                            <a:cubicBezTo>
                              <a:pt x="10500349" y="744373"/>
                              <a:pt x="10464149" y="792119"/>
                              <a:pt x="10382595" y="798014"/>
                            </a:cubicBezTo>
                            <a:cubicBezTo>
                              <a:pt x="10228669" y="862828"/>
                              <a:pt x="10081358" y="796081"/>
                              <a:pt x="9813173" y="798014"/>
                            </a:cubicBezTo>
                            <a:cubicBezTo>
                              <a:pt x="9544988" y="799947"/>
                              <a:pt x="9390249" y="760122"/>
                              <a:pt x="9038760" y="798014"/>
                            </a:cubicBezTo>
                            <a:cubicBezTo>
                              <a:pt x="8687271" y="835906"/>
                              <a:pt x="8791191" y="790515"/>
                              <a:pt x="8674330" y="798014"/>
                            </a:cubicBezTo>
                            <a:cubicBezTo>
                              <a:pt x="8557469" y="805513"/>
                              <a:pt x="8486632" y="783595"/>
                              <a:pt x="8412396" y="798014"/>
                            </a:cubicBezTo>
                            <a:cubicBezTo>
                              <a:pt x="8338160" y="812433"/>
                              <a:pt x="8125115" y="750923"/>
                              <a:pt x="7945470" y="798014"/>
                            </a:cubicBezTo>
                            <a:cubicBezTo>
                              <a:pt x="7765825" y="845105"/>
                              <a:pt x="7412195" y="790279"/>
                              <a:pt x="7171057" y="798014"/>
                            </a:cubicBezTo>
                            <a:cubicBezTo>
                              <a:pt x="6929919" y="805749"/>
                              <a:pt x="6773114" y="795568"/>
                              <a:pt x="6601635" y="798014"/>
                            </a:cubicBezTo>
                            <a:cubicBezTo>
                              <a:pt x="6430156" y="800460"/>
                              <a:pt x="6184405" y="781648"/>
                              <a:pt x="6032213" y="798014"/>
                            </a:cubicBezTo>
                            <a:cubicBezTo>
                              <a:pt x="5880021" y="814380"/>
                              <a:pt x="5718109" y="749416"/>
                              <a:pt x="5565288" y="798014"/>
                            </a:cubicBezTo>
                            <a:cubicBezTo>
                              <a:pt x="5412468" y="846612"/>
                              <a:pt x="5240608" y="769755"/>
                              <a:pt x="5098362" y="798014"/>
                            </a:cubicBezTo>
                            <a:cubicBezTo>
                              <a:pt x="4956116" y="826273"/>
                              <a:pt x="4645761" y="774594"/>
                              <a:pt x="4426444" y="798014"/>
                            </a:cubicBezTo>
                            <a:cubicBezTo>
                              <a:pt x="4207127" y="821434"/>
                              <a:pt x="3960730" y="756563"/>
                              <a:pt x="3754527" y="798014"/>
                            </a:cubicBezTo>
                            <a:cubicBezTo>
                              <a:pt x="3548324" y="839465"/>
                              <a:pt x="3506077" y="771758"/>
                              <a:pt x="3287601" y="798014"/>
                            </a:cubicBezTo>
                            <a:cubicBezTo>
                              <a:pt x="3069125" y="824270"/>
                              <a:pt x="3064829" y="789809"/>
                              <a:pt x="2923171" y="798014"/>
                            </a:cubicBezTo>
                            <a:cubicBezTo>
                              <a:pt x="2781513" y="806219"/>
                              <a:pt x="2604465" y="777165"/>
                              <a:pt x="2353749" y="798014"/>
                            </a:cubicBezTo>
                            <a:cubicBezTo>
                              <a:pt x="2103033" y="818863"/>
                              <a:pt x="2121771" y="758044"/>
                              <a:pt x="1989320" y="798014"/>
                            </a:cubicBezTo>
                            <a:cubicBezTo>
                              <a:pt x="1856869" y="837984"/>
                              <a:pt x="1681858" y="768548"/>
                              <a:pt x="1419898" y="798014"/>
                            </a:cubicBezTo>
                            <a:cubicBezTo>
                              <a:pt x="1157938" y="827480"/>
                              <a:pt x="1240693" y="787524"/>
                              <a:pt x="1157964" y="798014"/>
                            </a:cubicBezTo>
                            <a:cubicBezTo>
                              <a:pt x="1075235" y="808504"/>
                              <a:pt x="441916" y="756960"/>
                              <a:pt x="133005" y="798014"/>
                            </a:cubicBezTo>
                            <a:cubicBezTo>
                              <a:pt x="63552" y="813501"/>
                              <a:pt x="2873" y="736825"/>
                              <a:pt x="0" y="665009"/>
                            </a:cubicBezTo>
                            <a:cubicBezTo>
                              <a:pt x="-57326" y="519712"/>
                              <a:pt x="50622" y="321549"/>
                              <a:pt x="0" y="133005"/>
                            </a:cubicBezTo>
                            <a:close/>
                          </a:path>
                          <a:path w="10515600" h="798014" stroke="0" extrusionOk="0">
                            <a:moveTo>
                              <a:pt x="0" y="133005"/>
                            </a:moveTo>
                            <a:cubicBezTo>
                              <a:pt x="-4563" y="56461"/>
                              <a:pt x="47406" y="-158"/>
                              <a:pt x="133005" y="0"/>
                            </a:cubicBezTo>
                            <a:cubicBezTo>
                              <a:pt x="188181" y="-12980"/>
                              <a:pt x="286523" y="5529"/>
                              <a:pt x="394939" y="0"/>
                            </a:cubicBezTo>
                            <a:cubicBezTo>
                              <a:pt x="503355" y="-5529"/>
                              <a:pt x="701948" y="39686"/>
                              <a:pt x="861865" y="0"/>
                            </a:cubicBezTo>
                            <a:cubicBezTo>
                              <a:pt x="1021782" y="-39686"/>
                              <a:pt x="1246654" y="18416"/>
                              <a:pt x="1431286" y="0"/>
                            </a:cubicBezTo>
                            <a:cubicBezTo>
                              <a:pt x="1615918" y="-18416"/>
                              <a:pt x="1891793" y="61139"/>
                              <a:pt x="2103204" y="0"/>
                            </a:cubicBezTo>
                            <a:cubicBezTo>
                              <a:pt x="2314615" y="-61139"/>
                              <a:pt x="2528080" y="70543"/>
                              <a:pt x="2877617" y="0"/>
                            </a:cubicBezTo>
                            <a:cubicBezTo>
                              <a:pt x="3227154" y="-70543"/>
                              <a:pt x="3475816" y="13968"/>
                              <a:pt x="3652031" y="0"/>
                            </a:cubicBezTo>
                            <a:cubicBezTo>
                              <a:pt x="3828246" y="-13968"/>
                              <a:pt x="4052779" y="3629"/>
                              <a:pt x="4426444" y="0"/>
                            </a:cubicBezTo>
                            <a:cubicBezTo>
                              <a:pt x="4800109" y="-3629"/>
                              <a:pt x="4793059" y="35683"/>
                              <a:pt x="5098362" y="0"/>
                            </a:cubicBezTo>
                            <a:cubicBezTo>
                              <a:pt x="5403665" y="-35683"/>
                              <a:pt x="5472337" y="70944"/>
                              <a:pt x="5770279" y="0"/>
                            </a:cubicBezTo>
                            <a:cubicBezTo>
                              <a:pt x="6068221" y="-70944"/>
                              <a:pt x="6178903" y="90511"/>
                              <a:pt x="6544693" y="0"/>
                            </a:cubicBezTo>
                            <a:cubicBezTo>
                              <a:pt x="6910483" y="-90511"/>
                              <a:pt x="6914944" y="69643"/>
                              <a:pt x="7216611" y="0"/>
                            </a:cubicBezTo>
                            <a:cubicBezTo>
                              <a:pt x="7518278" y="-69643"/>
                              <a:pt x="7664509" y="16723"/>
                              <a:pt x="7786032" y="0"/>
                            </a:cubicBezTo>
                            <a:cubicBezTo>
                              <a:pt x="7907555" y="-16723"/>
                              <a:pt x="8282511" y="4448"/>
                              <a:pt x="8560446" y="0"/>
                            </a:cubicBezTo>
                            <a:cubicBezTo>
                              <a:pt x="8838381" y="-4448"/>
                              <a:pt x="8716304" y="29840"/>
                              <a:pt x="8822380" y="0"/>
                            </a:cubicBezTo>
                            <a:cubicBezTo>
                              <a:pt x="8928456" y="-29840"/>
                              <a:pt x="9300822" y="23016"/>
                              <a:pt x="9494297" y="0"/>
                            </a:cubicBezTo>
                            <a:cubicBezTo>
                              <a:pt x="9687772" y="-23016"/>
                              <a:pt x="10018478" y="42909"/>
                              <a:pt x="10382595" y="0"/>
                            </a:cubicBezTo>
                            <a:cubicBezTo>
                              <a:pt x="10452865" y="951"/>
                              <a:pt x="10532984" y="59635"/>
                              <a:pt x="10515600" y="133005"/>
                            </a:cubicBezTo>
                            <a:cubicBezTo>
                              <a:pt x="10563054" y="245925"/>
                              <a:pt x="10455939" y="520160"/>
                              <a:pt x="10515600" y="665009"/>
                            </a:cubicBezTo>
                            <a:cubicBezTo>
                              <a:pt x="10517844" y="740553"/>
                              <a:pt x="10464391" y="794513"/>
                              <a:pt x="10382595" y="798014"/>
                            </a:cubicBezTo>
                            <a:cubicBezTo>
                              <a:pt x="10172102" y="804254"/>
                              <a:pt x="9967240" y="751734"/>
                              <a:pt x="9710677" y="798014"/>
                            </a:cubicBezTo>
                            <a:cubicBezTo>
                              <a:pt x="9454114" y="844294"/>
                              <a:pt x="9277076" y="793988"/>
                              <a:pt x="9141256" y="798014"/>
                            </a:cubicBezTo>
                            <a:cubicBezTo>
                              <a:pt x="9005436" y="802040"/>
                              <a:pt x="8526460" y="752249"/>
                              <a:pt x="8366842" y="798014"/>
                            </a:cubicBezTo>
                            <a:cubicBezTo>
                              <a:pt x="8207224" y="843779"/>
                              <a:pt x="8176897" y="766982"/>
                              <a:pt x="8002412" y="798014"/>
                            </a:cubicBezTo>
                            <a:cubicBezTo>
                              <a:pt x="7827927" y="829046"/>
                              <a:pt x="7729695" y="746324"/>
                              <a:pt x="7535487" y="798014"/>
                            </a:cubicBezTo>
                            <a:cubicBezTo>
                              <a:pt x="7341279" y="849704"/>
                              <a:pt x="7177739" y="797672"/>
                              <a:pt x="6863569" y="798014"/>
                            </a:cubicBezTo>
                            <a:cubicBezTo>
                              <a:pt x="6549399" y="798356"/>
                              <a:pt x="6475675" y="741176"/>
                              <a:pt x="6089156" y="798014"/>
                            </a:cubicBezTo>
                            <a:cubicBezTo>
                              <a:pt x="5702637" y="854852"/>
                              <a:pt x="5706903" y="794650"/>
                              <a:pt x="5417238" y="798014"/>
                            </a:cubicBezTo>
                            <a:cubicBezTo>
                              <a:pt x="5127573" y="801378"/>
                              <a:pt x="5224898" y="797615"/>
                              <a:pt x="5155304" y="798014"/>
                            </a:cubicBezTo>
                            <a:cubicBezTo>
                              <a:pt x="5085710" y="798413"/>
                              <a:pt x="4945631" y="755692"/>
                              <a:pt x="4790874" y="798014"/>
                            </a:cubicBezTo>
                            <a:cubicBezTo>
                              <a:pt x="4636117" y="840336"/>
                              <a:pt x="4491862" y="742452"/>
                              <a:pt x="4323948" y="798014"/>
                            </a:cubicBezTo>
                            <a:cubicBezTo>
                              <a:pt x="4156034" y="853576"/>
                              <a:pt x="3922747" y="783007"/>
                              <a:pt x="3652031" y="798014"/>
                            </a:cubicBezTo>
                            <a:cubicBezTo>
                              <a:pt x="3381315" y="813021"/>
                              <a:pt x="3489200" y="790122"/>
                              <a:pt x="3390097" y="798014"/>
                            </a:cubicBezTo>
                            <a:cubicBezTo>
                              <a:pt x="3290994" y="805906"/>
                              <a:pt x="3039113" y="742130"/>
                              <a:pt x="2923171" y="798014"/>
                            </a:cubicBezTo>
                            <a:cubicBezTo>
                              <a:pt x="2807229" y="853898"/>
                              <a:pt x="2740316" y="777135"/>
                              <a:pt x="2661237" y="798014"/>
                            </a:cubicBezTo>
                            <a:cubicBezTo>
                              <a:pt x="2582158" y="818893"/>
                              <a:pt x="2316775" y="747302"/>
                              <a:pt x="2194311" y="798014"/>
                            </a:cubicBezTo>
                            <a:cubicBezTo>
                              <a:pt x="2071847" y="848726"/>
                              <a:pt x="1988504" y="775730"/>
                              <a:pt x="1932377" y="798014"/>
                            </a:cubicBezTo>
                            <a:cubicBezTo>
                              <a:pt x="1876250" y="820298"/>
                              <a:pt x="1526699" y="769879"/>
                              <a:pt x="1362956" y="798014"/>
                            </a:cubicBezTo>
                            <a:cubicBezTo>
                              <a:pt x="1199213" y="826149"/>
                              <a:pt x="419402" y="789249"/>
                              <a:pt x="133005" y="798014"/>
                            </a:cubicBezTo>
                            <a:cubicBezTo>
                              <a:pt x="54521" y="812499"/>
                              <a:pt x="9915" y="725941"/>
                              <a:pt x="0" y="665009"/>
                            </a:cubicBezTo>
                            <a:cubicBezTo>
                              <a:pt x="-10060" y="448166"/>
                              <a:pt x="22536" y="246764"/>
                              <a:pt x="0" y="133005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Объект 4">
            <a:extLst>
              <a:ext uri="{FF2B5EF4-FFF2-40B4-BE49-F238E27FC236}">
                <a16:creationId xmlns:a16="http://schemas.microsoft.com/office/drawing/2014/main" id="{5BC34954-C473-A4CB-3D6F-1F63D4069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7035" y="1372130"/>
            <a:ext cx="2924583" cy="80021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2FE3D8-8521-70DF-6CE5-D576135115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313" y="2595520"/>
            <a:ext cx="7249537" cy="118126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7CBD9B-22C8-B195-D926-871756E922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2106" y="1416931"/>
            <a:ext cx="1057423" cy="4858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8EB5381-98A2-ED78-DF34-E7C4E80C18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73" y="5351726"/>
            <a:ext cx="11841227" cy="1028844"/>
          </a:xfrm>
          <a:prstGeom prst="rect">
            <a:avLst/>
          </a:prstGeom>
        </p:spPr>
      </p:pic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6C5698F-C159-A27E-F885-835E3C884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8018-4316-4ED7-850D-C2EF1EF47188}" type="slidenum">
              <a:rPr lang="ru-RU" smtClean="0"/>
              <a:t>5</a:t>
            </a:fld>
            <a:endParaRPr lang="ru-RU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5CFC36D2-F537-6F07-D35A-1A23DE90DEB9}"/>
              </a:ext>
            </a:extLst>
          </p:cNvPr>
          <p:cNvGrpSpPr/>
          <p:nvPr/>
        </p:nvGrpSpPr>
        <p:grpSpPr>
          <a:xfrm>
            <a:off x="3545361" y="930302"/>
            <a:ext cx="531000" cy="381960"/>
            <a:chOff x="3548202" y="856132"/>
            <a:chExt cx="531000" cy="381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10" name="Рукописный ввод 9">
                  <a:extLst>
                    <a:ext uri="{FF2B5EF4-FFF2-40B4-BE49-F238E27FC236}">
                      <a16:creationId xmlns:a16="http://schemas.microsoft.com/office/drawing/2014/main" id="{DD26F823-AF96-7CF9-E831-DB02D59089CC}"/>
                    </a:ext>
                  </a:extLst>
                </p14:cNvPr>
                <p14:cNvContentPartPr/>
                <p14:nvPr/>
              </p14:nvContentPartPr>
              <p14:xfrm>
                <a:off x="3548202" y="991852"/>
                <a:ext cx="225360" cy="246240"/>
              </p14:xfrm>
            </p:contentPart>
          </mc:Choice>
          <mc:Fallback>
            <p:pic>
              <p:nvPicPr>
                <p:cNvPr id="10" name="Рукописный ввод 9">
                  <a:extLst>
                    <a:ext uri="{FF2B5EF4-FFF2-40B4-BE49-F238E27FC236}">
                      <a16:creationId xmlns:a16="http://schemas.microsoft.com/office/drawing/2014/main" id="{DD26F823-AF96-7CF9-E831-DB02D59089CC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530562" y="973852"/>
                  <a:ext cx="261000" cy="28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11" name="Рукописный ввод 10">
                  <a:extLst>
                    <a:ext uri="{FF2B5EF4-FFF2-40B4-BE49-F238E27FC236}">
                      <a16:creationId xmlns:a16="http://schemas.microsoft.com/office/drawing/2014/main" id="{1D5A5DA4-7125-9E34-D755-11C8AAC1A6DA}"/>
                    </a:ext>
                  </a:extLst>
                </p14:cNvPr>
                <p14:cNvContentPartPr/>
                <p14:nvPr/>
              </p14:nvContentPartPr>
              <p14:xfrm>
                <a:off x="3848082" y="924172"/>
                <a:ext cx="147960" cy="35640"/>
              </p14:xfrm>
            </p:contentPart>
          </mc:Choice>
          <mc:Fallback>
            <p:pic>
              <p:nvPicPr>
                <p:cNvPr id="11" name="Рукописный ввод 10">
                  <a:extLst>
                    <a:ext uri="{FF2B5EF4-FFF2-40B4-BE49-F238E27FC236}">
                      <a16:creationId xmlns:a16="http://schemas.microsoft.com/office/drawing/2014/main" id="{1D5A5DA4-7125-9E34-D755-11C8AAC1A6D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830442" y="906532"/>
                  <a:ext cx="18360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12" name="Рукописный ввод 11">
                  <a:extLst>
                    <a:ext uri="{FF2B5EF4-FFF2-40B4-BE49-F238E27FC236}">
                      <a16:creationId xmlns:a16="http://schemas.microsoft.com/office/drawing/2014/main" id="{40760B85-BC41-6CD1-FB64-8FBEE89C7EDA}"/>
                    </a:ext>
                  </a:extLst>
                </p14:cNvPr>
                <p14:cNvContentPartPr/>
                <p14:nvPr/>
              </p14:nvContentPartPr>
              <p14:xfrm>
                <a:off x="3960402" y="856132"/>
                <a:ext cx="39240" cy="118080"/>
              </p14:xfrm>
            </p:contentPart>
          </mc:Choice>
          <mc:Fallback>
            <p:pic>
              <p:nvPicPr>
                <p:cNvPr id="12" name="Рукописный ввод 11">
                  <a:extLst>
                    <a:ext uri="{FF2B5EF4-FFF2-40B4-BE49-F238E27FC236}">
                      <a16:creationId xmlns:a16="http://schemas.microsoft.com/office/drawing/2014/main" id="{40760B85-BC41-6CD1-FB64-8FBEE89C7ED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942402" y="838132"/>
                  <a:ext cx="7488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3" name="Рукописный ввод 12">
                  <a:extLst>
                    <a:ext uri="{FF2B5EF4-FFF2-40B4-BE49-F238E27FC236}">
                      <a16:creationId xmlns:a16="http://schemas.microsoft.com/office/drawing/2014/main" id="{4D8E20FA-4B74-B213-6CF5-0208F34A2572}"/>
                    </a:ext>
                  </a:extLst>
                </p14:cNvPr>
                <p14:cNvContentPartPr/>
                <p14:nvPr/>
              </p14:nvContentPartPr>
              <p14:xfrm>
                <a:off x="4012962" y="897532"/>
                <a:ext cx="66240" cy="20160"/>
              </p14:xfrm>
            </p:contentPart>
          </mc:Choice>
          <mc:Fallback>
            <p:pic>
              <p:nvPicPr>
                <p:cNvPr id="13" name="Рукописный ввод 12">
                  <a:extLst>
                    <a:ext uri="{FF2B5EF4-FFF2-40B4-BE49-F238E27FC236}">
                      <a16:creationId xmlns:a16="http://schemas.microsoft.com/office/drawing/2014/main" id="{4D8E20FA-4B74-B213-6CF5-0208F34A2572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994962" y="879892"/>
                  <a:ext cx="101880" cy="55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5" name="Рукописный ввод 14">
                <a:extLst>
                  <a:ext uri="{FF2B5EF4-FFF2-40B4-BE49-F238E27FC236}">
                    <a16:creationId xmlns:a16="http://schemas.microsoft.com/office/drawing/2014/main" id="{DA3FA83E-DCA9-0A6E-E130-6726725A8573}"/>
                  </a:ext>
                </a:extLst>
              </p14:cNvPr>
              <p14:cNvContentPartPr/>
              <p14:nvPr/>
            </p14:nvContentPartPr>
            <p14:xfrm>
              <a:off x="7696157" y="1057006"/>
              <a:ext cx="229320" cy="262800"/>
            </p14:xfrm>
          </p:contentPart>
        </mc:Choice>
        <mc:Fallback>
          <p:pic>
            <p:nvPicPr>
              <p:cNvPr id="15" name="Рукописный ввод 14">
                <a:extLst>
                  <a:ext uri="{FF2B5EF4-FFF2-40B4-BE49-F238E27FC236}">
                    <a16:creationId xmlns:a16="http://schemas.microsoft.com/office/drawing/2014/main" id="{DA3FA83E-DCA9-0A6E-E130-6726725A857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678157" y="1039366"/>
                <a:ext cx="264960" cy="29844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FAB28E4E-CF02-FD89-726A-8D4F408CD3CF}"/>
              </a:ext>
            </a:extLst>
          </p:cNvPr>
          <p:cNvGrpSpPr/>
          <p:nvPr/>
        </p:nvGrpSpPr>
        <p:grpSpPr>
          <a:xfrm>
            <a:off x="7938762" y="940243"/>
            <a:ext cx="198000" cy="138600"/>
            <a:chOff x="7938762" y="828772"/>
            <a:chExt cx="198000" cy="138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9" name="Рукописный ввод 18">
                  <a:extLst>
                    <a:ext uri="{FF2B5EF4-FFF2-40B4-BE49-F238E27FC236}">
                      <a16:creationId xmlns:a16="http://schemas.microsoft.com/office/drawing/2014/main" id="{5F187ED6-723B-A2A9-EFC8-148439CD1CE3}"/>
                    </a:ext>
                  </a:extLst>
                </p14:cNvPr>
                <p14:cNvContentPartPr/>
                <p14:nvPr/>
              </p14:nvContentPartPr>
              <p14:xfrm>
                <a:off x="8033442" y="831292"/>
                <a:ext cx="360" cy="360"/>
              </p14:xfrm>
            </p:contentPart>
          </mc:Choice>
          <mc:Fallback>
            <p:pic>
              <p:nvPicPr>
                <p:cNvPr id="19" name="Рукописный ввод 18">
                  <a:extLst>
                    <a:ext uri="{FF2B5EF4-FFF2-40B4-BE49-F238E27FC236}">
                      <a16:creationId xmlns:a16="http://schemas.microsoft.com/office/drawing/2014/main" id="{5F187ED6-723B-A2A9-EFC8-148439CD1CE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015802" y="813652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20" name="Рукописный ввод 19">
                  <a:extLst>
                    <a:ext uri="{FF2B5EF4-FFF2-40B4-BE49-F238E27FC236}">
                      <a16:creationId xmlns:a16="http://schemas.microsoft.com/office/drawing/2014/main" id="{C42742C4-FE9D-8662-945B-6DC21B63A199}"/>
                    </a:ext>
                  </a:extLst>
                </p14:cNvPr>
                <p14:cNvContentPartPr/>
                <p14:nvPr/>
              </p14:nvContentPartPr>
              <p14:xfrm>
                <a:off x="8032002" y="828772"/>
                <a:ext cx="33120" cy="138600"/>
              </p14:xfrm>
            </p:contentPart>
          </mc:Choice>
          <mc:Fallback>
            <p:pic>
              <p:nvPicPr>
                <p:cNvPr id="20" name="Рукописный ввод 19">
                  <a:extLst>
                    <a:ext uri="{FF2B5EF4-FFF2-40B4-BE49-F238E27FC236}">
                      <a16:creationId xmlns:a16="http://schemas.microsoft.com/office/drawing/2014/main" id="{C42742C4-FE9D-8662-945B-6DC21B63A19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8014362" y="810772"/>
                  <a:ext cx="6876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21" name="Рукописный ввод 20">
                  <a:extLst>
                    <a:ext uri="{FF2B5EF4-FFF2-40B4-BE49-F238E27FC236}">
                      <a16:creationId xmlns:a16="http://schemas.microsoft.com/office/drawing/2014/main" id="{95AC5979-CFBD-A1FE-82E5-B60A150C5BC4}"/>
                    </a:ext>
                  </a:extLst>
                </p14:cNvPr>
                <p14:cNvContentPartPr/>
                <p14:nvPr/>
              </p14:nvContentPartPr>
              <p14:xfrm>
                <a:off x="7943442" y="931012"/>
                <a:ext cx="360" cy="360"/>
              </p14:xfrm>
            </p:contentPart>
          </mc:Choice>
          <mc:Fallback>
            <p:pic>
              <p:nvPicPr>
                <p:cNvPr id="21" name="Рукописный ввод 20">
                  <a:extLst>
                    <a:ext uri="{FF2B5EF4-FFF2-40B4-BE49-F238E27FC236}">
                      <a16:creationId xmlns:a16="http://schemas.microsoft.com/office/drawing/2014/main" id="{95AC5979-CFBD-A1FE-82E5-B60A150C5BC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925802" y="913012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22" name="Рукописный ввод 21">
                  <a:extLst>
                    <a:ext uri="{FF2B5EF4-FFF2-40B4-BE49-F238E27FC236}">
                      <a16:creationId xmlns:a16="http://schemas.microsoft.com/office/drawing/2014/main" id="{09A069A1-AD3A-3AAC-FF40-B4D32B46DE5F}"/>
                    </a:ext>
                  </a:extLst>
                </p14:cNvPr>
                <p14:cNvContentPartPr/>
                <p14:nvPr/>
              </p14:nvContentPartPr>
              <p14:xfrm>
                <a:off x="7938762" y="880612"/>
                <a:ext cx="198000" cy="54000"/>
              </p14:xfrm>
            </p:contentPart>
          </mc:Choice>
          <mc:Fallback>
            <p:pic>
              <p:nvPicPr>
                <p:cNvPr id="22" name="Рукописный ввод 21">
                  <a:extLst>
                    <a:ext uri="{FF2B5EF4-FFF2-40B4-BE49-F238E27FC236}">
                      <a16:creationId xmlns:a16="http://schemas.microsoft.com/office/drawing/2014/main" id="{09A069A1-AD3A-3AAC-FF40-B4D32B46DE5F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921122" y="862972"/>
                  <a:ext cx="233640" cy="89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166B3F0-B099-4ECE-5F6D-1777B01F0C08}"/>
                  </a:ext>
                </a:extLst>
              </p:cNvPr>
              <p:cNvSpPr txBox="1"/>
              <p:nvPr/>
            </p:nvSpPr>
            <p:spPr>
              <a:xfrm>
                <a:off x="327628" y="2282305"/>
                <a:ext cx="55090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0070C0"/>
                    </a:solidFill>
                    <a:latin typeface="Aptos SemiBold" panose="020F0502020204030204" pitchFamily="34" charset="0"/>
                    <a:ea typeface="ADLaM Display" panose="02010000000000000000" pitchFamily="2" charset="0"/>
                    <a:cs typeface="ADLaM Display" panose="02010000000000000000" pitchFamily="2" charset="0"/>
                  </a:rPr>
                  <a:t>Differential probability of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ADLaM Display" panose="02010000000000000000" pitchFamily="2" charset="0"/>
                        <a:cs typeface="ADLaM Display" panose="02010000000000000000" pitchFamily="2" charset="0"/>
                      </a:rPr>
                      <m:t>𝜸</m:t>
                    </m:r>
                  </m:oMath>
                </a14:m>
                <a:r>
                  <a:rPr lang="en-US" b="1" dirty="0">
                    <a:solidFill>
                      <a:srgbClr val="0070C0"/>
                    </a:solidFill>
                    <a:latin typeface="Aptos SemiBold" panose="020F0502020204030204" pitchFamily="34" charset="0"/>
                    <a:ea typeface="ADLaM Display" panose="02010000000000000000" pitchFamily="2" charset="0"/>
                    <a:cs typeface="ADLaM Display" panose="02010000000000000000" pitchFamily="2" charset="0"/>
                  </a:rPr>
                  <a:t>-emission per time unit</a:t>
                </a:r>
                <a:endParaRPr lang="ru-RU" b="1" dirty="0">
                  <a:solidFill>
                    <a:srgbClr val="0070C0"/>
                  </a:solidFill>
                  <a:latin typeface="Aptos SemiBold" panose="020F0502020204030204" pitchFamily="34" charset="0"/>
                  <a:ea typeface="ADLaM Display" panose="02010000000000000000" pitchFamily="2" charset="0"/>
                  <a:cs typeface="ADLaM Display" panose="02010000000000000000" pitchFamily="2" charset="0"/>
                </a:endParaRP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166B3F0-B099-4ECE-5F6D-1777B01F0C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28" y="2282305"/>
                <a:ext cx="5509035" cy="369332"/>
              </a:xfrm>
              <a:prstGeom prst="rect">
                <a:avLst/>
              </a:prstGeom>
              <a:blipFill>
                <a:blip r:embed="rId25"/>
                <a:stretch>
                  <a:fillRect t="-6557" b="-2623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02D6A9B-6DCB-E3FD-2D5A-998581D5E75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858093" y="2704375"/>
            <a:ext cx="2248214" cy="91452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34C880E-A689-D7DA-9BC5-EF3A5E7F2693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266404" y="4230663"/>
            <a:ext cx="2800741" cy="106694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F51813C-6D74-6092-27AB-902DDBF0E6BF}"/>
                  </a:ext>
                </a:extLst>
              </p:cNvPr>
              <p:cNvSpPr txBox="1"/>
              <p:nvPr/>
            </p:nvSpPr>
            <p:spPr>
              <a:xfrm>
                <a:off x="7938762" y="2058044"/>
                <a:ext cx="392561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0070C0"/>
                    </a:solidFill>
                    <a:latin typeface="Aptos SemiBold" panose="020F0502020204030204" pitchFamily="34" charset="0"/>
                    <a:ea typeface="ADLaM Display" panose="02010000000000000000" pitchFamily="2" charset="0"/>
                    <a:cs typeface="ADLaM Display" panose="02010000000000000000" pitchFamily="2" charset="0"/>
                  </a:rPr>
                  <a:t>Total</a:t>
                </a:r>
                <a:r>
                  <a:rPr lang="en-US" sz="1800" b="1" dirty="0">
                    <a:solidFill>
                      <a:srgbClr val="0070C0"/>
                    </a:solidFill>
                    <a:latin typeface="Aptos SemiBold" panose="020F0502020204030204" pitchFamily="34" charset="0"/>
                    <a:ea typeface="ADLaM Display" panose="02010000000000000000" pitchFamily="2" charset="0"/>
                    <a:cs typeface="ADLaM Display" panose="02010000000000000000" pitchFamily="2" charset="0"/>
                  </a:rPr>
                  <a:t> probability of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ADLaM Display" panose="02010000000000000000" pitchFamily="2" charset="0"/>
                        <a:cs typeface="ADLaM Display" panose="02010000000000000000" pitchFamily="2" charset="0"/>
                      </a:rPr>
                      <m:t>𝜸</m:t>
                    </m:r>
                  </m:oMath>
                </a14:m>
                <a:r>
                  <a:rPr lang="en-US" sz="1800" b="1" dirty="0">
                    <a:solidFill>
                      <a:srgbClr val="0070C0"/>
                    </a:solidFill>
                    <a:latin typeface="Aptos SemiBold" panose="020F0502020204030204" pitchFamily="34" charset="0"/>
                    <a:ea typeface="ADLaM Display" panose="02010000000000000000" pitchFamily="2" charset="0"/>
                    <a:cs typeface="ADLaM Display" panose="02010000000000000000" pitchFamily="2" charset="0"/>
                  </a:rPr>
                  <a:t>-emission per time unit</a:t>
                </a:r>
                <a:endParaRPr lang="ru-RU" sz="1800" b="1" dirty="0">
                  <a:solidFill>
                    <a:srgbClr val="0070C0"/>
                  </a:solidFill>
                  <a:latin typeface="Aptos SemiBold" panose="020F0502020204030204" pitchFamily="34" charset="0"/>
                  <a:ea typeface="ADLaM Display" panose="02010000000000000000" pitchFamily="2" charset="0"/>
                  <a:cs typeface="ADLaM Display" panose="02010000000000000000" pitchFamily="2" charset="0"/>
                </a:endParaRP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F51813C-6D74-6092-27AB-902DDBF0E6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8762" y="2058044"/>
                <a:ext cx="3925610" cy="646331"/>
              </a:xfrm>
              <a:prstGeom prst="rect">
                <a:avLst/>
              </a:prstGeom>
              <a:blipFill>
                <a:blip r:embed="rId28"/>
                <a:stretch>
                  <a:fillRect t="-4717" b="-150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23A4842-8C88-1D34-7D7E-470C5778A362}"/>
                  </a:ext>
                </a:extLst>
              </p:cNvPr>
              <p:cNvSpPr txBox="1"/>
              <p:nvPr/>
            </p:nvSpPr>
            <p:spPr>
              <a:xfrm>
                <a:off x="7703970" y="3799895"/>
                <a:ext cx="392561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0070C0"/>
                    </a:solidFill>
                    <a:latin typeface="Aptos SemiBold" panose="020F0502020204030204" pitchFamily="34" charset="0"/>
                    <a:ea typeface="ADLaM Display" panose="02010000000000000000" pitchFamily="2" charset="0"/>
                    <a:cs typeface="ADLaM Display" panose="02010000000000000000" pitchFamily="2" charset="0"/>
                  </a:rPr>
                  <a:t>Angular distribution of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ADLaM Display" panose="02010000000000000000" pitchFamily="2" charset="0"/>
                        <a:cs typeface="ADLaM Display" panose="02010000000000000000" pitchFamily="2" charset="0"/>
                      </a:rPr>
                      <m:t>𝜸</m:t>
                    </m:r>
                  </m:oMath>
                </a14:m>
                <a:endParaRPr lang="ru-RU" sz="1800" b="1" dirty="0">
                  <a:solidFill>
                    <a:srgbClr val="0070C0"/>
                  </a:solidFill>
                  <a:latin typeface="Aptos SemiBold" panose="020F0502020204030204" pitchFamily="34" charset="0"/>
                  <a:ea typeface="ADLaM Display" panose="02010000000000000000" pitchFamily="2" charset="0"/>
                  <a:cs typeface="ADLaM Display" panose="02010000000000000000" pitchFamily="2" charset="0"/>
                </a:endParaRPr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23A4842-8C88-1D34-7D7E-470C5778A3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3970" y="3799895"/>
                <a:ext cx="3925610" cy="369332"/>
              </a:xfrm>
              <a:prstGeom prst="rect">
                <a:avLst/>
              </a:prstGeom>
              <a:blipFill>
                <a:blip r:embed="rId29"/>
                <a:stretch>
                  <a:fillRect t="-6557" b="-2623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397AC713-4E3F-221B-D713-FD5930171A09}"/>
              </a:ext>
            </a:extLst>
          </p:cNvPr>
          <p:cNvSpPr txBox="1"/>
          <p:nvPr/>
        </p:nvSpPr>
        <p:spPr>
          <a:xfrm>
            <a:off x="2772835" y="3877735"/>
            <a:ext cx="30401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Aptos SemiBold" panose="020F05020202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D-functions of SO(3) group</a:t>
            </a:r>
            <a:endParaRPr lang="ru-RU" sz="1600" b="1" dirty="0">
              <a:solidFill>
                <a:srgbClr val="002060"/>
              </a:solidFill>
              <a:latin typeface="Aptos SemiBold" panose="020F050202020403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8084B62-F693-F2AF-DE9D-816926C2E8AE}"/>
              </a:ext>
            </a:extLst>
          </p:cNvPr>
          <p:cNvSpPr txBox="1"/>
          <p:nvPr/>
        </p:nvSpPr>
        <p:spPr>
          <a:xfrm>
            <a:off x="5812949" y="3811210"/>
            <a:ext cx="2185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Aptos SemiBold" panose="020F05020202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Amplitude of electric transition</a:t>
            </a:r>
            <a:endParaRPr lang="ru-RU" sz="1600" b="1" dirty="0">
              <a:solidFill>
                <a:srgbClr val="002060"/>
              </a:solidFill>
              <a:latin typeface="Aptos SemiBold" panose="020F050202020403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B9DA6226-285C-45DF-B11E-B74CFBF13DD8}"/>
              </a:ext>
            </a:extLst>
          </p:cNvPr>
          <p:cNvSpPr/>
          <p:nvPr/>
        </p:nvSpPr>
        <p:spPr>
          <a:xfrm>
            <a:off x="5362200" y="1612620"/>
            <a:ext cx="1280160" cy="0"/>
          </a:xfrm>
          <a:prstGeom prst="line">
            <a:avLst/>
          </a:prstGeom>
          <a:solidFill>
            <a:srgbClr val="F6630D">
              <a:alpha val="5000"/>
            </a:srgbClr>
          </a:solidFill>
          <a:ln w="36000">
            <a:solidFill>
              <a:srgbClr val="F6630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rtlCol="0" anchor="ctr" anchorCtr="1"/>
          <a:lstStyle/>
          <a:p>
            <a:endParaRPr lang="en-US">
              <a:solidFill>
                <a:srgbClr val="F6630D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36" name="Рукописный ввод 35">
                <a:extLst>
                  <a:ext uri="{FF2B5EF4-FFF2-40B4-BE49-F238E27FC236}">
                    <a16:creationId xmlns:a16="http://schemas.microsoft.com/office/drawing/2014/main" id="{85416F79-1FC8-E2F1-0BA1-6907759E186E}"/>
                  </a:ext>
                </a:extLst>
              </p14:cNvPr>
              <p14:cNvContentPartPr/>
              <p14:nvPr/>
            </p14:nvContentPartPr>
            <p14:xfrm>
              <a:off x="4832603" y="3429052"/>
              <a:ext cx="1059120" cy="183240"/>
            </p14:xfrm>
          </p:contentPart>
        </mc:Choice>
        <mc:Fallback>
          <p:pic>
            <p:nvPicPr>
              <p:cNvPr id="36" name="Рукописный ввод 35">
                <a:extLst>
                  <a:ext uri="{FF2B5EF4-FFF2-40B4-BE49-F238E27FC236}">
                    <a16:creationId xmlns:a16="http://schemas.microsoft.com/office/drawing/2014/main" id="{85416F79-1FC8-E2F1-0BA1-6907759E186E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814963" y="3411052"/>
                <a:ext cx="1094760" cy="21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37" name="Рукописный ввод 36">
                <a:extLst>
                  <a:ext uri="{FF2B5EF4-FFF2-40B4-BE49-F238E27FC236}">
                    <a16:creationId xmlns:a16="http://schemas.microsoft.com/office/drawing/2014/main" id="{809652C2-D93A-DDAD-608A-B5CA75C1925D}"/>
                  </a:ext>
                </a:extLst>
              </p14:cNvPr>
              <p14:cNvContentPartPr/>
              <p14:nvPr/>
            </p14:nvContentPartPr>
            <p14:xfrm>
              <a:off x="5081003" y="3642172"/>
              <a:ext cx="232560" cy="263160"/>
            </p14:xfrm>
          </p:contentPart>
        </mc:Choice>
        <mc:Fallback>
          <p:pic>
            <p:nvPicPr>
              <p:cNvPr id="37" name="Рукописный ввод 36">
                <a:extLst>
                  <a:ext uri="{FF2B5EF4-FFF2-40B4-BE49-F238E27FC236}">
                    <a16:creationId xmlns:a16="http://schemas.microsoft.com/office/drawing/2014/main" id="{809652C2-D93A-DDAD-608A-B5CA75C1925D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063003" y="3624172"/>
                <a:ext cx="268200" cy="29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38" name="Рукописный ввод 37">
                <a:extLst>
                  <a:ext uri="{FF2B5EF4-FFF2-40B4-BE49-F238E27FC236}">
                    <a16:creationId xmlns:a16="http://schemas.microsoft.com/office/drawing/2014/main" id="{1DAE767C-96AA-240D-3DE1-0C742286EEFF}"/>
                  </a:ext>
                </a:extLst>
              </p14:cNvPr>
              <p14:cNvContentPartPr/>
              <p14:nvPr/>
            </p14:nvContentPartPr>
            <p14:xfrm>
              <a:off x="5953643" y="3390892"/>
              <a:ext cx="798840" cy="159480"/>
            </p14:xfrm>
          </p:contentPart>
        </mc:Choice>
        <mc:Fallback>
          <p:pic>
            <p:nvPicPr>
              <p:cNvPr id="38" name="Рукописный ввод 37">
                <a:extLst>
                  <a:ext uri="{FF2B5EF4-FFF2-40B4-BE49-F238E27FC236}">
                    <a16:creationId xmlns:a16="http://schemas.microsoft.com/office/drawing/2014/main" id="{1DAE767C-96AA-240D-3DE1-0C742286EEFF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935643" y="3372892"/>
                <a:ext cx="834480" cy="19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42" name="Рукописный ввод 41">
                <a:extLst>
                  <a:ext uri="{FF2B5EF4-FFF2-40B4-BE49-F238E27FC236}">
                    <a16:creationId xmlns:a16="http://schemas.microsoft.com/office/drawing/2014/main" id="{2782EFAD-D094-E62E-775A-17494BCB4EC3}"/>
                  </a:ext>
                </a:extLst>
              </p14:cNvPr>
              <p14:cNvContentPartPr/>
              <p14:nvPr/>
            </p14:nvContentPartPr>
            <p14:xfrm>
              <a:off x="6364043" y="3564412"/>
              <a:ext cx="177120" cy="240120"/>
            </p14:xfrm>
          </p:contentPart>
        </mc:Choice>
        <mc:Fallback>
          <p:pic>
            <p:nvPicPr>
              <p:cNvPr id="42" name="Рукописный ввод 41">
                <a:extLst>
                  <a:ext uri="{FF2B5EF4-FFF2-40B4-BE49-F238E27FC236}">
                    <a16:creationId xmlns:a16="http://schemas.microsoft.com/office/drawing/2014/main" id="{2782EFAD-D094-E62E-775A-17494BCB4EC3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346043" y="3546412"/>
                <a:ext cx="212760" cy="275760"/>
              </a:xfrm>
              <a:prstGeom prst="rect">
                <a:avLst/>
              </a:prstGeom>
            </p:spPr>
          </p:pic>
        </mc:Fallback>
      </mc:AlternateContent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A5574FD9-4D1C-44ED-ABE5-6BA076E49EEC}"/>
              </a:ext>
            </a:extLst>
          </p:cNvPr>
          <p:cNvSpPr/>
          <p:nvPr/>
        </p:nvSpPr>
        <p:spPr>
          <a:xfrm>
            <a:off x="4232289" y="2581886"/>
            <a:ext cx="2878060" cy="1280160"/>
          </a:xfrm>
          <a:prstGeom prst="rect">
            <a:avLst/>
          </a:prstGeom>
          <a:solidFill>
            <a:srgbClr val="AB008B">
              <a:alpha val="5000"/>
            </a:srgbClr>
          </a:solidFill>
          <a:ln w="38100">
            <a:solidFill>
              <a:srgbClr val="AB00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ja-JP" altLang="en-US">
              <a:solidFill>
                <a:srgbClr val="AB008B"/>
              </a:solidFill>
            </a:endParaRPr>
          </a:p>
        </p:txBody>
      </p:sp>
      <p:sp>
        <p:nvSpPr>
          <p:cNvPr id="46" name="Параллелограмм 45">
            <a:extLst>
              <a:ext uri="{FF2B5EF4-FFF2-40B4-BE49-F238E27FC236}">
                <a16:creationId xmlns:a16="http://schemas.microsoft.com/office/drawing/2014/main" id="{B9F8C717-06F6-4425-929C-39B6D57F232D}"/>
              </a:ext>
            </a:extLst>
          </p:cNvPr>
          <p:cNvSpPr/>
          <p:nvPr/>
        </p:nvSpPr>
        <p:spPr>
          <a:xfrm flipH="1">
            <a:off x="122996" y="5261367"/>
            <a:ext cx="11946007" cy="1154604"/>
          </a:xfrm>
          <a:prstGeom prst="parallelogram">
            <a:avLst>
              <a:gd name="adj" fmla="val 0"/>
            </a:avLst>
          </a:prstGeom>
          <a:solidFill>
            <a:srgbClr val="E71224">
              <a:alpha val="5000"/>
            </a:srgbClr>
          </a:solidFill>
          <a:ln w="360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ja-JP" altLang="en-US">
              <a:solidFill>
                <a:srgbClr val="E71224"/>
              </a:solidFill>
            </a:endParaRP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9A123ADE-88F7-426D-934A-E13A3E12DDEF}"/>
              </a:ext>
            </a:extLst>
          </p:cNvPr>
          <p:cNvSpPr/>
          <p:nvPr/>
        </p:nvSpPr>
        <p:spPr>
          <a:xfrm>
            <a:off x="10389704" y="5345048"/>
            <a:ext cx="1017104" cy="950510"/>
          </a:xfrm>
          <a:prstGeom prst="ellipse">
            <a:avLst/>
          </a:prstGeom>
          <a:solidFill>
            <a:srgbClr val="004F8B">
              <a:alpha val="5000"/>
            </a:srgbClr>
          </a:solidFill>
          <a:ln w="36000">
            <a:solidFill>
              <a:srgbClr val="004F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 dirty="0">
              <a:solidFill>
                <a:srgbClr val="004F8B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56" name="Рукописный ввод 55">
                <a:extLst>
                  <a:ext uri="{FF2B5EF4-FFF2-40B4-BE49-F238E27FC236}">
                    <a16:creationId xmlns:a16="http://schemas.microsoft.com/office/drawing/2014/main" id="{D54709FC-26B6-26C8-637D-ACD8CCB4B816}"/>
                  </a:ext>
                </a:extLst>
              </p14:cNvPr>
              <p14:cNvContentPartPr/>
              <p14:nvPr/>
            </p14:nvContentPartPr>
            <p14:xfrm>
              <a:off x="10450043" y="5694532"/>
              <a:ext cx="113760" cy="37080"/>
            </p14:xfrm>
          </p:contentPart>
        </mc:Choice>
        <mc:Fallback>
          <p:pic>
            <p:nvPicPr>
              <p:cNvPr id="56" name="Рукописный ввод 55">
                <a:extLst>
                  <a:ext uri="{FF2B5EF4-FFF2-40B4-BE49-F238E27FC236}">
                    <a16:creationId xmlns:a16="http://schemas.microsoft.com/office/drawing/2014/main" id="{D54709FC-26B6-26C8-637D-ACD8CCB4B81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0441043" y="5685892"/>
                <a:ext cx="131400" cy="54720"/>
              </a:xfrm>
              <a:prstGeom prst="rect">
                <a:avLst/>
              </a:prstGeom>
            </p:spPr>
          </p:pic>
        </mc:Fallback>
      </mc:AlternateContent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276EFE46-F980-6B25-13BC-9DFE45022F39}"/>
              </a:ext>
            </a:extLst>
          </p:cNvPr>
          <p:cNvGrpSpPr/>
          <p:nvPr/>
        </p:nvGrpSpPr>
        <p:grpSpPr>
          <a:xfrm>
            <a:off x="584292" y="4375614"/>
            <a:ext cx="4591691" cy="838317"/>
            <a:chOff x="584292" y="4375614"/>
            <a:chExt cx="4591691" cy="838317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DF502BC8-D7F7-3111-D72D-B19B7F7B5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584292" y="4375614"/>
              <a:ext cx="4591691" cy="838317"/>
            </a:xfrm>
            <a:prstGeom prst="rect">
              <a:avLst/>
            </a:prstGeom>
          </p:spPr>
        </p:pic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57" name="Рукописный ввод 56">
                  <a:extLst>
                    <a:ext uri="{FF2B5EF4-FFF2-40B4-BE49-F238E27FC236}">
                      <a16:creationId xmlns:a16="http://schemas.microsoft.com/office/drawing/2014/main" id="{1546C62A-3AB5-7D62-D85E-4C3C73AF8A57}"/>
                    </a:ext>
                  </a:extLst>
                </p14:cNvPr>
                <p14:cNvContentPartPr/>
                <p14:nvPr/>
              </p14:nvContentPartPr>
              <p14:xfrm>
                <a:off x="2534363" y="4530433"/>
                <a:ext cx="187920" cy="64440"/>
              </p14:xfrm>
            </p:contentPart>
          </mc:Choice>
          <mc:Fallback>
            <p:pic>
              <p:nvPicPr>
                <p:cNvPr id="57" name="Рукописный ввод 56">
                  <a:extLst>
                    <a:ext uri="{FF2B5EF4-FFF2-40B4-BE49-F238E27FC236}">
                      <a16:creationId xmlns:a16="http://schemas.microsoft.com/office/drawing/2014/main" id="{1546C62A-3AB5-7D62-D85E-4C3C73AF8A57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2525723" y="4521433"/>
                  <a:ext cx="205560" cy="82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83D4F2E2-8152-2AB0-1996-2E1CD3A3CFF5}"/>
              </a:ext>
            </a:extLst>
          </p:cNvPr>
          <p:cNvGrpSpPr/>
          <p:nvPr/>
        </p:nvGrpSpPr>
        <p:grpSpPr>
          <a:xfrm>
            <a:off x="5634826" y="1106075"/>
            <a:ext cx="447840" cy="309960"/>
            <a:chOff x="5634826" y="1106075"/>
            <a:chExt cx="447840" cy="309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65" name="Рукописный ввод 64">
                  <a:extLst>
                    <a:ext uri="{FF2B5EF4-FFF2-40B4-BE49-F238E27FC236}">
                      <a16:creationId xmlns:a16="http://schemas.microsoft.com/office/drawing/2014/main" id="{E0D56107-53AE-1DF8-9526-0D1251D6BBD5}"/>
                    </a:ext>
                  </a:extLst>
                </p14:cNvPr>
                <p14:cNvContentPartPr/>
                <p14:nvPr/>
              </p14:nvContentPartPr>
              <p14:xfrm>
                <a:off x="5637706" y="1108235"/>
                <a:ext cx="154800" cy="307800"/>
              </p14:xfrm>
            </p:contentPart>
          </mc:Choice>
          <mc:Fallback>
            <p:pic>
              <p:nvPicPr>
                <p:cNvPr id="65" name="Рукописный ввод 64">
                  <a:extLst>
                    <a:ext uri="{FF2B5EF4-FFF2-40B4-BE49-F238E27FC236}">
                      <a16:creationId xmlns:a16="http://schemas.microsoft.com/office/drawing/2014/main" id="{E0D56107-53AE-1DF8-9526-0D1251D6BBD5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619706" y="1090235"/>
                  <a:ext cx="190440" cy="34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">
              <p14:nvContentPartPr>
                <p14:cNvPr id="66" name="Рукописный ввод 65">
                  <a:extLst>
                    <a:ext uri="{FF2B5EF4-FFF2-40B4-BE49-F238E27FC236}">
                      <a16:creationId xmlns:a16="http://schemas.microsoft.com/office/drawing/2014/main" id="{14A69F93-066E-016F-C669-02F565E2FF4E}"/>
                    </a:ext>
                  </a:extLst>
                </p14:cNvPr>
                <p14:cNvContentPartPr/>
                <p14:nvPr/>
              </p14:nvContentPartPr>
              <p14:xfrm>
                <a:off x="5649586" y="1262675"/>
                <a:ext cx="171000" cy="48240"/>
              </p14:xfrm>
            </p:contentPart>
          </mc:Choice>
          <mc:Fallback>
            <p:pic>
              <p:nvPicPr>
                <p:cNvPr id="66" name="Рукописный ввод 65">
                  <a:extLst>
                    <a:ext uri="{FF2B5EF4-FFF2-40B4-BE49-F238E27FC236}">
                      <a16:creationId xmlns:a16="http://schemas.microsoft.com/office/drawing/2014/main" id="{14A69F93-066E-016F-C669-02F565E2FF4E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5631946" y="1245035"/>
                  <a:ext cx="20664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">
              <p14:nvContentPartPr>
                <p14:cNvPr id="67" name="Рукописный ввод 66">
                  <a:extLst>
                    <a:ext uri="{FF2B5EF4-FFF2-40B4-BE49-F238E27FC236}">
                      <a16:creationId xmlns:a16="http://schemas.microsoft.com/office/drawing/2014/main" id="{BBD80F5E-16D6-0251-4179-5FA0CF993314}"/>
                    </a:ext>
                  </a:extLst>
                </p14:cNvPr>
                <p14:cNvContentPartPr/>
                <p14:nvPr/>
              </p14:nvContentPartPr>
              <p14:xfrm>
                <a:off x="5634826" y="1106075"/>
                <a:ext cx="182880" cy="25200"/>
              </p14:xfrm>
            </p:contentPart>
          </mc:Choice>
          <mc:Fallback>
            <p:pic>
              <p:nvPicPr>
                <p:cNvPr id="67" name="Рукописный ввод 66">
                  <a:extLst>
                    <a:ext uri="{FF2B5EF4-FFF2-40B4-BE49-F238E27FC236}">
                      <a16:creationId xmlns:a16="http://schemas.microsoft.com/office/drawing/2014/main" id="{BBD80F5E-16D6-0251-4179-5FA0CF993314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5616826" y="1088435"/>
                  <a:ext cx="21852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">
              <p14:nvContentPartPr>
                <p14:cNvPr id="68" name="Рукописный ввод 67">
                  <a:extLst>
                    <a:ext uri="{FF2B5EF4-FFF2-40B4-BE49-F238E27FC236}">
                      <a16:creationId xmlns:a16="http://schemas.microsoft.com/office/drawing/2014/main" id="{F27E8BB6-357B-AE6F-FFE2-70817DC15D9D}"/>
                    </a:ext>
                  </a:extLst>
                </p14:cNvPr>
                <p14:cNvContentPartPr/>
                <p14:nvPr/>
              </p14:nvContentPartPr>
              <p14:xfrm>
                <a:off x="5958826" y="1108235"/>
                <a:ext cx="123840" cy="290520"/>
              </p14:xfrm>
            </p:contentPart>
          </mc:Choice>
          <mc:Fallback>
            <p:pic>
              <p:nvPicPr>
                <p:cNvPr id="68" name="Рукописный ввод 67">
                  <a:extLst>
                    <a:ext uri="{FF2B5EF4-FFF2-40B4-BE49-F238E27FC236}">
                      <a16:creationId xmlns:a16="http://schemas.microsoft.com/office/drawing/2014/main" id="{F27E8BB6-357B-AE6F-FFE2-70817DC15D9D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5941186" y="1090235"/>
                  <a:ext cx="159480" cy="326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72" name="Рукописный ввод 71">
                <a:extLst>
                  <a:ext uri="{FF2B5EF4-FFF2-40B4-BE49-F238E27FC236}">
                    <a16:creationId xmlns:a16="http://schemas.microsoft.com/office/drawing/2014/main" id="{F54AFAA5-C0FF-E1AE-D19C-5E485473D452}"/>
                  </a:ext>
                </a:extLst>
              </p14:cNvPr>
              <p14:cNvContentPartPr/>
              <p14:nvPr/>
            </p14:nvContentPartPr>
            <p14:xfrm>
              <a:off x="5829226" y="1709075"/>
              <a:ext cx="437400" cy="387360"/>
            </p14:xfrm>
          </p:contentPart>
        </mc:Choice>
        <mc:Fallback>
          <p:pic>
            <p:nvPicPr>
              <p:cNvPr id="72" name="Рукописный ввод 71">
                <a:extLst>
                  <a:ext uri="{FF2B5EF4-FFF2-40B4-BE49-F238E27FC236}">
                    <a16:creationId xmlns:a16="http://schemas.microsoft.com/office/drawing/2014/main" id="{F54AFAA5-C0FF-E1AE-D19C-5E485473D452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5811226" y="1691075"/>
                <a:ext cx="473040" cy="42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73" name="Рукописный ввод 72">
                <a:extLst>
                  <a:ext uri="{FF2B5EF4-FFF2-40B4-BE49-F238E27FC236}">
                    <a16:creationId xmlns:a16="http://schemas.microsoft.com/office/drawing/2014/main" id="{2362ACAB-0DF0-8DE5-1CBD-E93E36BF3CD6}"/>
                  </a:ext>
                </a:extLst>
              </p14:cNvPr>
              <p14:cNvContentPartPr/>
              <p14:nvPr/>
            </p14:nvContentPartPr>
            <p14:xfrm>
              <a:off x="6176986" y="2012195"/>
              <a:ext cx="142200" cy="136080"/>
            </p14:xfrm>
          </p:contentPart>
        </mc:Choice>
        <mc:Fallback>
          <p:pic>
            <p:nvPicPr>
              <p:cNvPr id="73" name="Рукописный ввод 72">
                <a:extLst>
                  <a:ext uri="{FF2B5EF4-FFF2-40B4-BE49-F238E27FC236}">
                    <a16:creationId xmlns:a16="http://schemas.microsoft.com/office/drawing/2014/main" id="{2362ACAB-0DF0-8DE5-1CBD-E93E36BF3CD6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6159346" y="1994195"/>
                <a:ext cx="17784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75" name="Рукописный ввод 74">
                <a:extLst>
                  <a:ext uri="{FF2B5EF4-FFF2-40B4-BE49-F238E27FC236}">
                    <a16:creationId xmlns:a16="http://schemas.microsoft.com/office/drawing/2014/main" id="{B233B205-1C1B-60E7-35D3-33F4BAA2C07B}"/>
                  </a:ext>
                </a:extLst>
              </p14:cNvPr>
              <p14:cNvContentPartPr/>
              <p14:nvPr/>
            </p14:nvContentPartPr>
            <p14:xfrm>
              <a:off x="6454186" y="1895555"/>
              <a:ext cx="141840" cy="208800"/>
            </p14:xfrm>
          </p:contentPart>
        </mc:Choice>
        <mc:Fallback>
          <p:pic>
            <p:nvPicPr>
              <p:cNvPr id="75" name="Рукописный ввод 74">
                <a:extLst>
                  <a:ext uri="{FF2B5EF4-FFF2-40B4-BE49-F238E27FC236}">
                    <a16:creationId xmlns:a16="http://schemas.microsoft.com/office/drawing/2014/main" id="{B233B205-1C1B-60E7-35D3-33F4BAA2C07B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6436186" y="1877915"/>
                <a:ext cx="177480" cy="244440"/>
              </a:xfrm>
              <a:prstGeom prst="rect">
                <a:avLst/>
              </a:prstGeom>
            </p:spPr>
          </p:pic>
        </mc:Fallback>
      </mc:AlternateContent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9F779AC4-9ED2-1DE8-5410-39D5578DF00E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195233" y="979327"/>
            <a:ext cx="6298733" cy="446884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89D55E55-AEFD-380A-154F-3A7D802BE3EC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5709797" y="940029"/>
            <a:ext cx="6419271" cy="416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53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/>
      <p:bldP spid="32" grpId="0"/>
      <p:bldP spid="33" grpId="0"/>
      <p:bldP spid="34" grpId="0"/>
      <p:bldP spid="53" grpId="0" animBg="1"/>
      <p:bldP spid="46" grpId="0" animBg="1"/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B86C0E-EC7F-8E12-979A-8FF4729CB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9955" y="157960"/>
            <a:ext cx="3912085" cy="733527"/>
          </a:xfrm>
          <a:custGeom>
            <a:avLst/>
            <a:gdLst>
              <a:gd name="connsiteX0" fmla="*/ 0 w 3912085"/>
              <a:gd name="connsiteY0" fmla="*/ 0 h 733527"/>
              <a:gd name="connsiteX1" fmla="*/ 3912085 w 3912085"/>
              <a:gd name="connsiteY1" fmla="*/ 0 h 733527"/>
              <a:gd name="connsiteX2" fmla="*/ 3912085 w 3912085"/>
              <a:gd name="connsiteY2" fmla="*/ 733527 h 733527"/>
              <a:gd name="connsiteX3" fmla="*/ 0 w 3912085"/>
              <a:gd name="connsiteY3" fmla="*/ 733527 h 733527"/>
              <a:gd name="connsiteX4" fmla="*/ 0 w 3912085"/>
              <a:gd name="connsiteY4" fmla="*/ 0 h 733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12085" h="733527" fill="none" extrusionOk="0">
                <a:moveTo>
                  <a:pt x="0" y="0"/>
                </a:moveTo>
                <a:cubicBezTo>
                  <a:pt x="825689" y="-64358"/>
                  <a:pt x="2487295" y="97956"/>
                  <a:pt x="3912085" y="0"/>
                </a:cubicBezTo>
                <a:cubicBezTo>
                  <a:pt x="3894324" y="261714"/>
                  <a:pt x="3928058" y="475954"/>
                  <a:pt x="3912085" y="733527"/>
                </a:cubicBezTo>
                <a:cubicBezTo>
                  <a:pt x="2214268" y="732234"/>
                  <a:pt x="1663099" y="876903"/>
                  <a:pt x="0" y="733527"/>
                </a:cubicBezTo>
                <a:cubicBezTo>
                  <a:pt x="-31607" y="453056"/>
                  <a:pt x="-56841" y="205479"/>
                  <a:pt x="0" y="0"/>
                </a:cubicBezTo>
                <a:close/>
              </a:path>
              <a:path w="3912085" h="733527" stroke="0" extrusionOk="0">
                <a:moveTo>
                  <a:pt x="0" y="0"/>
                </a:moveTo>
                <a:cubicBezTo>
                  <a:pt x="1274282" y="-19499"/>
                  <a:pt x="3499212" y="-113997"/>
                  <a:pt x="3912085" y="0"/>
                </a:cubicBezTo>
                <a:cubicBezTo>
                  <a:pt x="3966784" y="107173"/>
                  <a:pt x="3947894" y="399544"/>
                  <a:pt x="3912085" y="733527"/>
                </a:cubicBezTo>
                <a:cubicBezTo>
                  <a:pt x="2487567" y="827311"/>
                  <a:pt x="758906" y="655139"/>
                  <a:pt x="0" y="733527"/>
                </a:cubicBezTo>
                <a:cubicBezTo>
                  <a:pt x="63012" y="646816"/>
                  <a:pt x="9423" y="256822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2141021">
                  <ask:type>
                    <ask:lineSketchCurved/>
                  </ask:type>
                </ask:lineSketchStyleProps>
              </a:ext>
            </a:extLst>
          </a:ln>
        </p:spPr>
        <p:txBody>
          <a:bodyPr/>
          <a:lstStyle/>
          <a:p>
            <a:pPr algn="ctr"/>
            <a:r>
              <a:rPr lang="en-US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Spin-tensor</a:t>
            </a:r>
            <a:endParaRPr lang="ru-RU" dirty="0"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913671-7A2A-0DF6-FE32-DF766C5E1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616" y="4407189"/>
            <a:ext cx="3648584" cy="73352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E92DCE-767E-F194-E0B7-930B7D685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616" y="3292608"/>
            <a:ext cx="4934639" cy="111458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AB66B32-58C1-E9FE-F75A-CA13D325F7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2438" y="3084805"/>
            <a:ext cx="4610743" cy="1419423"/>
          </a:xfrm>
          <a:prstGeom prst="rect">
            <a:avLst/>
          </a:prstGeom>
        </p:spPr>
      </p:pic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31A38C8-ABB8-7902-0622-AC80BE8AA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8018-4316-4ED7-850D-C2EF1EF47188}" type="slidenum">
              <a:rPr lang="ru-RU" smtClean="0"/>
              <a:t>6</a:t>
            </a:fld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A6B16E1-83E8-7BA0-BBD9-6E868CEC54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36" y="1547093"/>
            <a:ext cx="11841227" cy="1028844"/>
          </a:xfrm>
          <a:prstGeom prst="rect">
            <a:avLst/>
          </a:prstGeom>
        </p:spPr>
      </p:pic>
      <p:sp>
        <p:nvSpPr>
          <p:cNvPr id="15" name="Параллелограмм 14">
            <a:extLst>
              <a:ext uri="{FF2B5EF4-FFF2-40B4-BE49-F238E27FC236}">
                <a16:creationId xmlns:a16="http://schemas.microsoft.com/office/drawing/2014/main" id="{B1551FEB-EEAF-2937-1D0A-C87D2FF17A12}"/>
              </a:ext>
            </a:extLst>
          </p:cNvPr>
          <p:cNvSpPr/>
          <p:nvPr/>
        </p:nvSpPr>
        <p:spPr>
          <a:xfrm flipH="1">
            <a:off x="122996" y="1528894"/>
            <a:ext cx="11946007" cy="1047043"/>
          </a:xfrm>
          <a:prstGeom prst="parallelogram">
            <a:avLst>
              <a:gd name="adj" fmla="val 0"/>
            </a:avLst>
          </a:prstGeom>
          <a:solidFill>
            <a:srgbClr val="E71224">
              <a:alpha val="5000"/>
            </a:srgbClr>
          </a:solidFill>
          <a:ln w="360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ja-JP" altLang="en-US" dirty="0">
              <a:solidFill>
                <a:srgbClr val="E71224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E7F02940-F99D-49EA-5948-9367F4F7C031}"/>
              </a:ext>
            </a:extLst>
          </p:cNvPr>
          <p:cNvSpPr/>
          <p:nvPr/>
        </p:nvSpPr>
        <p:spPr>
          <a:xfrm>
            <a:off x="10362583" y="1553526"/>
            <a:ext cx="1017104" cy="950510"/>
          </a:xfrm>
          <a:prstGeom prst="ellipse">
            <a:avLst/>
          </a:prstGeom>
          <a:solidFill>
            <a:srgbClr val="004F8B">
              <a:alpha val="5000"/>
            </a:srgbClr>
          </a:solidFill>
          <a:ln w="36000">
            <a:solidFill>
              <a:srgbClr val="004F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>
              <a:solidFill>
                <a:srgbClr val="004F8B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24BC0C24-B40F-4573-820E-067F873D7CD0}"/>
                  </a:ext>
                </a:extLst>
              </p14:cNvPr>
              <p14:cNvContentPartPr/>
              <p14:nvPr/>
            </p14:nvContentPartPr>
            <p14:xfrm>
              <a:off x="10440323" y="1908407"/>
              <a:ext cx="150840" cy="42120"/>
            </p14:xfrm>
          </p:contentPart>
        </mc:Choice>
        <mc:Fallback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24BC0C24-B40F-4573-820E-067F873D7CD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431683" y="1899407"/>
                <a:ext cx="168480" cy="59760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FCDABD4-8C26-27D4-D9F1-3A9AC97AF5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616" y="5569957"/>
            <a:ext cx="2695951" cy="112410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739E428-BBB8-A20C-B741-3D78136F65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6549" y="5159421"/>
            <a:ext cx="3038899" cy="914528"/>
          </a:xfrm>
          <a:prstGeom prst="rect">
            <a:avLst/>
          </a:prstGeom>
        </p:spPr>
      </p:pic>
      <p:sp>
        <p:nvSpPr>
          <p:cNvPr id="23" name="Овал 22">
            <a:extLst>
              <a:ext uri="{FF2B5EF4-FFF2-40B4-BE49-F238E27FC236}">
                <a16:creationId xmlns:a16="http://schemas.microsoft.com/office/drawing/2014/main" id="{3BFBB85D-381D-F8F3-B588-F482256329C1}"/>
              </a:ext>
            </a:extLst>
          </p:cNvPr>
          <p:cNvSpPr/>
          <p:nvPr/>
        </p:nvSpPr>
        <p:spPr>
          <a:xfrm>
            <a:off x="680960" y="3170344"/>
            <a:ext cx="1017104" cy="950510"/>
          </a:xfrm>
          <a:prstGeom prst="ellipse">
            <a:avLst/>
          </a:prstGeom>
          <a:solidFill>
            <a:srgbClr val="004F8B">
              <a:alpha val="5000"/>
            </a:srgbClr>
          </a:solidFill>
          <a:ln w="36000">
            <a:solidFill>
              <a:srgbClr val="004F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>
              <a:solidFill>
                <a:srgbClr val="004F8B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9966EF2-689C-3FA7-9F2D-0EA3D86A9D0E}"/>
              </a:ext>
            </a:extLst>
          </p:cNvPr>
          <p:cNvSpPr txBox="1"/>
          <p:nvPr/>
        </p:nvSpPr>
        <p:spPr>
          <a:xfrm>
            <a:off x="680960" y="2747721"/>
            <a:ext cx="3137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ptos SemiBold" panose="020B0004020202020204" pitchFamily="34" charset="0"/>
              </a:rPr>
              <a:t>Unnormalized spin-tensor</a:t>
            </a:r>
            <a:endParaRPr lang="ru-RU" sz="2000" dirty="0">
              <a:solidFill>
                <a:srgbClr val="0070C0"/>
              </a:solidFill>
              <a:latin typeface="Aptos SemiBold" panose="020B00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6546D92-2E9E-39C5-87E7-BF4E5920CF13}"/>
              </a:ext>
            </a:extLst>
          </p:cNvPr>
          <p:cNvSpPr txBox="1"/>
          <p:nvPr/>
        </p:nvSpPr>
        <p:spPr>
          <a:xfrm>
            <a:off x="6337122" y="2744448"/>
            <a:ext cx="5868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ptos SemiBold" panose="020B0004020202020204" pitchFamily="34" charset="0"/>
              </a:rPr>
              <a:t>Wave function of binary system (</a:t>
            </a:r>
            <a:r>
              <a:rPr lang="en-US" sz="2000" dirty="0" err="1">
                <a:solidFill>
                  <a:srgbClr val="0070C0"/>
                </a:solidFill>
                <a:latin typeface="Aptos SemiBold" panose="020B0004020202020204" pitchFamily="34" charset="0"/>
              </a:rPr>
              <a:t>nucleus+neutron</a:t>
            </a:r>
            <a:r>
              <a:rPr lang="en-US" sz="2000" dirty="0">
                <a:solidFill>
                  <a:srgbClr val="0070C0"/>
                </a:solidFill>
                <a:latin typeface="Aptos SemiBold" panose="020B0004020202020204" pitchFamily="34" charset="0"/>
              </a:rPr>
              <a:t>)</a:t>
            </a:r>
            <a:endParaRPr lang="ru-RU" sz="2000" dirty="0">
              <a:solidFill>
                <a:srgbClr val="0070C0"/>
              </a:solidFill>
              <a:latin typeface="Aptos SemiBold" panose="020B00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14D3840-611E-E4EA-E4BC-D4A241681FBF}"/>
                  </a:ext>
                </a:extLst>
              </p:cNvPr>
              <p:cNvSpPr txBox="1"/>
              <p:nvPr/>
            </p:nvSpPr>
            <p:spPr>
              <a:xfrm>
                <a:off x="39757" y="1063271"/>
                <a:ext cx="621412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0070C0"/>
                    </a:solidFill>
                    <a:latin typeface="Aptos SemiBold" panose="020F0502020204030204" pitchFamily="34" charset="0"/>
                    <a:ea typeface="ADLaM Display" panose="02010000000000000000" pitchFamily="2" charset="0"/>
                    <a:cs typeface="ADLaM Display" panose="02010000000000000000" pitchFamily="2" charset="0"/>
                  </a:rPr>
                  <a:t>Differential probability of 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ADLaM Display" panose="02010000000000000000" pitchFamily="2" charset="0"/>
                        <a:cs typeface="ADLaM Display" panose="02010000000000000000" pitchFamily="2" charset="0"/>
                      </a:rPr>
                      <m:t>𝜸</m:t>
                    </m:r>
                  </m:oMath>
                </a14:m>
                <a:r>
                  <a:rPr lang="en-US" sz="2000" b="1" dirty="0">
                    <a:solidFill>
                      <a:srgbClr val="0070C0"/>
                    </a:solidFill>
                    <a:latin typeface="Aptos SemiBold" panose="020F0502020204030204" pitchFamily="34" charset="0"/>
                    <a:ea typeface="ADLaM Display" panose="02010000000000000000" pitchFamily="2" charset="0"/>
                    <a:cs typeface="ADLaM Display" panose="02010000000000000000" pitchFamily="2" charset="0"/>
                  </a:rPr>
                  <a:t>-emission per time unit</a:t>
                </a:r>
                <a:endParaRPr lang="ru-RU" sz="2000" b="1" dirty="0">
                  <a:solidFill>
                    <a:srgbClr val="0070C0"/>
                  </a:solidFill>
                  <a:latin typeface="Aptos SemiBold" panose="020F0502020204030204" pitchFamily="34" charset="0"/>
                  <a:ea typeface="ADLaM Display" panose="02010000000000000000" pitchFamily="2" charset="0"/>
                  <a:cs typeface="ADLaM Display" panose="02010000000000000000" pitchFamily="2" charset="0"/>
                </a:endParaRP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14D3840-611E-E4EA-E4BC-D4A241681F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57" y="1063271"/>
                <a:ext cx="6214126" cy="400110"/>
              </a:xfrm>
              <a:prstGeom prst="rect">
                <a:avLst/>
              </a:prstGeom>
              <a:blipFill>
                <a:blip r:embed="rId10"/>
                <a:stretch>
                  <a:fillRect t="-6061" b="-2727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B3BB4D8A-265A-96FD-BED2-068B0DC1EFAF}"/>
              </a:ext>
            </a:extLst>
          </p:cNvPr>
          <p:cNvSpPr txBox="1"/>
          <p:nvPr/>
        </p:nvSpPr>
        <p:spPr>
          <a:xfrm>
            <a:off x="732616" y="5159421"/>
            <a:ext cx="28548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ptos SemiBold" panose="020B0004020202020204" pitchFamily="34" charset="0"/>
              </a:rPr>
              <a:t>Normalized spin-tensor</a:t>
            </a:r>
            <a:endParaRPr lang="ru-RU" sz="2000" dirty="0">
              <a:solidFill>
                <a:srgbClr val="0070C0"/>
              </a:solidFill>
              <a:latin typeface="Aptos SemiBold" panose="020B0004020202020204" pitchFamily="34" charset="0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F610E7F4-E03C-42A7-82C5-13130DCCF21A}"/>
              </a:ext>
            </a:extLst>
          </p:cNvPr>
          <p:cNvSpPr/>
          <p:nvPr/>
        </p:nvSpPr>
        <p:spPr>
          <a:xfrm>
            <a:off x="4210789" y="3403944"/>
            <a:ext cx="731520" cy="634096"/>
          </a:xfrm>
          <a:prstGeom prst="rect">
            <a:avLst/>
          </a:prstGeom>
          <a:solidFill>
            <a:srgbClr val="AB008B">
              <a:alpha val="5000"/>
            </a:srgbClr>
          </a:solidFill>
          <a:ln w="36000">
            <a:solidFill>
              <a:srgbClr val="AB00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>
              <a:solidFill>
                <a:srgbClr val="AB008B"/>
              </a:solidFill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1A5A786C-F2D9-73E0-C168-5B25B2CBA71A}"/>
              </a:ext>
            </a:extLst>
          </p:cNvPr>
          <p:cNvSpPr/>
          <p:nvPr/>
        </p:nvSpPr>
        <p:spPr>
          <a:xfrm>
            <a:off x="9462052" y="3275574"/>
            <a:ext cx="794631" cy="731520"/>
          </a:xfrm>
          <a:prstGeom prst="rect">
            <a:avLst/>
          </a:prstGeom>
          <a:solidFill>
            <a:srgbClr val="AB008B">
              <a:alpha val="5000"/>
            </a:srgbClr>
          </a:solidFill>
          <a:ln w="36000">
            <a:solidFill>
              <a:srgbClr val="AB00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>
              <a:solidFill>
                <a:srgbClr val="AB008B"/>
              </a:solidFill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626BD4B5-DB23-4049-B44E-7B11806A7AEA}"/>
              </a:ext>
            </a:extLst>
          </p:cNvPr>
          <p:cNvSpPr/>
          <p:nvPr/>
        </p:nvSpPr>
        <p:spPr>
          <a:xfrm>
            <a:off x="2087884" y="3144463"/>
            <a:ext cx="3667023" cy="1280160"/>
          </a:xfrm>
          <a:prstGeom prst="rect">
            <a:avLst/>
          </a:prstGeom>
          <a:solidFill>
            <a:srgbClr val="FF0066">
              <a:alpha val="5000"/>
            </a:srgbClr>
          </a:solidFill>
          <a:ln w="3600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68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/>
      <p:bldP spid="29" grpId="0"/>
      <p:bldP spid="31" grpId="0"/>
      <p:bldP spid="42" grpId="0" animBg="1"/>
      <p:bldP spid="42" grpId="1" animBg="1"/>
      <p:bldP spid="37" grpId="0" animBg="1"/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F34718-CCF8-014D-64DD-4BAC44534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7AE9F71-D5C4-51DB-0AC1-C979F5738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8018-4316-4ED7-850D-C2EF1EF47188}" type="slidenum">
              <a:rPr lang="ru-RU" smtClean="0"/>
              <a:t>7</a:t>
            </a:fld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3DCFACA-698A-6B45-A6F9-BF0B98454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31" y="421398"/>
            <a:ext cx="7176533" cy="601520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7CCBB4E-BDD5-7392-A9ED-427561AB2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5264" y="303165"/>
            <a:ext cx="4769040" cy="618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33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4">
            <a:extLst>
              <a:ext uri="{FF2B5EF4-FFF2-40B4-BE49-F238E27FC236}">
                <a16:creationId xmlns:a16="http://schemas.microsoft.com/office/drawing/2014/main" id="{347A4477-9974-A0B7-11F7-006A14E1A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02037"/>
            <a:ext cx="10515600" cy="407083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A2B3DF-FB41-DB6F-31FA-BF2EF8ADE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566451"/>
            <a:ext cx="6868484" cy="914528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1D11E98-AEFF-B034-4C64-784D2B66B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8018-4316-4ED7-850D-C2EF1EF47188}" type="slidenum">
              <a:rPr lang="ru-RU" smtClean="0"/>
              <a:t>8</a:t>
            </a:fld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D7125820-3F8E-1FC5-6258-DD7881F6D802}"/>
              </a:ext>
            </a:extLst>
          </p:cNvPr>
          <p:cNvSpPr txBox="1">
            <a:spLocks/>
          </p:cNvSpPr>
          <p:nvPr/>
        </p:nvSpPr>
        <p:spPr>
          <a:xfrm>
            <a:off x="4139955" y="157960"/>
            <a:ext cx="3912085" cy="733527"/>
          </a:xfrm>
          <a:custGeom>
            <a:avLst/>
            <a:gdLst>
              <a:gd name="connsiteX0" fmla="*/ 0 w 3912085"/>
              <a:gd name="connsiteY0" fmla="*/ 0 h 733527"/>
              <a:gd name="connsiteX1" fmla="*/ 3912085 w 3912085"/>
              <a:gd name="connsiteY1" fmla="*/ 0 h 733527"/>
              <a:gd name="connsiteX2" fmla="*/ 3912085 w 3912085"/>
              <a:gd name="connsiteY2" fmla="*/ 733527 h 733527"/>
              <a:gd name="connsiteX3" fmla="*/ 0 w 3912085"/>
              <a:gd name="connsiteY3" fmla="*/ 733527 h 733527"/>
              <a:gd name="connsiteX4" fmla="*/ 0 w 3912085"/>
              <a:gd name="connsiteY4" fmla="*/ 0 h 733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12085" h="733527" fill="none" extrusionOk="0">
                <a:moveTo>
                  <a:pt x="0" y="0"/>
                </a:moveTo>
                <a:cubicBezTo>
                  <a:pt x="825689" y="-64358"/>
                  <a:pt x="2487295" y="97956"/>
                  <a:pt x="3912085" y="0"/>
                </a:cubicBezTo>
                <a:cubicBezTo>
                  <a:pt x="3894324" y="261714"/>
                  <a:pt x="3928058" y="475954"/>
                  <a:pt x="3912085" y="733527"/>
                </a:cubicBezTo>
                <a:cubicBezTo>
                  <a:pt x="2214268" y="732234"/>
                  <a:pt x="1663099" y="876903"/>
                  <a:pt x="0" y="733527"/>
                </a:cubicBezTo>
                <a:cubicBezTo>
                  <a:pt x="-31607" y="453056"/>
                  <a:pt x="-56841" y="205479"/>
                  <a:pt x="0" y="0"/>
                </a:cubicBezTo>
                <a:close/>
              </a:path>
              <a:path w="3912085" h="733527" stroke="0" extrusionOk="0">
                <a:moveTo>
                  <a:pt x="0" y="0"/>
                </a:moveTo>
                <a:cubicBezTo>
                  <a:pt x="1274282" y="-19499"/>
                  <a:pt x="3499212" y="-113997"/>
                  <a:pt x="3912085" y="0"/>
                </a:cubicBezTo>
                <a:cubicBezTo>
                  <a:pt x="3966784" y="107173"/>
                  <a:pt x="3947894" y="399544"/>
                  <a:pt x="3912085" y="733527"/>
                </a:cubicBezTo>
                <a:cubicBezTo>
                  <a:pt x="2487567" y="827311"/>
                  <a:pt x="758906" y="655139"/>
                  <a:pt x="0" y="733527"/>
                </a:cubicBezTo>
                <a:cubicBezTo>
                  <a:pt x="63012" y="646816"/>
                  <a:pt x="9423" y="256822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214102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Spin-tensor</a:t>
            </a:r>
            <a:endParaRPr lang="ru-RU" dirty="0"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790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02CD1FB2-62E1-FFC4-88B8-88B5C77443A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166300"/>
                <a:ext cx="10515600" cy="796798"/>
              </a:xfrm>
              <a:custGeom>
                <a:avLst/>
                <a:gdLst>
                  <a:gd name="connsiteX0" fmla="*/ 0 w 10515600"/>
                  <a:gd name="connsiteY0" fmla="*/ 132802 h 796798"/>
                  <a:gd name="connsiteX1" fmla="*/ 132802 w 10515600"/>
                  <a:gd name="connsiteY1" fmla="*/ 0 h 796798"/>
                  <a:gd name="connsiteX2" fmla="*/ 599746 w 10515600"/>
                  <a:gd name="connsiteY2" fmla="*/ 0 h 796798"/>
                  <a:gd name="connsiteX3" fmla="*/ 1066691 w 10515600"/>
                  <a:gd name="connsiteY3" fmla="*/ 0 h 796798"/>
                  <a:gd name="connsiteX4" fmla="*/ 1738635 w 10515600"/>
                  <a:gd name="connsiteY4" fmla="*/ 0 h 796798"/>
                  <a:gd name="connsiteX5" fmla="*/ 2103079 w 10515600"/>
                  <a:gd name="connsiteY5" fmla="*/ 0 h 796798"/>
                  <a:gd name="connsiteX6" fmla="*/ 2467523 w 10515600"/>
                  <a:gd name="connsiteY6" fmla="*/ 0 h 796798"/>
                  <a:gd name="connsiteX7" fmla="*/ 3241967 w 10515600"/>
                  <a:gd name="connsiteY7" fmla="*/ 0 h 796798"/>
                  <a:gd name="connsiteX8" fmla="*/ 3708912 w 10515600"/>
                  <a:gd name="connsiteY8" fmla="*/ 0 h 796798"/>
                  <a:gd name="connsiteX9" fmla="*/ 4073356 w 10515600"/>
                  <a:gd name="connsiteY9" fmla="*/ 0 h 796798"/>
                  <a:gd name="connsiteX10" fmla="*/ 4335300 w 10515600"/>
                  <a:gd name="connsiteY10" fmla="*/ 0 h 796798"/>
                  <a:gd name="connsiteX11" fmla="*/ 4802245 w 10515600"/>
                  <a:gd name="connsiteY11" fmla="*/ 0 h 796798"/>
                  <a:gd name="connsiteX12" fmla="*/ 5166689 w 10515600"/>
                  <a:gd name="connsiteY12" fmla="*/ 0 h 796798"/>
                  <a:gd name="connsiteX13" fmla="*/ 5633633 w 10515600"/>
                  <a:gd name="connsiteY13" fmla="*/ 0 h 796798"/>
                  <a:gd name="connsiteX14" fmla="*/ 5998077 w 10515600"/>
                  <a:gd name="connsiteY14" fmla="*/ 0 h 796798"/>
                  <a:gd name="connsiteX15" fmla="*/ 6260022 w 10515600"/>
                  <a:gd name="connsiteY15" fmla="*/ 0 h 796798"/>
                  <a:gd name="connsiteX16" fmla="*/ 6829466 w 10515600"/>
                  <a:gd name="connsiteY16" fmla="*/ 0 h 796798"/>
                  <a:gd name="connsiteX17" fmla="*/ 7398910 w 10515600"/>
                  <a:gd name="connsiteY17" fmla="*/ 0 h 796798"/>
                  <a:gd name="connsiteX18" fmla="*/ 8173354 w 10515600"/>
                  <a:gd name="connsiteY18" fmla="*/ 0 h 796798"/>
                  <a:gd name="connsiteX19" fmla="*/ 8537799 w 10515600"/>
                  <a:gd name="connsiteY19" fmla="*/ 0 h 796798"/>
                  <a:gd name="connsiteX20" fmla="*/ 8902243 w 10515600"/>
                  <a:gd name="connsiteY20" fmla="*/ 0 h 796798"/>
                  <a:gd name="connsiteX21" fmla="*/ 9164187 w 10515600"/>
                  <a:gd name="connsiteY21" fmla="*/ 0 h 796798"/>
                  <a:gd name="connsiteX22" fmla="*/ 9631132 w 10515600"/>
                  <a:gd name="connsiteY22" fmla="*/ 0 h 796798"/>
                  <a:gd name="connsiteX23" fmla="*/ 9893076 w 10515600"/>
                  <a:gd name="connsiteY23" fmla="*/ 0 h 796798"/>
                  <a:gd name="connsiteX24" fmla="*/ 10382798 w 10515600"/>
                  <a:gd name="connsiteY24" fmla="*/ 0 h 796798"/>
                  <a:gd name="connsiteX25" fmla="*/ 10515600 w 10515600"/>
                  <a:gd name="connsiteY25" fmla="*/ 132802 h 796798"/>
                  <a:gd name="connsiteX26" fmla="*/ 10515600 w 10515600"/>
                  <a:gd name="connsiteY26" fmla="*/ 663996 h 796798"/>
                  <a:gd name="connsiteX27" fmla="*/ 10382798 w 10515600"/>
                  <a:gd name="connsiteY27" fmla="*/ 796798 h 796798"/>
                  <a:gd name="connsiteX28" fmla="*/ 9813354 w 10515600"/>
                  <a:gd name="connsiteY28" fmla="*/ 796798 h 796798"/>
                  <a:gd name="connsiteX29" fmla="*/ 9141410 w 10515600"/>
                  <a:gd name="connsiteY29" fmla="*/ 796798 h 796798"/>
                  <a:gd name="connsiteX30" fmla="*/ 8571965 w 10515600"/>
                  <a:gd name="connsiteY30" fmla="*/ 796798 h 796798"/>
                  <a:gd name="connsiteX31" fmla="*/ 8002521 w 10515600"/>
                  <a:gd name="connsiteY31" fmla="*/ 796798 h 796798"/>
                  <a:gd name="connsiteX32" fmla="*/ 7638077 w 10515600"/>
                  <a:gd name="connsiteY32" fmla="*/ 796798 h 796798"/>
                  <a:gd name="connsiteX33" fmla="*/ 7171133 w 10515600"/>
                  <a:gd name="connsiteY33" fmla="*/ 796798 h 796798"/>
                  <a:gd name="connsiteX34" fmla="*/ 6909188 w 10515600"/>
                  <a:gd name="connsiteY34" fmla="*/ 796798 h 796798"/>
                  <a:gd name="connsiteX35" fmla="*/ 6237244 w 10515600"/>
                  <a:gd name="connsiteY35" fmla="*/ 796798 h 796798"/>
                  <a:gd name="connsiteX36" fmla="*/ 5667800 w 10515600"/>
                  <a:gd name="connsiteY36" fmla="*/ 796798 h 796798"/>
                  <a:gd name="connsiteX37" fmla="*/ 5303356 w 10515600"/>
                  <a:gd name="connsiteY37" fmla="*/ 796798 h 796798"/>
                  <a:gd name="connsiteX38" fmla="*/ 4528911 w 10515600"/>
                  <a:gd name="connsiteY38" fmla="*/ 796798 h 796798"/>
                  <a:gd name="connsiteX39" fmla="*/ 4061967 w 10515600"/>
                  <a:gd name="connsiteY39" fmla="*/ 796798 h 796798"/>
                  <a:gd name="connsiteX40" fmla="*/ 3390023 w 10515600"/>
                  <a:gd name="connsiteY40" fmla="*/ 796798 h 796798"/>
                  <a:gd name="connsiteX41" fmla="*/ 3025579 w 10515600"/>
                  <a:gd name="connsiteY41" fmla="*/ 796798 h 796798"/>
                  <a:gd name="connsiteX42" fmla="*/ 2456134 w 10515600"/>
                  <a:gd name="connsiteY42" fmla="*/ 796798 h 796798"/>
                  <a:gd name="connsiteX43" fmla="*/ 1886690 w 10515600"/>
                  <a:gd name="connsiteY43" fmla="*/ 796798 h 796798"/>
                  <a:gd name="connsiteX44" fmla="*/ 1112246 w 10515600"/>
                  <a:gd name="connsiteY44" fmla="*/ 796798 h 796798"/>
                  <a:gd name="connsiteX45" fmla="*/ 645302 w 10515600"/>
                  <a:gd name="connsiteY45" fmla="*/ 796798 h 796798"/>
                  <a:gd name="connsiteX46" fmla="*/ 132802 w 10515600"/>
                  <a:gd name="connsiteY46" fmla="*/ 796798 h 796798"/>
                  <a:gd name="connsiteX47" fmla="*/ 0 w 10515600"/>
                  <a:gd name="connsiteY47" fmla="*/ 663996 h 796798"/>
                  <a:gd name="connsiteX48" fmla="*/ 0 w 10515600"/>
                  <a:gd name="connsiteY48" fmla="*/ 132802 h 796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0515600" h="796798" fill="none" extrusionOk="0">
                    <a:moveTo>
                      <a:pt x="0" y="132802"/>
                    </a:moveTo>
                    <a:cubicBezTo>
                      <a:pt x="2807" y="54089"/>
                      <a:pt x="50830" y="-12963"/>
                      <a:pt x="132802" y="0"/>
                    </a:cubicBezTo>
                    <a:cubicBezTo>
                      <a:pt x="357129" y="-30380"/>
                      <a:pt x="437499" y="1740"/>
                      <a:pt x="599746" y="0"/>
                    </a:cubicBezTo>
                    <a:cubicBezTo>
                      <a:pt x="761993" y="-1740"/>
                      <a:pt x="947560" y="5499"/>
                      <a:pt x="1066691" y="0"/>
                    </a:cubicBezTo>
                    <a:cubicBezTo>
                      <a:pt x="1185823" y="-5499"/>
                      <a:pt x="1420718" y="896"/>
                      <a:pt x="1738635" y="0"/>
                    </a:cubicBezTo>
                    <a:cubicBezTo>
                      <a:pt x="2056552" y="-896"/>
                      <a:pt x="1977505" y="39154"/>
                      <a:pt x="2103079" y="0"/>
                    </a:cubicBezTo>
                    <a:cubicBezTo>
                      <a:pt x="2228653" y="-39154"/>
                      <a:pt x="2336613" y="6251"/>
                      <a:pt x="2467523" y="0"/>
                    </a:cubicBezTo>
                    <a:cubicBezTo>
                      <a:pt x="2598433" y="-6251"/>
                      <a:pt x="2870736" y="21938"/>
                      <a:pt x="3241967" y="0"/>
                    </a:cubicBezTo>
                    <a:cubicBezTo>
                      <a:pt x="3613198" y="-21938"/>
                      <a:pt x="3604641" y="5361"/>
                      <a:pt x="3708912" y="0"/>
                    </a:cubicBezTo>
                    <a:cubicBezTo>
                      <a:pt x="3813183" y="-5361"/>
                      <a:pt x="3897525" y="2224"/>
                      <a:pt x="4073356" y="0"/>
                    </a:cubicBezTo>
                    <a:cubicBezTo>
                      <a:pt x="4249187" y="-2224"/>
                      <a:pt x="4250781" y="18877"/>
                      <a:pt x="4335300" y="0"/>
                    </a:cubicBezTo>
                    <a:cubicBezTo>
                      <a:pt x="4419819" y="-18877"/>
                      <a:pt x="4658968" y="15685"/>
                      <a:pt x="4802245" y="0"/>
                    </a:cubicBezTo>
                    <a:cubicBezTo>
                      <a:pt x="4945522" y="-15685"/>
                      <a:pt x="5073114" y="7434"/>
                      <a:pt x="5166689" y="0"/>
                    </a:cubicBezTo>
                    <a:cubicBezTo>
                      <a:pt x="5260264" y="-7434"/>
                      <a:pt x="5488343" y="29877"/>
                      <a:pt x="5633633" y="0"/>
                    </a:cubicBezTo>
                    <a:cubicBezTo>
                      <a:pt x="5778923" y="-29877"/>
                      <a:pt x="5824087" y="11079"/>
                      <a:pt x="5998077" y="0"/>
                    </a:cubicBezTo>
                    <a:cubicBezTo>
                      <a:pt x="6172067" y="-11079"/>
                      <a:pt x="6196316" y="1578"/>
                      <a:pt x="6260022" y="0"/>
                    </a:cubicBezTo>
                    <a:cubicBezTo>
                      <a:pt x="6323728" y="-1578"/>
                      <a:pt x="6563017" y="34140"/>
                      <a:pt x="6829466" y="0"/>
                    </a:cubicBezTo>
                    <a:cubicBezTo>
                      <a:pt x="7095915" y="-34140"/>
                      <a:pt x="7141231" y="60555"/>
                      <a:pt x="7398910" y="0"/>
                    </a:cubicBezTo>
                    <a:cubicBezTo>
                      <a:pt x="7656589" y="-60555"/>
                      <a:pt x="7799902" y="30092"/>
                      <a:pt x="8173354" y="0"/>
                    </a:cubicBezTo>
                    <a:cubicBezTo>
                      <a:pt x="8546806" y="-30092"/>
                      <a:pt x="8420906" y="4740"/>
                      <a:pt x="8537799" y="0"/>
                    </a:cubicBezTo>
                    <a:cubicBezTo>
                      <a:pt x="8654693" y="-4740"/>
                      <a:pt x="8729181" y="40506"/>
                      <a:pt x="8902243" y="0"/>
                    </a:cubicBezTo>
                    <a:cubicBezTo>
                      <a:pt x="9075305" y="-40506"/>
                      <a:pt x="9110166" y="20209"/>
                      <a:pt x="9164187" y="0"/>
                    </a:cubicBezTo>
                    <a:cubicBezTo>
                      <a:pt x="9218208" y="-20209"/>
                      <a:pt x="9402196" y="6414"/>
                      <a:pt x="9631132" y="0"/>
                    </a:cubicBezTo>
                    <a:cubicBezTo>
                      <a:pt x="9860069" y="-6414"/>
                      <a:pt x="9802697" y="28955"/>
                      <a:pt x="9893076" y="0"/>
                    </a:cubicBezTo>
                    <a:cubicBezTo>
                      <a:pt x="9983455" y="-28955"/>
                      <a:pt x="10209342" y="54106"/>
                      <a:pt x="10382798" y="0"/>
                    </a:cubicBezTo>
                    <a:cubicBezTo>
                      <a:pt x="10458606" y="-1704"/>
                      <a:pt x="10509756" y="43292"/>
                      <a:pt x="10515600" y="132802"/>
                    </a:cubicBezTo>
                    <a:cubicBezTo>
                      <a:pt x="10557271" y="265745"/>
                      <a:pt x="10511407" y="494285"/>
                      <a:pt x="10515600" y="663996"/>
                    </a:cubicBezTo>
                    <a:cubicBezTo>
                      <a:pt x="10517548" y="737524"/>
                      <a:pt x="10459497" y="806458"/>
                      <a:pt x="10382798" y="796798"/>
                    </a:cubicBezTo>
                    <a:cubicBezTo>
                      <a:pt x="10161677" y="852461"/>
                      <a:pt x="9942319" y="751891"/>
                      <a:pt x="9813354" y="796798"/>
                    </a:cubicBezTo>
                    <a:cubicBezTo>
                      <a:pt x="9684389" y="841705"/>
                      <a:pt x="9291899" y="733310"/>
                      <a:pt x="9141410" y="796798"/>
                    </a:cubicBezTo>
                    <a:cubicBezTo>
                      <a:pt x="8990921" y="860286"/>
                      <a:pt x="8823846" y="744644"/>
                      <a:pt x="8571965" y="796798"/>
                    </a:cubicBezTo>
                    <a:cubicBezTo>
                      <a:pt x="8320085" y="848952"/>
                      <a:pt x="8170327" y="747142"/>
                      <a:pt x="8002521" y="796798"/>
                    </a:cubicBezTo>
                    <a:cubicBezTo>
                      <a:pt x="7834715" y="846454"/>
                      <a:pt x="7774360" y="795824"/>
                      <a:pt x="7638077" y="796798"/>
                    </a:cubicBezTo>
                    <a:cubicBezTo>
                      <a:pt x="7501794" y="797772"/>
                      <a:pt x="7346605" y="796430"/>
                      <a:pt x="7171133" y="796798"/>
                    </a:cubicBezTo>
                    <a:cubicBezTo>
                      <a:pt x="6995661" y="797166"/>
                      <a:pt x="7039715" y="782659"/>
                      <a:pt x="6909188" y="796798"/>
                    </a:cubicBezTo>
                    <a:cubicBezTo>
                      <a:pt x="6778661" y="810937"/>
                      <a:pt x="6498289" y="770356"/>
                      <a:pt x="6237244" y="796798"/>
                    </a:cubicBezTo>
                    <a:cubicBezTo>
                      <a:pt x="5976199" y="823240"/>
                      <a:pt x="5853477" y="740744"/>
                      <a:pt x="5667800" y="796798"/>
                    </a:cubicBezTo>
                    <a:cubicBezTo>
                      <a:pt x="5482123" y="852852"/>
                      <a:pt x="5410148" y="776275"/>
                      <a:pt x="5303356" y="796798"/>
                    </a:cubicBezTo>
                    <a:cubicBezTo>
                      <a:pt x="5196564" y="817321"/>
                      <a:pt x="4734308" y="771660"/>
                      <a:pt x="4528911" y="796798"/>
                    </a:cubicBezTo>
                    <a:cubicBezTo>
                      <a:pt x="4323514" y="821936"/>
                      <a:pt x="4202856" y="746911"/>
                      <a:pt x="4061967" y="796798"/>
                    </a:cubicBezTo>
                    <a:cubicBezTo>
                      <a:pt x="3921078" y="846685"/>
                      <a:pt x="3643326" y="790010"/>
                      <a:pt x="3390023" y="796798"/>
                    </a:cubicBezTo>
                    <a:cubicBezTo>
                      <a:pt x="3136720" y="803586"/>
                      <a:pt x="3129341" y="785755"/>
                      <a:pt x="3025579" y="796798"/>
                    </a:cubicBezTo>
                    <a:cubicBezTo>
                      <a:pt x="2921817" y="807841"/>
                      <a:pt x="2660065" y="751649"/>
                      <a:pt x="2456134" y="796798"/>
                    </a:cubicBezTo>
                    <a:cubicBezTo>
                      <a:pt x="2252203" y="841947"/>
                      <a:pt x="2134366" y="795489"/>
                      <a:pt x="1886690" y="796798"/>
                    </a:cubicBezTo>
                    <a:cubicBezTo>
                      <a:pt x="1639014" y="798107"/>
                      <a:pt x="1344218" y="754572"/>
                      <a:pt x="1112246" y="796798"/>
                    </a:cubicBezTo>
                    <a:cubicBezTo>
                      <a:pt x="880274" y="839024"/>
                      <a:pt x="805977" y="751174"/>
                      <a:pt x="645302" y="796798"/>
                    </a:cubicBezTo>
                    <a:cubicBezTo>
                      <a:pt x="484627" y="842422"/>
                      <a:pt x="375583" y="738755"/>
                      <a:pt x="132802" y="796798"/>
                    </a:cubicBezTo>
                    <a:cubicBezTo>
                      <a:pt x="52364" y="784471"/>
                      <a:pt x="-14574" y="724296"/>
                      <a:pt x="0" y="663996"/>
                    </a:cubicBezTo>
                    <a:cubicBezTo>
                      <a:pt x="-19700" y="410870"/>
                      <a:pt x="9455" y="319594"/>
                      <a:pt x="0" y="132802"/>
                    </a:cubicBezTo>
                    <a:close/>
                  </a:path>
                  <a:path w="10515600" h="796798" stroke="0" extrusionOk="0">
                    <a:moveTo>
                      <a:pt x="0" y="132802"/>
                    </a:moveTo>
                    <a:cubicBezTo>
                      <a:pt x="-10917" y="51820"/>
                      <a:pt x="51017" y="-1479"/>
                      <a:pt x="132802" y="0"/>
                    </a:cubicBezTo>
                    <a:cubicBezTo>
                      <a:pt x="507130" y="-82520"/>
                      <a:pt x="699349" y="33341"/>
                      <a:pt x="907246" y="0"/>
                    </a:cubicBezTo>
                    <a:cubicBezTo>
                      <a:pt x="1115143" y="-33341"/>
                      <a:pt x="1051988" y="26034"/>
                      <a:pt x="1169190" y="0"/>
                    </a:cubicBezTo>
                    <a:cubicBezTo>
                      <a:pt x="1286392" y="-26034"/>
                      <a:pt x="1676227" y="73591"/>
                      <a:pt x="1841135" y="0"/>
                    </a:cubicBezTo>
                    <a:cubicBezTo>
                      <a:pt x="2006043" y="-73591"/>
                      <a:pt x="2200291" y="63137"/>
                      <a:pt x="2410579" y="0"/>
                    </a:cubicBezTo>
                    <a:cubicBezTo>
                      <a:pt x="2620867" y="-63137"/>
                      <a:pt x="2839664" y="33642"/>
                      <a:pt x="3082523" y="0"/>
                    </a:cubicBezTo>
                    <a:cubicBezTo>
                      <a:pt x="3325382" y="-33642"/>
                      <a:pt x="3494151" y="68886"/>
                      <a:pt x="3856967" y="0"/>
                    </a:cubicBezTo>
                    <a:cubicBezTo>
                      <a:pt x="4219783" y="-68886"/>
                      <a:pt x="4339427" y="62902"/>
                      <a:pt x="4528911" y="0"/>
                    </a:cubicBezTo>
                    <a:cubicBezTo>
                      <a:pt x="4718395" y="-62902"/>
                      <a:pt x="4969278" y="4116"/>
                      <a:pt x="5098356" y="0"/>
                    </a:cubicBezTo>
                    <a:cubicBezTo>
                      <a:pt x="5227435" y="-4116"/>
                      <a:pt x="5342400" y="2279"/>
                      <a:pt x="5462800" y="0"/>
                    </a:cubicBezTo>
                    <a:cubicBezTo>
                      <a:pt x="5583200" y="-2279"/>
                      <a:pt x="5617023" y="10236"/>
                      <a:pt x="5724744" y="0"/>
                    </a:cubicBezTo>
                    <a:cubicBezTo>
                      <a:pt x="5832465" y="-10236"/>
                      <a:pt x="6116804" y="451"/>
                      <a:pt x="6294188" y="0"/>
                    </a:cubicBezTo>
                    <a:cubicBezTo>
                      <a:pt x="6471572" y="-451"/>
                      <a:pt x="6532819" y="38787"/>
                      <a:pt x="6658633" y="0"/>
                    </a:cubicBezTo>
                    <a:cubicBezTo>
                      <a:pt x="6784448" y="-38787"/>
                      <a:pt x="6910470" y="1283"/>
                      <a:pt x="7023077" y="0"/>
                    </a:cubicBezTo>
                    <a:cubicBezTo>
                      <a:pt x="7135684" y="-1283"/>
                      <a:pt x="7387456" y="24121"/>
                      <a:pt x="7490021" y="0"/>
                    </a:cubicBezTo>
                    <a:cubicBezTo>
                      <a:pt x="7592586" y="-24121"/>
                      <a:pt x="7861297" y="59745"/>
                      <a:pt x="8059466" y="0"/>
                    </a:cubicBezTo>
                    <a:cubicBezTo>
                      <a:pt x="8257636" y="-59745"/>
                      <a:pt x="8372449" y="51890"/>
                      <a:pt x="8526410" y="0"/>
                    </a:cubicBezTo>
                    <a:cubicBezTo>
                      <a:pt x="8680371" y="-51890"/>
                      <a:pt x="8833147" y="9891"/>
                      <a:pt x="8993354" y="0"/>
                    </a:cubicBezTo>
                    <a:cubicBezTo>
                      <a:pt x="9153561" y="-9891"/>
                      <a:pt x="9139186" y="9960"/>
                      <a:pt x="9255298" y="0"/>
                    </a:cubicBezTo>
                    <a:cubicBezTo>
                      <a:pt x="9371410" y="-9960"/>
                      <a:pt x="10026689" y="30961"/>
                      <a:pt x="10382798" y="0"/>
                    </a:cubicBezTo>
                    <a:cubicBezTo>
                      <a:pt x="10463155" y="-3729"/>
                      <a:pt x="10529787" y="76005"/>
                      <a:pt x="10515600" y="132802"/>
                    </a:cubicBezTo>
                    <a:cubicBezTo>
                      <a:pt x="10547271" y="339065"/>
                      <a:pt x="10509972" y="443594"/>
                      <a:pt x="10515600" y="663996"/>
                    </a:cubicBezTo>
                    <a:cubicBezTo>
                      <a:pt x="10528763" y="738313"/>
                      <a:pt x="10462513" y="804030"/>
                      <a:pt x="10382798" y="796798"/>
                    </a:cubicBezTo>
                    <a:cubicBezTo>
                      <a:pt x="10167647" y="812127"/>
                      <a:pt x="10019464" y="783306"/>
                      <a:pt x="9813354" y="796798"/>
                    </a:cubicBezTo>
                    <a:cubicBezTo>
                      <a:pt x="9607244" y="810290"/>
                      <a:pt x="9561889" y="779592"/>
                      <a:pt x="9346410" y="796798"/>
                    </a:cubicBezTo>
                    <a:cubicBezTo>
                      <a:pt x="9130931" y="814004"/>
                      <a:pt x="8964194" y="775984"/>
                      <a:pt x="8776965" y="796798"/>
                    </a:cubicBezTo>
                    <a:cubicBezTo>
                      <a:pt x="8589736" y="817612"/>
                      <a:pt x="8502203" y="782866"/>
                      <a:pt x="8412521" y="796798"/>
                    </a:cubicBezTo>
                    <a:cubicBezTo>
                      <a:pt x="8322839" y="810730"/>
                      <a:pt x="7918818" y="708224"/>
                      <a:pt x="7638077" y="796798"/>
                    </a:cubicBezTo>
                    <a:cubicBezTo>
                      <a:pt x="7357336" y="885372"/>
                      <a:pt x="7292700" y="787036"/>
                      <a:pt x="7171133" y="796798"/>
                    </a:cubicBezTo>
                    <a:cubicBezTo>
                      <a:pt x="7049566" y="806560"/>
                      <a:pt x="6876631" y="754501"/>
                      <a:pt x="6704188" y="796798"/>
                    </a:cubicBezTo>
                    <a:cubicBezTo>
                      <a:pt x="6531745" y="839095"/>
                      <a:pt x="6263005" y="760922"/>
                      <a:pt x="6134744" y="796798"/>
                    </a:cubicBezTo>
                    <a:cubicBezTo>
                      <a:pt x="6006483" y="832674"/>
                      <a:pt x="5741853" y="746861"/>
                      <a:pt x="5565300" y="796798"/>
                    </a:cubicBezTo>
                    <a:cubicBezTo>
                      <a:pt x="5388747" y="846735"/>
                      <a:pt x="5141868" y="779743"/>
                      <a:pt x="4790856" y="796798"/>
                    </a:cubicBezTo>
                    <a:cubicBezTo>
                      <a:pt x="4439844" y="813853"/>
                      <a:pt x="4445556" y="773434"/>
                      <a:pt x="4118912" y="796798"/>
                    </a:cubicBezTo>
                    <a:cubicBezTo>
                      <a:pt x="3792268" y="820162"/>
                      <a:pt x="3769109" y="736810"/>
                      <a:pt x="3446967" y="796798"/>
                    </a:cubicBezTo>
                    <a:cubicBezTo>
                      <a:pt x="3124825" y="856786"/>
                      <a:pt x="3042003" y="793377"/>
                      <a:pt x="2672523" y="796798"/>
                    </a:cubicBezTo>
                    <a:cubicBezTo>
                      <a:pt x="2303043" y="800219"/>
                      <a:pt x="2127817" y="764423"/>
                      <a:pt x="1898079" y="796798"/>
                    </a:cubicBezTo>
                    <a:cubicBezTo>
                      <a:pt x="1668341" y="829173"/>
                      <a:pt x="1534965" y="778210"/>
                      <a:pt x="1431135" y="796798"/>
                    </a:cubicBezTo>
                    <a:cubicBezTo>
                      <a:pt x="1327305" y="815386"/>
                      <a:pt x="1083337" y="743925"/>
                      <a:pt x="964191" y="796798"/>
                    </a:cubicBezTo>
                    <a:cubicBezTo>
                      <a:pt x="845045" y="849671"/>
                      <a:pt x="415679" y="780446"/>
                      <a:pt x="132802" y="796798"/>
                    </a:cubicBezTo>
                    <a:cubicBezTo>
                      <a:pt x="60545" y="788836"/>
                      <a:pt x="-8026" y="743659"/>
                      <a:pt x="0" y="663996"/>
                    </a:cubicBezTo>
                    <a:cubicBezTo>
                      <a:pt x="-37851" y="436055"/>
                      <a:pt x="48833" y="369792"/>
                      <a:pt x="0" y="132802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1518485517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>
                <a:normAutofit/>
              </a:bodyPr>
              <a:lstStyle/>
              <a:p>
                <a:pPr algn="ctr"/>
                <a:r>
                  <a:rPr lang="en-US" dirty="0">
                    <a:latin typeface="ADLaM Display" panose="02010000000000000000" pitchFamily="2" charset="0"/>
                    <a:ea typeface="ADLaM Display" panose="02010000000000000000" pitchFamily="2" charset="0"/>
                    <a:cs typeface="ADLaM Display" panose="02010000000000000000" pitchFamily="2" charset="0"/>
                  </a:rPr>
                  <a:t>Differential probability of </a:t>
                </a:r>
                <a14:m>
                  <m:oMath xmlns:m="http://schemas.openxmlformats.org/officeDocument/2006/math">
                    <m:r>
                      <a:rPr lang="en-US">
                        <a:latin typeface="ADLaM Display" panose="02010000000000000000" pitchFamily="2" charset="0"/>
                        <a:ea typeface="ADLaM Display" panose="02010000000000000000" pitchFamily="2" charset="0"/>
                        <a:cs typeface="ADLaM Display" panose="02010000000000000000" pitchFamily="2" charset="0"/>
                      </a:rPr>
                      <m:t>𝛾</m:t>
                    </m:r>
                  </m:oMath>
                </a14:m>
                <a:r>
                  <a:rPr lang="en-US" dirty="0">
                    <a:latin typeface="ADLaM Display" panose="02010000000000000000" pitchFamily="2" charset="0"/>
                    <a:ea typeface="ADLaM Display" panose="02010000000000000000" pitchFamily="2" charset="0"/>
                    <a:cs typeface="ADLaM Display" panose="02010000000000000000" pitchFamily="2" charset="0"/>
                  </a:rPr>
                  <a:t>-emission</a:t>
                </a:r>
                <a:endParaRPr lang="ru-RU" dirty="0"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endParaRPr>
              </a:p>
            </p:txBody>
          </p:sp>
        </mc:Choice>
        <mc:Fallback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02CD1FB2-62E1-FFC4-88B8-88B5C77443A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166300"/>
                <a:ext cx="10515600" cy="796798"/>
              </a:xfrm>
              <a:prstGeom prst="roundRect">
                <a:avLst/>
              </a:prstGeom>
              <a:blipFill>
                <a:blip r:embed="rId2"/>
                <a:stretch>
                  <a:fillRect l="-173" t="-11806" b="-22917"/>
                </a:stretch>
              </a:blipFill>
              <a:ln w="28575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1518485517">
                      <a:custGeom>
                        <a:avLst/>
                        <a:gdLst>
                          <a:gd name="connsiteX0" fmla="*/ 0 w 10515600"/>
                          <a:gd name="connsiteY0" fmla="*/ 132802 h 796798"/>
                          <a:gd name="connsiteX1" fmla="*/ 132802 w 10515600"/>
                          <a:gd name="connsiteY1" fmla="*/ 0 h 796798"/>
                          <a:gd name="connsiteX2" fmla="*/ 599746 w 10515600"/>
                          <a:gd name="connsiteY2" fmla="*/ 0 h 796798"/>
                          <a:gd name="connsiteX3" fmla="*/ 1066691 w 10515600"/>
                          <a:gd name="connsiteY3" fmla="*/ 0 h 796798"/>
                          <a:gd name="connsiteX4" fmla="*/ 1738635 w 10515600"/>
                          <a:gd name="connsiteY4" fmla="*/ 0 h 796798"/>
                          <a:gd name="connsiteX5" fmla="*/ 2103079 w 10515600"/>
                          <a:gd name="connsiteY5" fmla="*/ 0 h 796798"/>
                          <a:gd name="connsiteX6" fmla="*/ 2467523 w 10515600"/>
                          <a:gd name="connsiteY6" fmla="*/ 0 h 796798"/>
                          <a:gd name="connsiteX7" fmla="*/ 3241967 w 10515600"/>
                          <a:gd name="connsiteY7" fmla="*/ 0 h 796798"/>
                          <a:gd name="connsiteX8" fmla="*/ 3708912 w 10515600"/>
                          <a:gd name="connsiteY8" fmla="*/ 0 h 796798"/>
                          <a:gd name="connsiteX9" fmla="*/ 4073356 w 10515600"/>
                          <a:gd name="connsiteY9" fmla="*/ 0 h 796798"/>
                          <a:gd name="connsiteX10" fmla="*/ 4335300 w 10515600"/>
                          <a:gd name="connsiteY10" fmla="*/ 0 h 796798"/>
                          <a:gd name="connsiteX11" fmla="*/ 4802245 w 10515600"/>
                          <a:gd name="connsiteY11" fmla="*/ 0 h 796798"/>
                          <a:gd name="connsiteX12" fmla="*/ 5166689 w 10515600"/>
                          <a:gd name="connsiteY12" fmla="*/ 0 h 796798"/>
                          <a:gd name="connsiteX13" fmla="*/ 5633633 w 10515600"/>
                          <a:gd name="connsiteY13" fmla="*/ 0 h 796798"/>
                          <a:gd name="connsiteX14" fmla="*/ 5998077 w 10515600"/>
                          <a:gd name="connsiteY14" fmla="*/ 0 h 796798"/>
                          <a:gd name="connsiteX15" fmla="*/ 6260022 w 10515600"/>
                          <a:gd name="connsiteY15" fmla="*/ 0 h 796798"/>
                          <a:gd name="connsiteX16" fmla="*/ 6829466 w 10515600"/>
                          <a:gd name="connsiteY16" fmla="*/ 0 h 796798"/>
                          <a:gd name="connsiteX17" fmla="*/ 7398910 w 10515600"/>
                          <a:gd name="connsiteY17" fmla="*/ 0 h 796798"/>
                          <a:gd name="connsiteX18" fmla="*/ 8173354 w 10515600"/>
                          <a:gd name="connsiteY18" fmla="*/ 0 h 796798"/>
                          <a:gd name="connsiteX19" fmla="*/ 8537799 w 10515600"/>
                          <a:gd name="connsiteY19" fmla="*/ 0 h 796798"/>
                          <a:gd name="connsiteX20" fmla="*/ 8902243 w 10515600"/>
                          <a:gd name="connsiteY20" fmla="*/ 0 h 796798"/>
                          <a:gd name="connsiteX21" fmla="*/ 9164187 w 10515600"/>
                          <a:gd name="connsiteY21" fmla="*/ 0 h 796798"/>
                          <a:gd name="connsiteX22" fmla="*/ 9631132 w 10515600"/>
                          <a:gd name="connsiteY22" fmla="*/ 0 h 796798"/>
                          <a:gd name="connsiteX23" fmla="*/ 9893076 w 10515600"/>
                          <a:gd name="connsiteY23" fmla="*/ 0 h 796798"/>
                          <a:gd name="connsiteX24" fmla="*/ 10382798 w 10515600"/>
                          <a:gd name="connsiteY24" fmla="*/ 0 h 796798"/>
                          <a:gd name="connsiteX25" fmla="*/ 10515600 w 10515600"/>
                          <a:gd name="connsiteY25" fmla="*/ 132802 h 796798"/>
                          <a:gd name="connsiteX26" fmla="*/ 10515600 w 10515600"/>
                          <a:gd name="connsiteY26" fmla="*/ 663996 h 796798"/>
                          <a:gd name="connsiteX27" fmla="*/ 10382798 w 10515600"/>
                          <a:gd name="connsiteY27" fmla="*/ 796798 h 796798"/>
                          <a:gd name="connsiteX28" fmla="*/ 9813354 w 10515600"/>
                          <a:gd name="connsiteY28" fmla="*/ 796798 h 796798"/>
                          <a:gd name="connsiteX29" fmla="*/ 9141410 w 10515600"/>
                          <a:gd name="connsiteY29" fmla="*/ 796798 h 796798"/>
                          <a:gd name="connsiteX30" fmla="*/ 8571965 w 10515600"/>
                          <a:gd name="connsiteY30" fmla="*/ 796798 h 796798"/>
                          <a:gd name="connsiteX31" fmla="*/ 8002521 w 10515600"/>
                          <a:gd name="connsiteY31" fmla="*/ 796798 h 796798"/>
                          <a:gd name="connsiteX32" fmla="*/ 7638077 w 10515600"/>
                          <a:gd name="connsiteY32" fmla="*/ 796798 h 796798"/>
                          <a:gd name="connsiteX33" fmla="*/ 7171133 w 10515600"/>
                          <a:gd name="connsiteY33" fmla="*/ 796798 h 796798"/>
                          <a:gd name="connsiteX34" fmla="*/ 6909188 w 10515600"/>
                          <a:gd name="connsiteY34" fmla="*/ 796798 h 796798"/>
                          <a:gd name="connsiteX35" fmla="*/ 6237244 w 10515600"/>
                          <a:gd name="connsiteY35" fmla="*/ 796798 h 796798"/>
                          <a:gd name="connsiteX36" fmla="*/ 5667800 w 10515600"/>
                          <a:gd name="connsiteY36" fmla="*/ 796798 h 796798"/>
                          <a:gd name="connsiteX37" fmla="*/ 5303356 w 10515600"/>
                          <a:gd name="connsiteY37" fmla="*/ 796798 h 796798"/>
                          <a:gd name="connsiteX38" fmla="*/ 4528911 w 10515600"/>
                          <a:gd name="connsiteY38" fmla="*/ 796798 h 796798"/>
                          <a:gd name="connsiteX39" fmla="*/ 4061967 w 10515600"/>
                          <a:gd name="connsiteY39" fmla="*/ 796798 h 796798"/>
                          <a:gd name="connsiteX40" fmla="*/ 3390023 w 10515600"/>
                          <a:gd name="connsiteY40" fmla="*/ 796798 h 796798"/>
                          <a:gd name="connsiteX41" fmla="*/ 3025579 w 10515600"/>
                          <a:gd name="connsiteY41" fmla="*/ 796798 h 796798"/>
                          <a:gd name="connsiteX42" fmla="*/ 2456134 w 10515600"/>
                          <a:gd name="connsiteY42" fmla="*/ 796798 h 796798"/>
                          <a:gd name="connsiteX43" fmla="*/ 1886690 w 10515600"/>
                          <a:gd name="connsiteY43" fmla="*/ 796798 h 796798"/>
                          <a:gd name="connsiteX44" fmla="*/ 1112246 w 10515600"/>
                          <a:gd name="connsiteY44" fmla="*/ 796798 h 796798"/>
                          <a:gd name="connsiteX45" fmla="*/ 645302 w 10515600"/>
                          <a:gd name="connsiteY45" fmla="*/ 796798 h 796798"/>
                          <a:gd name="connsiteX46" fmla="*/ 132802 w 10515600"/>
                          <a:gd name="connsiteY46" fmla="*/ 796798 h 796798"/>
                          <a:gd name="connsiteX47" fmla="*/ 0 w 10515600"/>
                          <a:gd name="connsiteY47" fmla="*/ 663996 h 796798"/>
                          <a:gd name="connsiteX48" fmla="*/ 0 w 10515600"/>
                          <a:gd name="connsiteY48" fmla="*/ 132802 h 79679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</a:cxnLst>
                        <a:rect l="l" t="t" r="r" b="b"/>
                        <a:pathLst>
                          <a:path w="10515600" h="796798" fill="none" extrusionOk="0">
                            <a:moveTo>
                              <a:pt x="0" y="132802"/>
                            </a:moveTo>
                            <a:cubicBezTo>
                              <a:pt x="2807" y="54089"/>
                              <a:pt x="50830" y="-12963"/>
                              <a:pt x="132802" y="0"/>
                            </a:cubicBezTo>
                            <a:cubicBezTo>
                              <a:pt x="357129" y="-30380"/>
                              <a:pt x="437499" y="1740"/>
                              <a:pt x="599746" y="0"/>
                            </a:cubicBezTo>
                            <a:cubicBezTo>
                              <a:pt x="761993" y="-1740"/>
                              <a:pt x="947560" y="5499"/>
                              <a:pt x="1066691" y="0"/>
                            </a:cubicBezTo>
                            <a:cubicBezTo>
                              <a:pt x="1185823" y="-5499"/>
                              <a:pt x="1420718" y="896"/>
                              <a:pt x="1738635" y="0"/>
                            </a:cubicBezTo>
                            <a:cubicBezTo>
                              <a:pt x="2056552" y="-896"/>
                              <a:pt x="1977505" y="39154"/>
                              <a:pt x="2103079" y="0"/>
                            </a:cubicBezTo>
                            <a:cubicBezTo>
                              <a:pt x="2228653" y="-39154"/>
                              <a:pt x="2336613" y="6251"/>
                              <a:pt x="2467523" y="0"/>
                            </a:cubicBezTo>
                            <a:cubicBezTo>
                              <a:pt x="2598433" y="-6251"/>
                              <a:pt x="2870736" y="21938"/>
                              <a:pt x="3241967" y="0"/>
                            </a:cubicBezTo>
                            <a:cubicBezTo>
                              <a:pt x="3613198" y="-21938"/>
                              <a:pt x="3604641" y="5361"/>
                              <a:pt x="3708912" y="0"/>
                            </a:cubicBezTo>
                            <a:cubicBezTo>
                              <a:pt x="3813183" y="-5361"/>
                              <a:pt x="3897525" y="2224"/>
                              <a:pt x="4073356" y="0"/>
                            </a:cubicBezTo>
                            <a:cubicBezTo>
                              <a:pt x="4249187" y="-2224"/>
                              <a:pt x="4250781" y="18877"/>
                              <a:pt x="4335300" y="0"/>
                            </a:cubicBezTo>
                            <a:cubicBezTo>
                              <a:pt x="4419819" y="-18877"/>
                              <a:pt x="4658968" y="15685"/>
                              <a:pt x="4802245" y="0"/>
                            </a:cubicBezTo>
                            <a:cubicBezTo>
                              <a:pt x="4945522" y="-15685"/>
                              <a:pt x="5073114" y="7434"/>
                              <a:pt x="5166689" y="0"/>
                            </a:cubicBezTo>
                            <a:cubicBezTo>
                              <a:pt x="5260264" y="-7434"/>
                              <a:pt x="5488343" y="29877"/>
                              <a:pt x="5633633" y="0"/>
                            </a:cubicBezTo>
                            <a:cubicBezTo>
                              <a:pt x="5778923" y="-29877"/>
                              <a:pt x="5824087" y="11079"/>
                              <a:pt x="5998077" y="0"/>
                            </a:cubicBezTo>
                            <a:cubicBezTo>
                              <a:pt x="6172067" y="-11079"/>
                              <a:pt x="6196316" y="1578"/>
                              <a:pt x="6260022" y="0"/>
                            </a:cubicBezTo>
                            <a:cubicBezTo>
                              <a:pt x="6323728" y="-1578"/>
                              <a:pt x="6563017" y="34140"/>
                              <a:pt x="6829466" y="0"/>
                            </a:cubicBezTo>
                            <a:cubicBezTo>
                              <a:pt x="7095915" y="-34140"/>
                              <a:pt x="7141231" y="60555"/>
                              <a:pt x="7398910" y="0"/>
                            </a:cubicBezTo>
                            <a:cubicBezTo>
                              <a:pt x="7656589" y="-60555"/>
                              <a:pt x="7799902" y="30092"/>
                              <a:pt x="8173354" y="0"/>
                            </a:cubicBezTo>
                            <a:cubicBezTo>
                              <a:pt x="8546806" y="-30092"/>
                              <a:pt x="8420906" y="4740"/>
                              <a:pt x="8537799" y="0"/>
                            </a:cubicBezTo>
                            <a:cubicBezTo>
                              <a:pt x="8654693" y="-4740"/>
                              <a:pt x="8729181" y="40506"/>
                              <a:pt x="8902243" y="0"/>
                            </a:cubicBezTo>
                            <a:cubicBezTo>
                              <a:pt x="9075305" y="-40506"/>
                              <a:pt x="9110166" y="20209"/>
                              <a:pt x="9164187" y="0"/>
                            </a:cubicBezTo>
                            <a:cubicBezTo>
                              <a:pt x="9218208" y="-20209"/>
                              <a:pt x="9402196" y="6414"/>
                              <a:pt x="9631132" y="0"/>
                            </a:cubicBezTo>
                            <a:cubicBezTo>
                              <a:pt x="9860069" y="-6414"/>
                              <a:pt x="9802697" y="28955"/>
                              <a:pt x="9893076" y="0"/>
                            </a:cubicBezTo>
                            <a:cubicBezTo>
                              <a:pt x="9983455" y="-28955"/>
                              <a:pt x="10209342" y="54106"/>
                              <a:pt x="10382798" y="0"/>
                            </a:cubicBezTo>
                            <a:cubicBezTo>
                              <a:pt x="10458606" y="-1704"/>
                              <a:pt x="10509756" y="43292"/>
                              <a:pt x="10515600" y="132802"/>
                            </a:cubicBezTo>
                            <a:cubicBezTo>
                              <a:pt x="10557271" y="265745"/>
                              <a:pt x="10511407" y="494285"/>
                              <a:pt x="10515600" y="663996"/>
                            </a:cubicBezTo>
                            <a:cubicBezTo>
                              <a:pt x="10517548" y="737524"/>
                              <a:pt x="10459497" y="806458"/>
                              <a:pt x="10382798" y="796798"/>
                            </a:cubicBezTo>
                            <a:cubicBezTo>
                              <a:pt x="10161677" y="852461"/>
                              <a:pt x="9942319" y="751891"/>
                              <a:pt x="9813354" y="796798"/>
                            </a:cubicBezTo>
                            <a:cubicBezTo>
                              <a:pt x="9684389" y="841705"/>
                              <a:pt x="9291899" y="733310"/>
                              <a:pt x="9141410" y="796798"/>
                            </a:cubicBezTo>
                            <a:cubicBezTo>
                              <a:pt x="8990921" y="860286"/>
                              <a:pt x="8823846" y="744644"/>
                              <a:pt x="8571965" y="796798"/>
                            </a:cubicBezTo>
                            <a:cubicBezTo>
                              <a:pt x="8320085" y="848952"/>
                              <a:pt x="8170327" y="747142"/>
                              <a:pt x="8002521" y="796798"/>
                            </a:cubicBezTo>
                            <a:cubicBezTo>
                              <a:pt x="7834715" y="846454"/>
                              <a:pt x="7774360" y="795824"/>
                              <a:pt x="7638077" y="796798"/>
                            </a:cubicBezTo>
                            <a:cubicBezTo>
                              <a:pt x="7501794" y="797772"/>
                              <a:pt x="7346605" y="796430"/>
                              <a:pt x="7171133" y="796798"/>
                            </a:cubicBezTo>
                            <a:cubicBezTo>
                              <a:pt x="6995661" y="797166"/>
                              <a:pt x="7039715" y="782659"/>
                              <a:pt x="6909188" y="796798"/>
                            </a:cubicBezTo>
                            <a:cubicBezTo>
                              <a:pt x="6778661" y="810937"/>
                              <a:pt x="6498289" y="770356"/>
                              <a:pt x="6237244" y="796798"/>
                            </a:cubicBezTo>
                            <a:cubicBezTo>
                              <a:pt x="5976199" y="823240"/>
                              <a:pt x="5853477" y="740744"/>
                              <a:pt x="5667800" y="796798"/>
                            </a:cubicBezTo>
                            <a:cubicBezTo>
                              <a:pt x="5482123" y="852852"/>
                              <a:pt x="5410148" y="776275"/>
                              <a:pt x="5303356" y="796798"/>
                            </a:cubicBezTo>
                            <a:cubicBezTo>
                              <a:pt x="5196564" y="817321"/>
                              <a:pt x="4734308" y="771660"/>
                              <a:pt x="4528911" y="796798"/>
                            </a:cubicBezTo>
                            <a:cubicBezTo>
                              <a:pt x="4323514" y="821936"/>
                              <a:pt x="4202856" y="746911"/>
                              <a:pt x="4061967" y="796798"/>
                            </a:cubicBezTo>
                            <a:cubicBezTo>
                              <a:pt x="3921078" y="846685"/>
                              <a:pt x="3643326" y="790010"/>
                              <a:pt x="3390023" y="796798"/>
                            </a:cubicBezTo>
                            <a:cubicBezTo>
                              <a:pt x="3136720" y="803586"/>
                              <a:pt x="3129341" y="785755"/>
                              <a:pt x="3025579" y="796798"/>
                            </a:cubicBezTo>
                            <a:cubicBezTo>
                              <a:pt x="2921817" y="807841"/>
                              <a:pt x="2660065" y="751649"/>
                              <a:pt x="2456134" y="796798"/>
                            </a:cubicBezTo>
                            <a:cubicBezTo>
                              <a:pt x="2252203" y="841947"/>
                              <a:pt x="2134366" y="795489"/>
                              <a:pt x="1886690" y="796798"/>
                            </a:cubicBezTo>
                            <a:cubicBezTo>
                              <a:pt x="1639014" y="798107"/>
                              <a:pt x="1344218" y="754572"/>
                              <a:pt x="1112246" y="796798"/>
                            </a:cubicBezTo>
                            <a:cubicBezTo>
                              <a:pt x="880274" y="839024"/>
                              <a:pt x="805977" y="751174"/>
                              <a:pt x="645302" y="796798"/>
                            </a:cubicBezTo>
                            <a:cubicBezTo>
                              <a:pt x="484627" y="842422"/>
                              <a:pt x="375583" y="738755"/>
                              <a:pt x="132802" y="796798"/>
                            </a:cubicBezTo>
                            <a:cubicBezTo>
                              <a:pt x="52364" y="784471"/>
                              <a:pt x="-14574" y="724296"/>
                              <a:pt x="0" y="663996"/>
                            </a:cubicBezTo>
                            <a:cubicBezTo>
                              <a:pt x="-19700" y="410870"/>
                              <a:pt x="9455" y="319594"/>
                              <a:pt x="0" y="132802"/>
                            </a:cubicBezTo>
                            <a:close/>
                          </a:path>
                          <a:path w="10515600" h="796798" stroke="0" extrusionOk="0">
                            <a:moveTo>
                              <a:pt x="0" y="132802"/>
                            </a:moveTo>
                            <a:cubicBezTo>
                              <a:pt x="-10917" y="51820"/>
                              <a:pt x="51017" y="-1479"/>
                              <a:pt x="132802" y="0"/>
                            </a:cubicBezTo>
                            <a:cubicBezTo>
                              <a:pt x="507130" y="-82520"/>
                              <a:pt x="699349" y="33341"/>
                              <a:pt x="907246" y="0"/>
                            </a:cubicBezTo>
                            <a:cubicBezTo>
                              <a:pt x="1115143" y="-33341"/>
                              <a:pt x="1051988" y="26034"/>
                              <a:pt x="1169190" y="0"/>
                            </a:cubicBezTo>
                            <a:cubicBezTo>
                              <a:pt x="1286392" y="-26034"/>
                              <a:pt x="1676227" y="73591"/>
                              <a:pt x="1841135" y="0"/>
                            </a:cubicBezTo>
                            <a:cubicBezTo>
                              <a:pt x="2006043" y="-73591"/>
                              <a:pt x="2200291" y="63137"/>
                              <a:pt x="2410579" y="0"/>
                            </a:cubicBezTo>
                            <a:cubicBezTo>
                              <a:pt x="2620867" y="-63137"/>
                              <a:pt x="2839664" y="33642"/>
                              <a:pt x="3082523" y="0"/>
                            </a:cubicBezTo>
                            <a:cubicBezTo>
                              <a:pt x="3325382" y="-33642"/>
                              <a:pt x="3494151" y="68886"/>
                              <a:pt x="3856967" y="0"/>
                            </a:cubicBezTo>
                            <a:cubicBezTo>
                              <a:pt x="4219783" y="-68886"/>
                              <a:pt x="4339427" y="62902"/>
                              <a:pt x="4528911" y="0"/>
                            </a:cubicBezTo>
                            <a:cubicBezTo>
                              <a:pt x="4718395" y="-62902"/>
                              <a:pt x="4969278" y="4116"/>
                              <a:pt x="5098356" y="0"/>
                            </a:cubicBezTo>
                            <a:cubicBezTo>
                              <a:pt x="5227435" y="-4116"/>
                              <a:pt x="5342400" y="2279"/>
                              <a:pt x="5462800" y="0"/>
                            </a:cubicBezTo>
                            <a:cubicBezTo>
                              <a:pt x="5583200" y="-2279"/>
                              <a:pt x="5617023" y="10236"/>
                              <a:pt x="5724744" y="0"/>
                            </a:cubicBezTo>
                            <a:cubicBezTo>
                              <a:pt x="5832465" y="-10236"/>
                              <a:pt x="6116804" y="451"/>
                              <a:pt x="6294188" y="0"/>
                            </a:cubicBezTo>
                            <a:cubicBezTo>
                              <a:pt x="6471572" y="-451"/>
                              <a:pt x="6532819" y="38787"/>
                              <a:pt x="6658633" y="0"/>
                            </a:cubicBezTo>
                            <a:cubicBezTo>
                              <a:pt x="6784448" y="-38787"/>
                              <a:pt x="6910470" y="1283"/>
                              <a:pt x="7023077" y="0"/>
                            </a:cubicBezTo>
                            <a:cubicBezTo>
                              <a:pt x="7135684" y="-1283"/>
                              <a:pt x="7387456" y="24121"/>
                              <a:pt x="7490021" y="0"/>
                            </a:cubicBezTo>
                            <a:cubicBezTo>
                              <a:pt x="7592586" y="-24121"/>
                              <a:pt x="7861297" y="59745"/>
                              <a:pt x="8059466" y="0"/>
                            </a:cubicBezTo>
                            <a:cubicBezTo>
                              <a:pt x="8257636" y="-59745"/>
                              <a:pt x="8372449" y="51890"/>
                              <a:pt x="8526410" y="0"/>
                            </a:cubicBezTo>
                            <a:cubicBezTo>
                              <a:pt x="8680371" y="-51890"/>
                              <a:pt x="8833147" y="9891"/>
                              <a:pt x="8993354" y="0"/>
                            </a:cubicBezTo>
                            <a:cubicBezTo>
                              <a:pt x="9153561" y="-9891"/>
                              <a:pt x="9139186" y="9960"/>
                              <a:pt x="9255298" y="0"/>
                            </a:cubicBezTo>
                            <a:cubicBezTo>
                              <a:pt x="9371410" y="-9960"/>
                              <a:pt x="10026689" y="30961"/>
                              <a:pt x="10382798" y="0"/>
                            </a:cubicBezTo>
                            <a:cubicBezTo>
                              <a:pt x="10463155" y="-3729"/>
                              <a:pt x="10529787" y="76005"/>
                              <a:pt x="10515600" y="132802"/>
                            </a:cubicBezTo>
                            <a:cubicBezTo>
                              <a:pt x="10547271" y="339065"/>
                              <a:pt x="10509972" y="443594"/>
                              <a:pt x="10515600" y="663996"/>
                            </a:cubicBezTo>
                            <a:cubicBezTo>
                              <a:pt x="10528763" y="738313"/>
                              <a:pt x="10462513" y="804030"/>
                              <a:pt x="10382798" y="796798"/>
                            </a:cubicBezTo>
                            <a:cubicBezTo>
                              <a:pt x="10167647" y="812127"/>
                              <a:pt x="10019464" y="783306"/>
                              <a:pt x="9813354" y="796798"/>
                            </a:cubicBezTo>
                            <a:cubicBezTo>
                              <a:pt x="9607244" y="810290"/>
                              <a:pt x="9561889" y="779592"/>
                              <a:pt x="9346410" y="796798"/>
                            </a:cubicBezTo>
                            <a:cubicBezTo>
                              <a:pt x="9130931" y="814004"/>
                              <a:pt x="8964194" y="775984"/>
                              <a:pt x="8776965" y="796798"/>
                            </a:cubicBezTo>
                            <a:cubicBezTo>
                              <a:pt x="8589736" y="817612"/>
                              <a:pt x="8502203" y="782866"/>
                              <a:pt x="8412521" y="796798"/>
                            </a:cubicBezTo>
                            <a:cubicBezTo>
                              <a:pt x="8322839" y="810730"/>
                              <a:pt x="7918818" y="708224"/>
                              <a:pt x="7638077" y="796798"/>
                            </a:cubicBezTo>
                            <a:cubicBezTo>
                              <a:pt x="7357336" y="885372"/>
                              <a:pt x="7292700" y="787036"/>
                              <a:pt x="7171133" y="796798"/>
                            </a:cubicBezTo>
                            <a:cubicBezTo>
                              <a:pt x="7049566" y="806560"/>
                              <a:pt x="6876631" y="754501"/>
                              <a:pt x="6704188" y="796798"/>
                            </a:cubicBezTo>
                            <a:cubicBezTo>
                              <a:pt x="6531745" y="839095"/>
                              <a:pt x="6263005" y="760922"/>
                              <a:pt x="6134744" y="796798"/>
                            </a:cubicBezTo>
                            <a:cubicBezTo>
                              <a:pt x="6006483" y="832674"/>
                              <a:pt x="5741853" y="746861"/>
                              <a:pt x="5565300" y="796798"/>
                            </a:cubicBezTo>
                            <a:cubicBezTo>
                              <a:pt x="5388747" y="846735"/>
                              <a:pt x="5141868" y="779743"/>
                              <a:pt x="4790856" y="796798"/>
                            </a:cubicBezTo>
                            <a:cubicBezTo>
                              <a:pt x="4439844" y="813853"/>
                              <a:pt x="4445556" y="773434"/>
                              <a:pt x="4118912" y="796798"/>
                            </a:cubicBezTo>
                            <a:cubicBezTo>
                              <a:pt x="3792268" y="820162"/>
                              <a:pt x="3769109" y="736810"/>
                              <a:pt x="3446967" y="796798"/>
                            </a:cubicBezTo>
                            <a:cubicBezTo>
                              <a:pt x="3124825" y="856786"/>
                              <a:pt x="3042003" y="793377"/>
                              <a:pt x="2672523" y="796798"/>
                            </a:cubicBezTo>
                            <a:cubicBezTo>
                              <a:pt x="2303043" y="800219"/>
                              <a:pt x="2127817" y="764423"/>
                              <a:pt x="1898079" y="796798"/>
                            </a:cubicBezTo>
                            <a:cubicBezTo>
                              <a:pt x="1668341" y="829173"/>
                              <a:pt x="1534965" y="778210"/>
                              <a:pt x="1431135" y="796798"/>
                            </a:cubicBezTo>
                            <a:cubicBezTo>
                              <a:pt x="1327305" y="815386"/>
                              <a:pt x="1083337" y="743925"/>
                              <a:pt x="964191" y="796798"/>
                            </a:cubicBezTo>
                            <a:cubicBezTo>
                              <a:pt x="845045" y="849671"/>
                              <a:pt x="415679" y="780446"/>
                              <a:pt x="132802" y="796798"/>
                            </a:cubicBezTo>
                            <a:cubicBezTo>
                              <a:pt x="60545" y="788836"/>
                              <a:pt x="-8026" y="743659"/>
                              <a:pt x="0" y="663996"/>
                            </a:cubicBezTo>
                            <a:cubicBezTo>
                              <a:pt x="-37851" y="436055"/>
                              <a:pt x="48833" y="369792"/>
                              <a:pt x="0" y="132802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B3ACBDC-0353-0C5F-6F80-316C0AA38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8018-4316-4ED7-850D-C2EF1EF47188}" type="slidenum">
              <a:rPr lang="ru-RU" smtClean="0"/>
              <a:t>9</a:t>
            </a:fld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FCE4DE0-3354-0462-50E3-7949B33B4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11" y="2888861"/>
            <a:ext cx="9478689" cy="1095527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2903F54-5C04-3914-E99C-9F63AE878054}"/>
              </a:ext>
            </a:extLst>
          </p:cNvPr>
          <p:cNvGrpSpPr/>
          <p:nvPr/>
        </p:nvGrpSpPr>
        <p:grpSpPr>
          <a:xfrm>
            <a:off x="565750" y="1242989"/>
            <a:ext cx="7326225" cy="1095528"/>
            <a:chOff x="732933" y="2960866"/>
            <a:chExt cx="7326225" cy="1095528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057D754D-4B84-0EAE-0B6E-E6D22E939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8200" y="2960866"/>
              <a:ext cx="7220958" cy="1095528"/>
            </a:xfrm>
            <a:prstGeom prst="rect">
              <a:avLst/>
            </a:prstGeom>
          </p:spPr>
        </p:pic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AB50C386-110B-3CB5-7BEB-1733778F5296}"/>
                </a:ext>
              </a:extLst>
            </p:cNvPr>
            <p:cNvGrpSpPr/>
            <p:nvPr/>
          </p:nvGrpSpPr>
          <p:grpSpPr>
            <a:xfrm>
              <a:off x="732933" y="3018024"/>
              <a:ext cx="1155950" cy="981212"/>
              <a:chOff x="6202055" y="5375138"/>
              <a:chExt cx="1155950" cy="981212"/>
            </a:xfrm>
          </p:grpSpPr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3076B26D-3BB5-CA16-31B7-8462B8F24A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r="56663"/>
              <a:stretch/>
            </p:blipFill>
            <p:spPr>
              <a:xfrm>
                <a:off x="6202055" y="5375138"/>
                <a:ext cx="1155950" cy="981212"/>
              </a:xfrm>
              <a:prstGeom prst="rect">
                <a:avLst/>
              </a:prstGeom>
            </p:spPr>
          </p:pic>
          <mc:AlternateContent xmlns:mc="http://schemas.openxmlformats.org/markup-compatibility/2006">
            <mc:Choice xmlns:p14="http://schemas.microsoft.com/office/powerpoint/2010/main" Requires="p14">
              <p:contentPart p14:bwMode="auto" r:id="rId6">
                <p14:nvContentPartPr>
                  <p14:cNvPr id="16" name="Рукописный ввод 15">
                    <a:extLst>
                      <a:ext uri="{FF2B5EF4-FFF2-40B4-BE49-F238E27FC236}">
                        <a16:creationId xmlns:a16="http://schemas.microsoft.com/office/drawing/2014/main" id="{09E6CEC2-B9AD-D15A-B07C-91F54629705D}"/>
                      </a:ext>
                    </a:extLst>
                  </p14:cNvPr>
                  <p14:cNvContentPartPr/>
                  <p14:nvPr/>
                </p14:nvContentPartPr>
                <p14:xfrm>
                  <a:off x="6503822" y="5608490"/>
                  <a:ext cx="214920" cy="90000"/>
                </p14:xfrm>
              </p:contentPart>
            </mc:Choice>
            <mc:Fallback>
              <p:pic>
                <p:nvPicPr>
                  <p:cNvPr id="16" name="Рукописный ввод 15">
                    <a:extLst>
                      <a:ext uri="{FF2B5EF4-FFF2-40B4-BE49-F238E27FC236}">
                        <a16:creationId xmlns:a16="http://schemas.microsoft.com/office/drawing/2014/main" id="{09E6CEC2-B9AD-D15A-B07C-91F54629705D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6494822" y="5599850"/>
                    <a:ext cx="232560" cy="1076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18" name="Объект 4">
            <a:extLst>
              <a:ext uri="{FF2B5EF4-FFF2-40B4-BE49-F238E27FC236}">
                <a16:creationId xmlns:a16="http://schemas.microsoft.com/office/drawing/2014/main" id="{0AA1097C-06C5-31DD-CE56-8EC8C1E69E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39452" y="1284769"/>
            <a:ext cx="2777189" cy="796798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F0AADA-A84C-C880-1FE1-1E326D20D1B2}"/>
              </a:ext>
            </a:extLst>
          </p:cNvPr>
          <p:cNvSpPr txBox="1"/>
          <p:nvPr/>
        </p:nvSpPr>
        <p:spPr>
          <a:xfrm>
            <a:off x="74010" y="2467392"/>
            <a:ext cx="6214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Aptos SemiBold" panose="020F05020202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Invariant convolution of 3 spherical harmonics</a:t>
            </a:r>
            <a:endParaRPr lang="ru-RU" sz="2000" b="1" dirty="0">
              <a:solidFill>
                <a:srgbClr val="0070C0"/>
              </a:solidFill>
              <a:latin typeface="Aptos SemiBold" panose="020F050202020403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5" name="Объект 10">
            <a:extLst>
              <a:ext uri="{FF2B5EF4-FFF2-40B4-BE49-F238E27FC236}">
                <a16:creationId xmlns:a16="http://schemas.microsoft.com/office/drawing/2014/main" id="{1079E58B-B80F-A3DB-E2A1-DCF1DBAB2D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848" y="4151643"/>
            <a:ext cx="9272751" cy="258210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4E7FF7-30CC-76AA-EDD0-D9B0A33254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73970" y="3756431"/>
            <a:ext cx="2237182" cy="790424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D10F483A-2ACA-4279-9F47-A07A89C54977}"/>
              </a:ext>
            </a:extLst>
          </p:cNvPr>
          <p:cNvSpPr/>
          <p:nvPr/>
        </p:nvSpPr>
        <p:spPr>
          <a:xfrm>
            <a:off x="4926724" y="1225968"/>
            <a:ext cx="2356946" cy="914400"/>
          </a:xfrm>
          <a:prstGeom prst="roundRect">
            <a:avLst/>
          </a:prstGeom>
          <a:solidFill>
            <a:srgbClr val="FF0066">
              <a:alpha val="5000"/>
            </a:srgb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>
              <a:solidFill>
                <a:srgbClr val="FF0066"/>
              </a:solidFill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4C5AC8BD-3C95-34E0-A18D-341FDCEF2298}"/>
              </a:ext>
            </a:extLst>
          </p:cNvPr>
          <p:cNvSpPr/>
          <p:nvPr/>
        </p:nvSpPr>
        <p:spPr>
          <a:xfrm>
            <a:off x="565750" y="2842031"/>
            <a:ext cx="2356946" cy="914400"/>
          </a:xfrm>
          <a:prstGeom prst="roundRect">
            <a:avLst/>
          </a:prstGeom>
          <a:solidFill>
            <a:srgbClr val="FF0066">
              <a:alpha val="5000"/>
            </a:srgb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>
              <a:solidFill>
                <a:srgbClr val="FF0066"/>
              </a:solidFill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77785F55-0F0E-4646-B269-39F1E1EDBBF0}"/>
              </a:ext>
            </a:extLst>
          </p:cNvPr>
          <p:cNvSpPr/>
          <p:nvPr/>
        </p:nvSpPr>
        <p:spPr>
          <a:xfrm>
            <a:off x="4071600" y="1324440"/>
            <a:ext cx="914400" cy="914400"/>
          </a:xfrm>
          <a:prstGeom prst="ellipse">
            <a:avLst/>
          </a:prstGeom>
          <a:solidFill>
            <a:srgbClr val="00A0D7">
              <a:alpha val="5000"/>
            </a:srgbClr>
          </a:solidFill>
          <a:ln w="36000">
            <a:solidFill>
              <a:srgbClr val="00A0D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>
              <a:solidFill>
                <a:srgbClr val="00A0D7"/>
              </a:solidFill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C59684EE-D010-0710-A3CF-7A3D43EE034E}"/>
              </a:ext>
            </a:extLst>
          </p:cNvPr>
          <p:cNvSpPr/>
          <p:nvPr/>
        </p:nvSpPr>
        <p:spPr>
          <a:xfrm>
            <a:off x="465236" y="4131070"/>
            <a:ext cx="686785" cy="714372"/>
          </a:xfrm>
          <a:prstGeom prst="ellipse">
            <a:avLst/>
          </a:prstGeom>
          <a:solidFill>
            <a:srgbClr val="00A0D7">
              <a:alpha val="5000"/>
            </a:srgbClr>
          </a:solidFill>
          <a:ln w="36000">
            <a:solidFill>
              <a:srgbClr val="00A0D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>
              <a:solidFill>
                <a:srgbClr val="00A0D7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3" name="Рукописный ввод 22">
                <a:extLst>
                  <a:ext uri="{FF2B5EF4-FFF2-40B4-BE49-F238E27FC236}">
                    <a16:creationId xmlns:a16="http://schemas.microsoft.com/office/drawing/2014/main" id="{D79BDF34-8B51-B047-EE75-57589ABC07F6}"/>
                  </a:ext>
                </a:extLst>
              </p14:cNvPr>
              <p14:cNvContentPartPr/>
              <p14:nvPr/>
            </p14:nvContentPartPr>
            <p14:xfrm>
              <a:off x="3319982" y="2091290"/>
              <a:ext cx="266760" cy="320400"/>
            </p14:xfrm>
          </p:contentPart>
        </mc:Choice>
        <mc:Fallback>
          <p:pic>
            <p:nvPicPr>
              <p:cNvPr id="23" name="Рукописный ввод 22">
                <a:extLst>
                  <a:ext uri="{FF2B5EF4-FFF2-40B4-BE49-F238E27FC236}">
                    <a16:creationId xmlns:a16="http://schemas.microsoft.com/office/drawing/2014/main" id="{D79BDF34-8B51-B047-EE75-57589ABC07F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302342" y="2073290"/>
                <a:ext cx="302400" cy="356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8578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 animBg="1"/>
      <p:bldP spid="9" grpId="0" animBg="1"/>
      <p:bldP spid="25" grpId="0" animBg="1"/>
      <p:bldP spid="2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6108</TotalTime>
  <Words>450</Words>
  <Application>Microsoft Office PowerPoint</Application>
  <PresentationFormat>Широкоэкранный</PresentationFormat>
  <Paragraphs>83</Paragraphs>
  <Slides>17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7" baseType="lpstr">
      <vt:lpstr>ADLaM Display</vt:lpstr>
      <vt:lpstr>Aptos</vt:lpstr>
      <vt:lpstr>Aptos Display</vt:lpstr>
      <vt:lpstr>Aptos SemiBold</vt:lpstr>
      <vt:lpstr>Arial</vt:lpstr>
      <vt:lpstr>Calibri</vt:lpstr>
      <vt:lpstr>Cambria</vt:lpstr>
      <vt:lpstr>Cambria Math</vt:lpstr>
      <vt:lpstr>Gill Sans Nova</vt:lpstr>
      <vt:lpstr>Тема Office</vt:lpstr>
      <vt:lpstr>Double (n-γ) and triple (n-nγ) angular correlations in neutron inelastic scattering on 12C</vt:lpstr>
      <vt:lpstr>Outline</vt:lpstr>
      <vt:lpstr>Types of angular correlations</vt:lpstr>
      <vt:lpstr>Inelastic scattering of neutron on 12C</vt:lpstr>
      <vt:lpstr>γ-emission from the 1st excited state of 12C</vt:lpstr>
      <vt:lpstr>Spin-tensor</vt:lpstr>
      <vt:lpstr>Презентация PowerPoint</vt:lpstr>
      <vt:lpstr>Презентация PowerPoint</vt:lpstr>
      <vt:lpstr>Differential probability of γ-emission</vt:lpstr>
      <vt:lpstr>Differential cross-section of neutron inelastic scattering</vt:lpstr>
      <vt:lpstr>Double differential cross-section of neutron inelastic scattering</vt:lpstr>
      <vt:lpstr>(n-n’γ)-angular correlations</vt:lpstr>
      <vt:lpstr>SymPy - Python library for symbolic mathematics</vt:lpstr>
      <vt:lpstr>Презентация PowerPoint</vt:lpstr>
      <vt:lpstr>S-matrix from ECIS (TALYS subprogram)</vt:lpstr>
      <vt:lpstr>S-matrix – file fort.60</vt:lpstr>
      <vt:lpstr>Thank you for your attention! 感谢您的关注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Polina Filonchik</dc:creator>
  <cp:lastModifiedBy>Polina Filonchik</cp:lastModifiedBy>
  <cp:revision>22</cp:revision>
  <dcterms:created xsi:type="dcterms:W3CDTF">2025-05-22T10:52:23Z</dcterms:created>
  <dcterms:modified xsi:type="dcterms:W3CDTF">2025-05-26T16:47:13Z</dcterms:modified>
</cp:coreProperties>
</file>