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53" r:id="rId2"/>
    <p:sldId id="1016" r:id="rId3"/>
    <p:sldId id="1017" r:id="rId4"/>
    <p:sldId id="1010" r:id="rId5"/>
    <p:sldId id="1011" r:id="rId6"/>
    <p:sldId id="1018" r:id="rId7"/>
    <p:sldId id="983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E6E6"/>
    <a:srgbClr val="003399"/>
    <a:srgbClr val="FFFFFF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96076" autoAdjust="0"/>
  </p:normalViewPr>
  <p:slideViewPr>
    <p:cSldViewPr>
      <p:cViewPr varScale="1">
        <p:scale>
          <a:sx n="92" d="100"/>
          <a:sy n="92" d="100"/>
        </p:scale>
        <p:origin x="108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Detector Magnet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Ning</a:t>
            </a:r>
          </a:p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SC magnet Team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24536"/>
          </a:xfrm>
        </p:spPr>
        <p:txBody>
          <a:bodyPr/>
          <a:lstStyle/>
          <a:p>
            <a:r>
              <a:rPr lang="en-US" altLang="zh-CN" dirty="0" smtClean="0"/>
              <a:t>The chimneys of the magnet</a:t>
            </a:r>
          </a:p>
          <a:p>
            <a:r>
              <a:rPr lang="en-US" altLang="zh-CN" dirty="0" smtClean="0"/>
              <a:t>Physical design work is still ongoing</a:t>
            </a:r>
          </a:p>
          <a:p>
            <a:r>
              <a:rPr lang="en-US" altLang="zh-CN" dirty="0" smtClean="0"/>
              <a:t>Superconducting cable LTS and HTS</a:t>
            </a:r>
            <a:r>
              <a:rPr lang="en-US" altLang="zh-CN" dirty="0"/>
              <a:t>, </a:t>
            </a:r>
            <a:r>
              <a:rPr lang="en-US" altLang="zh-CN" dirty="0" smtClean="0"/>
              <a:t>summary </a:t>
            </a:r>
            <a:r>
              <a:rPr lang="en-US" altLang="zh-CN" dirty="0"/>
              <a:t>of the latest work and the next work arrangement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4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20521"/>
            <a:ext cx="10972800" cy="777867"/>
          </a:xfrm>
        </p:spPr>
        <p:txBody>
          <a:bodyPr/>
          <a:lstStyle/>
          <a:p>
            <a:r>
              <a:rPr lang="en-US" altLang="zh-CN" dirty="0" smtClean="0"/>
              <a:t>Location and structure of the chimneys.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The chimneys of the magnet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8A2917-B83C-C661-4FF7-C2BE91220B8C}"/>
              </a:ext>
            </a:extLst>
          </p:cNvPr>
          <p:cNvSpPr txBox="1"/>
          <p:nvPr/>
        </p:nvSpPr>
        <p:spPr>
          <a:xfrm>
            <a:off x="466829" y="1602666"/>
            <a:ext cx="6531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Cryogenic chimney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  </a:t>
            </a:r>
            <a:r>
              <a:rPr lang="en-US" altLang="zh-CN" dirty="0" smtClean="0"/>
              <a:t>      at the end of the coil. On the top.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Current leads chimney: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at the center part of the coil.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01" y="1898388"/>
            <a:ext cx="4318773" cy="4457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56992"/>
            <a:ext cx="2993116" cy="31819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81" y="3356992"/>
            <a:ext cx="2998670" cy="31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75" y="4494124"/>
            <a:ext cx="1872208" cy="2205501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777867"/>
          </a:xfrm>
        </p:spPr>
        <p:txBody>
          <a:bodyPr/>
          <a:lstStyle/>
          <a:p>
            <a:r>
              <a:rPr lang="en-US" altLang="zh-CN" dirty="0" smtClean="0"/>
              <a:t>Optimize</a:t>
            </a:r>
            <a:r>
              <a:rPr lang="zh-CN" altLang="en-US" dirty="0"/>
              <a:t> </a:t>
            </a:r>
            <a:r>
              <a:rPr lang="en-US" altLang="zh-CN" dirty="0" smtClean="0"/>
              <a:t>the physical design of the magnet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Physical </a:t>
            </a:r>
            <a:r>
              <a:rPr lang="en-US" altLang="zh-CN" sz="3600" dirty="0"/>
              <a:t>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C246F9-2055-88AD-5FF8-F960556DE339}"/>
              </a:ext>
            </a:extLst>
          </p:cNvPr>
          <p:cNvSpPr txBox="1"/>
          <p:nvPr/>
        </p:nvSpPr>
        <p:spPr>
          <a:xfrm>
            <a:off x="119336" y="1691788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Cable structure: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テキスト ボックス 6">
            <a:extLst>
              <a:ext uri="{FF2B5EF4-FFF2-40B4-BE49-F238E27FC236}">
                <a16:creationId xmlns:a16="http://schemas.microsoft.com/office/drawing/2014/main" id="{33AC1018-C389-B748-5394-01F468553DEF}"/>
              </a:ext>
            </a:extLst>
          </p:cNvPr>
          <p:cNvSpPr txBox="1"/>
          <p:nvPr/>
        </p:nvSpPr>
        <p:spPr>
          <a:xfrm>
            <a:off x="6416835" y="1702924"/>
            <a:ext cx="565052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altLang="zh-CN" sz="1400" dirty="0"/>
              <a:t>Summary of the Superconducting Detector Magnet </a:t>
            </a:r>
            <a:r>
              <a:rPr lang="en-GB" altLang="zh-CN" sz="1400" dirty="0" smtClean="0"/>
              <a:t>Workshop,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23/09/2023</a:t>
            </a:r>
            <a:endParaRPr lang="en-GB" altLang="zh-CN" sz="1400" dirty="0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369656F2-A260-58C2-1AD8-3957B9CF17D5}"/>
              </a:ext>
            </a:extLst>
          </p:cNvPr>
          <p:cNvGrpSpPr/>
          <p:nvPr/>
        </p:nvGrpSpPr>
        <p:grpSpPr>
          <a:xfrm>
            <a:off x="1055440" y="1702924"/>
            <a:ext cx="9681531" cy="2696340"/>
            <a:chOff x="6680550" y="1988845"/>
            <a:chExt cx="7121497" cy="1425896"/>
          </a:xfrm>
        </p:grpSpPr>
        <p:pic>
          <p:nvPicPr>
            <p:cNvPr id="12" name="コンテンツ プレースホルダー 11">
              <a:extLst>
                <a:ext uri="{FF2B5EF4-FFF2-40B4-BE49-F238E27FC236}">
                  <a16:creationId xmlns:a16="http://schemas.microsoft.com/office/drawing/2014/main" id="{A91DBF47-7793-2276-CA0D-A4ED9A44F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0550" y="1988845"/>
              <a:ext cx="7121497" cy="1376586"/>
            </a:xfrm>
            <a:prstGeom prst="rect">
              <a:avLst/>
            </a:prstGeom>
          </p:spPr>
        </p:pic>
        <p:cxnSp>
          <p:nvCxnSpPr>
            <p:cNvPr id="17" name="直線コネクタ 22">
              <a:extLst>
                <a:ext uri="{FF2B5EF4-FFF2-40B4-BE49-F238E27FC236}">
                  <a16:creationId xmlns:a16="http://schemas.microsoft.com/office/drawing/2014/main" id="{6E8B01C1-9C23-852B-CA9F-CBBDA54A3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2655" y="2422733"/>
              <a:ext cx="0" cy="84565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テキスト ボックス 23">
              <a:extLst>
                <a:ext uri="{FF2B5EF4-FFF2-40B4-BE49-F238E27FC236}">
                  <a16:creationId xmlns:a16="http://schemas.microsoft.com/office/drawing/2014/main" id="{4FAF16CA-E7BA-418B-BAD5-842C4C91B241}"/>
                </a:ext>
              </a:extLst>
            </p:cNvPr>
            <p:cNvSpPr txBox="1"/>
            <p:nvPr/>
          </p:nvSpPr>
          <p:spPr>
            <a:xfrm>
              <a:off x="9540785" y="3268385"/>
              <a:ext cx="604318" cy="1463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Present</a:t>
              </a:r>
              <a:endParaRPr lang="ja-JP" altLang="en-US" dirty="0"/>
            </a:p>
          </p:txBody>
        </p:sp>
      </p:grpSp>
      <p:sp>
        <p:nvSpPr>
          <p:cNvPr id="19" name="右箭头 18"/>
          <p:cNvSpPr/>
          <p:nvPr/>
        </p:nvSpPr>
        <p:spPr>
          <a:xfrm>
            <a:off x="4847664" y="539607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844" y="4426230"/>
            <a:ext cx="864096" cy="22733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/>
          <a:srcRect l="15123" t="31604" r="29889" b="30192"/>
          <a:stretch>
            <a:fillRect/>
          </a:stretch>
        </p:blipFill>
        <p:spPr>
          <a:xfrm rot="5400000">
            <a:off x="7164132" y="5126708"/>
            <a:ext cx="2300360" cy="7479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539" y="5316017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CEPC LTS cable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15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6353" y="1132423"/>
            <a:ext cx="10972800" cy="5061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Aluminum stabilized LTS cable: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Superconducting </a:t>
            </a:r>
            <a:r>
              <a:rPr lang="en-US" altLang="zh-CN" sz="3600" dirty="0" smtClean="0"/>
              <a:t>cables: </a:t>
            </a:r>
            <a:r>
              <a:rPr lang="en-US" altLang="zh-CN" sz="3600" dirty="0"/>
              <a:t>LTS and HTS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" y="1772816"/>
            <a:ext cx="8434860" cy="47895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100" y="1762805"/>
            <a:ext cx="3523793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9819" y="1135370"/>
            <a:ext cx="10972800" cy="5061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Aluminum stabilized HTS cable: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Superconducting </a:t>
            </a:r>
            <a:r>
              <a:rPr lang="en-US" altLang="zh-CN" sz="3600" dirty="0" smtClean="0"/>
              <a:t>cables: </a:t>
            </a:r>
            <a:r>
              <a:rPr lang="en-US" altLang="zh-CN" sz="3600" dirty="0"/>
              <a:t>LTS and HTS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9376" y="6223455"/>
            <a:ext cx="91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问题集中在芯线加工不紧密导致芯线尺寸太大，与凸模摩擦引起绕包铜带断裂，堵塞模具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8" y="1822305"/>
            <a:ext cx="7857874" cy="42553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1801717"/>
            <a:ext cx="4048095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3038785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Thank you for your attention!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C949-290A-4F72-8126-286986C5AE1D}"/>
              </a:ext>
            </a:extLst>
          </p:cNvPr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47265</TotalTime>
  <Words>171</Words>
  <Application>Microsoft Office PowerPoint</Application>
  <PresentationFormat>宽屏</PresentationFormat>
  <Paragraphs>33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ＭＳ Ｐゴシック</vt:lpstr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Outline</vt:lpstr>
      <vt:lpstr>The chimneys of the magnet</vt:lpstr>
      <vt:lpstr>Physical design of the magnet</vt:lpstr>
      <vt:lpstr>Superconducting cables: LTS and HTS</vt:lpstr>
      <vt:lpstr>Superconducting cables: LTS and HTS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webuser</cp:lastModifiedBy>
  <cp:revision>2473</cp:revision>
  <cp:lastPrinted>2022-11-06T05:19:21Z</cp:lastPrinted>
  <dcterms:created xsi:type="dcterms:W3CDTF">2012-09-04T11:33:36Z</dcterms:created>
  <dcterms:modified xsi:type="dcterms:W3CDTF">2024-09-10T00:24:42Z</dcterms:modified>
</cp:coreProperties>
</file>