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145961669" r:id="rId3"/>
    <p:sldId id="2145961684" r:id="rId4"/>
    <p:sldId id="2145961696" r:id="rId5"/>
    <p:sldId id="2145961683" r:id="rId6"/>
    <p:sldId id="2145961701" r:id="rId7"/>
    <p:sldId id="269" r:id="rId8"/>
    <p:sldId id="2145961629" r:id="rId9"/>
    <p:sldId id="5236" r:id="rId10"/>
    <p:sldId id="265" r:id="rId11"/>
    <p:sldId id="294" r:id="rId12"/>
    <p:sldId id="261" r:id="rId13"/>
    <p:sldId id="2145961690" r:id="rId14"/>
    <p:sldId id="605" r:id="rId15"/>
    <p:sldId id="2145961643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E9A"/>
    <a:srgbClr val="B3C1A0"/>
    <a:srgbClr val="ED7D31"/>
    <a:srgbClr val="E98729"/>
    <a:srgbClr val="E29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427" autoAdjust="0"/>
  </p:normalViewPr>
  <p:slideViewPr>
    <p:cSldViewPr snapToGrid="0">
      <p:cViewPr>
        <p:scale>
          <a:sx n="56" d="100"/>
          <a:sy n="56" d="100"/>
        </p:scale>
        <p:origin x="1209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279488"/>
        <c:axId val="41281024"/>
      </c:barChart>
      <c:catAx>
        <c:axId val="4127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D5D7D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F403E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1281024"/>
        <c:crosses val="autoZero"/>
        <c:auto val="1"/>
        <c:lblAlgn val="ctr"/>
        <c:lblOffset val="100"/>
        <c:noMultiLvlLbl val="0"/>
      </c:catAx>
      <c:valAx>
        <c:axId val="41281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27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279488"/>
        <c:axId val="41281024"/>
      </c:barChart>
      <c:catAx>
        <c:axId val="4127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D5D7D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F403E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1281024"/>
        <c:crosses val="autoZero"/>
        <c:auto val="1"/>
        <c:lblAlgn val="ctr"/>
        <c:lblOffset val="100"/>
        <c:noMultiLvlLbl val="0"/>
      </c:catAx>
      <c:valAx>
        <c:axId val="41281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27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1.67457E-7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8057F267-F452-4E56-833D-7870C6DA2D5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" y="0"/>
          <a:ext cx="5971668" cy="473013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D495F-85EE-4B54-B415-9E233CCFC130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1BAF5-58D1-4683-9CBF-5E8A710B6C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77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1366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CB6D9-8422-47B9-A6AD-378C452C655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7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3712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9139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5270-A49A-48B0-828F-02C235E9376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17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1BAF5-58D1-4683-9CBF-5E8A710B6CA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16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1785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6F35CA-FAF9-4920-9619-37480D8E9FC8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144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643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6F35CA-FAF9-4920-9619-37480D8E9FC8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2034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3F084-A135-F6FC-F776-73A50B5B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E2847D-FD20-CC9A-1534-4F45DE3BE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BB9EBEE-5274-BE6D-98AD-46F55AD63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AC4F42-B3B3-9194-91F5-AF26DFC1A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850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5FC9-E2F2-4B4C-95BE-5F7CE2FD139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421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454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5270-A49A-48B0-828F-02C235E9376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33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4AFFC-904C-41F4-88F6-D0FDF3676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98F66-FABE-459F-AF2E-7ABD6E074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14E86-69AB-439B-8CFC-4962B520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E225BA-B439-40CB-86C6-F3D962CD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89CAAF-C9E3-42E6-AE2D-750D779A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76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F6072-11B7-48CC-A55E-919DE250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19F328-E19C-4E46-9A42-37708B26A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836C4E-D5F3-41A0-980A-CC8368CA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35A5FF-C4C6-4584-A1CB-DC4215E6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EC9E53-95A0-4E06-9A73-3CB154AF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1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FE19D1-BC48-4FAA-AC5A-335FDEE663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1DECA8-76B9-4F51-8340-CCB1709C5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BC1E4D-62F8-4CD2-AD87-D0853437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79739-30B6-43C9-BBF2-0C2ECE86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248532-4CD0-4C4A-8A36-660B15B5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71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9136"/>
            <a:ext cx="6096000" cy="41562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2009136"/>
            <a:ext cx="2324100" cy="23274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420101" y="2009136"/>
            <a:ext cx="3771900" cy="23274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</p:spTree>
    <p:extLst>
      <p:ext uri="{BB962C8B-B14F-4D97-AF65-F5344CB8AC3E}">
        <p14:creationId xmlns:p14="http://schemas.microsoft.com/office/powerpoint/2010/main" val="314825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749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86759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35973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24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6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FCE516-DCE1-48C9-9D52-68D66B6F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025BFD-A2BE-47EF-AC2B-0CDB7A9C6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1CEDDC-D977-461D-8BAA-A5E21207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7E25D-7660-4405-98AF-A7087518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F78A8C-DFA9-4D0C-98EC-66A29581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27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F0B32-0CF4-4D86-BE0C-2AC119FE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E80D77-50FB-48AA-9DDB-91C834D3A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FB6712-0F75-4123-BD3F-5D002306B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4D4DC-C4A8-425D-B9C8-C0652286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3A4422-0C22-49CA-8B35-55B13260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1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B9867-2A6B-4931-B957-BBB3E5E5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DEBAD-0F0E-49F2-A52F-2EBDDD5D8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0B7419-A964-43BF-93D3-F5069DED0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F492FB-7F0E-455E-9D1B-8DC6A0838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802BAC-17B3-44B4-9AE6-12D40BB7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FA88FC-60D6-4985-902D-1C84A764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0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52389-AFD8-460B-9B55-08124BE4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A4F52F-268B-4B83-8914-585B7FA02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3BC8F1-4710-4F01-858E-EEA5A43FF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458C4F-A273-4276-8E91-5F7D10C6F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ED261A8-7AC0-4EDE-B656-FE3EFB530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B8F933A-A2ED-4E33-8903-09F686A8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318036-F037-4299-A522-1C2983DF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FF24BE8-AB6D-4FB8-9799-F753B820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91BA2F-E266-41BD-A83C-5D8C5AEC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1F9458-36D3-485A-A3F3-FAC2A0EF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2BE28F-646F-4254-85F1-DDAC5EEF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A18168-DE71-4930-A517-3D6828D4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26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3B8F84-CD96-4830-A08E-CC9FB9F1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14D597-6AC3-41C9-96E3-B03BAFBA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EC3D0A-ABE4-44A4-B83D-38C2EE14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9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C2F90-DD0C-4357-A17E-7EA498D8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E9B513-7018-4796-9007-E14A66B2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7828BE-4B38-4B60-A3EA-1F7E0151A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3B1B71-D639-43A7-8446-6958C0A6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866F-4022-4A07-912A-2252826F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BBA18E-AE40-41AA-9654-89A3749D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09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58A73-ACA2-4117-BF19-7EF1F861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BAC53B-9539-4E0A-9E4F-B2EB3A277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E8C40F-63AA-46FA-A90A-7FC8A1DF7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A3093B-72F3-4E8F-AFDA-E1E6561F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577797-EC16-40CC-AFAB-9807E182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A460F7-F568-4609-9E5C-DD098C61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64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C153191-2E8E-4D40-BD63-F85F831C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C25B25-2EC6-4E96-A627-ADB09050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056888-1001-4051-B028-CBB4441EA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4064C-9170-412B-A3E2-5341C40C424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54FB1-381D-4675-B517-FFCE1884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0FFD62-F1C0-4716-9C90-D1D667DA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7E61E-3E24-43BD-8035-1EC46C924C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7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c03.manuscriptcentral.com/cp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tags" Target="../tags/tag4.xml"/><Relationship Id="rId16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_矩形 28">
            <a:extLst>
              <a:ext uri="{FF2B5EF4-FFF2-40B4-BE49-F238E27FC236}">
                <a16:creationId xmlns:a16="http://schemas.microsoft.com/office/drawing/2014/main" id="{75125EC2-5400-48FD-A782-71AFE781AC8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5" y="3438045"/>
            <a:ext cx="12191331" cy="3428811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33" name="PA_矩形 32">
            <a:extLst>
              <a:ext uri="{FF2B5EF4-FFF2-40B4-BE49-F238E27FC236}">
                <a16:creationId xmlns:a16="http://schemas.microsoft.com/office/drawing/2014/main" id="{7005A686-BF12-4283-95D7-82A11A7FC94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29630" y="1354122"/>
            <a:ext cx="9532739" cy="4149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srgbClr val="969F9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1B3747-7598-4AD4-B0BB-D1CC06A9CFCA}"/>
              </a:ext>
            </a:extLst>
          </p:cNvPr>
          <p:cNvSpPr txBox="1"/>
          <p:nvPr/>
        </p:nvSpPr>
        <p:spPr>
          <a:xfrm>
            <a:off x="1624035" y="1740719"/>
            <a:ext cx="8943927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120" b="1" dirty="0">
                <a:solidFill>
                  <a:srgbClr val="569E9A"/>
                </a:solidFill>
                <a:latin typeface="Engravers MT" panose="02090707080505020304" pitchFamily="18" charset="0"/>
              </a:rPr>
              <a:t>Chinese Physics C</a:t>
            </a:r>
          </a:p>
          <a:p>
            <a:pPr algn="ctr"/>
            <a:r>
              <a:rPr lang="zh-CN" altLang="en-US" sz="5120" b="1" spc="569" dirty="0">
                <a:solidFill>
                  <a:srgbClr val="569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</a:rPr>
              <a:t>       中国物理</a:t>
            </a:r>
            <a:r>
              <a:rPr lang="en-US" altLang="zh-CN" sz="5120" b="1" spc="569" dirty="0">
                <a:solidFill>
                  <a:srgbClr val="569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</a:rPr>
              <a:t>C</a:t>
            </a:r>
            <a:endParaRPr lang="zh-CN" altLang="en-US" sz="5120" b="1" spc="569" dirty="0">
              <a:solidFill>
                <a:srgbClr val="569E9A"/>
              </a:solidFill>
              <a:latin typeface="Engravers MT" panose="020907070805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303BD0-F3F7-411F-BAC8-89F7158E3440}"/>
              </a:ext>
            </a:extLst>
          </p:cNvPr>
          <p:cNvSpPr/>
          <p:nvPr/>
        </p:nvSpPr>
        <p:spPr>
          <a:xfrm>
            <a:off x="5351491" y="4062928"/>
            <a:ext cx="4555546" cy="1166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612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主管编辑：董海荣</a:t>
            </a:r>
            <a:endParaRPr lang="en-US" altLang="zh-CN" sz="1612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612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邮件：</a:t>
            </a:r>
            <a:r>
              <a:rPr lang="en-US" altLang="zh-CN" sz="1612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donghr@ihep.ac.cn</a:t>
            </a:r>
          </a:p>
          <a:p>
            <a:pPr>
              <a:lnSpc>
                <a:spcPct val="150000"/>
              </a:lnSpc>
              <a:buNone/>
            </a:pPr>
            <a:r>
              <a:rPr lang="en-US" altLang="zh-CN" sz="1612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2025-4-21 </a:t>
            </a:r>
            <a:r>
              <a:rPr lang="zh-CN" altLang="en-US" sz="1612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南京</a:t>
            </a:r>
            <a:endParaRPr lang="en-US" altLang="zh-CN" sz="1612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769B6C-9349-4E58-B890-CEFC96C0E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4" y="1940488"/>
            <a:ext cx="6299634" cy="42448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F6AD32-4950-4E3F-BEDE-A5BC0760615D}"/>
              </a:ext>
            </a:extLst>
          </p:cNvPr>
          <p:cNvSpPr txBox="1"/>
          <p:nvPr/>
        </p:nvSpPr>
        <p:spPr>
          <a:xfrm>
            <a:off x="1800520" y="5954535"/>
            <a:ext cx="866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推动学术交流   助力科研创新</a:t>
            </a:r>
          </a:p>
        </p:txBody>
      </p:sp>
    </p:spTree>
    <p:extLst>
      <p:ext uri="{BB962C8B-B14F-4D97-AF65-F5344CB8AC3E}">
        <p14:creationId xmlns:p14="http://schemas.microsoft.com/office/powerpoint/2010/main" val="30202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9385170">
            <a:off x="5736652" y="3766176"/>
            <a:ext cx="204517" cy="293539"/>
            <a:chOff x="18561758" y="2385889"/>
            <a:chExt cx="2160750" cy="3102509"/>
          </a:xfrm>
        </p:grpSpPr>
        <p:sp>
          <p:nvSpPr>
            <p:cNvPr id="164" name="Freeform: Shape 4"/>
            <p:cNvSpPr>
              <a:spLocks/>
            </p:cNvSpPr>
            <p:nvPr/>
          </p:nvSpPr>
          <p:spPr bwMode="auto">
            <a:xfrm>
              <a:off x="18561758" y="2385889"/>
              <a:ext cx="2160750" cy="3102509"/>
            </a:xfrm>
            <a:custGeom>
              <a:avLst/>
              <a:gdLst>
                <a:gd name="T0" fmla="*/ 0 w 366"/>
                <a:gd name="T1" fmla="*/ 494 h 527"/>
                <a:gd name="T2" fmla="*/ 34 w 366"/>
                <a:gd name="T3" fmla="*/ 527 h 527"/>
                <a:gd name="T4" fmla="*/ 333 w 366"/>
                <a:gd name="T5" fmla="*/ 527 h 527"/>
                <a:gd name="T6" fmla="*/ 366 w 366"/>
                <a:gd name="T7" fmla="*/ 494 h 527"/>
                <a:gd name="T8" fmla="*/ 366 w 366"/>
                <a:gd name="T9" fmla="*/ 34 h 527"/>
                <a:gd name="T10" fmla="*/ 333 w 366"/>
                <a:gd name="T11" fmla="*/ 0 h 527"/>
                <a:gd name="T12" fmla="*/ 34 w 366"/>
                <a:gd name="T13" fmla="*/ 0 h 527"/>
                <a:gd name="T14" fmla="*/ 0 w 366"/>
                <a:gd name="T15" fmla="*/ 34 h 527"/>
                <a:gd name="T16" fmla="*/ 0 w 366"/>
                <a:gd name="T17" fmla="*/ 49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" h="527">
                  <a:moveTo>
                    <a:pt x="0" y="494"/>
                  </a:moveTo>
                  <a:cubicBezTo>
                    <a:pt x="0" y="512"/>
                    <a:pt x="15" y="527"/>
                    <a:pt x="34" y="52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51" y="527"/>
                    <a:pt x="366" y="512"/>
                    <a:pt x="366" y="49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6" y="15"/>
                    <a:pt x="351" y="0"/>
                    <a:pt x="33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lnTo>
                    <a:pt x="0" y="494"/>
                  </a:lnTo>
                  <a:close/>
                </a:path>
              </a:pathLst>
            </a:custGeom>
            <a:solidFill>
              <a:srgbClr val="2D3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Rectangle 5"/>
            <p:cNvSpPr>
              <a:spLocks/>
            </p:cNvSpPr>
            <p:nvPr/>
          </p:nvSpPr>
          <p:spPr bwMode="auto">
            <a:xfrm>
              <a:off x="18721666" y="2532620"/>
              <a:ext cx="1842254" cy="2720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6"/>
            <p:cNvSpPr>
              <a:spLocks/>
            </p:cNvSpPr>
            <p:nvPr/>
          </p:nvSpPr>
          <p:spPr bwMode="auto">
            <a:xfrm>
              <a:off x="18815497" y="3457953"/>
              <a:ext cx="1671773" cy="1718475"/>
            </a:xfrm>
            <a:custGeom>
              <a:avLst/>
              <a:gdLst>
                <a:gd name="T0" fmla="*/ 278 w 283"/>
                <a:gd name="T1" fmla="*/ 292 h 292"/>
                <a:gd name="T2" fmla="*/ 5 w 283"/>
                <a:gd name="T3" fmla="*/ 292 h 292"/>
                <a:gd name="T4" fmla="*/ 0 w 283"/>
                <a:gd name="T5" fmla="*/ 287 h 292"/>
                <a:gd name="T6" fmla="*/ 5 w 283"/>
                <a:gd name="T7" fmla="*/ 283 h 292"/>
                <a:gd name="T8" fmla="*/ 274 w 283"/>
                <a:gd name="T9" fmla="*/ 283 h 292"/>
                <a:gd name="T10" fmla="*/ 274 w 283"/>
                <a:gd name="T11" fmla="*/ 5 h 292"/>
                <a:gd name="T12" fmla="*/ 278 w 283"/>
                <a:gd name="T13" fmla="*/ 0 h 292"/>
                <a:gd name="T14" fmla="*/ 283 w 283"/>
                <a:gd name="T15" fmla="*/ 5 h 292"/>
                <a:gd name="T16" fmla="*/ 283 w 283"/>
                <a:gd name="T17" fmla="*/ 287 h 292"/>
                <a:gd name="T18" fmla="*/ 278 w 283"/>
                <a:gd name="T1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92">
                  <a:moveTo>
                    <a:pt x="278" y="292"/>
                  </a:moveTo>
                  <a:cubicBezTo>
                    <a:pt x="5" y="292"/>
                    <a:pt x="5" y="292"/>
                    <a:pt x="5" y="292"/>
                  </a:cubicBezTo>
                  <a:cubicBezTo>
                    <a:pt x="2" y="292"/>
                    <a:pt x="0" y="290"/>
                    <a:pt x="0" y="287"/>
                  </a:cubicBezTo>
                  <a:cubicBezTo>
                    <a:pt x="0" y="285"/>
                    <a:pt x="2" y="283"/>
                    <a:pt x="5" y="283"/>
                  </a:cubicBezTo>
                  <a:cubicBezTo>
                    <a:pt x="274" y="283"/>
                    <a:pt x="274" y="283"/>
                    <a:pt x="274" y="283"/>
                  </a:cubicBezTo>
                  <a:cubicBezTo>
                    <a:pt x="274" y="5"/>
                    <a:pt x="274" y="5"/>
                    <a:pt x="274" y="5"/>
                  </a:cubicBezTo>
                  <a:cubicBezTo>
                    <a:pt x="274" y="2"/>
                    <a:pt x="276" y="0"/>
                    <a:pt x="278" y="0"/>
                  </a:cubicBezTo>
                  <a:cubicBezTo>
                    <a:pt x="281" y="0"/>
                    <a:pt x="283" y="2"/>
                    <a:pt x="283" y="5"/>
                  </a:cubicBezTo>
                  <a:cubicBezTo>
                    <a:pt x="283" y="287"/>
                    <a:pt x="283" y="287"/>
                    <a:pt x="283" y="287"/>
                  </a:cubicBezTo>
                  <a:cubicBezTo>
                    <a:pt x="283" y="290"/>
                    <a:pt x="281" y="292"/>
                    <a:pt x="278" y="292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7"/>
            <p:cNvSpPr>
              <a:spLocks/>
            </p:cNvSpPr>
            <p:nvPr/>
          </p:nvSpPr>
          <p:spPr bwMode="auto">
            <a:xfrm>
              <a:off x="18857787" y="2822118"/>
              <a:ext cx="1433892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10"/>
                    <a:pt x="240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8"/>
            <p:cNvSpPr>
              <a:spLocks/>
            </p:cNvSpPr>
            <p:nvPr/>
          </p:nvSpPr>
          <p:spPr bwMode="auto">
            <a:xfrm>
              <a:off x="18851179" y="2939767"/>
              <a:ext cx="796900" cy="70061"/>
            </a:xfrm>
            <a:custGeom>
              <a:avLst/>
              <a:gdLst>
                <a:gd name="T0" fmla="*/ 129 w 135"/>
                <a:gd name="T1" fmla="*/ 0 h 12"/>
                <a:gd name="T2" fmla="*/ 6 w 135"/>
                <a:gd name="T3" fmla="*/ 0 h 12"/>
                <a:gd name="T4" fmla="*/ 0 w 135"/>
                <a:gd name="T5" fmla="*/ 6 h 12"/>
                <a:gd name="T6" fmla="*/ 6 w 135"/>
                <a:gd name="T7" fmla="*/ 12 h 12"/>
                <a:gd name="T8" fmla="*/ 129 w 135"/>
                <a:gd name="T9" fmla="*/ 12 h 12"/>
                <a:gd name="T10" fmla="*/ 135 w 135"/>
                <a:gd name="T11" fmla="*/ 6 h 12"/>
                <a:gd name="T12" fmla="*/ 129 w 13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2">
                  <a:moveTo>
                    <a:pt x="1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32" y="12"/>
                    <a:pt x="135" y="9"/>
                    <a:pt x="135" y="6"/>
                  </a:cubicBezTo>
                  <a:cubicBezTo>
                    <a:pt x="135" y="3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9"/>
            <p:cNvSpPr>
              <a:spLocks/>
            </p:cNvSpPr>
            <p:nvPr/>
          </p:nvSpPr>
          <p:spPr bwMode="auto">
            <a:xfrm>
              <a:off x="19712836" y="2945054"/>
              <a:ext cx="377966" cy="64773"/>
            </a:xfrm>
            <a:custGeom>
              <a:avLst/>
              <a:gdLst>
                <a:gd name="T0" fmla="*/ 59 w 64"/>
                <a:gd name="T1" fmla="*/ 0 h 11"/>
                <a:gd name="T2" fmla="*/ 6 w 64"/>
                <a:gd name="T3" fmla="*/ 0 h 11"/>
                <a:gd name="T4" fmla="*/ 0 w 64"/>
                <a:gd name="T5" fmla="*/ 5 h 11"/>
                <a:gd name="T6" fmla="*/ 6 w 64"/>
                <a:gd name="T7" fmla="*/ 11 h 11"/>
                <a:gd name="T8" fmla="*/ 59 w 64"/>
                <a:gd name="T9" fmla="*/ 11 h 11"/>
                <a:gd name="T10" fmla="*/ 64 w 64"/>
                <a:gd name="T11" fmla="*/ 5 h 11"/>
                <a:gd name="T12" fmla="*/ 59 w 6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1">
                  <a:moveTo>
                    <a:pt x="5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2" y="11"/>
                    <a:pt x="64" y="8"/>
                    <a:pt x="64" y="5"/>
                  </a:cubicBezTo>
                  <a:cubicBezTo>
                    <a:pt x="64" y="2"/>
                    <a:pt x="62" y="0"/>
                    <a:pt x="5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0"/>
            <p:cNvSpPr>
              <a:spLocks/>
            </p:cNvSpPr>
            <p:nvPr/>
          </p:nvSpPr>
          <p:spPr bwMode="auto">
            <a:xfrm>
              <a:off x="18857787" y="3057417"/>
              <a:ext cx="1433892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10"/>
                    <a:pt x="241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1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1"/>
            <p:cNvSpPr>
              <a:spLocks/>
            </p:cNvSpPr>
            <p:nvPr/>
          </p:nvSpPr>
          <p:spPr bwMode="auto">
            <a:xfrm>
              <a:off x="19282008" y="3192251"/>
              <a:ext cx="377966" cy="59485"/>
            </a:xfrm>
            <a:custGeom>
              <a:avLst/>
              <a:gdLst>
                <a:gd name="T0" fmla="*/ 64 w 64"/>
                <a:gd name="T1" fmla="*/ 5 h 10"/>
                <a:gd name="T2" fmla="*/ 58 w 64"/>
                <a:gd name="T3" fmla="*/ 10 h 10"/>
                <a:gd name="T4" fmla="*/ 6 w 64"/>
                <a:gd name="T5" fmla="*/ 10 h 10"/>
                <a:gd name="T6" fmla="*/ 0 w 64"/>
                <a:gd name="T7" fmla="*/ 5 h 10"/>
                <a:gd name="T8" fmla="*/ 0 w 64"/>
                <a:gd name="T9" fmla="*/ 5 h 10"/>
                <a:gd name="T10" fmla="*/ 6 w 64"/>
                <a:gd name="T11" fmla="*/ 0 h 10"/>
                <a:gd name="T12" fmla="*/ 58 w 64"/>
                <a:gd name="T13" fmla="*/ 0 h 10"/>
                <a:gd name="T14" fmla="*/ 64 w 64"/>
                <a:gd name="T1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">
                  <a:moveTo>
                    <a:pt x="64" y="5"/>
                  </a:moveTo>
                  <a:cubicBezTo>
                    <a:pt x="64" y="8"/>
                    <a:pt x="61" y="10"/>
                    <a:pt x="58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4" y="2"/>
                    <a:pt x="64" y="5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"/>
            <p:cNvSpPr>
              <a:spLocks/>
            </p:cNvSpPr>
            <p:nvPr/>
          </p:nvSpPr>
          <p:spPr bwMode="auto">
            <a:xfrm>
              <a:off x="18857787" y="3192251"/>
              <a:ext cx="371358" cy="59485"/>
            </a:xfrm>
            <a:custGeom>
              <a:avLst/>
              <a:gdLst>
                <a:gd name="T0" fmla="*/ 58 w 63"/>
                <a:gd name="T1" fmla="*/ 0 h 10"/>
                <a:gd name="T2" fmla="*/ 5 w 63"/>
                <a:gd name="T3" fmla="*/ 0 h 10"/>
                <a:gd name="T4" fmla="*/ 0 w 63"/>
                <a:gd name="T5" fmla="*/ 5 h 10"/>
                <a:gd name="T6" fmla="*/ 5 w 63"/>
                <a:gd name="T7" fmla="*/ 10 h 10"/>
                <a:gd name="T8" fmla="*/ 58 w 63"/>
                <a:gd name="T9" fmla="*/ 10 h 10"/>
                <a:gd name="T10" fmla="*/ 63 w 63"/>
                <a:gd name="T11" fmla="*/ 5 h 10"/>
                <a:gd name="T12" fmla="*/ 58 w 63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1" y="10"/>
                    <a:pt x="63" y="8"/>
                    <a:pt x="63" y="5"/>
                  </a:cubicBezTo>
                  <a:cubicBezTo>
                    <a:pt x="63" y="2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3"/>
            <p:cNvSpPr>
              <a:spLocks/>
            </p:cNvSpPr>
            <p:nvPr/>
          </p:nvSpPr>
          <p:spPr bwMode="auto">
            <a:xfrm>
              <a:off x="18845893" y="3357488"/>
              <a:ext cx="1433892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1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1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4"/>
            <p:cNvSpPr>
              <a:spLocks/>
            </p:cNvSpPr>
            <p:nvPr/>
          </p:nvSpPr>
          <p:spPr bwMode="auto">
            <a:xfrm>
              <a:off x="18839286" y="3475138"/>
              <a:ext cx="796900" cy="64773"/>
            </a:xfrm>
            <a:custGeom>
              <a:avLst/>
              <a:gdLst>
                <a:gd name="T0" fmla="*/ 130 w 135"/>
                <a:gd name="T1" fmla="*/ 0 h 11"/>
                <a:gd name="T2" fmla="*/ 6 w 135"/>
                <a:gd name="T3" fmla="*/ 0 h 11"/>
                <a:gd name="T4" fmla="*/ 0 w 135"/>
                <a:gd name="T5" fmla="*/ 6 h 11"/>
                <a:gd name="T6" fmla="*/ 6 w 135"/>
                <a:gd name="T7" fmla="*/ 11 h 11"/>
                <a:gd name="T8" fmla="*/ 130 w 135"/>
                <a:gd name="T9" fmla="*/ 11 h 11"/>
                <a:gd name="T10" fmla="*/ 135 w 135"/>
                <a:gd name="T11" fmla="*/ 6 h 11"/>
                <a:gd name="T12" fmla="*/ 130 w 13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1">
                  <a:moveTo>
                    <a:pt x="13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33" y="11"/>
                    <a:pt x="135" y="9"/>
                    <a:pt x="135" y="6"/>
                  </a:cubicBezTo>
                  <a:cubicBezTo>
                    <a:pt x="135" y="2"/>
                    <a:pt x="133" y="0"/>
                    <a:pt x="130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5"/>
            <p:cNvSpPr>
              <a:spLocks/>
            </p:cNvSpPr>
            <p:nvPr/>
          </p:nvSpPr>
          <p:spPr bwMode="auto">
            <a:xfrm>
              <a:off x="19707550" y="3475138"/>
              <a:ext cx="371358" cy="64773"/>
            </a:xfrm>
            <a:custGeom>
              <a:avLst/>
              <a:gdLst>
                <a:gd name="T0" fmla="*/ 58 w 63"/>
                <a:gd name="T1" fmla="*/ 0 h 11"/>
                <a:gd name="T2" fmla="*/ 5 w 63"/>
                <a:gd name="T3" fmla="*/ 0 h 11"/>
                <a:gd name="T4" fmla="*/ 0 w 63"/>
                <a:gd name="T5" fmla="*/ 6 h 11"/>
                <a:gd name="T6" fmla="*/ 5 w 63"/>
                <a:gd name="T7" fmla="*/ 11 h 11"/>
                <a:gd name="T8" fmla="*/ 58 w 63"/>
                <a:gd name="T9" fmla="*/ 11 h 11"/>
                <a:gd name="T10" fmla="*/ 63 w 63"/>
                <a:gd name="T11" fmla="*/ 6 h 11"/>
                <a:gd name="T12" fmla="*/ 58 w 6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1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1" y="11"/>
                    <a:pt x="63" y="9"/>
                    <a:pt x="63" y="6"/>
                  </a:cubicBezTo>
                  <a:cubicBezTo>
                    <a:pt x="63" y="3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6"/>
            <p:cNvSpPr>
              <a:spLocks/>
            </p:cNvSpPr>
            <p:nvPr/>
          </p:nvSpPr>
          <p:spPr bwMode="auto">
            <a:xfrm>
              <a:off x="18851179" y="3592787"/>
              <a:ext cx="1435214" cy="71383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0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7"/>
            <p:cNvSpPr>
              <a:spLocks/>
            </p:cNvSpPr>
            <p:nvPr/>
          </p:nvSpPr>
          <p:spPr bwMode="auto">
            <a:xfrm>
              <a:off x="19276721" y="3722334"/>
              <a:ext cx="371358" cy="64773"/>
            </a:xfrm>
            <a:custGeom>
              <a:avLst/>
              <a:gdLst>
                <a:gd name="T0" fmla="*/ 63 w 63"/>
                <a:gd name="T1" fmla="*/ 6 h 11"/>
                <a:gd name="T2" fmla="*/ 58 w 63"/>
                <a:gd name="T3" fmla="*/ 11 h 11"/>
                <a:gd name="T4" fmla="*/ 5 w 63"/>
                <a:gd name="T5" fmla="*/ 11 h 11"/>
                <a:gd name="T6" fmla="*/ 0 w 63"/>
                <a:gd name="T7" fmla="*/ 6 h 11"/>
                <a:gd name="T8" fmla="*/ 0 w 63"/>
                <a:gd name="T9" fmla="*/ 6 h 11"/>
                <a:gd name="T10" fmla="*/ 5 w 63"/>
                <a:gd name="T11" fmla="*/ 0 h 11"/>
                <a:gd name="T12" fmla="*/ 58 w 63"/>
                <a:gd name="T13" fmla="*/ 0 h 11"/>
                <a:gd name="T14" fmla="*/ 63 w 63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1">
                  <a:moveTo>
                    <a:pt x="63" y="6"/>
                  </a:moveTo>
                  <a:cubicBezTo>
                    <a:pt x="63" y="9"/>
                    <a:pt x="61" y="11"/>
                    <a:pt x="58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3" y="3"/>
                    <a:pt x="6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8"/>
            <p:cNvSpPr>
              <a:spLocks/>
            </p:cNvSpPr>
            <p:nvPr/>
          </p:nvSpPr>
          <p:spPr bwMode="auto">
            <a:xfrm>
              <a:off x="18845893" y="3722334"/>
              <a:ext cx="377966" cy="64773"/>
            </a:xfrm>
            <a:custGeom>
              <a:avLst/>
              <a:gdLst>
                <a:gd name="T0" fmla="*/ 58 w 64"/>
                <a:gd name="T1" fmla="*/ 0 h 11"/>
                <a:gd name="T2" fmla="*/ 5 w 64"/>
                <a:gd name="T3" fmla="*/ 0 h 11"/>
                <a:gd name="T4" fmla="*/ 0 w 64"/>
                <a:gd name="T5" fmla="*/ 6 h 11"/>
                <a:gd name="T6" fmla="*/ 5 w 64"/>
                <a:gd name="T7" fmla="*/ 11 h 11"/>
                <a:gd name="T8" fmla="*/ 58 w 64"/>
                <a:gd name="T9" fmla="*/ 11 h 11"/>
                <a:gd name="T10" fmla="*/ 64 w 64"/>
                <a:gd name="T11" fmla="*/ 6 h 11"/>
                <a:gd name="T12" fmla="*/ 58 w 6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1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1" y="11"/>
                    <a:pt x="64" y="9"/>
                    <a:pt x="64" y="6"/>
                  </a:cubicBezTo>
                  <a:cubicBezTo>
                    <a:pt x="64" y="3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9"/>
            <p:cNvSpPr>
              <a:spLocks/>
            </p:cNvSpPr>
            <p:nvPr/>
          </p:nvSpPr>
          <p:spPr bwMode="auto">
            <a:xfrm>
              <a:off x="18839286" y="4576284"/>
              <a:ext cx="1435214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0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2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20"/>
            <p:cNvSpPr>
              <a:spLocks/>
            </p:cNvSpPr>
            <p:nvPr/>
          </p:nvSpPr>
          <p:spPr bwMode="auto">
            <a:xfrm>
              <a:off x="18833999" y="4693934"/>
              <a:ext cx="796900" cy="64773"/>
            </a:xfrm>
            <a:custGeom>
              <a:avLst/>
              <a:gdLst>
                <a:gd name="T0" fmla="*/ 129 w 135"/>
                <a:gd name="T1" fmla="*/ 0 h 11"/>
                <a:gd name="T2" fmla="*/ 6 w 135"/>
                <a:gd name="T3" fmla="*/ 0 h 11"/>
                <a:gd name="T4" fmla="*/ 0 w 135"/>
                <a:gd name="T5" fmla="*/ 5 h 11"/>
                <a:gd name="T6" fmla="*/ 6 w 135"/>
                <a:gd name="T7" fmla="*/ 11 h 11"/>
                <a:gd name="T8" fmla="*/ 129 w 135"/>
                <a:gd name="T9" fmla="*/ 11 h 11"/>
                <a:gd name="T10" fmla="*/ 135 w 135"/>
                <a:gd name="T11" fmla="*/ 5 h 11"/>
                <a:gd name="T12" fmla="*/ 129 w 13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1">
                  <a:moveTo>
                    <a:pt x="1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9"/>
                    <a:pt x="2" y="11"/>
                    <a:pt x="6" y="11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32" y="11"/>
                    <a:pt x="135" y="9"/>
                    <a:pt x="135" y="5"/>
                  </a:cubicBezTo>
                  <a:cubicBezTo>
                    <a:pt x="135" y="2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21"/>
            <p:cNvSpPr>
              <a:spLocks/>
            </p:cNvSpPr>
            <p:nvPr/>
          </p:nvSpPr>
          <p:spPr bwMode="auto">
            <a:xfrm>
              <a:off x="19695656" y="4693934"/>
              <a:ext cx="377966" cy="64773"/>
            </a:xfrm>
            <a:custGeom>
              <a:avLst/>
              <a:gdLst>
                <a:gd name="T0" fmla="*/ 59 w 64"/>
                <a:gd name="T1" fmla="*/ 0 h 11"/>
                <a:gd name="T2" fmla="*/ 6 w 64"/>
                <a:gd name="T3" fmla="*/ 0 h 11"/>
                <a:gd name="T4" fmla="*/ 0 w 64"/>
                <a:gd name="T5" fmla="*/ 6 h 11"/>
                <a:gd name="T6" fmla="*/ 6 w 64"/>
                <a:gd name="T7" fmla="*/ 11 h 11"/>
                <a:gd name="T8" fmla="*/ 59 w 64"/>
                <a:gd name="T9" fmla="*/ 11 h 11"/>
                <a:gd name="T10" fmla="*/ 64 w 64"/>
                <a:gd name="T11" fmla="*/ 6 h 11"/>
                <a:gd name="T12" fmla="*/ 59 w 6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1">
                  <a:moveTo>
                    <a:pt x="5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2" y="11"/>
                    <a:pt x="64" y="9"/>
                    <a:pt x="64" y="6"/>
                  </a:cubicBezTo>
                  <a:cubicBezTo>
                    <a:pt x="64" y="3"/>
                    <a:pt x="62" y="0"/>
                    <a:pt x="5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22"/>
            <p:cNvSpPr>
              <a:spLocks/>
            </p:cNvSpPr>
            <p:nvPr/>
          </p:nvSpPr>
          <p:spPr bwMode="auto">
            <a:xfrm>
              <a:off x="18839286" y="4811583"/>
              <a:ext cx="1435214" cy="71383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1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1" y="0"/>
                    <a:pt x="243" y="2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23"/>
            <p:cNvSpPr>
              <a:spLocks/>
            </p:cNvSpPr>
            <p:nvPr/>
          </p:nvSpPr>
          <p:spPr bwMode="auto">
            <a:xfrm>
              <a:off x="19264828" y="4941130"/>
              <a:ext cx="377966" cy="64773"/>
            </a:xfrm>
            <a:custGeom>
              <a:avLst/>
              <a:gdLst>
                <a:gd name="T0" fmla="*/ 64 w 64"/>
                <a:gd name="T1" fmla="*/ 6 h 11"/>
                <a:gd name="T2" fmla="*/ 58 w 64"/>
                <a:gd name="T3" fmla="*/ 11 h 11"/>
                <a:gd name="T4" fmla="*/ 6 w 64"/>
                <a:gd name="T5" fmla="*/ 11 h 11"/>
                <a:gd name="T6" fmla="*/ 0 w 64"/>
                <a:gd name="T7" fmla="*/ 6 h 11"/>
                <a:gd name="T8" fmla="*/ 0 w 64"/>
                <a:gd name="T9" fmla="*/ 6 h 11"/>
                <a:gd name="T10" fmla="*/ 6 w 64"/>
                <a:gd name="T11" fmla="*/ 0 h 11"/>
                <a:gd name="T12" fmla="*/ 58 w 64"/>
                <a:gd name="T13" fmla="*/ 0 h 11"/>
                <a:gd name="T14" fmla="*/ 64 w 64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1">
                  <a:moveTo>
                    <a:pt x="64" y="6"/>
                  </a:moveTo>
                  <a:cubicBezTo>
                    <a:pt x="64" y="9"/>
                    <a:pt x="61" y="11"/>
                    <a:pt x="5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4" y="3"/>
                    <a:pt x="64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24"/>
            <p:cNvSpPr>
              <a:spLocks/>
            </p:cNvSpPr>
            <p:nvPr/>
          </p:nvSpPr>
          <p:spPr bwMode="auto">
            <a:xfrm>
              <a:off x="18839286" y="4941130"/>
              <a:ext cx="372680" cy="64773"/>
            </a:xfrm>
            <a:custGeom>
              <a:avLst/>
              <a:gdLst>
                <a:gd name="T0" fmla="*/ 58 w 63"/>
                <a:gd name="T1" fmla="*/ 0 h 11"/>
                <a:gd name="T2" fmla="*/ 5 w 63"/>
                <a:gd name="T3" fmla="*/ 0 h 11"/>
                <a:gd name="T4" fmla="*/ 0 w 63"/>
                <a:gd name="T5" fmla="*/ 6 h 11"/>
                <a:gd name="T6" fmla="*/ 5 w 63"/>
                <a:gd name="T7" fmla="*/ 11 h 11"/>
                <a:gd name="T8" fmla="*/ 58 w 63"/>
                <a:gd name="T9" fmla="*/ 11 h 11"/>
                <a:gd name="T10" fmla="*/ 63 w 63"/>
                <a:gd name="T11" fmla="*/ 6 h 11"/>
                <a:gd name="T12" fmla="*/ 58 w 6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1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1" y="11"/>
                    <a:pt x="63" y="9"/>
                    <a:pt x="63" y="6"/>
                  </a:cubicBezTo>
                  <a:cubicBezTo>
                    <a:pt x="63" y="3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Freeform: Shape 25"/>
            <p:cNvSpPr>
              <a:spLocks/>
            </p:cNvSpPr>
            <p:nvPr/>
          </p:nvSpPr>
          <p:spPr bwMode="auto">
            <a:xfrm>
              <a:off x="18869681" y="3875675"/>
              <a:ext cx="1392924" cy="606754"/>
            </a:xfrm>
            <a:custGeom>
              <a:avLst/>
              <a:gdLst>
                <a:gd name="T0" fmla="*/ 5 w 236"/>
                <a:gd name="T1" fmla="*/ 103 h 103"/>
                <a:gd name="T2" fmla="*/ 2 w 236"/>
                <a:gd name="T3" fmla="*/ 102 h 103"/>
                <a:gd name="T4" fmla="*/ 2 w 236"/>
                <a:gd name="T5" fmla="*/ 95 h 103"/>
                <a:gd name="T6" fmla="*/ 63 w 236"/>
                <a:gd name="T7" fmla="*/ 29 h 103"/>
                <a:gd name="T8" fmla="*/ 69 w 236"/>
                <a:gd name="T9" fmla="*/ 28 h 103"/>
                <a:gd name="T10" fmla="*/ 145 w 236"/>
                <a:gd name="T11" fmla="*/ 80 h 103"/>
                <a:gd name="T12" fmla="*/ 228 w 236"/>
                <a:gd name="T13" fmla="*/ 1 h 103"/>
                <a:gd name="T14" fmla="*/ 235 w 236"/>
                <a:gd name="T15" fmla="*/ 2 h 103"/>
                <a:gd name="T16" fmla="*/ 235 w 236"/>
                <a:gd name="T17" fmla="*/ 8 h 103"/>
                <a:gd name="T18" fmla="*/ 148 w 236"/>
                <a:gd name="T19" fmla="*/ 90 h 103"/>
                <a:gd name="T20" fmla="*/ 143 w 236"/>
                <a:gd name="T21" fmla="*/ 90 h 103"/>
                <a:gd name="T22" fmla="*/ 67 w 236"/>
                <a:gd name="T23" fmla="*/ 38 h 103"/>
                <a:gd name="T24" fmla="*/ 8 w 236"/>
                <a:gd name="T25" fmla="*/ 101 h 103"/>
                <a:gd name="T26" fmla="*/ 5 w 236"/>
                <a:gd name="T2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6" h="103">
                  <a:moveTo>
                    <a:pt x="5" y="103"/>
                  </a:moveTo>
                  <a:cubicBezTo>
                    <a:pt x="4" y="103"/>
                    <a:pt x="3" y="102"/>
                    <a:pt x="2" y="102"/>
                  </a:cubicBezTo>
                  <a:cubicBezTo>
                    <a:pt x="0" y="100"/>
                    <a:pt x="0" y="97"/>
                    <a:pt x="2" y="95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5" y="27"/>
                    <a:pt x="68" y="27"/>
                    <a:pt x="69" y="28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3" y="0"/>
                    <a:pt x="235" y="2"/>
                  </a:cubicBezTo>
                  <a:cubicBezTo>
                    <a:pt x="236" y="3"/>
                    <a:pt x="236" y="6"/>
                    <a:pt x="235" y="8"/>
                  </a:cubicBezTo>
                  <a:cubicBezTo>
                    <a:pt x="148" y="90"/>
                    <a:pt x="148" y="90"/>
                    <a:pt x="148" y="90"/>
                  </a:cubicBezTo>
                  <a:cubicBezTo>
                    <a:pt x="147" y="91"/>
                    <a:pt x="145" y="91"/>
                    <a:pt x="143" y="90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7" y="102"/>
                    <a:pt x="6" y="103"/>
                    <a:pt x="5" y="103"/>
                  </a:cubicBezTo>
                  <a:close/>
                </a:path>
              </a:pathLst>
            </a:custGeom>
            <a:solidFill>
              <a:srgbClr val="FF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Oval 26"/>
            <p:cNvSpPr>
              <a:spLocks/>
            </p:cNvSpPr>
            <p:nvPr/>
          </p:nvSpPr>
          <p:spPr bwMode="auto">
            <a:xfrm>
              <a:off x="19181569" y="3993325"/>
              <a:ext cx="171803" cy="165238"/>
            </a:xfrm>
            <a:prstGeom prst="ellipse">
              <a:avLst/>
            </a:prstGeom>
            <a:solidFill>
              <a:srgbClr val="FF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Oval 27"/>
            <p:cNvSpPr>
              <a:spLocks/>
            </p:cNvSpPr>
            <p:nvPr/>
          </p:nvSpPr>
          <p:spPr bwMode="auto">
            <a:xfrm>
              <a:off x="19659974" y="4276212"/>
              <a:ext cx="171803" cy="163916"/>
            </a:xfrm>
            <a:prstGeom prst="ellipse">
              <a:avLst/>
            </a:prstGeom>
            <a:solidFill>
              <a:srgbClr val="FF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28"/>
          <p:cNvGrpSpPr/>
          <p:nvPr/>
        </p:nvGrpSpPr>
        <p:grpSpPr>
          <a:xfrm rot="291304">
            <a:off x="4610989" y="4595714"/>
            <a:ext cx="615776" cy="613638"/>
            <a:chOff x="131763" y="111125"/>
            <a:chExt cx="3802063" cy="3789363"/>
          </a:xfrm>
        </p:grpSpPr>
        <p:sp>
          <p:nvSpPr>
            <p:cNvPr id="156" name="Freeform: Shape 29"/>
            <p:cNvSpPr>
              <a:spLocks/>
            </p:cNvSpPr>
            <p:nvPr/>
          </p:nvSpPr>
          <p:spPr bwMode="auto">
            <a:xfrm>
              <a:off x="1874838" y="1930400"/>
              <a:ext cx="447675" cy="460375"/>
            </a:xfrm>
            <a:custGeom>
              <a:avLst/>
              <a:gdLst>
                <a:gd name="T0" fmla="*/ 11 w 65"/>
                <a:gd name="T1" fmla="*/ 0 h 67"/>
                <a:gd name="T2" fmla="*/ 2 w 65"/>
                <a:gd name="T3" fmla="*/ 8 h 67"/>
                <a:gd name="T4" fmla="*/ 2 w 65"/>
                <a:gd name="T5" fmla="*/ 18 h 67"/>
                <a:gd name="T6" fmla="*/ 52 w 65"/>
                <a:gd name="T7" fmla="*/ 67 h 67"/>
                <a:gd name="T8" fmla="*/ 65 w 65"/>
                <a:gd name="T9" fmla="*/ 54 h 67"/>
                <a:gd name="T10" fmla="*/ 11 w 65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7">
                  <a:moveTo>
                    <a:pt x="11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5"/>
                    <a:pt x="2" y="18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65" y="54"/>
                    <a:pt x="65" y="54"/>
                    <a:pt x="65" y="5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30"/>
            <p:cNvSpPr>
              <a:spLocks/>
            </p:cNvSpPr>
            <p:nvPr/>
          </p:nvSpPr>
          <p:spPr bwMode="auto">
            <a:xfrm>
              <a:off x="2116138" y="2301875"/>
              <a:ext cx="1597025" cy="1598613"/>
            </a:xfrm>
            <a:custGeom>
              <a:avLst/>
              <a:gdLst>
                <a:gd name="T0" fmla="*/ 17 w 232"/>
                <a:gd name="T1" fmla="*/ 13 h 232"/>
                <a:gd name="T2" fmla="*/ 2 w 232"/>
                <a:gd name="T3" fmla="*/ 28 h 232"/>
                <a:gd name="T4" fmla="*/ 2 w 232"/>
                <a:gd name="T5" fmla="*/ 37 h 232"/>
                <a:gd name="T6" fmla="*/ 194 w 232"/>
                <a:gd name="T7" fmla="*/ 229 h 232"/>
                <a:gd name="T8" fmla="*/ 204 w 232"/>
                <a:gd name="T9" fmla="*/ 229 h 232"/>
                <a:gd name="T10" fmla="*/ 232 w 232"/>
                <a:gd name="T11" fmla="*/ 201 h 232"/>
                <a:gd name="T12" fmla="*/ 38 w 232"/>
                <a:gd name="T13" fmla="*/ 8 h 232"/>
                <a:gd name="T14" fmla="*/ 30 w 232"/>
                <a:gd name="T15" fmla="*/ 0 h 232"/>
                <a:gd name="T16" fmla="*/ 17 w 232"/>
                <a:gd name="T17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2">
                  <a:moveTo>
                    <a:pt x="17" y="13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0" y="31"/>
                    <a:pt x="0" y="35"/>
                    <a:pt x="2" y="37"/>
                  </a:cubicBezTo>
                  <a:cubicBezTo>
                    <a:pt x="194" y="229"/>
                    <a:pt x="194" y="229"/>
                    <a:pt x="194" y="229"/>
                  </a:cubicBezTo>
                  <a:cubicBezTo>
                    <a:pt x="197" y="232"/>
                    <a:pt x="201" y="232"/>
                    <a:pt x="204" y="229"/>
                  </a:cubicBezTo>
                  <a:cubicBezTo>
                    <a:pt x="232" y="201"/>
                    <a:pt x="232" y="201"/>
                    <a:pt x="232" y="20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31"/>
            <p:cNvSpPr>
              <a:spLocks/>
            </p:cNvSpPr>
            <p:nvPr/>
          </p:nvSpPr>
          <p:spPr bwMode="auto">
            <a:xfrm>
              <a:off x="1951038" y="1839913"/>
              <a:ext cx="474663" cy="461963"/>
            </a:xfrm>
            <a:custGeom>
              <a:avLst/>
              <a:gdLst>
                <a:gd name="T0" fmla="*/ 69 w 69"/>
                <a:gd name="T1" fmla="*/ 52 h 67"/>
                <a:gd name="T2" fmla="*/ 20 w 69"/>
                <a:gd name="T3" fmla="*/ 2 h 67"/>
                <a:gd name="T4" fmla="*/ 10 w 69"/>
                <a:gd name="T5" fmla="*/ 2 h 67"/>
                <a:gd name="T6" fmla="*/ 0 w 69"/>
                <a:gd name="T7" fmla="*/ 13 h 67"/>
                <a:gd name="T8" fmla="*/ 54 w 69"/>
                <a:gd name="T9" fmla="*/ 67 h 67"/>
                <a:gd name="T10" fmla="*/ 69 w 69"/>
                <a:gd name="T11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7">
                  <a:moveTo>
                    <a:pt x="69" y="5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3" y="0"/>
                    <a:pt x="10" y="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4" y="67"/>
                    <a:pt x="54" y="67"/>
                    <a:pt x="54" y="67"/>
                  </a:cubicBezTo>
                  <a:lnTo>
                    <a:pt x="69" y="52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32"/>
            <p:cNvSpPr>
              <a:spLocks/>
            </p:cNvSpPr>
            <p:nvPr/>
          </p:nvSpPr>
          <p:spPr bwMode="auto">
            <a:xfrm>
              <a:off x="2322513" y="2074863"/>
              <a:ext cx="1611313" cy="1611313"/>
            </a:xfrm>
            <a:custGeom>
              <a:avLst/>
              <a:gdLst>
                <a:gd name="T0" fmla="*/ 30 w 234"/>
                <a:gd name="T1" fmla="*/ 3 h 234"/>
                <a:gd name="T2" fmla="*/ 15 w 234"/>
                <a:gd name="T3" fmla="*/ 18 h 234"/>
                <a:gd name="T4" fmla="*/ 0 w 234"/>
                <a:gd name="T5" fmla="*/ 33 h 234"/>
                <a:gd name="T6" fmla="*/ 8 w 234"/>
                <a:gd name="T7" fmla="*/ 41 h 234"/>
                <a:gd name="T8" fmla="*/ 202 w 234"/>
                <a:gd name="T9" fmla="*/ 234 h 234"/>
                <a:gd name="T10" fmla="*/ 232 w 234"/>
                <a:gd name="T11" fmla="*/ 204 h 234"/>
                <a:gd name="T12" fmla="*/ 232 w 234"/>
                <a:gd name="T13" fmla="*/ 195 h 234"/>
                <a:gd name="T14" fmla="*/ 40 w 234"/>
                <a:gd name="T15" fmla="*/ 3 h 234"/>
                <a:gd name="T16" fmla="*/ 30 w 234"/>
                <a:gd name="T17" fmla="*/ 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34">
                  <a:moveTo>
                    <a:pt x="30" y="3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02" y="234"/>
                    <a:pt x="202" y="234"/>
                    <a:pt x="202" y="234"/>
                  </a:cubicBezTo>
                  <a:cubicBezTo>
                    <a:pt x="232" y="204"/>
                    <a:pt x="232" y="204"/>
                    <a:pt x="232" y="204"/>
                  </a:cubicBezTo>
                  <a:cubicBezTo>
                    <a:pt x="234" y="202"/>
                    <a:pt x="234" y="197"/>
                    <a:pt x="232" y="19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0"/>
                    <a:pt x="33" y="0"/>
                    <a:pt x="30" y="3"/>
                  </a:cubicBezTo>
                  <a:close/>
                </a:path>
              </a:pathLst>
            </a:custGeom>
            <a:solidFill>
              <a:srgbClr val="33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33"/>
            <p:cNvSpPr>
              <a:spLocks/>
            </p:cNvSpPr>
            <p:nvPr/>
          </p:nvSpPr>
          <p:spPr bwMode="auto">
            <a:xfrm>
              <a:off x="131763" y="111125"/>
              <a:ext cx="2355850" cy="2355850"/>
            </a:xfrm>
            <a:custGeom>
              <a:avLst/>
              <a:gdLst>
                <a:gd name="T0" fmla="*/ 281 w 342"/>
                <a:gd name="T1" fmla="*/ 61 h 342"/>
                <a:gd name="T2" fmla="*/ 281 w 342"/>
                <a:gd name="T3" fmla="*/ 282 h 342"/>
                <a:gd name="T4" fmla="*/ 61 w 342"/>
                <a:gd name="T5" fmla="*/ 282 h 342"/>
                <a:gd name="T6" fmla="*/ 61 w 342"/>
                <a:gd name="T7" fmla="*/ 61 h 342"/>
                <a:gd name="T8" fmla="*/ 281 w 342"/>
                <a:gd name="T9" fmla="*/ 6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342">
                  <a:moveTo>
                    <a:pt x="281" y="61"/>
                  </a:moveTo>
                  <a:cubicBezTo>
                    <a:pt x="342" y="122"/>
                    <a:pt x="342" y="221"/>
                    <a:pt x="281" y="282"/>
                  </a:cubicBezTo>
                  <a:cubicBezTo>
                    <a:pt x="220" y="342"/>
                    <a:pt x="122" y="342"/>
                    <a:pt x="61" y="282"/>
                  </a:cubicBezTo>
                  <a:cubicBezTo>
                    <a:pt x="0" y="221"/>
                    <a:pt x="0" y="122"/>
                    <a:pt x="61" y="61"/>
                  </a:cubicBezTo>
                  <a:cubicBezTo>
                    <a:pt x="122" y="0"/>
                    <a:pt x="220" y="0"/>
                    <a:pt x="281" y="61"/>
                  </a:cubicBez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34"/>
            <p:cNvSpPr>
              <a:spLocks/>
            </p:cNvSpPr>
            <p:nvPr/>
          </p:nvSpPr>
          <p:spPr bwMode="auto">
            <a:xfrm>
              <a:off x="393700" y="379413"/>
              <a:ext cx="1831975" cy="1825625"/>
            </a:xfrm>
            <a:custGeom>
              <a:avLst/>
              <a:gdLst>
                <a:gd name="T0" fmla="*/ 218 w 266"/>
                <a:gd name="T1" fmla="*/ 47 h 265"/>
                <a:gd name="T2" fmla="*/ 218 w 266"/>
                <a:gd name="T3" fmla="*/ 218 h 265"/>
                <a:gd name="T4" fmla="*/ 48 w 266"/>
                <a:gd name="T5" fmla="*/ 218 h 265"/>
                <a:gd name="T6" fmla="*/ 48 w 266"/>
                <a:gd name="T7" fmla="*/ 47 h 265"/>
                <a:gd name="T8" fmla="*/ 218 w 266"/>
                <a:gd name="T9" fmla="*/ 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65">
                  <a:moveTo>
                    <a:pt x="218" y="47"/>
                  </a:moveTo>
                  <a:cubicBezTo>
                    <a:pt x="266" y="94"/>
                    <a:pt x="266" y="171"/>
                    <a:pt x="218" y="218"/>
                  </a:cubicBezTo>
                  <a:cubicBezTo>
                    <a:pt x="171" y="265"/>
                    <a:pt x="95" y="265"/>
                    <a:pt x="48" y="218"/>
                  </a:cubicBezTo>
                  <a:cubicBezTo>
                    <a:pt x="0" y="171"/>
                    <a:pt x="0" y="94"/>
                    <a:pt x="48" y="47"/>
                  </a:cubicBezTo>
                  <a:cubicBezTo>
                    <a:pt x="95" y="0"/>
                    <a:pt x="171" y="0"/>
                    <a:pt x="218" y="47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35"/>
            <p:cNvSpPr>
              <a:spLocks/>
            </p:cNvSpPr>
            <p:nvPr/>
          </p:nvSpPr>
          <p:spPr bwMode="auto">
            <a:xfrm>
              <a:off x="558800" y="758825"/>
              <a:ext cx="371475" cy="1033463"/>
            </a:xfrm>
            <a:custGeom>
              <a:avLst/>
              <a:gdLst>
                <a:gd name="T0" fmla="*/ 51 w 54"/>
                <a:gd name="T1" fmla="*/ 147 h 150"/>
                <a:gd name="T2" fmla="*/ 40 w 54"/>
                <a:gd name="T3" fmla="*/ 147 h 150"/>
                <a:gd name="T4" fmla="*/ 40 w 54"/>
                <a:gd name="T5" fmla="*/ 3 h 150"/>
                <a:gd name="T6" fmla="*/ 51 w 54"/>
                <a:gd name="T7" fmla="*/ 3 h 150"/>
                <a:gd name="T8" fmla="*/ 51 w 54"/>
                <a:gd name="T9" fmla="*/ 14 h 150"/>
                <a:gd name="T10" fmla="*/ 51 w 54"/>
                <a:gd name="T11" fmla="*/ 136 h 150"/>
                <a:gd name="T12" fmla="*/ 51 w 54"/>
                <a:gd name="T13" fmla="*/ 14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50">
                  <a:moveTo>
                    <a:pt x="51" y="147"/>
                  </a:moveTo>
                  <a:cubicBezTo>
                    <a:pt x="48" y="150"/>
                    <a:pt x="43" y="150"/>
                    <a:pt x="40" y="147"/>
                  </a:cubicBezTo>
                  <a:cubicBezTo>
                    <a:pt x="0" y="107"/>
                    <a:pt x="0" y="43"/>
                    <a:pt x="40" y="3"/>
                  </a:cubicBezTo>
                  <a:cubicBezTo>
                    <a:pt x="43" y="0"/>
                    <a:pt x="48" y="0"/>
                    <a:pt x="51" y="3"/>
                  </a:cubicBezTo>
                  <a:cubicBezTo>
                    <a:pt x="54" y="6"/>
                    <a:pt x="54" y="11"/>
                    <a:pt x="51" y="14"/>
                  </a:cubicBezTo>
                  <a:cubicBezTo>
                    <a:pt x="17" y="47"/>
                    <a:pt x="17" y="102"/>
                    <a:pt x="51" y="136"/>
                  </a:cubicBezTo>
                  <a:cubicBezTo>
                    <a:pt x="54" y="139"/>
                    <a:pt x="54" y="144"/>
                    <a:pt x="51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36"/>
            <p:cNvSpPr>
              <a:spLocks/>
            </p:cNvSpPr>
            <p:nvPr/>
          </p:nvSpPr>
          <p:spPr bwMode="auto">
            <a:xfrm>
              <a:off x="1041400" y="1819275"/>
              <a:ext cx="412750" cy="165100"/>
            </a:xfrm>
            <a:custGeom>
              <a:avLst/>
              <a:gdLst>
                <a:gd name="T0" fmla="*/ 58 w 60"/>
                <a:gd name="T1" fmla="*/ 20 h 24"/>
                <a:gd name="T2" fmla="*/ 53 w 60"/>
                <a:gd name="T3" fmla="*/ 22 h 24"/>
                <a:gd name="T4" fmla="*/ 6 w 60"/>
                <a:gd name="T5" fmla="*/ 16 h 24"/>
                <a:gd name="T6" fmla="*/ 2 w 60"/>
                <a:gd name="T7" fmla="*/ 6 h 24"/>
                <a:gd name="T8" fmla="*/ 12 w 60"/>
                <a:gd name="T9" fmla="*/ 1 h 24"/>
                <a:gd name="T10" fmla="*/ 51 w 60"/>
                <a:gd name="T11" fmla="*/ 6 h 24"/>
                <a:gd name="T12" fmla="*/ 60 w 60"/>
                <a:gd name="T13" fmla="*/ 13 h 24"/>
                <a:gd name="T14" fmla="*/ 58 w 60"/>
                <a:gd name="T15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4">
                  <a:moveTo>
                    <a:pt x="58" y="20"/>
                  </a:moveTo>
                  <a:cubicBezTo>
                    <a:pt x="57" y="21"/>
                    <a:pt x="55" y="22"/>
                    <a:pt x="53" y="22"/>
                  </a:cubicBezTo>
                  <a:cubicBezTo>
                    <a:pt x="37" y="24"/>
                    <a:pt x="21" y="22"/>
                    <a:pt x="6" y="16"/>
                  </a:cubicBezTo>
                  <a:cubicBezTo>
                    <a:pt x="2" y="15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24" y="6"/>
                    <a:pt x="38" y="8"/>
                    <a:pt x="51" y="6"/>
                  </a:cubicBezTo>
                  <a:cubicBezTo>
                    <a:pt x="56" y="6"/>
                    <a:pt x="60" y="9"/>
                    <a:pt x="60" y="13"/>
                  </a:cubicBezTo>
                  <a:cubicBezTo>
                    <a:pt x="60" y="16"/>
                    <a:pt x="59" y="18"/>
                    <a:pt x="58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37"/>
          <p:cNvGrpSpPr/>
          <p:nvPr/>
        </p:nvGrpSpPr>
        <p:grpSpPr>
          <a:xfrm rot="5400000">
            <a:off x="7039979" y="4606382"/>
            <a:ext cx="615531" cy="613877"/>
            <a:chOff x="131763" y="111125"/>
            <a:chExt cx="3802063" cy="3789363"/>
          </a:xfrm>
        </p:grpSpPr>
        <p:sp>
          <p:nvSpPr>
            <p:cNvPr id="148" name="Freeform: Shape 38"/>
            <p:cNvSpPr>
              <a:spLocks/>
            </p:cNvSpPr>
            <p:nvPr/>
          </p:nvSpPr>
          <p:spPr bwMode="auto">
            <a:xfrm>
              <a:off x="1874838" y="1930400"/>
              <a:ext cx="447675" cy="460375"/>
            </a:xfrm>
            <a:custGeom>
              <a:avLst/>
              <a:gdLst>
                <a:gd name="T0" fmla="*/ 11 w 65"/>
                <a:gd name="T1" fmla="*/ 0 h 67"/>
                <a:gd name="T2" fmla="*/ 2 w 65"/>
                <a:gd name="T3" fmla="*/ 8 h 67"/>
                <a:gd name="T4" fmla="*/ 2 w 65"/>
                <a:gd name="T5" fmla="*/ 18 h 67"/>
                <a:gd name="T6" fmla="*/ 52 w 65"/>
                <a:gd name="T7" fmla="*/ 67 h 67"/>
                <a:gd name="T8" fmla="*/ 65 w 65"/>
                <a:gd name="T9" fmla="*/ 54 h 67"/>
                <a:gd name="T10" fmla="*/ 11 w 65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7">
                  <a:moveTo>
                    <a:pt x="11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5"/>
                    <a:pt x="2" y="18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65" y="54"/>
                    <a:pt x="65" y="54"/>
                    <a:pt x="65" y="5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Freeform: Shape 39"/>
            <p:cNvSpPr>
              <a:spLocks/>
            </p:cNvSpPr>
            <p:nvPr/>
          </p:nvSpPr>
          <p:spPr bwMode="auto">
            <a:xfrm>
              <a:off x="2116138" y="2301875"/>
              <a:ext cx="1597025" cy="1598613"/>
            </a:xfrm>
            <a:custGeom>
              <a:avLst/>
              <a:gdLst>
                <a:gd name="T0" fmla="*/ 17 w 232"/>
                <a:gd name="T1" fmla="*/ 13 h 232"/>
                <a:gd name="T2" fmla="*/ 2 w 232"/>
                <a:gd name="T3" fmla="*/ 28 h 232"/>
                <a:gd name="T4" fmla="*/ 2 w 232"/>
                <a:gd name="T5" fmla="*/ 37 h 232"/>
                <a:gd name="T6" fmla="*/ 194 w 232"/>
                <a:gd name="T7" fmla="*/ 229 h 232"/>
                <a:gd name="T8" fmla="*/ 204 w 232"/>
                <a:gd name="T9" fmla="*/ 229 h 232"/>
                <a:gd name="T10" fmla="*/ 232 w 232"/>
                <a:gd name="T11" fmla="*/ 201 h 232"/>
                <a:gd name="T12" fmla="*/ 38 w 232"/>
                <a:gd name="T13" fmla="*/ 8 h 232"/>
                <a:gd name="T14" fmla="*/ 30 w 232"/>
                <a:gd name="T15" fmla="*/ 0 h 232"/>
                <a:gd name="T16" fmla="*/ 17 w 232"/>
                <a:gd name="T17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2">
                  <a:moveTo>
                    <a:pt x="17" y="13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0" y="31"/>
                    <a:pt x="0" y="35"/>
                    <a:pt x="2" y="37"/>
                  </a:cubicBezTo>
                  <a:cubicBezTo>
                    <a:pt x="194" y="229"/>
                    <a:pt x="194" y="229"/>
                    <a:pt x="194" y="229"/>
                  </a:cubicBezTo>
                  <a:cubicBezTo>
                    <a:pt x="197" y="232"/>
                    <a:pt x="201" y="232"/>
                    <a:pt x="204" y="229"/>
                  </a:cubicBezTo>
                  <a:cubicBezTo>
                    <a:pt x="232" y="201"/>
                    <a:pt x="232" y="201"/>
                    <a:pt x="232" y="20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Freeform: Shape 40"/>
            <p:cNvSpPr>
              <a:spLocks/>
            </p:cNvSpPr>
            <p:nvPr/>
          </p:nvSpPr>
          <p:spPr bwMode="auto">
            <a:xfrm>
              <a:off x="1951038" y="1839913"/>
              <a:ext cx="474663" cy="461963"/>
            </a:xfrm>
            <a:custGeom>
              <a:avLst/>
              <a:gdLst>
                <a:gd name="T0" fmla="*/ 69 w 69"/>
                <a:gd name="T1" fmla="*/ 52 h 67"/>
                <a:gd name="T2" fmla="*/ 20 w 69"/>
                <a:gd name="T3" fmla="*/ 2 h 67"/>
                <a:gd name="T4" fmla="*/ 10 w 69"/>
                <a:gd name="T5" fmla="*/ 2 h 67"/>
                <a:gd name="T6" fmla="*/ 0 w 69"/>
                <a:gd name="T7" fmla="*/ 13 h 67"/>
                <a:gd name="T8" fmla="*/ 54 w 69"/>
                <a:gd name="T9" fmla="*/ 67 h 67"/>
                <a:gd name="T10" fmla="*/ 69 w 69"/>
                <a:gd name="T11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7">
                  <a:moveTo>
                    <a:pt x="69" y="5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3" y="0"/>
                    <a:pt x="10" y="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4" y="67"/>
                    <a:pt x="54" y="67"/>
                    <a:pt x="54" y="67"/>
                  </a:cubicBezTo>
                  <a:lnTo>
                    <a:pt x="69" y="52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Freeform: Shape 41"/>
            <p:cNvSpPr>
              <a:spLocks/>
            </p:cNvSpPr>
            <p:nvPr/>
          </p:nvSpPr>
          <p:spPr bwMode="auto">
            <a:xfrm>
              <a:off x="2322513" y="2074863"/>
              <a:ext cx="1611313" cy="1611313"/>
            </a:xfrm>
            <a:custGeom>
              <a:avLst/>
              <a:gdLst>
                <a:gd name="T0" fmla="*/ 30 w 234"/>
                <a:gd name="T1" fmla="*/ 3 h 234"/>
                <a:gd name="T2" fmla="*/ 15 w 234"/>
                <a:gd name="T3" fmla="*/ 18 h 234"/>
                <a:gd name="T4" fmla="*/ 0 w 234"/>
                <a:gd name="T5" fmla="*/ 33 h 234"/>
                <a:gd name="T6" fmla="*/ 8 w 234"/>
                <a:gd name="T7" fmla="*/ 41 h 234"/>
                <a:gd name="T8" fmla="*/ 202 w 234"/>
                <a:gd name="T9" fmla="*/ 234 h 234"/>
                <a:gd name="T10" fmla="*/ 232 w 234"/>
                <a:gd name="T11" fmla="*/ 204 h 234"/>
                <a:gd name="T12" fmla="*/ 232 w 234"/>
                <a:gd name="T13" fmla="*/ 195 h 234"/>
                <a:gd name="T14" fmla="*/ 40 w 234"/>
                <a:gd name="T15" fmla="*/ 3 h 234"/>
                <a:gd name="T16" fmla="*/ 30 w 234"/>
                <a:gd name="T17" fmla="*/ 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34">
                  <a:moveTo>
                    <a:pt x="30" y="3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02" y="234"/>
                    <a:pt x="202" y="234"/>
                    <a:pt x="202" y="234"/>
                  </a:cubicBezTo>
                  <a:cubicBezTo>
                    <a:pt x="232" y="204"/>
                    <a:pt x="232" y="204"/>
                    <a:pt x="232" y="204"/>
                  </a:cubicBezTo>
                  <a:cubicBezTo>
                    <a:pt x="234" y="202"/>
                    <a:pt x="234" y="197"/>
                    <a:pt x="232" y="19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0"/>
                    <a:pt x="33" y="0"/>
                    <a:pt x="30" y="3"/>
                  </a:cubicBezTo>
                  <a:close/>
                </a:path>
              </a:pathLst>
            </a:custGeom>
            <a:solidFill>
              <a:srgbClr val="33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Freeform: Shape 42"/>
            <p:cNvSpPr>
              <a:spLocks/>
            </p:cNvSpPr>
            <p:nvPr/>
          </p:nvSpPr>
          <p:spPr bwMode="auto">
            <a:xfrm>
              <a:off x="131763" y="111125"/>
              <a:ext cx="2355850" cy="2355850"/>
            </a:xfrm>
            <a:custGeom>
              <a:avLst/>
              <a:gdLst>
                <a:gd name="T0" fmla="*/ 281 w 342"/>
                <a:gd name="T1" fmla="*/ 61 h 342"/>
                <a:gd name="T2" fmla="*/ 281 w 342"/>
                <a:gd name="T3" fmla="*/ 282 h 342"/>
                <a:gd name="T4" fmla="*/ 61 w 342"/>
                <a:gd name="T5" fmla="*/ 282 h 342"/>
                <a:gd name="T6" fmla="*/ 61 w 342"/>
                <a:gd name="T7" fmla="*/ 61 h 342"/>
                <a:gd name="T8" fmla="*/ 281 w 342"/>
                <a:gd name="T9" fmla="*/ 6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342">
                  <a:moveTo>
                    <a:pt x="281" y="61"/>
                  </a:moveTo>
                  <a:cubicBezTo>
                    <a:pt x="342" y="122"/>
                    <a:pt x="342" y="221"/>
                    <a:pt x="281" y="282"/>
                  </a:cubicBezTo>
                  <a:cubicBezTo>
                    <a:pt x="220" y="342"/>
                    <a:pt x="122" y="342"/>
                    <a:pt x="61" y="282"/>
                  </a:cubicBezTo>
                  <a:cubicBezTo>
                    <a:pt x="0" y="221"/>
                    <a:pt x="0" y="122"/>
                    <a:pt x="61" y="61"/>
                  </a:cubicBezTo>
                  <a:cubicBezTo>
                    <a:pt x="122" y="0"/>
                    <a:pt x="220" y="0"/>
                    <a:pt x="281" y="61"/>
                  </a:cubicBez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43"/>
            <p:cNvSpPr>
              <a:spLocks/>
            </p:cNvSpPr>
            <p:nvPr/>
          </p:nvSpPr>
          <p:spPr bwMode="auto">
            <a:xfrm>
              <a:off x="393700" y="379413"/>
              <a:ext cx="1831975" cy="1825625"/>
            </a:xfrm>
            <a:custGeom>
              <a:avLst/>
              <a:gdLst>
                <a:gd name="T0" fmla="*/ 218 w 266"/>
                <a:gd name="T1" fmla="*/ 47 h 265"/>
                <a:gd name="T2" fmla="*/ 218 w 266"/>
                <a:gd name="T3" fmla="*/ 218 h 265"/>
                <a:gd name="T4" fmla="*/ 48 w 266"/>
                <a:gd name="T5" fmla="*/ 218 h 265"/>
                <a:gd name="T6" fmla="*/ 48 w 266"/>
                <a:gd name="T7" fmla="*/ 47 h 265"/>
                <a:gd name="T8" fmla="*/ 218 w 266"/>
                <a:gd name="T9" fmla="*/ 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65">
                  <a:moveTo>
                    <a:pt x="218" y="47"/>
                  </a:moveTo>
                  <a:cubicBezTo>
                    <a:pt x="266" y="94"/>
                    <a:pt x="266" y="171"/>
                    <a:pt x="218" y="218"/>
                  </a:cubicBezTo>
                  <a:cubicBezTo>
                    <a:pt x="171" y="265"/>
                    <a:pt x="95" y="265"/>
                    <a:pt x="48" y="218"/>
                  </a:cubicBezTo>
                  <a:cubicBezTo>
                    <a:pt x="0" y="171"/>
                    <a:pt x="0" y="94"/>
                    <a:pt x="48" y="47"/>
                  </a:cubicBezTo>
                  <a:cubicBezTo>
                    <a:pt x="95" y="0"/>
                    <a:pt x="171" y="0"/>
                    <a:pt x="218" y="47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44"/>
            <p:cNvSpPr>
              <a:spLocks/>
            </p:cNvSpPr>
            <p:nvPr/>
          </p:nvSpPr>
          <p:spPr bwMode="auto">
            <a:xfrm>
              <a:off x="558800" y="758825"/>
              <a:ext cx="371475" cy="1033463"/>
            </a:xfrm>
            <a:custGeom>
              <a:avLst/>
              <a:gdLst>
                <a:gd name="T0" fmla="*/ 51 w 54"/>
                <a:gd name="T1" fmla="*/ 147 h 150"/>
                <a:gd name="T2" fmla="*/ 40 w 54"/>
                <a:gd name="T3" fmla="*/ 147 h 150"/>
                <a:gd name="T4" fmla="*/ 40 w 54"/>
                <a:gd name="T5" fmla="*/ 3 h 150"/>
                <a:gd name="T6" fmla="*/ 51 w 54"/>
                <a:gd name="T7" fmla="*/ 3 h 150"/>
                <a:gd name="T8" fmla="*/ 51 w 54"/>
                <a:gd name="T9" fmla="*/ 14 h 150"/>
                <a:gd name="T10" fmla="*/ 51 w 54"/>
                <a:gd name="T11" fmla="*/ 136 h 150"/>
                <a:gd name="T12" fmla="*/ 51 w 54"/>
                <a:gd name="T13" fmla="*/ 14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50">
                  <a:moveTo>
                    <a:pt x="51" y="147"/>
                  </a:moveTo>
                  <a:cubicBezTo>
                    <a:pt x="48" y="150"/>
                    <a:pt x="43" y="150"/>
                    <a:pt x="40" y="147"/>
                  </a:cubicBezTo>
                  <a:cubicBezTo>
                    <a:pt x="0" y="107"/>
                    <a:pt x="0" y="43"/>
                    <a:pt x="40" y="3"/>
                  </a:cubicBezTo>
                  <a:cubicBezTo>
                    <a:pt x="43" y="0"/>
                    <a:pt x="48" y="0"/>
                    <a:pt x="51" y="3"/>
                  </a:cubicBezTo>
                  <a:cubicBezTo>
                    <a:pt x="54" y="6"/>
                    <a:pt x="54" y="11"/>
                    <a:pt x="51" y="14"/>
                  </a:cubicBezTo>
                  <a:cubicBezTo>
                    <a:pt x="17" y="47"/>
                    <a:pt x="17" y="102"/>
                    <a:pt x="51" y="136"/>
                  </a:cubicBezTo>
                  <a:cubicBezTo>
                    <a:pt x="54" y="139"/>
                    <a:pt x="54" y="144"/>
                    <a:pt x="51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45"/>
            <p:cNvSpPr>
              <a:spLocks/>
            </p:cNvSpPr>
            <p:nvPr/>
          </p:nvSpPr>
          <p:spPr bwMode="auto">
            <a:xfrm>
              <a:off x="1041400" y="1819275"/>
              <a:ext cx="412750" cy="165100"/>
            </a:xfrm>
            <a:custGeom>
              <a:avLst/>
              <a:gdLst>
                <a:gd name="T0" fmla="*/ 58 w 60"/>
                <a:gd name="T1" fmla="*/ 20 h 24"/>
                <a:gd name="T2" fmla="*/ 53 w 60"/>
                <a:gd name="T3" fmla="*/ 22 h 24"/>
                <a:gd name="T4" fmla="*/ 6 w 60"/>
                <a:gd name="T5" fmla="*/ 16 h 24"/>
                <a:gd name="T6" fmla="*/ 2 w 60"/>
                <a:gd name="T7" fmla="*/ 6 h 24"/>
                <a:gd name="T8" fmla="*/ 12 w 60"/>
                <a:gd name="T9" fmla="*/ 1 h 24"/>
                <a:gd name="T10" fmla="*/ 51 w 60"/>
                <a:gd name="T11" fmla="*/ 6 h 24"/>
                <a:gd name="T12" fmla="*/ 60 w 60"/>
                <a:gd name="T13" fmla="*/ 13 h 24"/>
                <a:gd name="T14" fmla="*/ 58 w 60"/>
                <a:gd name="T15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4">
                  <a:moveTo>
                    <a:pt x="58" y="20"/>
                  </a:moveTo>
                  <a:cubicBezTo>
                    <a:pt x="57" y="21"/>
                    <a:pt x="55" y="22"/>
                    <a:pt x="53" y="22"/>
                  </a:cubicBezTo>
                  <a:cubicBezTo>
                    <a:pt x="37" y="24"/>
                    <a:pt x="21" y="22"/>
                    <a:pt x="6" y="16"/>
                  </a:cubicBezTo>
                  <a:cubicBezTo>
                    <a:pt x="2" y="15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24" y="6"/>
                    <a:pt x="38" y="8"/>
                    <a:pt x="51" y="6"/>
                  </a:cubicBezTo>
                  <a:cubicBezTo>
                    <a:pt x="56" y="6"/>
                    <a:pt x="60" y="9"/>
                    <a:pt x="60" y="13"/>
                  </a:cubicBezTo>
                  <a:cubicBezTo>
                    <a:pt x="60" y="16"/>
                    <a:pt x="59" y="18"/>
                    <a:pt x="58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Group 46"/>
          <p:cNvGrpSpPr/>
          <p:nvPr/>
        </p:nvGrpSpPr>
        <p:grpSpPr>
          <a:xfrm>
            <a:off x="4982013" y="4042976"/>
            <a:ext cx="2303994" cy="1971708"/>
            <a:chOff x="9724729" y="7787490"/>
            <a:chExt cx="4606783" cy="3943931"/>
          </a:xfrm>
        </p:grpSpPr>
        <p:sp>
          <p:nvSpPr>
            <p:cNvPr id="102" name="Freeform: Shape 47"/>
            <p:cNvSpPr>
              <a:spLocks/>
            </p:cNvSpPr>
            <p:nvPr/>
          </p:nvSpPr>
          <p:spPr bwMode="auto">
            <a:xfrm>
              <a:off x="11792173" y="8870221"/>
              <a:ext cx="471894" cy="359500"/>
            </a:xfrm>
            <a:custGeom>
              <a:avLst/>
              <a:gdLst>
                <a:gd name="T0" fmla="*/ 0 w 988"/>
                <a:gd name="T1" fmla="*/ 0 h 753"/>
                <a:gd name="T2" fmla="*/ 0 w 988"/>
                <a:gd name="T3" fmla="*/ 437 h 753"/>
                <a:gd name="T4" fmla="*/ 482 w 988"/>
                <a:gd name="T5" fmla="*/ 752 h 753"/>
                <a:gd name="T6" fmla="*/ 987 w 988"/>
                <a:gd name="T7" fmla="*/ 437 h 753"/>
                <a:gd name="T8" fmla="*/ 987 w 988"/>
                <a:gd name="T9" fmla="*/ 0 h 753"/>
                <a:gd name="T10" fmla="*/ 0 w 988"/>
                <a:gd name="T11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8" h="753">
                  <a:moveTo>
                    <a:pt x="0" y="0"/>
                  </a:moveTo>
                  <a:lnTo>
                    <a:pt x="0" y="437"/>
                  </a:lnTo>
                  <a:lnTo>
                    <a:pt x="482" y="752"/>
                  </a:lnTo>
                  <a:lnTo>
                    <a:pt x="987" y="437"/>
                  </a:lnTo>
                  <a:lnTo>
                    <a:pt x="987" y="0"/>
                  </a:lnTo>
                  <a:lnTo>
                    <a:pt x="0" y="0"/>
                  </a:ln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48"/>
            <p:cNvSpPr>
              <a:spLocks/>
            </p:cNvSpPr>
            <p:nvPr/>
          </p:nvSpPr>
          <p:spPr bwMode="auto">
            <a:xfrm>
              <a:off x="11792173" y="8870221"/>
              <a:ext cx="471894" cy="359500"/>
            </a:xfrm>
            <a:custGeom>
              <a:avLst/>
              <a:gdLst>
                <a:gd name="T0" fmla="*/ 0 w 988"/>
                <a:gd name="T1" fmla="*/ 0 h 753"/>
                <a:gd name="T2" fmla="*/ 0 w 988"/>
                <a:gd name="T3" fmla="*/ 437 h 753"/>
                <a:gd name="T4" fmla="*/ 482 w 988"/>
                <a:gd name="T5" fmla="*/ 752 h 753"/>
                <a:gd name="T6" fmla="*/ 987 w 988"/>
                <a:gd name="T7" fmla="*/ 437 h 753"/>
                <a:gd name="T8" fmla="*/ 987 w 988"/>
                <a:gd name="T9" fmla="*/ 0 h 753"/>
                <a:gd name="T10" fmla="*/ 0 w 988"/>
                <a:gd name="T11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8" h="753">
                  <a:moveTo>
                    <a:pt x="0" y="0"/>
                  </a:moveTo>
                  <a:lnTo>
                    <a:pt x="0" y="437"/>
                  </a:lnTo>
                  <a:lnTo>
                    <a:pt x="482" y="752"/>
                  </a:lnTo>
                  <a:lnTo>
                    <a:pt x="987" y="437"/>
                  </a:lnTo>
                  <a:lnTo>
                    <a:pt x="987" y="0"/>
                  </a:lnTo>
                  <a:lnTo>
                    <a:pt x="0" y="0"/>
                  </a:ln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49"/>
            <p:cNvSpPr>
              <a:spLocks/>
            </p:cNvSpPr>
            <p:nvPr/>
          </p:nvSpPr>
          <p:spPr bwMode="auto">
            <a:xfrm>
              <a:off x="11792173" y="8870221"/>
              <a:ext cx="471894" cy="289715"/>
            </a:xfrm>
            <a:custGeom>
              <a:avLst/>
              <a:gdLst>
                <a:gd name="T0" fmla="*/ 0 w 988"/>
                <a:gd name="T1" fmla="*/ 0 h 610"/>
                <a:gd name="T2" fmla="*/ 0 w 988"/>
                <a:gd name="T3" fmla="*/ 437 h 610"/>
                <a:gd name="T4" fmla="*/ 267 w 988"/>
                <a:gd name="T5" fmla="*/ 609 h 610"/>
                <a:gd name="T6" fmla="*/ 987 w 988"/>
                <a:gd name="T7" fmla="*/ 163 h 610"/>
                <a:gd name="T8" fmla="*/ 987 w 988"/>
                <a:gd name="T9" fmla="*/ 0 h 610"/>
                <a:gd name="T10" fmla="*/ 0 w 988"/>
                <a:gd name="T11" fmla="*/ 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8" h="610">
                  <a:moveTo>
                    <a:pt x="0" y="0"/>
                  </a:moveTo>
                  <a:lnTo>
                    <a:pt x="0" y="437"/>
                  </a:lnTo>
                  <a:lnTo>
                    <a:pt x="267" y="609"/>
                  </a:lnTo>
                  <a:lnTo>
                    <a:pt x="987" y="163"/>
                  </a:lnTo>
                  <a:lnTo>
                    <a:pt x="987" y="0"/>
                  </a:lnTo>
                  <a:lnTo>
                    <a:pt x="0" y="0"/>
                  </a:lnTo>
                </a:path>
              </a:pathLst>
            </a:custGeom>
            <a:solidFill>
              <a:srgbClr val="F6B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Freeform: Shape 50"/>
            <p:cNvSpPr>
              <a:spLocks/>
            </p:cNvSpPr>
            <p:nvPr/>
          </p:nvSpPr>
          <p:spPr bwMode="auto">
            <a:xfrm>
              <a:off x="11553052" y="7924946"/>
              <a:ext cx="948020" cy="1125025"/>
            </a:xfrm>
            <a:custGeom>
              <a:avLst/>
              <a:gdLst>
                <a:gd name="T0" fmla="*/ 1867 w 1979"/>
                <a:gd name="T1" fmla="*/ 1003 h 2349"/>
                <a:gd name="T2" fmla="*/ 1867 w 1979"/>
                <a:gd name="T3" fmla="*/ 1003 h 2349"/>
                <a:gd name="T4" fmla="*/ 1763 w 1979"/>
                <a:gd name="T5" fmla="*/ 1010 h 2349"/>
                <a:gd name="T6" fmla="*/ 991 w 1979"/>
                <a:gd name="T7" fmla="*/ 0 h 2349"/>
                <a:gd name="T8" fmla="*/ 214 w 1979"/>
                <a:gd name="T9" fmla="*/ 1010 h 2349"/>
                <a:gd name="T10" fmla="*/ 115 w 1979"/>
                <a:gd name="T11" fmla="*/ 1003 h 2349"/>
                <a:gd name="T12" fmla="*/ 282 w 1979"/>
                <a:gd name="T13" fmla="*/ 1552 h 2349"/>
                <a:gd name="T14" fmla="*/ 541 w 1979"/>
                <a:gd name="T15" fmla="*/ 2089 h 2349"/>
                <a:gd name="T16" fmla="*/ 991 w 1979"/>
                <a:gd name="T17" fmla="*/ 2348 h 2349"/>
                <a:gd name="T18" fmla="*/ 1449 w 1979"/>
                <a:gd name="T19" fmla="*/ 2058 h 2349"/>
                <a:gd name="T20" fmla="*/ 1700 w 1979"/>
                <a:gd name="T21" fmla="*/ 1552 h 2349"/>
                <a:gd name="T22" fmla="*/ 1867 w 1979"/>
                <a:gd name="T23" fmla="*/ 1003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9" h="2349">
                  <a:moveTo>
                    <a:pt x="1867" y="1003"/>
                  </a:moveTo>
                  <a:lnTo>
                    <a:pt x="1867" y="1003"/>
                  </a:lnTo>
                  <a:cubicBezTo>
                    <a:pt x="1867" y="1003"/>
                    <a:pt x="1799" y="923"/>
                    <a:pt x="1763" y="1010"/>
                  </a:cubicBezTo>
                  <a:cubicBezTo>
                    <a:pt x="1763" y="1010"/>
                    <a:pt x="1978" y="0"/>
                    <a:pt x="991" y="0"/>
                  </a:cubicBezTo>
                  <a:cubicBezTo>
                    <a:pt x="0" y="0"/>
                    <a:pt x="214" y="1010"/>
                    <a:pt x="214" y="1010"/>
                  </a:cubicBezTo>
                  <a:cubicBezTo>
                    <a:pt x="183" y="923"/>
                    <a:pt x="115" y="1003"/>
                    <a:pt x="115" y="1003"/>
                  </a:cubicBezTo>
                  <a:cubicBezTo>
                    <a:pt x="60" y="1508"/>
                    <a:pt x="282" y="1552"/>
                    <a:pt x="282" y="1552"/>
                  </a:cubicBezTo>
                  <a:cubicBezTo>
                    <a:pt x="282" y="1552"/>
                    <a:pt x="282" y="1831"/>
                    <a:pt x="541" y="2089"/>
                  </a:cubicBezTo>
                  <a:cubicBezTo>
                    <a:pt x="800" y="2348"/>
                    <a:pt x="991" y="2348"/>
                    <a:pt x="991" y="2348"/>
                  </a:cubicBezTo>
                  <a:cubicBezTo>
                    <a:pt x="991" y="2348"/>
                    <a:pt x="1194" y="2316"/>
                    <a:pt x="1449" y="2058"/>
                  </a:cubicBezTo>
                  <a:cubicBezTo>
                    <a:pt x="1707" y="1799"/>
                    <a:pt x="1700" y="1552"/>
                    <a:pt x="1700" y="1552"/>
                  </a:cubicBezTo>
                  <a:cubicBezTo>
                    <a:pt x="1700" y="1552"/>
                    <a:pt x="1922" y="1508"/>
                    <a:pt x="1867" y="1003"/>
                  </a:cubicBez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51"/>
            <p:cNvSpPr>
              <a:spLocks/>
            </p:cNvSpPr>
            <p:nvPr/>
          </p:nvSpPr>
          <p:spPr bwMode="auto">
            <a:xfrm>
              <a:off x="11578446" y="7787490"/>
              <a:ext cx="886652" cy="699968"/>
            </a:xfrm>
            <a:custGeom>
              <a:avLst/>
              <a:gdLst>
                <a:gd name="T0" fmla="*/ 180 w 1853"/>
                <a:gd name="T1" fmla="*/ 1461 h 1462"/>
                <a:gd name="T2" fmla="*/ 180 w 1853"/>
                <a:gd name="T3" fmla="*/ 1461 h 1462"/>
                <a:gd name="T4" fmla="*/ 247 w 1853"/>
                <a:gd name="T5" fmla="*/ 1158 h 1462"/>
                <a:gd name="T6" fmla="*/ 347 w 1853"/>
                <a:gd name="T7" fmla="*/ 856 h 1462"/>
                <a:gd name="T8" fmla="*/ 446 w 1853"/>
                <a:gd name="T9" fmla="*/ 732 h 1462"/>
                <a:gd name="T10" fmla="*/ 1000 w 1853"/>
                <a:gd name="T11" fmla="*/ 887 h 1462"/>
                <a:gd name="T12" fmla="*/ 1461 w 1853"/>
                <a:gd name="T13" fmla="*/ 955 h 1462"/>
                <a:gd name="T14" fmla="*/ 1358 w 1853"/>
                <a:gd name="T15" fmla="*/ 832 h 1462"/>
                <a:gd name="T16" fmla="*/ 1561 w 1853"/>
                <a:gd name="T17" fmla="*/ 832 h 1462"/>
                <a:gd name="T18" fmla="*/ 1628 w 1853"/>
                <a:gd name="T19" fmla="*/ 1071 h 1462"/>
                <a:gd name="T20" fmla="*/ 1708 w 1853"/>
                <a:gd name="T21" fmla="*/ 1461 h 1462"/>
                <a:gd name="T22" fmla="*/ 1796 w 1853"/>
                <a:gd name="T23" fmla="*/ 1373 h 1462"/>
                <a:gd name="T24" fmla="*/ 1852 w 1853"/>
                <a:gd name="T25" fmla="*/ 1182 h 1462"/>
                <a:gd name="T26" fmla="*/ 1852 w 1853"/>
                <a:gd name="T27" fmla="*/ 565 h 1462"/>
                <a:gd name="T28" fmla="*/ 944 w 1853"/>
                <a:gd name="T29" fmla="*/ 0 h 1462"/>
                <a:gd name="T30" fmla="*/ 44 w 1853"/>
                <a:gd name="T31" fmla="*/ 621 h 1462"/>
                <a:gd name="T32" fmla="*/ 44 w 1853"/>
                <a:gd name="T33" fmla="*/ 1202 h 1462"/>
                <a:gd name="T34" fmla="*/ 180 w 1853"/>
                <a:gd name="T35" fmla="*/ 1461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53" h="1462">
                  <a:moveTo>
                    <a:pt x="180" y="1461"/>
                  </a:moveTo>
                  <a:lnTo>
                    <a:pt x="180" y="1461"/>
                  </a:lnTo>
                  <a:cubicBezTo>
                    <a:pt x="247" y="1158"/>
                    <a:pt x="247" y="1158"/>
                    <a:pt x="247" y="1158"/>
                  </a:cubicBezTo>
                  <a:cubicBezTo>
                    <a:pt x="247" y="1158"/>
                    <a:pt x="315" y="912"/>
                    <a:pt x="347" y="856"/>
                  </a:cubicBezTo>
                  <a:cubicBezTo>
                    <a:pt x="383" y="800"/>
                    <a:pt x="446" y="732"/>
                    <a:pt x="446" y="732"/>
                  </a:cubicBezTo>
                  <a:cubicBezTo>
                    <a:pt x="446" y="732"/>
                    <a:pt x="629" y="812"/>
                    <a:pt x="1000" y="887"/>
                  </a:cubicBezTo>
                  <a:cubicBezTo>
                    <a:pt x="1370" y="967"/>
                    <a:pt x="1461" y="955"/>
                    <a:pt x="1461" y="955"/>
                  </a:cubicBezTo>
                  <a:cubicBezTo>
                    <a:pt x="1358" y="832"/>
                    <a:pt x="1358" y="832"/>
                    <a:pt x="1358" y="832"/>
                  </a:cubicBezTo>
                  <a:cubicBezTo>
                    <a:pt x="1561" y="832"/>
                    <a:pt x="1561" y="832"/>
                    <a:pt x="1561" y="832"/>
                  </a:cubicBezTo>
                  <a:cubicBezTo>
                    <a:pt x="1561" y="832"/>
                    <a:pt x="1573" y="1011"/>
                    <a:pt x="1628" y="1071"/>
                  </a:cubicBezTo>
                  <a:cubicBezTo>
                    <a:pt x="1684" y="1126"/>
                    <a:pt x="1708" y="1461"/>
                    <a:pt x="1708" y="1461"/>
                  </a:cubicBezTo>
                  <a:cubicBezTo>
                    <a:pt x="1796" y="1373"/>
                    <a:pt x="1796" y="1373"/>
                    <a:pt x="1796" y="1373"/>
                  </a:cubicBezTo>
                  <a:cubicBezTo>
                    <a:pt x="1852" y="1182"/>
                    <a:pt x="1852" y="1182"/>
                    <a:pt x="1852" y="1182"/>
                  </a:cubicBezTo>
                  <a:cubicBezTo>
                    <a:pt x="1852" y="565"/>
                    <a:pt x="1852" y="565"/>
                    <a:pt x="1852" y="565"/>
                  </a:cubicBezTo>
                  <a:cubicBezTo>
                    <a:pt x="1852" y="565"/>
                    <a:pt x="1616" y="0"/>
                    <a:pt x="944" y="0"/>
                  </a:cubicBezTo>
                  <a:cubicBezTo>
                    <a:pt x="271" y="0"/>
                    <a:pt x="44" y="621"/>
                    <a:pt x="44" y="621"/>
                  </a:cubicBezTo>
                  <a:cubicBezTo>
                    <a:pt x="44" y="621"/>
                    <a:pt x="0" y="1146"/>
                    <a:pt x="44" y="1202"/>
                  </a:cubicBezTo>
                  <a:cubicBezTo>
                    <a:pt x="88" y="1258"/>
                    <a:pt x="180" y="1461"/>
                    <a:pt x="180" y="1461"/>
                  </a:cubicBezTo>
                </a:path>
              </a:pathLst>
            </a:custGeom>
            <a:solidFill>
              <a:srgbClr val="4A48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Freeform: Shape 52"/>
            <p:cNvSpPr>
              <a:spLocks/>
            </p:cNvSpPr>
            <p:nvPr/>
          </p:nvSpPr>
          <p:spPr bwMode="auto">
            <a:xfrm>
              <a:off x="9735309" y="9866248"/>
              <a:ext cx="785079" cy="401795"/>
            </a:xfrm>
            <a:custGeom>
              <a:avLst/>
              <a:gdLst>
                <a:gd name="T0" fmla="*/ 637 w 1641"/>
                <a:gd name="T1" fmla="*/ 8 h 841"/>
                <a:gd name="T2" fmla="*/ 637 w 1641"/>
                <a:gd name="T3" fmla="*/ 8 h 841"/>
                <a:gd name="T4" fmla="*/ 1039 w 1641"/>
                <a:gd name="T5" fmla="*/ 123 h 841"/>
                <a:gd name="T6" fmla="*/ 1394 w 1641"/>
                <a:gd name="T7" fmla="*/ 267 h 841"/>
                <a:gd name="T8" fmla="*/ 1493 w 1641"/>
                <a:gd name="T9" fmla="*/ 394 h 841"/>
                <a:gd name="T10" fmla="*/ 1640 w 1641"/>
                <a:gd name="T11" fmla="*/ 513 h 841"/>
                <a:gd name="T12" fmla="*/ 1298 w 1641"/>
                <a:gd name="T13" fmla="*/ 840 h 841"/>
                <a:gd name="T14" fmla="*/ 1139 w 1641"/>
                <a:gd name="T15" fmla="*/ 752 h 841"/>
                <a:gd name="T16" fmla="*/ 482 w 1641"/>
                <a:gd name="T17" fmla="*/ 597 h 841"/>
                <a:gd name="T18" fmla="*/ 4 w 1641"/>
                <a:gd name="T19" fmla="*/ 59 h 841"/>
                <a:gd name="T20" fmla="*/ 20 w 1641"/>
                <a:gd name="T21" fmla="*/ 8 h 841"/>
                <a:gd name="T22" fmla="*/ 195 w 1641"/>
                <a:gd name="T23" fmla="*/ 95 h 841"/>
                <a:gd name="T24" fmla="*/ 462 w 1641"/>
                <a:gd name="T25" fmla="*/ 362 h 841"/>
                <a:gd name="T26" fmla="*/ 203 w 1641"/>
                <a:gd name="T27" fmla="*/ 59 h 841"/>
                <a:gd name="T28" fmla="*/ 203 w 1641"/>
                <a:gd name="T29" fmla="*/ 8 h 841"/>
                <a:gd name="T30" fmla="*/ 382 w 1641"/>
                <a:gd name="T31" fmla="*/ 87 h 841"/>
                <a:gd name="T32" fmla="*/ 848 w 1641"/>
                <a:gd name="T33" fmla="*/ 390 h 841"/>
                <a:gd name="T34" fmla="*/ 940 w 1641"/>
                <a:gd name="T35" fmla="*/ 263 h 841"/>
                <a:gd name="T36" fmla="*/ 741 w 1641"/>
                <a:gd name="T37" fmla="*/ 211 h 841"/>
                <a:gd name="T38" fmla="*/ 637 w 1641"/>
                <a:gd name="T39" fmla="*/ 8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41" h="841">
                  <a:moveTo>
                    <a:pt x="637" y="8"/>
                  </a:moveTo>
                  <a:lnTo>
                    <a:pt x="637" y="8"/>
                  </a:lnTo>
                  <a:cubicBezTo>
                    <a:pt x="637" y="8"/>
                    <a:pt x="959" y="111"/>
                    <a:pt x="1039" y="123"/>
                  </a:cubicBezTo>
                  <a:cubicBezTo>
                    <a:pt x="1118" y="135"/>
                    <a:pt x="1298" y="159"/>
                    <a:pt x="1394" y="267"/>
                  </a:cubicBezTo>
                  <a:cubicBezTo>
                    <a:pt x="1489" y="374"/>
                    <a:pt x="1457" y="366"/>
                    <a:pt x="1493" y="394"/>
                  </a:cubicBezTo>
                  <a:cubicBezTo>
                    <a:pt x="1525" y="422"/>
                    <a:pt x="1640" y="513"/>
                    <a:pt x="1640" y="513"/>
                  </a:cubicBezTo>
                  <a:cubicBezTo>
                    <a:pt x="1298" y="840"/>
                    <a:pt x="1298" y="840"/>
                    <a:pt x="1298" y="840"/>
                  </a:cubicBezTo>
                  <a:cubicBezTo>
                    <a:pt x="1298" y="840"/>
                    <a:pt x="1179" y="764"/>
                    <a:pt x="1139" y="752"/>
                  </a:cubicBezTo>
                  <a:cubicBezTo>
                    <a:pt x="1103" y="740"/>
                    <a:pt x="526" y="625"/>
                    <a:pt x="482" y="597"/>
                  </a:cubicBezTo>
                  <a:cubicBezTo>
                    <a:pt x="434" y="569"/>
                    <a:pt x="8" y="75"/>
                    <a:pt x="4" y="59"/>
                  </a:cubicBezTo>
                  <a:cubicBezTo>
                    <a:pt x="0" y="43"/>
                    <a:pt x="0" y="16"/>
                    <a:pt x="20" y="8"/>
                  </a:cubicBezTo>
                  <a:cubicBezTo>
                    <a:pt x="40" y="3"/>
                    <a:pt x="115" y="0"/>
                    <a:pt x="195" y="95"/>
                  </a:cubicBezTo>
                  <a:cubicBezTo>
                    <a:pt x="275" y="187"/>
                    <a:pt x="462" y="362"/>
                    <a:pt x="462" y="362"/>
                  </a:cubicBezTo>
                  <a:cubicBezTo>
                    <a:pt x="203" y="59"/>
                    <a:pt x="203" y="59"/>
                    <a:pt x="203" y="59"/>
                  </a:cubicBezTo>
                  <a:cubicBezTo>
                    <a:pt x="203" y="59"/>
                    <a:pt x="195" y="8"/>
                    <a:pt x="203" y="8"/>
                  </a:cubicBezTo>
                  <a:cubicBezTo>
                    <a:pt x="215" y="8"/>
                    <a:pt x="295" y="0"/>
                    <a:pt x="382" y="87"/>
                  </a:cubicBezTo>
                  <a:cubicBezTo>
                    <a:pt x="474" y="179"/>
                    <a:pt x="657" y="406"/>
                    <a:pt x="848" y="390"/>
                  </a:cubicBezTo>
                  <a:cubicBezTo>
                    <a:pt x="1043" y="370"/>
                    <a:pt x="940" y="263"/>
                    <a:pt x="940" y="263"/>
                  </a:cubicBezTo>
                  <a:cubicBezTo>
                    <a:pt x="940" y="263"/>
                    <a:pt x="780" y="211"/>
                    <a:pt x="741" y="211"/>
                  </a:cubicBezTo>
                  <a:cubicBezTo>
                    <a:pt x="701" y="211"/>
                    <a:pt x="589" y="115"/>
                    <a:pt x="637" y="8"/>
                  </a:cubicBez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Freeform: Shape 53"/>
            <p:cNvSpPr>
              <a:spLocks/>
            </p:cNvSpPr>
            <p:nvPr/>
          </p:nvSpPr>
          <p:spPr bwMode="auto">
            <a:xfrm>
              <a:off x="10001940" y="8525523"/>
              <a:ext cx="234889" cy="391221"/>
            </a:xfrm>
            <a:custGeom>
              <a:avLst/>
              <a:gdLst>
                <a:gd name="T0" fmla="*/ 494 w 495"/>
                <a:gd name="T1" fmla="*/ 584 h 820"/>
                <a:gd name="T2" fmla="*/ 494 w 495"/>
                <a:gd name="T3" fmla="*/ 584 h 820"/>
                <a:gd name="T4" fmla="*/ 199 w 495"/>
                <a:gd name="T5" fmla="*/ 477 h 820"/>
                <a:gd name="T6" fmla="*/ 196 w 495"/>
                <a:gd name="T7" fmla="*/ 445 h 820"/>
                <a:gd name="T8" fmla="*/ 327 w 495"/>
                <a:gd name="T9" fmla="*/ 203 h 820"/>
                <a:gd name="T10" fmla="*/ 339 w 495"/>
                <a:gd name="T11" fmla="*/ 119 h 820"/>
                <a:gd name="T12" fmla="*/ 223 w 495"/>
                <a:gd name="T13" fmla="*/ 154 h 820"/>
                <a:gd name="T14" fmla="*/ 223 w 495"/>
                <a:gd name="T15" fmla="*/ 154 h 820"/>
                <a:gd name="T16" fmla="*/ 215 w 495"/>
                <a:gd name="T17" fmla="*/ 166 h 820"/>
                <a:gd name="T18" fmla="*/ 211 w 495"/>
                <a:gd name="T19" fmla="*/ 175 h 820"/>
                <a:gd name="T20" fmla="*/ 152 w 495"/>
                <a:gd name="T21" fmla="*/ 258 h 820"/>
                <a:gd name="T22" fmla="*/ 164 w 495"/>
                <a:gd name="T23" fmla="*/ 75 h 820"/>
                <a:gd name="T24" fmla="*/ 84 w 495"/>
                <a:gd name="T25" fmla="*/ 51 h 820"/>
                <a:gd name="T26" fmla="*/ 0 w 495"/>
                <a:gd name="T27" fmla="*/ 378 h 820"/>
                <a:gd name="T28" fmla="*/ 303 w 495"/>
                <a:gd name="T29" fmla="*/ 776 h 820"/>
                <a:gd name="T30" fmla="*/ 494 w 495"/>
                <a:gd name="T31" fmla="*/ 58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5" h="820">
                  <a:moveTo>
                    <a:pt x="494" y="584"/>
                  </a:moveTo>
                  <a:lnTo>
                    <a:pt x="494" y="584"/>
                  </a:lnTo>
                  <a:cubicBezTo>
                    <a:pt x="494" y="584"/>
                    <a:pt x="220" y="540"/>
                    <a:pt x="199" y="477"/>
                  </a:cubicBezTo>
                  <a:cubicBezTo>
                    <a:pt x="196" y="469"/>
                    <a:pt x="196" y="457"/>
                    <a:pt x="196" y="445"/>
                  </a:cubicBezTo>
                  <a:cubicBezTo>
                    <a:pt x="196" y="445"/>
                    <a:pt x="311" y="226"/>
                    <a:pt x="327" y="203"/>
                  </a:cubicBezTo>
                  <a:cubicBezTo>
                    <a:pt x="346" y="170"/>
                    <a:pt x="363" y="135"/>
                    <a:pt x="339" y="119"/>
                  </a:cubicBezTo>
                  <a:cubicBezTo>
                    <a:pt x="339" y="119"/>
                    <a:pt x="287" y="59"/>
                    <a:pt x="223" y="154"/>
                  </a:cubicBezTo>
                  <a:lnTo>
                    <a:pt x="223" y="154"/>
                  </a:lnTo>
                  <a:cubicBezTo>
                    <a:pt x="220" y="159"/>
                    <a:pt x="220" y="163"/>
                    <a:pt x="215" y="166"/>
                  </a:cubicBezTo>
                  <a:cubicBezTo>
                    <a:pt x="215" y="170"/>
                    <a:pt x="211" y="170"/>
                    <a:pt x="211" y="175"/>
                  </a:cubicBezTo>
                  <a:cubicBezTo>
                    <a:pt x="187" y="210"/>
                    <a:pt x="168" y="238"/>
                    <a:pt x="152" y="258"/>
                  </a:cubicBezTo>
                  <a:cubicBezTo>
                    <a:pt x="159" y="238"/>
                    <a:pt x="192" y="99"/>
                    <a:pt x="164" y="75"/>
                  </a:cubicBezTo>
                  <a:cubicBezTo>
                    <a:pt x="164" y="75"/>
                    <a:pt x="112" y="0"/>
                    <a:pt x="84" y="51"/>
                  </a:cubicBezTo>
                  <a:cubicBezTo>
                    <a:pt x="56" y="107"/>
                    <a:pt x="0" y="378"/>
                    <a:pt x="0" y="378"/>
                  </a:cubicBezTo>
                  <a:cubicBezTo>
                    <a:pt x="0" y="378"/>
                    <a:pt x="132" y="819"/>
                    <a:pt x="303" y="776"/>
                  </a:cubicBezTo>
                  <a:cubicBezTo>
                    <a:pt x="474" y="736"/>
                    <a:pt x="494" y="584"/>
                    <a:pt x="494" y="584"/>
                  </a:cubicBezTo>
                </a:path>
              </a:pathLst>
            </a:custGeom>
            <a:solidFill>
              <a:srgbClr val="F6B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Freeform: Shape 54"/>
            <p:cNvSpPr>
              <a:spLocks/>
            </p:cNvSpPr>
            <p:nvPr/>
          </p:nvSpPr>
          <p:spPr bwMode="auto">
            <a:xfrm>
              <a:off x="9881321" y="8495917"/>
              <a:ext cx="495171" cy="723230"/>
            </a:xfrm>
            <a:custGeom>
              <a:avLst/>
              <a:gdLst>
                <a:gd name="T0" fmla="*/ 67 w 1036"/>
                <a:gd name="T1" fmla="*/ 307 h 1514"/>
                <a:gd name="T2" fmla="*/ 67 w 1036"/>
                <a:gd name="T3" fmla="*/ 307 h 1514"/>
                <a:gd name="T4" fmla="*/ 0 w 1036"/>
                <a:gd name="T5" fmla="*/ 64 h 1514"/>
                <a:gd name="T6" fmla="*/ 123 w 1036"/>
                <a:gd name="T7" fmla="*/ 96 h 1514"/>
                <a:gd name="T8" fmla="*/ 414 w 1036"/>
                <a:gd name="T9" fmla="*/ 650 h 1514"/>
                <a:gd name="T10" fmla="*/ 724 w 1036"/>
                <a:gd name="T11" fmla="*/ 586 h 1514"/>
                <a:gd name="T12" fmla="*/ 991 w 1036"/>
                <a:gd name="T13" fmla="*/ 283 h 1514"/>
                <a:gd name="T14" fmla="*/ 995 w 1036"/>
                <a:gd name="T15" fmla="*/ 399 h 1514"/>
                <a:gd name="T16" fmla="*/ 856 w 1036"/>
                <a:gd name="T17" fmla="*/ 960 h 1514"/>
                <a:gd name="T18" fmla="*/ 939 w 1036"/>
                <a:gd name="T19" fmla="*/ 1055 h 1514"/>
                <a:gd name="T20" fmla="*/ 820 w 1036"/>
                <a:gd name="T21" fmla="*/ 1513 h 1514"/>
                <a:gd name="T22" fmla="*/ 390 w 1036"/>
                <a:gd name="T23" fmla="*/ 1282 h 1514"/>
                <a:gd name="T24" fmla="*/ 67 w 1036"/>
                <a:gd name="T25" fmla="*/ 307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" h="1514">
                  <a:moveTo>
                    <a:pt x="67" y="307"/>
                  </a:moveTo>
                  <a:lnTo>
                    <a:pt x="67" y="307"/>
                  </a:ln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72" y="0"/>
                    <a:pt x="123" y="96"/>
                  </a:cubicBezTo>
                  <a:cubicBezTo>
                    <a:pt x="171" y="187"/>
                    <a:pt x="358" y="622"/>
                    <a:pt x="414" y="650"/>
                  </a:cubicBezTo>
                  <a:cubicBezTo>
                    <a:pt x="470" y="673"/>
                    <a:pt x="664" y="693"/>
                    <a:pt x="724" y="586"/>
                  </a:cubicBezTo>
                  <a:cubicBezTo>
                    <a:pt x="780" y="475"/>
                    <a:pt x="844" y="231"/>
                    <a:pt x="991" y="283"/>
                  </a:cubicBezTo>
                  <a:cubicBezTo>
                    <a:pt x="991" y="283"/>
                    <a:pt x="1035" y="311"/>
                    <a:pt x="995" y="399"/>
                  </a:cubicBezTo>
                  <a:cubicBezTo>
                    <a:pt x="951" y="486"/>
                    <a:pt x="820" y="892"/>
                    <a:pt x="856" y="960"/>
                  </a:cubicBezTo>
                  <a:cubicBezTo>
                    <a:pt x="891" y="1024"/>
                    <a:pt x="939" y="1055"/>
                    <a:pt x="939" y="1055"/>
                  </a:cubicBezTo>
                  <a:cubicBezTo>
                    <a:pt x="820" y="1513"/>
                    <a:pt x="820" y="1513"/>
                    <a:pt x="820" y="1513"/>
                  </a:cubicBezTo>
                  <a:cubicBezTo>
                    <a:pt x="820" y="1513"/>
                    <a:pt x="473" y="1457"/>
                    <a:pt x="390" y="1282"/>
                  </a:cubicBezTo>
                  <a:cubicBezTo>
                    <a:pt x="306" y="1103"/>
                    <a:pt x="67" y="307"/>
                    <a:pt x="67" y="307"/>
                  </a:cubicBez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Freeform: Shape 55"/>
            <p:cNvSpPr>
              <a:spLocks/>
            </p:cNvSpPr>
            <p:nvPr/>
          </p:nvSpPr>
          <p:spPr bwMode="auto">
            <a:xfrm>
              <a:off x="13817296" y="8525523"/>
              <a:ext cx="234889" cy="391221"/>
            </a:xfrm>
            <a:custGeom>
              <a:avLst/>
              <a:gdLst>
                <a:gd name="T0" fmla="*/ 0 w 494"/>
                <a:gd name="T1" fmla="*/ 584 h 820"/>
                <a:gd name="T2" fmla="*/ 0 w 494"/>
                <a:gd name="T3" fmla="*/ 584 h 820"/>
                <a:gd name="T4" fmla="*/ 299 w 494"/>
                <a:gd name="T5" fmla="*/ 477 h 820"/>
                <a:gd name="T6" fmla="*/ 299 w 494"/>
                <a:gd name="T7" fmla="*/ 445 h 820"/>
                <a:gd name="T8" fmla="*/ 171 w 494"/>
                <a:gd name="T9" fmla="*/ 203 h 820"/>
                <a:gd name="T10" fmla="*/ 159 w 494"/>
                <a:gd name="T11" fmla="*/ 119 h 820"/>
                <a:gd name="T12" fmla="*/ 271 w 494"/>
                <a:gd name="T13" fmla="*/ 154 h 820"/>
                <a:gd name="T14" fmla="*/ 271 w 494"/>
                <a:gd name="T15" fmla="*/ 154 h 820"/>
                <a:gd name="T16" fmla="*/ 278 w 494"/>
                <a:gd name="T17" fmla="*/ 166 h 820"/>
                <a:gd name="T18" fmla="*/ 287 w 494"/>
                <a:gd name="T19" fmla="*/ 175 h 820"/>
                <a:gd name="T20" fmla="*/ 342 w 494"/>
                <a:gd name="T21" fmla="*/ 258 h 820"/>
                <a:gd name="T22" fmla="*/ 330 w 494"/>
                <a:gd name="T23" fmla="*/ 75 h 820"/>
                <a:gd name="T24" fmla="*/ 414 w 494"/>
                <a:gd name="T25" fmla="*/ 51 h 820"/>
                <a:gd name="T26" fmla="*/ 493 w 494"/>
                <a:gd name="T27" fmla="*/ 378 h 820"/>
                <a:gd name="T28" fmla="*/ 195 w 494"/>
                <a:gd name="T29" fmla="*/ 776 h 820"/>
                <a:gd name="T30" fmla="*/ 0 w 494"/>
                <a:gd name="T31" fmla="*/ 58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4" h="820">
                  <a:moveTo>
                    <a:pt x="0" y="584"/>
                  </a:moveTo>
                  <a:lnTo>
                    <a:pt x="0" y="584"/>
                  </a:lnTo>
                  <a:cubicBezTo>
                    <a:pt x="0" y="584"/>
                    <a:pt x="274" y="540"/>
                    <a:pt x="299" y="477"/>
                  </a:cubicBezTo>
                  <a:cubicBezTo>
                    <a:pt x="299" y="469"/>
                    <a:pt x="302" y="457"/>
                    <a:pt x="299" y="445"/>
                  </a:cubicBezTo>
                  <a:cubicBezTo>
                    <a:pt x="299" y="445"/>
                    <a:pt x="183" y="226"/>
                    <a:pt x="171" y="203"/>
                  </a:cubicBezTo>
                  <a:cubicBezTo>
                    <a:pt x="147" y="170"/>
                    <a:pt x="131" y="135"/>
                    <a:pt x="159" y="119"/>
                  </a:cubicBezTo>
                  <a:cubicBezTo>
                    <a:pt x="159" y="119"/>
                    <a:pt x="207" y="59"/>
                    <a:pt x="271" y="154"/>
                  </a:cubicBezTo>
                  <a:lnTo>
                    <a:pt x="271" y="154"/>
                  </a:lnTo>
                  <a:cubicBezTo>
                    <a:pt x="274" y="159"/>
                    <a:pt x="278" y="163"/>
                    <a:pt x="278" y="166"/>
                  </a:cubicBezTo>
                  <a:cubicBezTo>
                    <a:pt x="283" y="170"/>
                    <a:pt x="283" y="170"/>
                    <a:pt x="287" y="175"/>
                  </a:cubicBezTo>
                  <a:cubicBezTo>
                    <a:pt x="306" y="210"/>
                    <a:pt x="326" y="238"/>
                    <a:pt x="342" y="258"/>
                  </a:cubicBezTo>
                  <a:cubicBezTo>
                    <a:pt x="339" y="238"/>
                    <a:pt x="306" y="99"/>
                    <a:pt x="330" y="75"/>
                  </a:cubicBezTo>
                  <a:cubicBezTo>
                    <a:pt x="330" y="75"/>
                    <a:pt x="386" y="0"/>
                    <a:pt x="414" y="51"/>
                  </a:cubicBezTo>
                  <a:cubicBezTo>
                    <a:pt x="438" y="107"/>
                    <a:pt x="493" y="378"/>
                    <a:pt x="493" y="378"/>
                  </a:cubicBezTo>
                  <a:cubicBezTo>
                    <a:pt x="493" y="378"/>
                    <a:pt x="366" y="819"/>
                    <a:pt x="195" y="776"/>
                  </a:cubicBezTo>
                  <a:cubicBezTo>
                    <a:pt x="20" y="736"/>
                    <a:pt x="0" y="584"/>
                    <a:pt x="0" y="584"/>
                  </a:cubicBezTo>
                </a:path>
              </a:pathLst>
            </a:custGeom>
            <a:solidFill>
              <a:srgbClr val="F6B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Freeform: Shape 56"/>
            <p:cNvSpPr>
              <a:spLocks/>
            </p:cNvSpPr>
            <p:nvPr/>
          </p:nvSpPr>
          <p:spPr bwMode="auto">
            <a:xfrm>
              <a:off x="13679748" y="8495917"/>
              <a:ext cx="495171" cy="723230"/>
            </a:xfrm>
            <a:custGeom>
              <a:avLst/>
              <a:gdLst>
                <a:gd name="T0" fmla="*/ 963 w 1036"/>
                <a:gd name="T1" fmla="*/ 307 h 1514"/>
                <a:gd name="T2" fmla="*/ 963 w 1036"/>
                <a:gd name="T3" fmla="*/ 307 h 1514"/>
                <a:gd name="T4" fmla="*/ 1035 w 1036"/>
                <a:gd name="T5" fmla="*/ 64 h 1514"/>
                <a:gd name="T6" fmla="*/ 912 w 1036"/>
                <a:gd name="T7" fmla="*/ 96 h 1514"/>
                <a:gd name="T8" fmla="*/ 617 w 1036"/>
                <a:gd name="T9" fmla="*/ 650 h 1514"/>
                <a:gd name="T10" fmla="*/ 311 w 1036"/>
                <a:gd name="T11" fmla="*/ 586 h 1514"/>
                <a:gd name="T12" fmla="*/ 40 w 1036"/>
                <a:gd name="T13" fmla="*/ 283 h 1514"/>
                <a:gd name="T14" fmla="*/ 40 w 1036"/>
                <a:gd name="T15" fmla="*/ 399 h 1514"/>
                <a:gd name="T16" fmla="*/ 179 w 1036"/>
                <a:gd name="T17" fmla="*/ 960 h 1514"/>
                <a:gd name="T18" fmla="*/ 95 w 1036"/>
                <a:gd name="T19" fmla="*/ 1055 h 1514"/>
                <a:gd name="T20" fmla="*/ 212 w 1036"/>
                <a:gd name="T21" fmla="*/ 1513 h 1514"/>
                <a:gd name="T22" fmla="*/ 641 w 1036"/>
                <a:gd name="T23" fmla="*/ 1282 h 1514"/>
                <a:gd name="T24" fmla="*/ 963 w 1036"/>
                <a:gd name="T25" fmla="*/ 307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" h="1514">
                  <a:moveTo>
                    <a:pt x="963" y="307"/>
                  </a:moveTo>
                  <a:lnTo>
                    <a:pt x="963" y="307"/>
                  </a:lnTo>
                  <a:cubicBezTo>
                    <a:pt x="1035" y="64"/>
                    <a:pt x="1035" y="64"/>
                    <a:pt x="1035" y="64"/>
                  </a:cubicBezTo>
                  <a:cubicBezTo>
                    <a:pt x="1035" y="64"/>
                    <a:pt x="963" y="0"/>
                    <a:pt x="912" y="96"/>
                  </a:cubicBezTo>
                  <a:cubicBezTo>
                    <a:pt x="860" y="187"/>
                    <a:pt x="673" y="622"/>
                    <a:pt x="617" y="650"/>
                  </a:cubicBezTo>
                  <a:cubicBezTo>
                    <a:pt x="561" y="673"/>
                    <a:pt x="371" y="693"/>
                    <a:pt x="311" y="586"/>
                  </a:cubicBezTo>
                  <a:cubicBezTo>
                    <a:pt x="251" y="475"/>
                    <a:pt x="191" y="231"/>
                    <a:pt x="40" y="283"/>
                  </a:cubicBezTo>
                  <a:cubicBezTo>
                    <a:pt x="40" y="283"/>
                    <a:pt x="0" y="311"/>
                    <a:pt x="40" y="399"/>
                  </a:cubicBezTo>
                  <a:cubicBezTo>
                    <a:pt x="80" y="486"/>
                    <a:pt x="215" y="892"/>
                    <a:pt x="179" y="960"/>
                  </a:cubicBezTo>
                  <a:cubicBezTo>
                    <a:pt x="144" y="1024"/>
                    <a:pt x="95" y="1055"/>
                    <a:pt x="95" y="1055"/>
                  </a:cubicBezTo>
                  <a:cubicBezTo>
                    <a:pt x="212" y="1513"/>
                    <a:pt x="212" y="1513"/>
                    <a:pt x="212" y="1513"/>
                  </a:cubicBezTo>
                  <a:cubicBezTo>
                    <a:pt x="212" y="1513"/>
                    <a:pt x="558" y="1457"/>
                    <a:pt x="641" y="1282"/>
                  </a:cubicBezTo>
                  <a:cubicBezTo>
                    <a:pt x="729" y="1103"/>
                    <a:pt x="963" y="307"/>
                    <a:pt x="963" y="307"/>
                  </a:cubicBez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57"/>
            <p:cNvSpPr>
              <a:spLocks/>
            </p:cNvSpPr>
            <p:nvPr/>
          </p:nvSpPr>
          <p:spPr bwMode="auto">
            <a:xfrm>
              <a:off x="13675516" y="8999218"/>
              <a:ext cx="281443" cy="198783"/>
            </a:xfrm>
            <a:custGeom>
              <a:avLst/>
              <a:gdLst>
                <a:gd name="T0" fmla="*/ 0 w 591"/>
                <a:gd name="T1" fmla="*/ 91 h 419"/>
                <a:gd name="T2" fmla="*/ 103 w 591"/>
                <a:gd name="T3" fmla="*/ 0 h 419"/>
                <a:gd name="T4" fmla="*/ 590 w 591"/>
                <a:gd name="T5" fmla="*/ 310 h 419"/>
                <a:gd name="T6" fmla="*/ 462 w 591"/>
                <a:gd name="T7" fmla="*/ 418 h 419"/>
                <a:gd name="T8" fmla="*/ 0 w 591"/>
                <a:gd name="T9" fmla="*/ 91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419">
                  <a:moveTo>
                    <a:pt x="0" y="91"/>
                  </a:moveTo>
                  <a:lnTo>
                    <a:pt x="103" y="0"/>
                  </a:lnTo>
                  <a:lnTo>
                    <a:pt x="590" y="310"/>
                  </a:lnTo>
                  <a:lnTo>
                    <a:pt x="462" y="418"/>
                  </a:lnTo>
                  <a:lnTo>
                    <a:pt x="0" y="91"/>
                  </a:lnTo>
                </a:path>
              </a:pathLst>
            </a:custGeom>
            <a:solidFill>
              <a:srgbClr val="FCF6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Freeform: Shape 58"/>
            <p:cNvSpPr>
              <a:spLocks/>
            </p:cNvSpPr>
            <p:nvPr/>
          </p:nvSpPr>
          <p:spPr bwMode="auto">
            <a:xfrm>
              <a:off x="10099281" y="8999218"/>
              <a:ext cx="279327" cy="198783"/>
            </a:xfrm>
            <a:custGeom>
              <a:avLst/>
              <a:gdLst>
                <a:gd name="T0" fmla="*/ 585 w 586"/>
                <a:gd name="T1" fmla="*/ 91 h 419"/>
                <a:gd name="T2" fmla="*/ 482 w 586"/>
                <a:gd name="T3" fmla="*/ 0 h 419"/>
                <a:gd name="T4" fmla="*/ 0 w 586"/>
                <a:gd name="T5" fmla="*/ 310 h 419"/>
                <a:gd name="T6" fmla="*/ 128 w 586"/>
                <a:gd name="T7" fmla="*/ 418 h 419"/>
                <a:gd name="T8" fmla="*/ 585 w 586"/>
                <a:gd name="T9" fmla="*/ 91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419">
                  <a:moveTo>
                    <a:pt x="585" y="91"/>
                  </a:moveTo>
                  <a:lnTo>
                    <a:pt x="482" y="0"/>
                  </a:lnTo>
                  <a:lnTo>
                    <a:pt x="0" y="310"/>
                  </a:lnTo>
                  <a:lnTo>
                    <a:pt x="128" y="418"/>
                  </a:lnTo>
                  <a:lnTo>
                    <a:pt x="585" y="91"/>
                  </a:lnTo>
                </a:path>
              </a:pathLst>
            </a:custGeom>
            <a:solidFill>
              <a:srgbClr val="FCF6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Freeform: Shape 59"/>
            <p:cNvSpPr>
              <a:spLocks/>
            </p:cNvSpPr>
            <p:nvPr/>
          </p:nvSpPr>
          <p:spPr bwMode="auto">
            <a:xfrm>
              <a:off x="10107746" y="9016136"/>
              <a:ext cx="1695008" cy="752836"/>
            </a:xfrm>
            <a:custGeom>
              <a:avLst/>
              <a:gdLst>
                <a:gd name="T0" fmla="*/ 3534 w 3535"/>
                <a:gd name="T1" fmla="*/ 1366 h 1574"/>
                <a:gd name="T2" fmla="*/ 3534 w 3535"/>
                <a:gd name="T3" fmla="*/ 1366 h 1574"/>
                <a:gd name="T4" fmla="*/ 2802 w 3535"/>
                <a:gd name="T5" fmla="*/ 462 h 1574"/>
                <a:gd name="T6" fmla="*/ 1480 w 3535"/>
                <a:gd name="T7" fmla="*/ 721 h 1574"/>
                <a:gd name="T8" fmla="*/ 561 w 3535"/>
                <a:gd name="T9" fmla="*/ 0 h 1574"/>
                <a:gd name="T10" fmla="*/ 0 w 3535"/>
                <a:gd name="T11" fmla="*/ 358 h 1574"/>
                <a:gd name="T12" fmla="*/ 1504 w 3535"/>
                <a:gd name="T13" fmla="*/ 1565 h 1574"/>
                <a:gd name="T14" fmla="*/ 1516 w 3535"/>
                <a:gd name="T15" fmla="*/ 1565 h 1574"/>
                <a:gd name="T16" fmla="*/ 3534 w 3535"/>
                <a:gd name="T17" fmla="*/ 1366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5" h="1574">
                  <a:moveTo>
                    <a:pt x="3534" y="1366"/>
                  </a:moveTo>
                  <a:lnTo>
                    <a:pt x="3534" y="1366"/>
                  </a:lnTo>
                  <a:cubicBezTo>
                    <a:pt x="2802" y="462"/>
                    <a:pt x="2802" y="462"/>
                    <a:pt x="2802" y="462"/>
                  </a:cubicBezTo>
                  <a:cubicBezTo>
                    <a:pt x="1480" y="721"/>
                    <a:pt x="1480" y="721"/>
                    <a:pt x="1480" y="721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1277" y="1573"/>
                    <a:pt x="1504" y="1565"/>
                  </a:cubicBezTo>
                  <a:cubicBezTo>
                    <a:pt x="1508" y="1565"/>
                    <a:pt x="1512" y="1565"/>
                    <a:pt x="1516" y="1565"/>
                  </a:cubicBezTo>
                  <a:lnTo>
                    <a:pt x="3534" y="136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Freeform: Shape 60"/>
            <p:cNvSpPr>
              <a:spLocks/>
            </p:cNvSpPr>
            <p:nvPr/>
          </p:nvSpPr>
          <p:spPr bwMode="auto">
            <a:xfrm>
              <a:off x="12253486" y="9016136"/>
              <a:ext cx="1697124" cy="752836"/>
            </a:xfrm>
            <a:custGeom>
              <a:avLst/>
              <a:gdLst>
                <a:gd name="T0" fmla="*/ 0 w 3539"/>
                <a:gd name="T1" fmla="*/ 1366 h 1574"/>
                <a:gd name="T2" fmla="*/ 0 w 3539"/>
                <a:gd name="T3" fmla="*/ 1366 h 1574"/>
                <a:gd name="T4" fmla="*/ 736 w 3539"/>
                <a:gd name="T5" fmla="*/ 462 h 1574"/>
                <a:gd name="T6" fmla="*/ 2058 w 3539"/>
                <a:gd name="T7" fmla="*/ 721 h 1574"/>
                <a:gd name="T8" fmla="*/ 2977 w 3539"/>
                <a:gd name="T9" fmla="*/ 0 h 1574"/>
                <a:gd name="T10" fmla="*/ 3538 w 3539"/>
                <a:gd name="T11" fmla="*/ 358 h 1574"/>
                <a:gd name="T12" fmla="*/ 2030 w 3539"/>
                <a:gd name="T13" fmla="*/ 1565 h 1574"/>
                <a:gd name="T14" fmla="*/ 2018 w 3539"/>
                <a:gd name="T15" fmla="*/ 1565 h 1574"/>
                <a:gd name="T16" fmla="*/ 0 w 3539"/>
                <a:gd name="T17" fmla="*/ 1366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1574">
                  <a:moveTo>
                    <a:pt x="0" y="1366"/>
                  </a:moveTo>
                  <a:lnTo>
                    <a:pt x="0" y="1366"/>
                  </a:lnTo>
                  <a:cubicBezTo>
                    <a:pt x="736" y="462"/>
                    <a:pt x="736" y="462"/>
                    <a:pt x="736" y="462"/>
                  </a:cubicBezTo>
                  <a:cubicBezTo>
                    <a:pt x="2058" y="721"/>
                    <a:pt x="2058" y="721"/>
                    <a:pt x="2058" y="721"/>
                  </a:cubicBezTo>
                  <a:cubicBezTo>
                    <a:pt x="2977" y="0"/>
                    <a:pt x="2977" y="0"/>
                    <a:pt x="2977" y="0"/>
                  </a:cubicBezTo>
                  <a:cubicBezTo>
                    <a:pt x="3538" y="358"/>
                    <a:pt x="3538" y="358"/>
                    <a:pt x="3538" y="358"/>
                  </a:cubicBezTo>
                  <a:cubicBezTo>
                    <a:pt x="3538" y="358"/>
                    <a:pt x="2261" y="1573"/>
                    <a:pt x="2030" y="1565"/>
                  </a:cubicBezTo>
                  <a:cubicBezTo>
                    <a:pt x="2026" y="1565"/>
                    <a:pt x="2022" y="1565"/>
                    <a:pt x="2018" y="1565"/>
                  </a:cubicBezTo>
                  <a:lnTo>
                    <a:pt x="0" y="136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Freeform: Shape 61"/>
            <p:cNvSpPr>
              <a:spLocks/>
            </p:cNvSpPr>
            <p:nvPr/>
          </p:nvSpPr>
          <p:spPr bwMode="auto">
            <a:xfrm>
              <a:off x="9724729" y="9866248"/>
              <a:ext cx="785079" cy="401795"/>
            </a:xfrm>
            <a:custGeom>
              <a:avLst/>
              <a:gdLst>
                <a:gd name="T0" fmla="*/ 637 w 1642"/>
                <a:gd name="T1" fmla="*/ 8 h 841"/>
                <a:gd name="T2" fmla="*/ 637 w 1642"/>
                <a:gd name="T3" fmla="*/ 8 h 841"/>
                <a:gd name="T4" fmla="*/ 1039 w 1642"/>
                <a:gd name="T5" fmla="*/ 123 h 841"/>
                <a:gd name="T6" fmla="*/ 1393 w 1642"/>
                <a:gd name="T7" fmla="*/ 267 h 841"/>
                <a:gd name="T8" fmla="*/ 1493 w 1642"/>
                <a:gd name="T9" fmla="*/ 394 h 841"/>
                <a:gd name="T10" fmla="*/ 1641 w 1642"/>
                <a:gd name="T11" fmla="*/ 513 h 841"/>
                <a:gd name="T12" fmla="*/ 1298 w 1642"/>
                <a:gd name="T13" fmla="*/ 840 h 841"/>
                <a:gd name="T14" fmla="*/ 1138 w 1642"/>
                <a:gd name="T15" fmla="*/ 752 h 841"/>
                <a:gd name="T16" fmla="*/ 482 w 1642"/>
                <a:gd name="T17" fmla="*/ 597 h 841"/>
                <a:gd name="T18" fmla="*/ 4 w 1642"/>
                <a:gd name="T19" fmla="*/ 59 h 841"/>
                <a:gd name="T20" fmla="*/ 20 w 1642"/>
                <a:gd name="T21" fmla="*/ 8 h 841"/>
                <a:gd name="T22" fmla="*/ 195 w 1642"/>
                <a:gd name="T23" fmla="*/ 95 h 841"/>
                <a:gd name="T24" fmla="*/ 462 w 1642"/>
                <a:gd name="T25" fmla="*/ 362 h 841"/>
                <a:gd name="T26" fmla="*/ 207 w 1642"/>
                <a:gd name="T27" fmla="*/ 59 h 841"/>
                <a:gd name="T28" fmla="*/ 207 w 1642"/>
                <a:gd name="T29" fmla="*/ 8 h 841"/>
                <a:gd name="T30" fmla="*/ 386 w 1642"/>
                <a:gd name="T31" fmla="*/ 87 h 841"/>
                <a:gd name="T32" fmla="*/ 852 w 1642"/>
                <a:gd name="T33" fmla="*/ 390 h 841"/>
                <a:gd name="T34" fmla="*/ 940 w 1642"/>
                <a:gd name="T35" fmla="*/ 263 h 841"/>
                <a:gd name="T36" fmla="*/ 741 w 1642"/>
                <a:gd name="T37" fmla="*/ 211 h 841"/>
                <a:gd name="T38" fmla="*/ 637 w 1642"/>
                <a:gd name="T39" fmla="*/ 8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42" h="841">
                  <a:moveTo>
                    <a:pt x="637" y="8"/>
                  </a:moveTo>
                  <a:lnTo>
                    <a:pt x="637" y="8"/>
                  </a:lnTo>
                  <a:cubicBezTo>
                    <a:pt x="637" y="8"/>
                    <a:pt x="960" y="111"/>
                    <a:pt x="1039" y="123"/>
                  </a:cubicBezTo>
                  <a:cubicBezTo>
                    <a:pt x="1119" y="135"/>
                    <a:pt x="1298" y="159"/>
                    <a:pt x="1393" y="267"/>
                  </a:cubicBezTo>
                  <a:cubicBezTo>
                    <a:pt x="1489" y="374"/>
                    <a:pt x="1457" y="366"/>
                    <a:pt x="1493" y="394"/>
                  </a:cubicBezTo>
                  <a:cubicBezTo>
                    <a:pt x="1529" y="422"/>
                    <a:pt x="1641" y="513"/>
                    <a:pt x="1641" y="513"/>
                  </a:cubicBezTo>
                  <a:cubicBezTo>
                    <a:pt x="1298" y="840"/>
                    <a:pt x="1298" y="840"/>
                    <a:pt x="1298" y="840"/>
                  </a:cubicBezTo>
                  <a:cubicBezTo>
                    <a:pt x="1298" y="840"/>
                    <a:pt x="1178" y="764"/>
                    <a:pt x="1138" y="752"/>
                  </a:cubicBezTo>
                  <a:cubicBezTo>
                    <a:pt x="1103" y="740"/>
                    <a:pt x="526" y="625"/>
                    <a:pt x="482" y="597"/>
                  </a:cubicBezTo>
                  <a:cubicBezTo>
                    <a:pt x="434" y="569"/>
                    <a:pt x="12" y="75"/>
                    <a:pt x="4" y="59"/>
                  </a:cubicBezTo>
                  <a:cubicBezTo>
                    <a:pt x="0" y="43"/>
                    <a:pt x="4" y="16"/>
                    <a:pt x="20" y="8"/>
                  </a:cubicBezTo>
                  <a:cubicBezTo>
                    <a:pt x="40" y="3"/>
                    <a:pt x="116" y="0"/>
                    <a:pt x="195" y="95"/>
                  </a:cubicBezTo>
                  <a:cubicBezTo>
                    <a:pt x="275" y="187"/>
                    <a:pt x="462" y="362"/>
                    <a:pt x="462" y="362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59"/>
                    <a:pt x="195" y="8"/>
                    <a:pt x="207" y="8"/>
                  </a:cubicBezTo>
                  <a:cubicBezTo>
                    <a:pt x="215" y="8"/>
                    <a:pt x="295" y="0"/>
                    <a:pt x="386" y="87"/>
                  </a:cubicBezTo>
                  <a:cubicBezTo>
                    <a:pt x="474" y="179"/>
                    <a:pt x="657" y="406"/>
                    <a:pt x="852" y="390"/>
                  </a:cubicBezTo>
                  <a:cubicBezTo>
                    <a:pt x="1043" y="370"/>
                    <a:pt x="940" y="263"/>
                    <a:pt x="940" y="263"/>
                  </a:cubicBezTo>
                  <a:cubicBezTo>
                    <a:pt x="940" y="263"/>
                    <a:pt x="780" y="211"/>
                    <a:pt x="741" y="211"/>
                  </a:cubicBezTo>
                  <a:cubicBezTo>
                    <a:pt x="701" y="211"/>
                    <a:pt x="589" y="115"/>
                    <a:pt x="637" y="8"/>
                  </a:cubicBez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62"/>
            <p:cNvSpPr>
              <a:spLocks/>
            </p:cNvSpPr>
            <p:nvPr/>
          </p:nvSpPr>
          <p:spPr bwMode="auto">
            <a:xfrm>
              <a:off x="13544317" y="9866248"/>
              <a:ext cx="787195" cy="401795"/>
            </a:xfrm>
            <a:custGeom>
              <a:avLst/>
              <a:gdLst>
                <a:gd name="T0" fmla="*/ 1003 w 1645"/>
                <a:gd name="T1" fmla="*/ 8 h 841"/>
                <a:gd name="T2" fmla="*/ 1003 w 1645"/>
                <a:gd name="T3" fmla="*/ 8 h 841"/>
                <a:gd name="T4" fmla="*/ 601 w 1645"/>
                <a:gd name="T5" fmla="*/ 123 h 841"/>
                <a:gd name="T6" fmla="*/ 251 w 1645"/>
                <a:gd name="T7" fmla="*/ 267 h 841"/>
                <a:gd name="T8" fmla="*/ 151 w 1645"/>
                <a:gd name="T9" fmla="*/ 394 h 841"/>
                <a:gd name="T10" fmla="*/ 0 w 1645"/>
                <a:gd name="T11" fmla="*/ 513 h 841"/>
                <a:gd name="T12" fmla="*/ 342 w 1645"/>
                <a:gd name="T13" fmla="*/ 840 h 841"/>
                <a:gd name="T14" fmla="*/ 501 w 1645"/>
                <a:gd name="T15" fmla="*/ 752 h 841"/>
                <a:gd name="T16" fmla="*/ 1162 w 1645"/>
                <a:gd name="T17" fmla="*/ 597 h 841"/>
                <a:gd name="T18" fmla="*/ 1636 w 1645"/>
                <a:gd name="T19" fmla="*/ 59 h 841"/>
                <a:gd name="T20" fmla="*/ 1619 w 1645"/>
                <a:gd name="T21" fmla="*/ 8 h 841"/>
                <a:gd name="T22" fmla="*/ 1449 w 1645"/>
                <a:gd name="T23" fmla="*/ 95 h 841"/>
                <a:gd name="T24" fmla="*/ 1178 w 1645"/>
                <a:gd name="T25" fmla="*/ 362 h 841"/>
                <a:gd name="T26" fmla="*/ 1437 w 1645"/>
                <a:gd name="T27" fmla="*/ 59 h 841"/>
                <a:gd name="T28" fmla="*/ 1437 w 1645"/>
                <a:gd name="T29" fmla="*/ 8 h 841"/>
                <a:gd name="T30" fmla="*/ 1257 w 1645"/>
                <a:gd name="T31" fmla="*/ 87 h 841"/>
                <a:gd name="T32" fmla="*/ 791 w 1645"/>
                <a:gd name="T33" fmla="*/ 390 h 841"/>
                <a:gd name="T34" fmla="*/ 700 w 1645"/>
                <a:gd name="T35" fmla="*/ 263 h 841"/>
                <a:gd name="T36" fmla="*/ 903 w 1645"/>
                <a:gd name="T37" fmla="*/ 211 h 841"/>
                <a:gd name="T38" fmla="*/ 1003 w 1645"/>
                <a:gd name="T39" fmla="*/ 8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45" h="841">
                  <a:moveTo>
                    <a:pt x="1003" y="8"/>
                  </a:moveTo>
                  <a:lnTo>
                    <a:pt x="1003" y="8"/>
                  </a:lnTo>
                  <a:cubicBezTo>
                    <a:pt x="1003" y="8"/>
                    <a:pt x="681" y="111"/>
                    <a:pt x="601" y="123"/>
                  </a:cubicBezTo>
                  <a:cubicBezTo>
                    <a:pt x="521" y="135"/>
                    <a:pt x="346" y="159"/>
                    <a:pt x="251" y="267"/>
                  </a:cubicBezTo>
                  <a:cubicBezTo>
                    <a:pt x="151" y="374"/>
                    <a:pt x="183" y="366"/>
                    <a:pt x="151" y="394"/>
                  </a:cubicBezTo>
                  <a:cubicBezTo>
                    <a:pt x="115" y="422"/>
                    <a:pt x="0" y="513"/>
                    <a:pt x="0" y="513"/>
                  </a:cubicBezTo>
                  <a:cubicBezTo>
                    <a:pt x="342" y="840"/>
                    <a:pt x="342" y="840"/>
                    <a:pt x="342" y="840"/>
                  </a:cubicBezTo>
                  <a:cubicBezTo>
                    <a:pt x="342" y="840"/>
                    <a:pt x="461" y="764"/>
                    <a:pt x="501" y="752"/>
                  </a:cubicBezTo>
                  <a:cubicBezTo>
                    <a:pt x="541" y="740"/>
                    <a:pt x="1114" y="625"/>
                    <a:pt x="1162" y="597"/>
                  </a:cubicBezTo>
                  <a:cubicBezTo>
                    <a:pt x="1205" y="569"/>
                    <a:pt x="1632" y="75"/>
                    <a:pt x="1636" y="59"/>
                  </a:cubicBezTo>
                  <a:cubicBezTo>
                    <a:pt x="1644" y="43"/>
                    <a:pt x="1640" y="16"/>
                    <a:pt x="1619" y="8"/>
                  </a:cubicBezTo>
                  <a:cubicBezTo>
                    <a:pt x="1604" y="3"/>
                    <a:pt x="1528" y="0"/>
                    <a:pt x="1449" y="95"/>
                  </a:cubicBezTo>
                  <a:cubicBezTo>
                    <a:pt x="1365" y="187"/>
                    <a:pt x="1178" y="362"/>
                    <a:pt x="1178" y="362"/>
                  </a:cubicBezTo>
                  <a:cubicBezTo>
                    <a:pt x="1437" y="59"/>
                    <a:pt x="1437" y="59"/>
                    <a:pt x="1437" y="59"/>
                  </a:cubicBezTo>
                  <a:cubicBezTo>
                    <a:pt x="1437" y="59"/>
                    <a:pt x="1449" y="8"/>
                    <a:pt x="1437" y="8"/>
                  </a:cubicBezTo>
                  <a:cubicBezTo>
                    <a:pt x="1425" y="8"/>
                    <a:pt x="1349" y="0"/>
                    <a:pt x="1257" y="87"/>
                  </a:cubicBezTo>
                  <a:cubicBezTo>
                    <a:pt x="1166" y="179"/>
                    <a:pt x="983" y="406"/>
                    <a:pt x="791" y="390"/>
                  </a:cubicBezTo>
                  <a:cubicBezTo>
                    <a:pt x="601" y="370"/>
                    <a:pt x="700" y="263"/>
                    <a:pt x="700" y="263"/>
                  </a:cubicBezTo>
                  <a:cubicBezTo>
                    <a:pt x="700" y="263"/>
                    <a:pt x="859" y="211"/>
                    <a:pt x="903" y="211"/>
                  </a:cubicBezTo>
                  <a:cubicBezTo>
                    <a:pt x="943" y="211"/>
                    <a:pt x="1055" y="115"/>
                    <a:pt x="1003" y="8"/>
                  </a:cubicBezTo>
                </a:path>
              </a:pathLst>
            </a:custGeom>
            <a:solidFill>
              <a:srgbClr val="FDD8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63"/>
            <p:cNvSpPr>
              <a:spLocks/>
            </p:cNvSpPr>
            <p:nvPr/>
          </p:nvSpPr>
          <p:spPr bwMode="auto">
            <a:xfrm>
              <a:off x="13432163" y="10026966"/>
              <a:ext cx="315301" cy="342583"/>
            </a:xfrm>
            <a:custGeom>
              <a:avLst/>
              <a:gdLst>
                <a:gd name="T0" fmla="*/ 0 w 661"/>
                <a:gd name="T1" fmla="*/ 156 h 718"/>
                <a:gd name="T2" fmla="*/ 274 w 661"/>
                <a:gd name="T3" fmla="*/ 0 h 718"/>
                <a:gd name="T4" fmla="*/ 660 w 661"/>
                <a:gd name="T5" fmla="*/ 565 h 718"/>
                <a:gd name="T6" fmla="*/ 402 w 661"/>
                <a:gd name="T7" fmla="*/ 717 h 718"/>
                <a:gd name="T8" fmla="*/ 0 w 661"/>
                <a:gd name="T9" fmla="*/ 156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718">
                  <a:moveTo>
                    <a:pt x="0" y="156"/>
                  </a:moveTo>
                  <a:lnTo>
                    <a:pt x="274" y="0"/>
                  </a:lnTo>
                  <a:lnTo>
                    <a:pt x="660" y="565"/>
                  </a:lnTo>
                  <a:lnTo>
                    <a:pt x="402" y="717"/>
                  </a:lnTo>
                  <a:lnTo>
                    <a:pt x="0" y="156"/>
                  </a:lnTo>
                </a:path>
              </a:pathLst>
            </a:custGeom>
            <a:solidFill>
              <a:srgbClr val="FCF6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64"/>
            <p:cNvSpPr>
              <a:spLocks/>
            </p:cNvSpPr>
            <p:nvPr/>
          </p:nvSpPr>
          <p:spPr bwMode="auto">
            <a:xfrm>
              <a:off x="12029178" y="9079577"/>
              <a:ext cx="1652686" cy="2049152"/>
            </a:xfrm>
            <a:custGeom>
              <a:avLst/>
              <a:gdLst>
                <a:gd name="T0" fmla="*/ 493 w 3448"/>
                <a:gd name="T1" fmla="*/ 0 h 4277"/>
                <a:gd name="T2" fmla="*/ 493 w 3448"/>
                <a:gd name="T3" fmla="*/ 0 h 4277"/>
                <a:gd name="T4" fmla="*/ 1696 w 3448"/>
                <a:gd name="T5" fmla="*/ 518 h 4277"/>
                <a:gd name="T6" fmla="*/ 2448 w 3448"/>
                <a:gd name="T7" fmla="*/ 2290 h 4277"/>
                <a:gd name="T8" fmla="*/ 2997 w 3448"/>
                <a:gd name="T9" fmla="*/ 1975 h 4277"/>
                <a:gd name="T10" fmla="*/ 3447 w 3448"/>
                <a:gd name="T11" fmla="*/ 2683 h 4277"/>
                <a:gd name="T12" fmla="*/ 2372 w 3448"/>
                <a:gd name="T13" fmla="*/ 3257 h 4277"/>
                <a:gd name="T14" fmla="*/ 2182 w 3448"/>
                <a:gd name="T15" fmla="*/ 3146 h 4277"/>
                <a:gd name="T16" fmla="*/ 1389 w 3448"/>
                <a:gd name="T17" fmla="*/ 2182 h 4277"/>
                <a:gd name="T18" fmla="*/ 1389 w 3448"/>
                <a:gd name="T19" fmla="*/ 4276 h 4277"/>
                <a:gd name="T20" fmla="*/ 0 w 3448"/>
                <a:gd name="T21" fmla="*/ 4276 h 4277"/>
                <a:gd name="T22" fmla="*/ 0 w 3448"/>
                <a:gd name="T23" fmla="*/ 1975 h 4277"/>
                <a:gd name="T24" fmla="*/ 493 w 3448"/>
                <a:gd name="T25" fmla="*/ 0 h 4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8" h="4277">
                  <a:moveTo>
                    <a:pt x="493" y="0"/>
                  </a:moveTo>
                  <a:lnTo>
                    <a:pt x="493" y="0"/>
                  </a:lnTo>
                  <a:cubicBezTo>
                    <a:pt x="1696" y="518"/>
                    <a:pt x="1696" y="518"/>
                    <a:pt x="1696" y="518"/>
                  </a:cubicBezTo>
                  <a:cubicBezTo>
                    <a:pt x="2448" y="2290"/>
                    <a:pt x="2448" y="2290"/>
                    <a:pt x="2448" y="2290"/>
                  </a:cubicBezTo>
                  <a:cubicBezTo>
                    <a:pt x="2997" y="1975"/>
                    <a:pt x="2997" y="1975"/>
                    <a:pt x="2997" y="1975"/>
                  </a:cubicBezTo>
                  <a:cubicBezTo>
                    <a:pt x="3447" y="2683"/>
                    <a:pt x="3447" y="2683"/>
                    <a:pt x="3447" y="2683"/>
                  </a:cubicBezTo>
                  <a:cubicBezTo>
                    <a:pt x="3447" y="2683"/>
                    <a:pt x="2424" y="3257"/>
                    <a:pt x="2372" y="3257"/>
                  </a:cubicBezTo>
                  <a:cubicBezTo>
                    <a:pt x="2325" y="3257"/>
                    <a:pt x="2325" y="3281"/>
                    <a:pt x="2182" y="3146"/>
                  </a:cubicBezTo>
                  <a:cubicBezTo>
                    <a:pt x="2034" y="3006"/>
                    <a:pt x="1389" y="2182"/>
                    <a:pt x="1389" y="2182"/>
                  </a:cubicBezTo>
                  <a:cubicBezTo>
                    <a:pt x="1389" y="4276"/>
                    <a:pt x="1389" y="4276"/>
                    <a:pt x="1389" y="4276"/>
                  </a:cubicBezTo>
                  <a:cubicBezTo>
                    <a:pt x="0" y="4276"/>
                    <a:pt x="0" y="4276"/>
                    <a:pt x="0" y="4276"/>
                  </a:cubicBezTo>
                  <a:cubicBezTo>
                    <a:pt x="0" y="1975"/>
                    <a:pt x="0" y="1975"/>
                    <a:pt x="0" y="1975"/>
                  </a:cubicBezTo>
                  <a:cubicBezTo>
                    <a:pt x="493" y="0"/>
                    <a:pt x="493" y="0"/>
                    <a:pt x="493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65"/>
            <p:cNvSpPr>
              <a:spLocks/>
            </p:cNvSpPr>
            <p:nvPr/>
          </p:nvSpPr>
          <p:spPr bwMode="auto">
            <a:xfrm>
              <a:off x="10310893" y="10026966"/>
              <a:ext cx="317417" cy="342583"/>
            </a:xfrm>
            <a:custGeom>
              <a:avLst/>
              <a:gdLst>
                <a:gd name="T0" fmla="*/ 665 w 666"/>
                <a:gd name="T1" fmla="*/ 156 h 718"/>
                <a:gd name="T2" fmla="*/ 391 w 666"/>
                <a:gd name="T3" fmla="*/ 0 h 718"/>
                <a:gd name="T4" fmla="*/ 0 w 666"/>
                <a:gd name="T5" fmla="*/ 565 h 718"/>
                <a:gd name="T6" fmla="*/ 259 w 666"/>
                <a:gd name="T7" fmla="*/ 717 h 718"/>
                <a:gd name="T8" fmla="*/ 665 w 666"/>
                <a:gd name="T9" fmla="*/ 156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718">
                  <a:moveTo>
                    <a:pt x="665" y="156"/>
                  </a:moveTo>
                  <a:lnTo>
                    <a:pt x="391" y="0"/>
                  </a:lnTo>
                  <a:lnTo>
                    <a:pt x="0" y="565"/>
                  </a:lnTo>
                  <a:lnTo>
                    <a:pt x="259" y="717"/>
                  </a:lnTo>
                  <a:lnTo>
                    <a:pt x="665" y="156"/>
                  </a:lnTo>
                </a:path>
              </a:pathLst>
            </a:custGeom>
            <a:solidFill>
              <a:srgbClr val="FCF6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66"/>
            <p:cNvSpPr>
              <a:spLocks/>
            </p:cNvSpPr>
            <p:nvPr/>
          </p:nvSpPr>
          <p:spPr bwMode="auto">
            <a:xfrm>
              <a:off x="10378608" y="9079577"/>
              <a:ext cx="1648454" cy="2049152"/>
            </a:xfrm>
            <a:custGeom>
              <a:avLst/>
              <a:gdLst>
                <a:gd name="T0" fmla="*/ 2945 w 3440"/>
                <a:gd name="T1" fmla="*/ 0 h 4277"/>
                <a:gd name="T2" fmla="*/ 2945 w 3440"/>
                <a:gd name="T3" fmla="*/ 0 h 4277"/>
                <a:gd name="T4" fmla="*/ 1703 w 3440"/>
                <a:gd name="T5" fmla="*/ 538 h 4277"/>
                <a:gd name="T6" fmla="*/ 1003 w 3440"/>
                <a:gd name="T7" fmla="*/ 2290 h 4277"/>
                <a:gd name="T8" fmla="*/ 454 w 3440"/>
                <a:gd name="T9" fmla="*/ 1975 h 4277"/>
                <a:gd name="T10" fmla="*/ 0 w 3440"/>
                <a:gd name="T11" fmla="*/ 2683 h 4277"/>
                <a:gd name="T12" fmla="*/ 1074 w 3440"/>
                <a:gd name="T13" fmla="*/ 3257 h 4277"/>
                <a:gd name="T14" fmla="*/ 1269 w 3440"/>
                <a:gd name="T15" fmla="*/ 3146 h 4277"/>
                <a:gd name="T16" fmla="*/ 2062 w 3440"/>
                <a:gd name="T17" fmla="*/ 2182 h 4277"/>
                <a:gd name="T18" fmla="*/ 2062 w 3440"/>
                <a:gd name="T19" fmla="*/ 4276 h 4277"/>
                <a:gd name="T20" fmla="*/ 3439 w 3440"/>
                <a:gd name="T21" fmla="*/ 4276 h 4277"/>
                <a:gd name="T22" fmla="*/ 3439 w 3440"/>
                <a:gd name="T23" fmla="*/ 1975 h 4277"/>
                <a:gd name="T24" fmla="*/ 2945 w 3440"/>
                <a:gd name="T25" fmla="*/ 0 h 4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0" h="4277">
                  <a:moveTo>
                    <a:pt x="2945" y="0"/>
                  </a:moveTo>
                  <a:lnTo>
                    <a:pt x="2945" y="0"/>
                  </a:lnTo>
                  <a:cubicBezTo>
                    <a:pt x="1703" y="538"/>
                    <a:pt x="1703" y="538"/>
                    <a:pt x="1703" y="538"/>
                  </a:cubicBezTo>
                  <a:cubicBezTo>
                    <a:pt x="1003" y="2290"/>
                    <a:pt x="1003" y="2290"/>
                    <a:pt x="1003" y="2290"/>
                  </a:cubicBezTo>
                  <a:cubicBezTo>
                    <a:pt x="454" y="1975"/>
                    <a:pt x="454" y="1975"/>
                    <a:pt x="454" y="1975"/>
                  </a:cubicBezTo>
                  <a:cubicBezTo>
                    <a:pt x="0" y="2683"/>
                    <a:pt x="0" y="2683"/>
                    <a:pt x="0" y="2683"/>
                  </a:cubicBezTo>
                  <a:cubicBezTo>
                    <a:pt x="0" y="2683"/>
                    <a:pt x="1027" y="3257"/>
                    <a:pt x="1074" y="3257"/>
                  </a:cubicBezTo>
                  <a:cubicBezTo>
                    <a:pt x="1122" y="3257"/>
                    <a:pt x="1122" y="3281"/>
                    <a:pt x="1269" y="3146"/>
                  </a:cubicBezTo>
                  <a:cubicBezTo>
                    <a:pt x="1413" y="3006"/>
                    <a:pt x="2062" y="2182"/>
                    <a:pt x="2062" y="2182"/>
                  </a:cubicBezTo>
                  <a:cubicBezTo>
                    <a:pt x="2062" y="4276"/>
                    <a:pt x="2062" y="4276"/>
                    <a:pt x="2062" y="4276"/>
                  </a:cubicBezTo>
                  <a:cubicBezTo>
                    <a:pt x="3439" y="4276"/>
                    <a:pt x="3439" y="4276"/>
                    <a:pt x="3439" y="4276"/>
                  </a:cubicBezTo>
                  <a:cubicBezTo>
                    <a:pt x="3439" y="1975"/>
                    <a:pt x="3439" y="1975"/>
                    <a:pt x="3439" y="1975"/>
                  </a:cubicBezTo>
                  <a:cubicBezTo>
                    <a:pt x="2945" y="0"/>
                    <a:pt x="2945" y="0"/>
                    <a:pt x="2945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67"/>
            <p:cNvSpPr>
              <a:spLocks/>
            </p:cNvSpPr>
            <p:nvPr/>
          </p:nvSpPr>
          <p:spPr bwMode="auto">
            <a:xfrm>
              <a:off x="11792173" y="9064774"/>
              <a:ext cx="234889" cy="960078"/>
            </a:xfrm>
            <a:custGeom>
              <a:avLst/>
              <a:gdLst>
                <a:gd name="T0" fmla="*/ 0 w 495"/>
                <a:gd name="T1" fmla="*/ 0 h 2007"/>
                <a:gd name="T2" fmla="*/ 478 w 495"/>
                <a:gd name="T3" fmla="*/ 314 h 2007"/>
                <a:gd name="T4" fmla="*/ 494 w 495"/>
                <a:gd name="T5" fmla="*/ 2006 h 2007"/>
                <a:gd name="T6" fmla="*/ 0 w 495"/>
                <a:gd name="T7" fmla="*/ 31 h 2007"/>
                <a:gd name="T8" fmla="*/ 0 w 495"/>
                <a:gd name="T9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2007">
                  <a:moveTo>
                    <a:pt x="0" y="0"/>
                  </a:moveTo>
                  <a:lnTo>
                    <a:pt x="478" y="314"/>
                  </a:lnTo>
                  <a:lnTo>
                    <a:pt x="494" y="2006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E8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68"/>
            <p:cNvSpPr>
              <a:spLocks/>
            </p:cNvSpPr>
            <p:nvPr/>
          </p:nvSpPr>
          <p:spPr bwMode="auto">
            <a:xfrm>
              <a:off x="11792173" y="9064774"/>
              <a:ext cx="234889" cy="960078"/>
            </a:xfrm>
            <a:custGeom>
              <a:avLst/>
              <a:gdLst>
                <a:gd name="T0" fmla="*/ 0 w 495"/>
                <a:gd name="T1" fmla="*/ 0 h 2007"/>
                <a:gd name="T2" fmla="*/ 478 w 495"/>
                <a:gd name="T3" fmla="*/ 314 h 2007"/>
                <a:gd name="T4" fmla="*/ 494 w 495"/>
                <a:gd name="T5" fmla="*/ 2006 h 2007"/>
                <a:gd name="T6" fmla="*/ 0 w 495"/>
                <a:gd name="T7" fmla="*/ 31 h 2007"/>
                <a:gd name="T8" fmla="*/ 0 w 495"/>
                <a:gd name="T9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2007">
                  <a:moveTo>
                    <a:pt x="0" y="0"/>
                  </a:moveTo>
                  <a:lnTo>
                    <a:pt x="478" y="314"/>
                  </a:lnTo>
                  <a:lnTo>
                    <a:pt x="494" y="2006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E8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69"/>
            <p:cNvSpPr>
              <a:spLocks/>
            </p:cNvSpPr>
            <p:nvPr/>
          </p:nvSpPr>
          <p:spPr bwMode="auto">
            <a:xfrm>
              <a:off x="12016482" y="9071118"/>
              <a:ext cx="247585" cy="953733"/>
            </a:xfrm>
            <a:custGeom>
              <a:avLst/>
              <a:gdLst>
                <a:gd name="T0" fmla="*/ 521 w 522"/>
                <a:gd name="T1" fmla="*/ 0 h 1995"/>
                <a:gd name="T2" fmla="*/ 0 w 522"/>
                <a:gd name="T3" fmla="*/ 294 h 1995"/>
                <a:gd name="T4" fmla="*/ 28 w 522"/>
                <a:gd name="T5" fmla="*/ 1994 h 1995"/>
                <a:gd name="T6" fmla="*/ 521 w 522"/>
                <a:gd name="T7" fmla="*/ 19 h 1995"/>
                <a:gd name="T8" fmla="*/ 521 w 522"/>
                <a:gd name="T9" fmla="*/ 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1995">
                  <a:moveTo>
                    <a:pt x="521" y="0"/>
                  </a:moveTo>
                  <a:lnTo>
                    <a:pt x="0" y="294"/>
                  </a:lnTo>
                  <a:lnTo>
                    <a:pt x="28" y="1994"/>
                  </a:lnTo>
                  <a:lnTo>
                    <a:pt x="521" y="19"/>
                  </a:lnTo>
                  <a:lnTo>
                    <a:pt x="521" y="0"/>
                  </a:lnTo>
                </a:path>
              </a:pathLst>
            </a:custGeom>
            <a:solidFill>
              <a:srgbClr val="F3F3F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70"/>
            <p:cNvSpPr>
              <a:spLocks/>
            </p:cNvSpPr>
            <p:nvPr/>
          </p:nvSpPr>
          <p:spPr bwMode="auto">
            <a:xfrm>
              <a:off x="12016482" y="9071118"/>
              <a:ext cx="247585" cy="953733"/>
            </a:xfrm>
            <a:custGeom>
              <a:avLst/>
              <a:gdLst>
                <a:gd name="T0" fmla="*/ 521 w 522"/>
                <a:gd name="T1" fmla="*/ 0 h 1995"/>
                <a:gd name="T2" fmla="*/ 0 w 522"/>
                <a:gd name="T3" fmla="*/ 294 h 1995"/>
                <a:gd name="T4" fmla="*/ 28 w 522"/>
                <a:gd name="T5" fmla="*/ 1994 h 1995"/>
                <a:gd name="T6" fmla="*/ 521 w 522"/>
                <a:gd name="T7" fmla="*/ 19 h 1995"/>
                <a:gd name="T8" fmla="*/ 521 w 522"/>
                <a:gd name="T9" fmla="*/ 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1995">
                  <a:moveTo>
                    <a:pt x="521" y="0"/>
                  </a:moveTo>
                  <a:lnTo>
                    <a:pt x="0" y="294"/>
                  </a:lnTo>
                  <a:lnTo>
                    <a:pt x="28" y="1994"/>
                  </a:lnTo>
                  <a:lnTo>
                    <a:pt x="521" y="19"/>
                  </a:lnTo>
                  <a:lnTo>
                    <a:pt x="521" y="0"/>
                  </a:lnTo>
                </a:path>
              </a:pathLst>
            </a:custGeom>
            <a:solidFill>
              <a:srgbClr val="F3F3F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71"/>
            <p:cNvSpPr>
              <a:spLocks/>
            </p:cNvSpPr>
            <p:nvPr/>
          </p:nvSpPr>
          <p:spPr bwMode="auto">
            <a:xfrm>
              <a:off x="12016482" y="9212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D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72"/>
            <p:cNvSpPr>
              <a:spLocks/>
            </p:cNvSpPr>
            <p:nvPr/>
          </p:nvSpPr>
          <p:spPr bwMode="auto">
            <a:xfrm>
              <a:off x="12016482" y="9212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D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73"/>
            <p:cNvSpPr>
              <a:spLocks/>
            </p:cNvSpPr>
            <p:nvPr/>
          </p:nvSpPr>
          <p:spPr bwMode="auto">
            <a:xfrm>
              <a:off x="11847192" y="9301621"/>
              <a:ext cx="179870" cy="723230"/>
            </a:xfrm>
            <a:custGeom>
              <a:avLst/>
              <a:gdLst>
                <a:gd name="T0" fmla="*/ 0 w 380"/>
                <a:gd name="T1" fmla="*/ 0 h 1513"/>
                <a:gd name="T2" fmla="*/ 0 w 380"/>
                <a:gd name="T3" fmla="*/ 0 h 1513"/>
                <a:gd name="T4" fmla="*/ 379 w 380"/>
                <a:gd name="T5" fmla="*/ 1512 h 1513"/>
                <a:gd name="T6" fmla="*/ 0 w 380"/>
                <a:gd name="T7" fmla="*/ 0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1513">
                  <a:moveTo>
                    <a:pt x="0" y="0"/>
                  </a:moveTo>
                  <a:lnTo>
                    <a:pt x="0" y="0"/>
                  </a:lnTo>
                  <a:lnTo>
                    <a:pt x="379" y="1512"/>
                  </a:lnTo>
                  <a:lnTo>
                    <a:pt x="0" y="0"/>
                  </a:lnTo>
                </a:path>
              </a:pathLst>
            </a:custGeom>
            <a:solidFill>
              <a:srgbClr val="7B83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74"/>
            <p:cNvSpPr>
              <a:spLocks/>
            </p:cNvSpPr>
            <p:nvPr/>
          </p:nvSpPr>
          <p:spPr bwMode="auto">
            <a:xfrm>
              <a:off x="11847192" y="9301621"/>
              <a:ext cx="179870" cy="723230"/>
            </a:xfrm>
            <a:custGeom>
              <a:avLst/>
              <a:gdLst>
                <a:gd name="T0" fmla="*/ 0 w 380"/>
                <a:gd name="T1" fmla="*/ 0 h 1513"/>
                <a:gd name="T2" fmla="*/ 0 w 380"/>
                <a:gd name="T3" fmla="*/ 0 h 1513"/>
                <a:gd name="T4" fmla="*/ 379 w 380"/>
                <a:gd name="T5" fmla="*/ 1512 h 1513"/>
                <a:gd name="T6" fmla="*/ 0 w 380"/>
                <a:gd name="T7" fmla="*/ 0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1513">
                  <a:moveTo>
                    <a:pt x="0" y="0"/>
                  </a:moveTo>
                  <a:lnTo>
                    <a:pt x="0" y="0"/>
                  </a:lnTo>
                  <a:lnTo>
                    <a:pt x="379" y="1512"/>
                  </a:lnTo>
                  <a:lnTo>
                    <a:pt x="0" y="0"/>
                  </a:lnTo>
                </a:path>
              </a:pathLst>
            </a:custGeom>
            <a:solidFill>
              <a:srgbClr val="7B83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75"/>
            <p:cNvSpPr>
              <a:spLocks/>
            </p:cNvSpPr>
            <p:nvPr/>
          </p:nvSpPr>
          <p:spPr bwMode="auto">
            <a:xfrm>
              <a:off x="11847192" y="9212804"/>
              <a:ext cx="179870" cy="814163"/>
            </a:xfrm>
            <a:custGeom>
              <a:avLst/>
              <a:gdLst>
                <a:gd name="T0" fmla="*/ 351 w 380"/>
                <a:gd name="T1" fmla="*/ 0 h 1701"/>
                <a:gd name="T2" fmla="*/ 0 w 380"/>
                <a:gd name="T3" fmla="*/ 188 h 1701"/>
                <a:gd name="T4" fmla="*/ 379 w 380"/>
                <a:gd name="T5" fmla="*/ 1700 h 1701"/>
                <a:gd name="T6" fmla="*/ 351 w 380"/>
                <a:gd name="T7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1701">
                  <a:moveTo>
                    <a:pt x="351" y="0"/>
                  </a:moveTo>
                  <a:lnTo>
                    <a:pt x="0" y="188"/>
                  </a:lnTo>
                  <a:lnTo>
                    <a:pt x="379" y="1700"/>
                  </a:lnTo>
                  <a:lnTo>
                    <a:pt x="351" y="0"/>
                  </a:lnTo>
                </a:path>
              </a:pathLst>
            </a:custGeom>
            <a:solidFill>
              <a:srgbClr val="D7D7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76"/>
            <p:cNvSpPr>
              <a:spLocks/>
            </p:cNvSpPr>
            <p:nvPr/>
          </p:nvSpPr>
          <p:spPr bwMode="auto">
            <a:xfrm>
              <a:off x="11847192" y="9212804"/>
              <a:ext cx="179870" cy="814163"/>
            </a:xfrm>
            <a:custGeom>
              <a:avLst/>
              <a:gdLst>
                <a:gd name="T0" fmla="*/ 351 w 380"/>
                <a:gd name="T1" fmla="*/ 0 h 1701"/>
                <a:gd name="T2" fmla="*/ 0 w 380"/>
                <a:gd name="T3" fmla="*/ 188 h 1701"/>
                <a:gd name="T4" fmla="*/ 379 w 380"/>
                <a:gd name="T5" fmla="*/ 1700 h 1701"/>
                <a:gd name="T6" fmla="*/ 351 w 380"/>
                <a:gd name="T7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1701">
                  <a:moveTo>
                    <a:pt x="351" y="0"/>
                  </a:moveTo>
                  <a:lnTo>
                    <a:pt x="0" y="188"/>
                  </a:lnTo>
                  <a:lnTo>
                    <a:pt x="379" y="1700"/>
                  </a:lnTo>
                  <a:lnTo>
                    <a:pt x="351" y="0"/>
                  </a:lnTo>
                </a:path>
              </a:pathLst>
            </a:custGeom>
            <a:solidFill>
              <a:srgbClr val="D7D7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77"/>
            <p:cNvSpPr>
              <a:spLocks/>
            </p:cNvSpPr>
            <p:nvPr/>
          </p:nvSpPr>
          <p:spPr bwMode="auto">
            <a:xfrm>
              <a:off x="12029178" y="9286818"/>
              <a:ext cx="184102" cy="738033"/>
            </a:xfrm>
            <a:custGeom>
              <a:avLst/>
              <a:gdLst>
                <a:gd name="T0" fmla="*/ 386 w 387"/>
                <a:gd name="T1" fmla="*/ 0 h 1545"/>
                <a:gd name="T2" fmla="*/ 0 w 387"/>
                <a:gd name="T3" fmla="*/ 1544 h 1545"/>
                <a:gd name="T4" fmla="*/ 386 w 387"/>
                <a:gd name="T5" fmla="*/ 0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7" h="1545">
                  <a:moveTo>
                    <a:pt x="386" y="0"/>
                  </a:moveTo>
                  <a:lnTo>
                    <a:pt x="0" y="1544"/>
                  </a:lnTo>
                  <a:lnTo>
                    <a:pt x="386" y="0"/>
                  </a:lnTo>
                </a:path>
              </a:pathLst>
            </a:custGeom>
            <a:solidFill>
              <a:srgbClr val="8796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78"/>
            <p:cNvSpPr>
              <a:spLocks/>
            </p:cNvSpPr>
            <p:nvPr/>
          </p:nvSpPr>
          <p:spPr bwMode="auto">
            <a:xfrm>
              <a:off x="12029178" y="9286818"/>
              <a:ext cx="184102" cy="738033"/>
            </a:xfrm>
            <a:custGeom>
              <a:avLst/>
              <a:gdLst>
                <a:gd name="T0" fmla="*/ 386 w 387"/>
                <a:gd name="T1" fmla="*/ 0 h 1545"/>
                <a:gd name="T2" fmla="*/ 0 w 387"/>
                <a:gd name="T3" fmla="*/ 1544 h 1545"/>
                <a:gd name="T4" fmla="*/ 386 w 387"/>
                <a:gd name="T5" fmla="*/ 0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7" h="1545">
                  <a:moveTo>
                    <a:pt x="386" y="0"/>
                  </a:moveTo>
                  <a:lnTo>
                    <a:pt x="0" y="1544"/>
                  </a:lnTo>
                  <a:lnTo>
                    <a:pt x="386" y="0"/>
                  </a:lnTo>
                </a:path>
              </a:pathLst>
            </a:custGeom>
            <a:solidFill>
              <a:srgbClr val="8796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79"/>
            <p:cNvSpPr>
              <a:spLocks/>
            </p:cNvSpPr>
            <p:nvPr/>
          </p:nvSpPr>
          <p:spPr bwMode="auto">
            <a:xfrm>
              <a:off x="12016482" y="9212804"/>
              <a:ext cx="196799" cy="814163"/>
            </a:xfrm>
            <a:custGeom>
              <a:avLst/>
              <a:gdLst>
                <a:gd name="T0" fmla="*/ 0 w 415"/>
                <a:gd name="T1" fmla="*/ 0 h 1701"/>
                <a:gd name="T2" fmla="*/ 0 w 415"/>
                <a:gd name="T3" fmla="*/ 0 h 1701"/>
                <a:gd name="T4" fmla="*/ 28 w 415"/>
                <a:gd name="T5" fmla="*/ 1700 h 1701"/>
                <a:gd name="T6" fmla="*/ 414 w 415"/>
                <a:gd name="T7" fmla="*/ 156 h 1701"/>
                <a:gd name="T8" fmla="*/ 0 w 415"/>
                <a:gd name="T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1701">
                  <a:moveTo>
                    <a:pt x="0" y="0"/>
                  </a:moveTo>
                  <a:lnTo>
                    <a:pt x="0" y="0"/>
                  </a:lnTo>
                  <a:lnTo>
                    <a:pt x="28" y="1700"/>
                  </a:lnTo>
                  <a:lnTo>
                    <a:pt x="414" y="156"/>
                  </a:lnTo>
                  <a:lnTo>
                    <a:pt x="0" y="0"/>
                  </a:lnTo>
                </a:path>
              </a:pathLst>
            </a:custGeom>
            <a:solidFill>
              <a:srgbClr val="DDD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80"/>
            <p:cNvSpPr>
              <a:spLocks/>
            </p:cNvSpPr>
            <p:nvPr/>
          </p:nvSpPr>
          <p:spPr bwMode="auto">
            <a:xfrm>
              <a:off x="12016482" y="9212804"/>
              <a:ext cx="196799" cy="814163"/>
            </a:xfrm>
            <a:custGeom>
              <a:avLst/>
              <a:gdLst>
                <a:gd name="T0" fmla="*/ 0 w 415"/>
                <a:gd name="T1" fmla="*/ 0 h 1701"/>
                <a:gd name="T2" fmla="*/ 0 w 415"/>
                <a:gd name="T3" fmla="*/ 0 h 1701"/>
                <a:gd name="T4" fmla="*/ 28 w 415"/>
                <a:gd name="T5" fmla="*/ 1700 h 1701"/>
                <a:gd name="T6" fmla="*/ 414 w 415"/>
                <a:gd name="T7" fmla="*/ 156 h 1701"/>
                <a:gd name="T8" fmla="*/ 0 w 415"/>
                <a:gd name="T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1701">
                  <a:moveTo>
                    <a:pt x="0" y="0"/>
                  </a:moveTo>
                  <a:lnTo>
                    <a:pt x="0" y="0"/>
                  </a:lnTo>
                  <a:lnTo>
                    <a:pt x="28" y="1700"/>
                  </a:lnTo>
                  <a:lnTo>
                    <a:pt x="414" y="156"/>
                  </a:lnTo>
                  <a:lnTo>
                    <a:pt x="0" y="0"/>
                  </a:lnTo>
                </a:path>
              </a:pathLst>
            </a:custGeom>
            <a:solidFill>
              <a:srgbClr val="DDD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81"/>
            <p:cNvSpPr>
              <a:spLocks/>
            </p:cNvSpPr>
            <p:nvPr/>
          </p:nvSpPr>
          <p:spPr bwMode="auto">
            <a:xfrm>
              <a:off x="11931837" y="9212804"/>
              <a:ext cx="95225" cy="814163"/>
            </a:xfrm>
            <a:custGeom>
              <a:avLst/>
              <a:gdLst>
                <a:gd name="T0" fmla="*/ 203 w 204"/>
                <a:gd name="T1" fmla="*/ 1700 h 1701"/>
                <a:gd name="T2" fmla="*/ 175 w 204"/>
                <a:gd name="T3" fmla="*/ 339 h 1701"/>
                <a:gd name="T4" fmla="*/ 175 w 204"/>
                <a:gd name="T5" fmla="*/ 0 h 1701"/>
                <a:gd name="T6" fmla="*/ 0 w 204"/>
                <a:gd name="T7" fmla="*/ 96 h 1701"/>
                <a:gd name="T8" fmla="*/ 107 w 204"/>
                <a:gd name="T9" fmla="*/ 247 h 1701"/>
                <a:gd name="T10" fmla="*/ 24 w 204"/>
                <a:gd name="T11" fmla="*/ 1031 h 1701"/>
                <a:gd name="T12" fmla="*/ 203 w 204"/>
                <a:gd name="T13" fmla="*/ 170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1701">
                  <a:moveTo>
                    <a:pt x="203" y="1700"/>
                  </a:moveTo>
                  <a:lnTo>
                    <a:pt x="175" y="339"/>
                  </a:lnTo>
                  <a:lnTo>
                    <a:pt x="175" y="0"/>
                  </a:lnTo>
                  <a:lnTo>
                    <a:pt x="0" y="96"/>
                  </a:lnTo>
                  <a:lnTo>
                    <a:pt x="107" y="247"/>
                  </a:lnTo>
                  <a:lnTo>
                    <a:pt x="24" y="1031"/>
                  </a:lnTo>
                  <a:lnTo>
                    <a:pt x="203" y="17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82"/>
            <p:cNvSpPr>
              <a:spLocks/>
            </p:cNvSpPr>
            <p:nvPr/>
          </p:nvSpPr>
          <p:spPr bwMode="auto">
            <a:xfrm>
              <a:off x="12016482" y="9212804"/>
              <a:ext cx="90993" cy="814163"/>
            </a:xfrm>
            <a:custGeom>
              <a:avLst/>
              <a:gdLst>
                <a:gd name="T0" fmla="*/ 28 w 196"/>
                <a:gd name="T1" fmla="*/ 1700 h 1701"/>
                <a:gd name="T2" fmla="*/ 0 w 196"/>
                <a:gd name="T3" fmla="*/ 339 h 1701"/>
                <a:gd name="T4" fmla="*/ 0 w 196"/>
                <a:gd name="T5" fmla="*/ 0 h 1701"/>
                <a:gd name="T6" fmla="*/ 180 w 196"/>
                <a:gd name="T7" fmla="*/ 96 h 1701"/>
                <a:gd name="T8" fmla="*/ 68 w 196"/>
                <a:gd name="T9" fmla="*/ 247 h 1701"/>
                <a:gd name="T10" fmla="*/ 195 w 196"/>
                <a:gd name="T11" fmla="*/ 1059 h 1701"/>
                <a:gd name="T12" fmla="*/ 28 w 196"/>
                <a:gd name="T13" fmla="*/ 170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701">
                  <a:moveTo>
                    <a:pt x="28" y="1700"/>
                  </a:moveTo>
                  <a:lnTo>
                    <a:pt x="0" y="339"/>
                  </a:lnTo>
                  <a:lnTo>
                    <a:pt x="0" y="0"/>
                  </a:lnTo>
                  <a:lnTo>
                    <a:pt x="180" y="96"/>
                  </a:lnTo>
                  <a:lnTo>
                    <a:pt x="68" y="247"/>
                  </a:lnTo>
                  <a:lnTo>
                    <a:pt x="195" y="1059"/>
                  </a:lnTo>
                  <a:lnTo>
                    <a:pt x="28" y="170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83"/>
            <p:cNvSpPr>
              <a:spLocks/>
            </p:cNvSpPr>
            <p:nvPr/>
          </p:nvSpPr>
          <p:spPr bwMode="auto">
            <a:xfrm>
              <a:off x="11942418" y="9212804"/>
              <a:ext cx="84645" cy="814163"/>
            </a:xfrm>
            <a:custGeom>
              <a:avLst/>
              <a:gdLst>
                <a:gd name="T0" fmla="*/ 179 w 180"/>
                <a:gd name="T1" fmla="*/ 1680 h 1701"/>
                <a:gd name="T2" fmla="*/ 179 w 180"/>
                <a:gd name="T3" fmla="*/ 1700 h 1701"/>
                <a:gd name="T4" fmla="*/ 0 w 180"/>
                <a:gd name="T5" fmla="*/ 1031 h 1701"/>
                <a:gd name="T6" fmla="*/ 151 w 180"/>
                <a:gd name="T7" fmla="*/ 0 h 1701"/>
                <a:gd name="T8" fmla="*/ 179 w 180"/>
                <a:gd name="T9" fmla="*/ 168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701">
                  <a:moveTo>
                    <a:pt x="179" y="1680"/>
                  </a:moveTo>
                  <a:lnTo>
                    <a:pt x="179" y="1700"/>
                  </a:lnTo>
                  <a:lnTo>
                    <a:pt x="0" y="1031"/>
                  </a:lnTo>
                  <a:lnTo>
                    <a:pt x="151" y="0"/>
                  </a:lnTo>
                  <a:lnTo>
                    <a:pt x="179" y="168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84"/>
            <p:cNvSpPr>
              <a:spLocks/>
            </p:cNvSpPr>
            <p:nvPr/>
          </p:nvSpPr>
          <p:spPr bwMode="auto">
            <a:xfrm>
              <a:off x="11557285" y="9064774"/>
              <a:ext cx="469778" cy="960078"/>
            </a:xfrm>
            <a:custGeom>
              <a:avLst/>
              <a:gdLst>
                <a:gd name="T0" fmla="*/ 489 w 984"/>
                <a:gd name="T1" fmla="*/ 0 h 2007"/>
                <a:gd name="T2" fmla="*/ 0 w 984"/>
                <a:gd name="T3" fmla="*/ 227 h 2007"/>
                <a:gd name="T4" fmla="*/ 294 w 984"/>
                <a:gd name="T5" fmla="*/ 537 h 2007"/>
                <a:gd name="T6" fmla="*/ 159 w 984"/>
                <a:gd name="T7" fmla="*/ 804 h 2007"/>
                <a:gd name="T8" fmla="*/ 983 w 984"/>
                <a:gd name="T9" fmla="*/ 2006 h 2007"/>
                <a:gd name="T10" fmla="*/ 489 w 984"/>
                <a:gd name="T11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4" h="2007">
                  <a:moveTo>
                    <a:pt x="489" y="0"/>
                  </a:moveTo>
                  <a:lnTo>
                    <a:pt x="0" y="227"/>
                  </a:lnTo>
                  <a:lnTo>
                    <a:pt x="294" y="537"/>
                  </a:lnTo>
                  <a:lnTo>
                    <a:pt x="159" y="804"/>
                  </a:lnTo>
                  <a:lnTo>
                    <a:pt x="983" y="2006"/>
                  </a:lnTo>
                  <a:lnTo>
                    <a:pt x="489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85"/>
            <p:cNvSpPr>
              <a:spLocks/>
            </p:cNvSpPr>
            <p:nvPr/>
          </p:nvSpPr>
          <p:spPr bwMode="auto">
            <a:xfrm>
              <a:off x="12024946" y="9071118"/>
              <a:ext cx="471894" cy="953733"/>
            </a:xfrm>
            <a:custGeom>
              <a:avLst/>
              <a:gdLst>
                <a:gd name="T0" fmla="*/ 501 w 989"/>
                <a:gd name="T1" fmla="*/ 0 h 1995"/>
                <a:gd name="T2" fmla="*/ 988 w 989"/>
                <a:gd name="T3" fmla="*/ 207 h 1995"/>
                <a:gd name="T4" fmla="*/ 684 w 989"/>
                <a:gd name="T5" fmla="*/ 525 h 1995"/>
                <a:gd name="T6" fmla="*/ 824 w 989"/>
                <a:gd name="T7" fmla="*/ 792 h 1995"/>
                <a:gd name="T8" fmla="*/ 0 w 989"/>
                <a:gd name="T9" fmla="*/ 1994 h 1995"/>
                <a:gd name="T10" fmla="*/ 501 w 989"/>
                <a:gd name="T11" fmla="*/ 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1995">
                  <a:moveTo>
                    <a:pt x="501" y="0"/>
                  </a:moveTo>
                  <a:lnTo>
                    <a:pt x="988" y="207"/>
                  </a:lnTo>
                  <a:lnTo>
                    <a:pt x="684" y="525"/>
                  </a:lnTo>
                  <a:lnTo>
                    <a:pt x="824" y="792"/>
                  </a:lnTo>
                  <a:lnTo>
                    <a:pt x="0" y="1994"/>
                  </a:lnTo>
                  <a:lnTo>
                    <a:pt x="501" y="0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86"/>
            <p:cNvSpPr>
              <a:spLocks/>
            </p:cNvSpPr>
            <p:nvPr/>
          </p:nvSpPr>
          <p:spPr bwMode="auto">
            <a:xfrm>
              <a:off x="11487453" y="10614855"/>
              <a:ext cx="292024" cy="69785"/>
            </a:xfrm>
            <a:custGeom>
              <a:avLst/>
              <a:gdLst>
                <a:gd name="T0" fmla="*/ 613 w 614"/>
                <a:gd name="T1" fmla="*/ 147 h 148"/>
                <a:gd name="T2" fmla="*/ 0 w 614"/>
                <a:gd name="T3" fmla="*/ 147 h 148"/>
                <a:gd name="T4" fmla="*/ 0 w 614"/>
                <a:gd name="T5" fmla="*/ 0 h 148"/>
                <a:gd name="T6" fmla="*/ 613 w 614"/>
                <a:gd name="T7" fmla="*/ 0 h 148"/>
                <a:gd name="T8" fmla="*/ 613 w 614"/>
                <a:gd name="T9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4" h="148">
                  <a:moveTo>
                    <a:pt x="613" y="147"/>
                  </a:moveTo>
                  <a:lnTo>
                    <a:pt x="0" y="147"/>
                  </a:lnTo>
                  <a:lnTo>
                    <a:pt x="0" y="0"/>
                  </a:lnTo>
                  <a:lnTo>
                    <a:pt x="613" y="0"/>
                  </a:lnTo>
                  <a:lnTo>
                    <a:pt x="613" y="14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87"/>
            <p:cNvSpPr>
              <a:spLocks/>
            </p:cNvSpPr>
            <p:nvPr/>
          </p:nvSpPr>
          <p:spPr bwMode="auto">
            <a:xfrm>
              <a:off x="12276764" y="10614855"/>
              <a:ext cx="292024" cy="69785"/>
            </a:xfrm>
            <a:custGeom>
              <a:avLst/>
              <a:gdLst>
                <a:gd name="T0" fmla="*/ 613 w 614"/>
                <a:gd name="T1" fmla="*/ 147 h 148"/>
                <a:gd name="T2" fmla="*/ 0 w 614"/>
                <a:gd name="T3" fmla="*/ 147 h 148"/>
                <a:gd name="T4" fmla="*/ 0 w 614"/>
                <a:gd name="T5" fmla="*/ 0 h 148"/>
                <a:gd name="T6" fmla="*/ 613 w 614"/>
                <a:gd name="T7" fmla="*/ 0 h 148"/>
                <a:gd name="T8" fmla="*/ 613 w 614"/>
                <a:gd name="T9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4" h="148">
                  <a:moveTo>
                    <a:pt x="613" y="147"/>
                  </a:moveTo>
                  <a:lnTo>
                    <a:pt x="0" y="147"/>
                  </a:lnTo>
                  <a:lnTo>
                    <a:pt x="0" y="0"/>
                  </a:lnTo>
                  <a:lnTo>
                    <a:pt x="613" y="0"/>
                  </a:lnTo>
                  <a:lnTo>
                    <a:pt x="613" y="14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88"/>
            <p:cNvSpPr>
              <a:spLocks/>
            </p:cNvSpPr>
            <p:nvPr/>
          </p:nvSpPr>
          <p:spPr bwMode="auto">
            <a:xfrm>
              <a:off x="10774322" y="10739623"/>
              <a:ext cx="1580738" cy="983339"/>
            </a:xfrm>
            <a:custGeom>
              <a:avLst/>
              <a:gdLst>
                <a:gd name="T0" fmla="*/ 1027 w 3297"/>
                <a:gd name="T1" fmla="*/ 0 h 2055"/>
                <a:gd name="T2" fmla="*/ 1027 w 3297"/>
                <a:gd name="T3" fmla="*/ 0 h 2055"/>
                <a:gd name="T4" fmla="*/ 1779 w 3297"/>
                <a:gd name="T5" fmla="*/ 330 h 2055"/>
                <a:gd name="T6" fmla="*/ 2086 w 3297"/>
                <a:gd name="T7" fmla="*/ 203 h 2055"/>
                <a:gd name="T8" fmla="*/ 2512 w 3297"/>
                <a:gd name="T9" fmla="*/ 629 h 2055"/>
                <a:gd name="T10" fmla="*/ 2512 w 3297"/>
                <a:gd name="T11" fmla="*/ 669 h 2055"/>
                <a:gd name="T12" fmla="*/ 2603 w 3297"/>
                <a:gd name="T13" fmla="*/ 664 h 2055"/>
                <a:gd name="T14" fmla="*/ 3296 w 3297"/>
                <a:gd name="T15" fmla="*/ 1357 h 2055"/>
                <a:gd name="T16" fmla="*/ 2603 w 3297"/>
                <a:gd name="T17" fmla="*/ 2054 h 2055"/>
                <a:gd name="T18" fmla="*/ 1027 w 3297"/>
                <a:gd name="T19" fmla="*/ 2054 h 2055"/>
                <a:gd name="T20" fmla="*/ 0 w 3297"/>
                <a:gd name="T21" fmla="*/ 1027 h 2055"/>
                <a:gd name="T22" fmla="*/ 1027 w 3297"/>
                <a:gd name="T23" fmla="*/ 0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7" h="2055">
                  <a:moveTo>
                    <a:pt x="1027" y="0"/>
                  </a:moveTo>
                  <a:lnTo>
                    <a:pt x="1027" y="0"/>
                  </a:lnTo>
                  <a:cubicBezTo>
                    <a:pt x="1321" y="0"/>
                    <a:pt x="1592" y="127"/>
                    <a:pt x="1779" y="330"/>
                  </a:cubicBezTo>
                  <a:cubicBezTo>
                    <a:pt x="1855" y="250"/>
                    <a:pt x="1966" y="203"/>
                    <a:pt x="2086" y="203"/>
                  </a:cubicBezTo>
                  <a:cubicBezTo>
                    <a:pt x="2320" y="203"/>
                    <a:pt x="2512" y="394"/>
                    <a:pt x="2512" y="629"/>
                  </a:cubicBezTo>
                  <a:cubicBezTo>
                    <a:pt x="2512" y="645"/>
                    <a:pt x="2512" y="657"/>
                    <a:pt x="2512" y="669"/>
                  </a:cubicBezTo>
                  <a:cubicBezTo>
                    <a:pt x="2540" y="664"/>
                    <a:pt x="2571" y="664"/>
                    <a:pt x="2603" y="664"/>
                  </a:cubicBezTo>
                  <a:cubicBezTo>
                    <a:pt x="2985" y="664"/>
                    <a:pt x="3296" y="975"/>
                    <a:pt x="3296" y="1357"/>
                  </a:cubicBezTo>
                  <a:cubicBezTo>
                    <a:pt x="3296" y="1743"/>
                    <a:pt x="2985" y="2054"/>
                    <a:pt x="2603" y="2054"/>
                  </a:cubicBezTo>
                  <a:cubicBezTo>
                    <a:pt x="1027" y="2054"/>
                    <a:pt x="1027" y="2054"/>
                    <a:pt x="1027" y="2054"/>
                  </a:cubicBezTo>
                  <a:cubicBezTo>
                    <a:pt x="458" y="2054"/>
                    <a:pt x="0" y="1592"/>
                    <a:pt x="0" y="1027"/>
                  </a:cubicBezTo>
                  <a:cubicBezTo>
                    <a:pt x="0" y="462"/>
                    <a:pt x="458" y="0"/>
                    <a:pt x="1027" y="0"/>
                  </a:cubicBezTo>
                </a:path>
              </a:pathLst>
            </a:custGeom>
            <a:solidFill>
              <a:srgbClr val="D2D3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89"/>
            <p:cNvSpPr>
              <a:spLocks/>
            </p:cNvSpPr>
            <p:nvPr/>
          </p:nvSpPr>
          <p:spPr bwMode="auto">
            <a:xfrm>
              <a:off x="10774322" y="10724820"/>
              <a:ext cx="1580738" cy="981225"/>
            </a:xfrm>
            <a:custGeom>
              <a:avLst/>
              <a:gdLst>
                <a:gd name="T0" fmla="*/ 1027 w 3297"/>
                <a:gd name="T1" fmla="*/ 0 h 2051"/>
                <a:gd name="T2" fmla="*/ 1027 w 3297"/>
                <a:gd name="T3" fmla="*/ 0 h 2051"/>
                <a:gd name="T4" fmla="*/ 1779 w 3297"/>
                <a:gd name="T5" fmla="*/ 331 h 2051"/>
                <a:gd name="T6" fmla="*/ 2086 w 3297"/>
                <a:gd name="T7" fmla="*/ 199 h 2051"/>
                <a:gd name="T8" fmla="*/ 2512 w 3297"/>
                <a:gd name="T9" fmla="*/ 625 h 2051"/>
                <a:gd name="T10" fmla="*/ 2512 w 3297"/>
                <a:gd name="T11" fmla="*/ 669 h 2051"/>
                <a:gd name="T12" fmla="*/ 2603 w 3297"/>
                <a:gd name="T13" fmla="*/ 661 h 2051"/>
                <a:gd name="T14" fmla="*/ 3296 w 3297"/>
                <a:gd name="T15" fmla="*/ 1353 h 2051"/>
                <a:gd name="T16" fmla="*/ 2603 w 3297"/>
                <a:gd name="T17" fmla="*/ 2050 h 2051"/>
                <a:gd name="T18" fmla="*/ 1027 w 3297"/>
                <a:gd name="T19" fmla="*/ 2050 h 2051"/>
                <a:gd name="T20" fmla="*/ 0 w 3297"/>
                <a:gd name="T21" fmla="*/ 1023 h 2051"/>
                <a:gd name="T22" fmla="*/ 1027 w 3297"/>
                <a:gd name="T23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7" h="2051">
                  <a:moveTo>
                    <a:pt x="1027" y="0"/>
                  </a:moveTo>
                  <a:lnTo>
                    <a:pt x="1027" y="0"/>
                  </a:lnTo>
                  <a:cubicBezTo>
                    <a:pt x="1321" y="0"/>
                    <a:pt x="1592" y="128"/>
                    <a:pt x="1779" y="331"/>
                  </a:cubicBezTo>
                  <a:cubicBezTo>
                    <a:pt x="1855" y="251"/>
                    <a:pt x="1966" y="199"/>
                    <a:pt x="2086" y="199"/>
                  </a:cubicBezTo>
                  <a:cubicBezTo>
                    <a:pt x="2320" y="199"/>
                    <a:pt x="2512" y="390"/>
                    <a:pt x="2512" y="625"/>
                  </a:cubicBezTo>
                  <a:cubicBezTo>
                    <a:pt x="2512" y="641"/>
                    <a:pt x="2512" y="653"/>
                    <a:pt x="2512" y="669"/>
                  </a:cubicBezTo>
                  <a:cubicBezTo>
                    <a:pt x="2540" y="665"/>
                    <a:pt x="2571" y="661"/>
                    <a:pt x="2603" y="661"/>
                  </a:cubicBezTo>
                  <a:cubicBezTo>
                    <a:pt x="2985" y="661"/>
                    <a:pt x="3296" y="972"/>
                    <a:pt x="3296" y="1353"/>
                  </a:cubicBezTo>
                  <a:cubicBezTo>
                    <a:pt x="3296" y="1739"/>
                    <a:pt x="2985" y="2050"/>
                    <a:pt x="2603" y="2050"/>
                  </a:cubicBezTo>
                  <a:cubicBezTo>
                    <a:pt x="1027" y="2050"/>
                    <a:pt x="1027" y="2050"/>
                    <a:pt x="1027" y="2050"/>
                  </a:cubicBezTo>
                  <a:cubicBezTo>
                    <a:pt x="458" y="2050"/>
                    <a:pt x="0" y="1592"/>
                    <a:pt x="0" y="1023"/>
                  </a:cubicBezTo>
                  <a:cubicBezTo>
                    <a:pt x="0" y="458"/>
                    <a:pt x="458" y="0"/>
                    <a:pt x="1027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90"/>
            <p:cNvSpPr>
              <a:spLocks/>
            </p:cNvSpPr>
            <p:nvPr/>
          </p:nvSpPr>
          <p:spPr bwMode="auto">
            <a:xfrm>
              <a:off x="11701180" y="10750196"/>
              <a:ext cx="1582854" cy="981225"/>
            </a:xfrm>
            <a:custGeom>
              <a:avLst/>
              <a:gdLst>
                <a:gd name="T0" fmla="*/ 2273 w 3301"/>
                <a:gd name="T1" fmla="*/ 0 h 2051"/>
                <a:gd name="T2" fmla="*/ 2273 w 3301"/>
                <a:gd name="T3" fmla="*/ 0 h 2051"/>
                <a:gd name="T4" fmla="*/ 1521 w 3301"/>
                <a:gd name="T5" fmla="*/ 330 h 2051"/>
                <a:gd name="T6" fmla="*/ 1214 w 3301"/>
                <a:gd name="T7" fmla="*/ 199 h 2051"/>
                <a:gd name="T8" fmla="*/ 785 w 3301"/>
                <a:gd name="T9" fmla="*/ 625 h 2051"/>
                <a:gd name="T10" fmla="*/ 788 w 3301"/>
                <a:gd name="T11" fmla="*/ 669 h 2051"/>
                <a:gd name="T12" fmla="*/ 697 w 3301"/>
                <a:gd name="T13" fmla="*/ 660 h 2051"/>
                <a:gd name="T14" fmla="*/ 0 w 3301"/>
                <a:gd name="T15" fmla="*/ 1357 h 2051"/>
                <a:gd name="T16" fmla="*/ 697 w 3301"/>
                <a:gd name="T17" fmla="*/ 2050 h 2051"/>
                <a:gd name="T18" fmla="*/ 2273 w 3301"/>
                <a:gd name="T19" fmla="*/ 2050 h 2051"/>
                <a:gd name="T20" fmla="*/ 3300 w 3301"/>
                <a:gd name="T21" fmla="*/ 1023 h 2051"/>
                <a:gd name="T22" fmla="*/ 2273 w 3301"/>
                <a:gd name="T23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1" h="2051">
                  <a:moveTo>
                    <a:pt x="2273" y="0"/>
                  </a:moveTo>
                  <a:lnTo>
                    <a:pt x="2273" y="0"/>
                  </a:lnTo>
                  <a:cubicBezTo>
                    <a:pt x="1975" y="0"/>
                    <a:pt x="1708" y="127"/>
                    <a:pt x="1521" y="330"/>
                  </a:cubicBezTo>
                  <a:cubicBezTo>
                    <a:pt x="1441" y="251"/>
                    <a:pt x="1334" y="199"/>
                    <a:pt x="1214" y="199"/>
                  </a:cubicBezTo>
                  <a:cubicBezTo>
                    <a:pt x="975" y="199"/>
                    <a:pt x="785" y="390"/>
                    <a:pt x="785" y="625"/>
                  </a:cubicBezTo>
                  <a:cubicBezTo>
                    <a:pt x="785" y="641"/>
                    <a:pt x="785" y="653"/>
                    <a:pt x="788" y="669"/>
                  </a:cubicBezTo>
                  <a:cubicBezTo>
                    <a:pt x="757" y="665"/>
                    <a:pt x="729" y="660"/>
                    <a:pt x="697" y="660"/>
                  </a:cubicBezTo>
                  <a:cubicBezTo>
                    <a:pt x="311" y="660"/>
                    <a:pt x="0" y="971"/>
                    <a:pt x="0" y="1357"/>
                  </a:cubicBezTo>
                  <a:cubicBezTo>
                    <a:pt x="0" y="1739"/>
                    <a:pt x="311" y="2050"/>
                    <a:pt x="697" y="2050"/>
                  </a:cubicBezTo>
                  <a:cubicBezTo>
                    <a:pt x="2273" y="2050"/>
                    <a:pt x="2273" y="2050"/>
                    <a:pt x="2273" y="2050"/>
                  </a:cubicBezTo>
                  <a:cubicBezTo>
                    <a:pt x="2839" y="2050"/>
                    <a:pt x="3300" y="1592"/>
                    <a:pt x="3300" y="1023"/>
                  </a:cubicBezTo>
                  <a:cubicBezTo>
                    <a:pt x="3300" y="457"/>
                    <a:pt x="2839" y="0"/>
                    <a:pt x="2273" y="0"/>
                  </a:cubicBezTo>
                </a:path>
              </a:pathLst>
            </a:custGeom>
            <a:solidFill>
              <a:srgbClr val="D2D3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91"/>
            <p:cNvSpPr>
              <a:spLocks/>
            </p:cNvSpPr>
            <p:nvPr/>
          </p:nvSpPr>
          <p:spPr bwMode="auto">
            <a:xfrm>
              <a:off x="11701180" y="10731164"/>
              <a:ext cx="1582854" cy="981225"/>
            </a:xfrm>
            <a:custGeom>
              <a:avLst/>
              <a:gdLst>
                <a:gd name="T0" fmla="*/ 2273 w 3301"/>
                <a:gd name="T1" fmla="*/ 0 h 2051"/>
                <a:gd name="T2" fmla="*/ 2273 w 3301"/>
                <a:gd name="T3" fmla="*/ 0 h 2051"/>
                <a:gd name="T4" fmla="*/ 1521 w 3301"/>
                <a:gd name="T5" fmla="*/ 330 h 2051"/>
                <a:gd name="T6" fmla="*/ 1214 w 3301"/>
                <a:gd name="T7" fmla="*/ 199 h 2051"/>
                <a:gd name="T8" fmla="*/ 785 w 3301"/>
                <a:gd name="T9" fmla="*/ 629 h 2051"/>
                <a:gd name="T10" fmla="*/ 788 w 3301"/>
                <a:gd name="T11" fmla="*/ 669 h 2051"/>
                <a:gd name="T12" fmla="*/ 697 w 3301"/>
                <a:gd name="T13" fmla="*/ 661 h 2051"/>
                <a:gd name="T14" fmla="*/ 0 w 3301"/>
                <a:gd name="T15" fmla="*/ 1358 h 2051"/>
                <a:gd name="T16" fmla="*/ 697 w 3301"/>
                <a:gd name="T17" fmla="*/ 2050 h 2051"/>
                <a:gd name="T18" fmla="*/ 2273 w 3301"/>
                <a:gd name="T19" fmla="*/ 2050 h 2051"/>
                <a:gd name="T20" fmla="*/ 3300 w 3301"/>
                <a:gd name="T21" fmla="*/ 1027 h 2051"/>
                <a:gd name="T22" fmla="*/ 2273 w 3301"/>
                <a:gd name="T23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1" h="2051">
                  <a:moveTo>
                    <a:pt x="2273" y="0"/>
                  </a:moveTo>
                  <a:lnTo>
                    <a:pt x="2273" y="0"/>
                  </a:lnTo>
                  <a:cubicBezTo>
                    <a:pt x="1975" y="0"/>
                    <a:pt x="1708" y="128"/>
                    <a:pt x="1521" y="330"/>
                  </a:cubicBezTo>
                  <a:cubicBezTo>
                    <a:pt x="1441" y="251"/>
                    <a:pt x="1334" y="199"/>
                    <a:pt x="1214" y="199"/>
                  </a:cubicBezTo>
                  <a:cubicBezTo>
                    <a:pt x="975" y="199"/>
                    <a:pt x="785" y="390"/>
                    <a:pt x="785" y="629"/>
                  </a:cubicBezTo>
                  <a:cubicBezTo>
                    <a:pt x="785" y="641"/>
                    <a:pt x="785" y="657"/>
                    <a:pt x="788" y="669"/>
                  </a:cubicBezTo>
                  <a:cubicBezTo>
                    <a:pt x="757" y="665"/>
                    <a:pt x="729" y="661"/>
                    <a:pt x="697" y="661"/>
                  </a:cubicBezTo>
                  <a:cubicBezTo>
                    <a:pt x="311" y="661"/>
                    <a:pt x="0" y="975"/>
                    <a:pt x="0" y="1358"/>
                  </a:cubicBezTo>
                  <a:cubicBezTo>
                    <a:pt x="0" y="1739"/>
                    <a:pt x="311" y="2050"/>
                    <a:pt x="697" y="2050"/>
                  </a:cubicBezTo>
                  <a:cubicBezTo>
                    <a:pt x="2273" y="2050"/>
                    <a:pt x="2273" y="2050"/>
                    <a:pt x="2273" y="2050"/>
                  </a:cubicBezTo>
                  <a:cubicBezTo>
                    <a:pt x="2839" y="2050"/>
                    <a:pt x="3300" y="1592"/>
                    <a:pt x="3300" y="1027"/>
                  </a:cubicBezTo>
                  <a:cubicBezTo>
                    <a:pt x="3300" y="458"/>
                    <a:pt x="2839" y="0"/>
                    <a:pt x="2273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92"/>
            <p:cNvSpPr>
              <a:spLocks/>
            </p:cNvSpPr>
            <p:nvPr/>
          </p:nvSpPr>
          <p:spPr bwMode="auto">
            <a:xfrm>
              <a:off x="11646161" y="8394411"/>
              <a:ext cx="789311" cy="304518"/>
            </a:xfrm>
            <a:custGeom>
              <a:avLst/>
              <a:gdLst>
                <a:gd name="T0" fmla="*/ 1521 w 1649"/>
                <a:gd name="T1" fmla="*/ 31 h 641"/>
                <a:gd name="T2" fmla="*/ 1521 w 1649"/>
                <a:gd name="T3" fmla="*/ 31 h 641"/>
                <a:gd name="T4" fmla="*/ 1170 w 1649"/>
                <a:gd name="T5" fmla="*/ 24 h 641"/>
                <a:gd name="T6" fmla="*/ 868 w 1649"/>
                <a:gd name="T7" fmla="*/ 71 h 641"/>
                <a:gd name="T8" fmla="*/ 824 w 1649"/>
                <a:gd name="T9" fmla="*/ 71 h 641"/>
                <a:gd name="T10" fmla="*/ 780 w 1649"/>
                <a:gd name="T11" fmla="*/ 71 h 641"/>
                <a:gd name="T12" fmla="*/ 478 w 1649"/>
                <a:gd name="T13" fmla="*/ 24 h 641"/>
                <a:gd name="T14" fmla="*/ 127 w 1649"/>
                <a:gd name="T15" fmla="*/ 31 h 641"/>
                <a:gd name="T16" fmla="*/ 0 w 1649"/>
                <a:gd name="T17" fmla="*/ 47 h 641"/>
                <a:gd name="T18" fmla="*/ 0 w 1649"/>
                <a:gd name="T19" fmla="*/ 171 h 641"/>
                <a:gd name="T20" fmla="*/ 40 w 1649"/>
                <a:gd name="T21" fmla="*/ 211 h 641"/>
                <a:gd name="T22" fmla="*/ 123 w 1649"/>
                <a:gd name="T23" fmla="*/ 469 h 641"/>
                <a:gd name="T24" fmla="*/ 494 w 1649"/>
                <a:gd name="T25" fmla="*/ 597 h 641"/>
                <a:gd name="T26" fmla="*/ 780 w 1649"/>
                <a:gd name="T27" fmla="*/ 235 h 641"/>
                <a:gd name="T28" fmla="*/ 824 w 1649"/>
                <a:gd name="T29" fmla="*/ 214 h 641"/>
                <a:gd name="T30" fmla="*/ 868 w 1649"/>
                <a:gd name="T31" fmla="*/ 235 h 641"/>
                <a:gd name="T32" fmla="*/ 1154 w 1649"/>
                <a:gd name="T33" fmla="*/ 597 h 641"/>
                <a:gd name="T34" fmla="*/ 1524 w 1649"/>
                <a:gd name="T35" fmla="*/ 469 h 641"/>
                <a:gd name="T36" fmla="*/ 1608 w 1649"/>
                <a:gd name="T37" fmla="*/ 211 h 641"/>
                <a:gd name="T38" fmla="*/ 1648 w 1649"/>
                <a:gd name="T39" fmla="*/ 171 h 641"/>
                <a:gd name="T40" fmla="*/ 1648 w 1649"/>
                <a:gd name="T41" fmla="*/ 47 h 641"/>
                <a:gd name="T42" fmla="*/ 1521 w 1649"/>
                <a:gd name="T43" fmla="*/ 31 h 641"/>
                <a:gd name="T44" fmla="*/ 577 w 1649"/>
                <a:gd name="T45" fmla="*/ 537 h 641"/>
                <a:gd name="T46" fmla="*/ 577 w 1649"/>
                <a:gd name="T47" fmla="*/ 537 h 641"/>
                <a:gd name="T48" fmla="*/ 366 w 1649"/>
                <a:gd name="T49" fmla="*/ 569 h 641"/>
                <a:gd name="T50" fmla="*/ 115 w 1649"/>
                <a:gd name="T51" fmla="*/ 374 h 641"/>
                <a:gd name="T52" fmla="*/ 111 w 1649"/>
                <a:gd name="T53" fmla="*/ 139 h 641"/>
                <a:gd name="T54" fmla="*/ 386 w 1649"/>
                <a:gd name="T55" fmla="*/ 64 h 641"/>
                <a:gd name="T56" fmla="*/ 700 w 1649"/>
                <a:gd name="T57" fmla="*/ 167 h 641"/>
                <a:gd name="T58" fmla="*/ 577 w 1649"/>
                <a:gd name="T59" fmla="*/ 537 h 641"/>
                <a:gd name="T60" fmla="*/ 1533 w 1649"/>
                <a:gd name="T61" fmla="*/ 374 h 641"/>
                <a:gd name="T62" fmla="*/ 1533 w 1649"/>
                <a:gd name="T63" fmla="*/ 374 h 641"/>
                <a:gd name="T64" fmla="*/ 1282 w 1649"/>
                <a:gd name="T65" fmla="*/ 569 h 641"/>
                <a:gd name="T66" fmla="*/ 1071 w 1649"/>
                <a:gd name="T67" fmla="*/ 537 h 641"/>
                <a:gd name="T68" fmla="*/ 948 w 1649"/>
                <a:gd name="T69" fmla="*/ 167 h 641"/>
                <a:gd name="T70" fmla="*/ 1262 w 1649"/>
                <a:gd name="T71" fmla="*/ 64 h 641"/>
                <a:gd name="T72" fmla="*/ 1536 w 1649"/>
                <a:gd name="T73" fmla="*/ 139 h 641"/>
                <a:gd name="T74" fmla="*/ 1533 w 1649"/>
                <a:gd name="T75" fmla="*/ 374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9" h="641">
                  <a:moveTo>
                    <a:pt x="1521" y="31"/>
                  </a:moveTo>
                  <a:lnTo>
                    <a:pt x="1521" y="31"/>
                  </a:lnTo>
                  <a:cubicBezTo>
                    <a:pt x="1521" y="31"/>
                    <a:pt x="1313" y="0"/>
                    <a:pt x="1170" y="24"/>
                  </a:cubicBezTo>
                  <a:cubicBezTo>
                    <a:pt x="1027" y="43"/>
                    <a:pt x="908" y="75"/>
                    <a:pt x="868" y="71"/>
                  </a:cubicBezTo>
                  <a:cubicBezTo>
                    <a:pt x="832" y="71"/>
                    <a:pt x="824" y="71"/>
                    <a:pt x="824" y="71"/>
                  </a:cubicBezTo>
                  <a:cubicBezTo>
                    <a:pt x="824" y="71"/>
                    <a:pt x="816" y="71"/>
                    <a:pt x="780" y="71"/>
                  </a:cubicBezTo>
                  <a:cubicBezTo>
                    <a:pt x="740" y="75"/>
                    <a:pt x="621" y="43"/>
                    <a:pt x="478" y="24"/>
                  </a:cubicBezTo>
                  <a:cubicBezTo>
                    <a:pt x="334" y="0"/>
                    <a:pt x="127" y="31"/>
                    <a:pt x="127" y="31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0" y="171"/>
                    <a:pt x="31" y="199"/>
                    <a:pt x="40" y="211"/>
                  </a:cubicBezTo>
                  <a:cubicBezTo>
                    <a:pt x="47" y="226"/>
                    <a:pt x="95" y="398"/>
                    <a:pt x="123" y="469"/>
                  </a:cubicBezTo>
                  <a:cubicBezTo>
                    <a:pt x="151" y="537"/>
                    <a:pt x="251" y="640"/>
                    <a:pt x="494" y="597"/>
                  </a:cubicBezTo>
                  <a:cubicBezTo>
                    <a:pt x="736" y="553"/>
                    <a:pt x="764" y="254"/>
                    <a:pt x="780" y="235"/>
                  </a:cubicBezTo>
                  <a:cubicBezTo>
                    <a:pt x="796" y="219"/>
                    <a:pt x="824" y="214"/>
                    <a:pt x="824" y="214"/>
                  </a:cubicBezTo>
                  <a:cubicBezTo>
                    <a:pt x="824" y="214"/>
                    <a:pt x="852" y="219"/>
                    <a:pt x="868" y="235"/>
                  </a:cubicBezTo>
                  <a:cubicBezTo>
                    <a:pt x="883" y="254"/>
                    <a:pt x="911" y="553"/>
                    <a:pt x="1154" y="597"/>
                  </a:cubicBezTo>
                  <a:cubicBezTo>
                    <a:pt x="1397" y="640"/>
                    <a:pt x="1497" y="537"/>
                    <a:pt x="1524" y="469"/>
                  </a:cubicBezTo>
                  <a:cubicBezTo>
                    <a:pt x="1552" y="398"/>
                    <a:pt x="1600" y="226"/>
                    <a:pt x="1608" y="211"/>
                  </a:cubicBezTo>
                  <a:cubicBezTo>
                    <a:pt x="1616" y="199"/>
                    <a:pt x="1648" y="171"/>
                    <a:pt x="1648" y="171"/>
                  </a:cubicBezTo>
                  <a:cubicBezTo>
                    <a:pt x="1648" y="47"/>
                    <a:pt x="1648" y="47"/>
                    <a:pt x="1648" y="47"/>
                  </a:cubicBezTo>
                  <a:lnTo>
                    <a:pt x="1521" y="31"/>
                  </a:lnTo>
                  <a:close/>
                  <a:moveTo>
                    <a:pt x="577" y="537"/>
                  </a:moveTo>
                  <a:lnTo>
                    <a:pt x="577" y="537"/>
                  </a:lnTo>
                  <a:cubicBezTo>
                    <a:pt x="577" y="537"/>
                    <a:pt x="485" y="585"/>
                    <a:pt x="366" y="569"/>
                  </a:cubicBezTo>
                  <a:cubicBezTo>
                    <a:pt x="251" y="553"/>
                    <a:pt x="179" y="565"/>
                    <a:pt x="115" y="374"/>
                  </a:cubicBezTo>
                  <a:cubicBezTo>
                    <a:pt x="115" y="374"/>
                    <a:pt x="68" y="226"/>
                    <a:pt x="111" y="139"/>
                  </a:cubicBezTo>
                  <a:cubicBezTo>
                    <a:pt x="111" y="139"/>
                    <a:pt x="147" y="64"/>
                    <a:pt x="386" y="64"/>
                  </a:cubicBezTo>
                  <a:cubicBezTo>
                    <a:pt x="629" y="64"/>
                    <a:pt x="677" y="123"/>
                    <a:pt x="700" y="167"/>
                  </a:cubicBezTo>
                  <a:cubicBezTo>
                    <a:pt x="724" y="211"/>
                    <a:pt x="736" y="429"/>
                    <a:pt x="577" y="537"/>
                  </a:cubicBezTo>
                  <a:close/>
                  <a:moveTo>
                    <a:pt x="1533" y="374"/>
                  </a:moveTo>
                  <a:lnTo>
                    <a:pt x="1533" y="374"/>
                  </a:lnTo>
                  <a:cubicBezTo>
                    <a:pt x="1469" y="565"/>
                    <a:pt x="1397" y="553"/>
                    <a:pt x="1282" y="569"/>
                  </a:cubicBezTo>
                  <a:cubicBezTo>
                    <a:pt x="1162" y="585"/>
                    <a:pt x="1071" y="537"/>
                    <a:pt x="1071" y="537"/>
                  </a:cubicBezTo>
                  <a:cubicBezTo>
                    <a:pt x="911" y="429"/>
                    <a:pt x="923" y="211"/>
                    <a:pt x="948" y="167"/>
                  </a:cubicBezTo>
                  <a:cubicBezTo>
                    <a:pt x="971" y="123"/>
                    <a:pt x="1019" y="64"/>
                    <a:pt x="1262" y="64"/>
                  </a:cubicBezTo>
                  <a:cubicBezTo>
                    <a:pt x="1500" y="64"/>
                    <a:pt x="1536" y="139"/>
                    <a:pt x="1536" y="139"/>
                  </a:cubicBezTo>
                  <a:cubicBezTo>
                    <a:pt x="1580" y="226"/>
                    <a:pt x="1533" y="374"/>
                    <a:pt x="1533" y="374"/>
                  </a:cubicBez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Group 93"/>
          <p:cNvGrpSpPr/>
          <p:nvPr/>
        </p:nvGrpSpPr>
        <p:grpSpPr>
          <a:xfrm>
            <a:off x="5823401" y="3068477"/>
            <a:ext cx="672989" cy="234751"/>
            <a:chOff x="11448604" y="6439972"/>
            <a:chExt cx="1472816" cy="513945"/>
          </a:xfrm>
        </p:grpSpPr>
        <p:sp>
          <p:nvSpPr>
            <p:cNvPr id="93" name="Freeform: Shape 94"/>
            <p:cNvSpPr>
              <a:spLocks/>
            </p:cNvSpPr>
            <p:nvPr/>
          </p:nvSpPr>
          <p:spPr bwMode="auto">
            <a:xfrm>
              <a:off x="11448604" y="6439972"/>
              <a:ext cx="1472816" cy="513945"/>
            </a:xfrm>
            <a:custGeom>
              <a:avLst/>
              <a:gdLst>
                <a:gd name="T0" fmla="*/ 3036 w 3072"/>
                <a:gd name="T1" fmla="*/ 143 h 1078"/>
                <a:gd name="T2" fmla="*/ 3036 w 3072"/>
                <a:gd name="T3" fmla="*/ 143 h 1078"/>
                <a:gd name="T4" fmla="*/ 3071 w 3072"/>
                <a:gd name="T5" fmla="*/ 92 h 1078"/>
                <a:gd name="T6" fmla="*/ 3071 w 3072"/>
                <a:gd name="T7" fmla="*/ 51 h 1078"/>
                <a:gd name="T8" fmla="*/ 3036 w 3072"/>
                <a:gd name="T9" fmla="*/ 0 h 1078"/>
                <a:gd name="T10" fmla="*/ 34 w 3072"/>
                <a:gd name="T11" fmla="*/ 0 h 1078"/>
                <a:gd name="T12" fmla="*/ 0 w 3072"/>
                <a:gd name="T13" fmla="*/ 51 h 1078"/>
                <a:gd name="T14" fmla="*/ 0 w 3072"/>
                <a:gd name="T15" fmla="*/ 92 h 1078"/>
                <a:gd name="T16" fmla="*/ 34 w 3072"/>
                <a:gd name="T17" fmla="*/ 143 h 1078"/>
                <a:gd name="T18" fmla="*/ 82 w 3072"/>
                <a:gd name="T19" fmla="*/ 143 h 1078"/>
                <a:gd name="T20" fmla="*/ 82 w 3072"/>
                <a:gd name="T21" fmla="*/ 933 h 1078"/>
                <a:gd name="T22" fmla="*/ 34 w 3072"/>
                <a:gd name="T23" fmla="*/ 933 h 1078"/>
                <a:gd name="T24" fmla="*/ 0 w 3072"/>
                <a:gd name="T25" fmla="*/ 984 h 1078"/>
                <a:gd name="T26" fmla="*/ 0 w 3072"/>
                <a:gd name="T27" fmla="*/ 1025 h 1078"/>
                <a:gd name="T28" fmla="*/ 34 w 3072"/>
                <a:gd name="T29" fmla="*/ 1077 h 1078"/>
                <a:gd name="T30" fmla="*/ 3036 w 3072"/>
                <a:gd name="T31" fmla="*/ 1077 h 1078"/>
                <a:gd name="T32" fmla="*/ 3071 w 3072"/>
                <a:gd name="T33" fmla="*/ 1025 h 1078"/>
                <a:gd name="T34" fmla="*/ 3071 w 3072"/>
                <a:gd name="T35" fmla="*/ 984 h 1078"/>
                <a:gd name="T36" fmla="*/ 3036 w 3072"/>
                <a:gd name="T37" fmla="*/ 933 h 1078"/>
                <a:gd name="T38" fmla="*/ 2989 w 3072"/>
                <a:gd name="T39" fmla="*/ 933 h 1078"/>
                <a:gd name="T40" fmla="*/ 2989 w 3072"/>
                <a:gd name="T41" fmla="*/ 143 h 1078"/>
                <a:gd name="T42" fmla="*/ 3036 w 3072"/>
                <a:gd name="T43" fmla="*/ 143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72" h="1078">
                  <a:moveTo>
                    <a:pt x="3036" y="143"/>
                  </a:moveTo>
                  <a:lnTo>
                    <a:pt x="3036" y="143"/>
                  </a:lnTo>
                  <a:cubicBezTo>
                    <a:pt x="3057" y="143"/>
                    <a:pt x="3071" y="119"/>
                    <a:pt x="3071" y="92"/>
                  </a:cubicBezTo>
                  <a:cubicBezTo>
                    <a:pt x="3071" y="51"/>
                    <a:pt x="3071" y="51"/>
                    <a:pt x="3071" y="51"/>
                  </a:cubicBezTo>
                  <a:cubicBezTo>
                    <a:pt x="3071" y="24"/>
                    <a:pt x="3057" y="0"/>
                    <a:pt x="303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3" y="0"/>
                    <a:pt x="0" y="24"/>
                    <a:pt x="0" y="5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9"/>
                    <a:pt x="13" y="143"/>
                    <a:pt x="34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933"/>
                    <a:pt x="82" y="933"/>
                    <a:pt x="82" y="933"/>
                  </a:cubicBezTo>
                  <a:cubicBezTo>
                    <a:pt x="34" y="933"/>
                    <a:pt x="34" y="933"/>
                    <a:pt x="34" y="933"/>
                  </a:cubicBezTo>
                  <a:cubicBezTo>
                    <a:pt x="13" y="933"/>
                    <a:pt x="0" y="957"/>
                    <a:pt x="0" y="984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0" y="1053"/>
                    <a:pt x="13" y="1077"/>
                    <a:pt x="34" y="1077"/>
                  </a:cubicBezTo>
                  <a:cubicBezTo>
                    <a:pt x="3036" y="1077"/>
                    <a:pt x="3036" y="1077"/>
                    <a:pt x="3036" y="1077"/>
                  </a:cubicBezTo>
                  <a:cubicBezTo>
                    <a:pt x="3057" y="1077"/>
                    <a:pt x="3071" y="1053"/>
                    <a:pt x="3071" y="1025"/>
                  </a:cubicBezTo>
                  <a:cubicBezTo>
                    <a:pt x="3071" y="984"/>
                    <a:pt x="3071" y="984"/>
                    <a:pt x="3071" y="984"/>
                  </a:cubicBezTo>
                  <a:cubicBezTo>
                    <a:pt x="3071" y="957"/>
                    <a:pt x="3057" y="933"/>
                    <a:pt x="3036" y="933"/>
                  </a:cubicBezTo>
                  <a:cubicBezTo>
                    <a:pt x="2989" y="933"/>
                    <a:pt x="2989" y="933"/>
                    <a:pt x="2989" y="933"/>
                  </a:cubicBezTo>
                  <a:cubicBezTo>
                    <a:pt x="2989" y="143"/>
                    <a:pt x="2989" y="143"/>
                    <a:pt x="2989" y="143"/>
                  </a:cubicBezTo>
                  <a:lnTo>
                    <a:pt x="3036" y="143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101"/>
            <p:cNvSpPr>
              <a:spLocks/>
            </p:cNvSpPr>
            <p:nvPr/>
          </p:nvSpPr>
          <p:spPr bwMode="auto">
            <a:xfrm>
              <a:off x="11768137" y="6509767"/>
              <a:ext cx="831633" cy="376470"/>
            </a:xfrm>
            <a:custGeom>
              <a:avLst/>
              <a:gdLst>
                <a:gd name="T0" fmla="*/ 1738 w 1739"/>
                <a:gd name="T1" fmla="*/ 790 h 791"/>
                <a:gd name="T2" fmla="*/ 0 w 1739"/>
                <a:gd name="T3" fmla="*/ 790 h 791"/>
                <a:gd name="T4" fmla="*/ 0 w 1739"/>
                <a:gd name="T5" fmla="*/ 0 h 791"/>
                <a:gd name="T6" fmla="*/ 1738 w 1739"/>
                <a:gd name="T7" fmla="*/ 0 h 791"/>
                <a:gd name="T8" fmla="*/ 1738 w 1739"/>
                <a:gd name="T9" fmla="*/ 79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791">
                  <a:moveTo>
                    <a:pt x="1738" y="790"/>
                  </a:moveTo>
                  <a:lnTo>
                    <a:pt x="0" y="790"/>
                  </a:lnTo>
                  <a:lnTo>
                    <a:pt x="0" y="0"/>
                  </a:lnTo>
                  <a:lnTo>
                    <a:pt x="1738" y="0"/>
                  </a:lnTo>
                  <a:lnTo>
                    <a:pt x="1738" y="79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102"/>
            <p:cNvSpPr>
              <a:spLocks/>
            </p:cNvSpPr>
            <p:nvPr/>
          </p:nvSpPr>
          <p:spPr bwMode="auto">
            <a:xfrm>
              <a:off x="11486694" y="6509767"/>
              <a:ext cx="1392404" cy="12690"/>
            </a:xfrm>
            <a:custGeom>
              <a:avLst/>
              <a:gdLst>
                <a:gd name="T0" fmla="*/ 2907 w 2908"/>
                <a:gd name="T1" fmla="*/ 28 h 29"/>
                <a:gd name="T2" fmla="*/ 0 w 2908"/>
                <a:gd name="T3" fmla="*/ 28 h 29"/>
                <a:gd name="T4" fmla="*/ 0 w 2908"/>
                <a:gd name="T5" fmla="*/ 0 h 29"/>
                <a:gd name="T6" fmla="*/ 2907 w 2908"/>
                <a:gd name="T7" fmla="*/ 0 h 29"/>
                <a:gd name="T8" fmla="*/ 2907 w 2908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8" h="29">
                  <a:moveTo>
                    <a:pt x="290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07" y="0"/>
                  </a:lnTo>
                  <a:lnTo>
                    <a:pt x="2907" y="2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Group 103"/>
          <p:cNvGrpSpPr/>
          <p:nvPr/>
        </p:nvGrpSpPr>
        <p:grpSpPr>
          <a:xfrm>
            <a:off x="5137390" y="3876998"/>
            <a:ext cx="412749" cy="433459"/>
            <a:chOff x="9809373" y="7518922"/>
            <a:chExt cx="825285" cy="867030"/>
          </a:xfrm>
        </p:grpSpPr>
        <p:sp>
          <p:nvSpPr>
            <p:cNvPr id="81" name="Freeform: Shape 104"/>
            <p:cNvSpPr>
              <a:spLocks/>
            </p:cNvSpPr>
            <p:nvPr/>
          </p:nvSpPr>
          <p:spPr bwMode="auto">
            <a:xfrm>
              <a:off x="10480182" y="7776917"/>
              <a:ext cx="154476" cy="152259"/>
            </a:xfrm>
            <a:custGeom>
              <a:avLst/>
              <a:gdLst>
                <a:gd name="T0" fmla="*/ 306 w 327"/>
                <a:gd name="T1" fmla="*/ 131 h 323"/>
                <a:gd name="T2" fmla="*/ 306 w 327"/>
                <a:gd name="T3" fmla="*/ 131 h 323"/>
                <a:gd name="T4" fmla="*/ 191 w 327"/>
                <a:gd name="T5" fmla="*/ 307 h 323"/>
                <a:gd name="T6" fmla="*/ 16 w 327"/>
                <a:gd name="T7" fmla="*/ 187 h 323"/>
                <a:gd name="T8" fmla="*/ 135 w 327"/>
                <a:gd name="T9" fmla="*/ 16 h 323"/>
                <a:gd name="T10" fmla="*/ 306 w 327"/>
                <a:gd name="T11" fmla="*/ 13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23">
                  <a:moveTo>
                    <a:pt x="306" y="131"/>
                  </a:moveTo>
                  <a:lnTo>
                    <a:pt x="306" y="131"/>
                  </a:lnTo>
                  <a:cubicBezTo>
                    <a:pt x="326" y="211"/>
                    <a:pt x="270" y="291"/>
                    <a:pt x="191" y="307"/>
                  </a:cubicBezTo>
                  <a:cubicBezTo>
                    <a:pt x="111" y="322"/>
                    <a:pt x="35" y="270"/>
                    <a:pt x="16" y="187"/>
                  </a:cubicBezTo>
                  <a:cubicBezTo>
                    <a:pt x="0" y="108"/>
                    <a:pt x="52" y="32"/>
                    <a:pt x="135" y="16"/>
                  </a:cubicBezTo>
                  <a:cubicBezTo>
                    <a:pt x="215" y="0"/>
                    <a:pt x="290" y="52"/>
                    <a:pt x="306" y="131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Freeform: Shape 105"/>
            <p:cNvSpPr>
              <a:spLocks/>
            </p:cNvSpPr>
            <p:nvPr/>
          </p:nvSpPr>
          <p:spPr bwMode="auto">
            <a:xfrm>
              <a:off x="10078120" y="8142761"/>
              <a:ext cx="35974" cy="31721"/>
            </a:xfrm>
            <a:custGeom>
              <a:avLst/>
              <a:gdLst>
                <a:gd name="T0" fmla="*/ 49 w 78"/>
                <a:gd name="T1" fmla="*/ 60 h 69"/>
                <a:gd name="T2" fmla="*/ 49 w 78"/>
                <a:gd name="T3" fmla="*/ 60 h 69"/>
                <a:gd name="T4" fmla="*/ 40 w 78"/>
                <a:gd name="T5" fmla="*/ 64 h 69"/>
                <a:gd name="T6" fmla="*/ 5 w 78"/>
                <a:gd name="T7" fmla="*/ 40 h 69"/>
                <a:gd name="T8" fmla="*/ 28 w 78"/>
                <a:gd name="T9" fmla="*/ 4 h 69"/>
                <a:gd name="T10" fmla="*/ 37 w 78"/>
                <a:gd name="T11" fmla="*/ 0 h 69"/>
                <a:gd name="T12" fmla="*/ 72 w 78"/>
                <a:gd name="T13" fmla="*/ 24 h 69"/>
                <a:gd name="T14" fmla="*/ 49 w 78"/>
                <a:gd name="T15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69">
                  <a:moveTo>
                    <a:pt x="49" y="60"/>
                  </a:moveTo>
                  <a:lnTo>
                    <a:pt x="49" y="60"/>
                  </a:lnTo>
                  <a:cubicBezTo>
                    <a:pt x="40" y="64"/>
                    <a:pt x="40" y="64"/>
                    <a:pt x="40" y="64"/>
                  </a:cubicBezTo>
                  <a:cubicBezTo>
                    <a:pt x="25" y="68"/>
                    <a:pt x="9" y="56"/>
                    <a:pt x="5" y="40"/>
                  </a:cubicBezTo>
                  <a:cubicBezTo>
                    <a:pt x="0" y="24"/>
                    <a:pt x="13" y="8"/>
                    <a:pt x="2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52" y="0"/>
                    <a:pt x="68" y="8"/>
                    <a:pt x="72" y="24"/>
                  </a:cubicBezTo>
                  <a:cubicBezTo>
                    <a:pt x="77" y="44"/>
                    <a:pt x="64" y="60"/>
                    <a:pt x="49" y="60"/>
                  </a:cubicBezTo>
                </a:path>
              </a:pathLst>
            </a:custGeom>
            <a:solidFill>
              <a:srgbClr val="3855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Freeform: Shape 106"/>
            <p:cNvSpPr>
              <a:spLocks/>
            </p:cNvSpPr>
            <p:nvPr/>
          </p:nvSpPr>
          <p:spPr bwMode="auto">
            <a:xfrm>
              <a:off x="10099281" y="8178711"/>
              <a:ext cx="33858" cy="29606"/>
            </a:xfrm>
            <a:custGeom>
              <a:avLst/>
              <a:gdLst>
                <a:gd name="T0" fmla="*/ 48 w 77"/>
                <a:gd name="T1" fmla="*/ 60 h 68"/>
                <a:gd name="T2" fmla="*/ 48 w 77"/>
                <a:gd name="T3" fmla="*/ 60 h 68"/>
                <a:gd name="T4" fmla="*/ 40 w 77"/>
                <a:gd name="T5" fmla="*/ 63 h 68"/>
                <a:gd name="T6" fmla="*/ 5 w 77"/>
                <a:gd name="T7" fmla="*/ 40 h 68"/>
                <a:gd name="T8" fmla="*/ 5 w 77"/>
                <a:gd name="T9" fmla="*/ 40 h 68"/>
                <a:gd name="T10" fmla="*/ 28 w 77"/>
                <a:gd name="T11" fmla="*/ 4 h 68"/>
                <a:gd name="T12" fmla="*/ 36 w 77"/>
                <a:gd name="T13" fmla="*/ 0 h 68"/>
                <a:gd name="T14" fmla="*/ 72 w 77"/>
                <a:gd name="T15" fmla="*/ 23 h 68"/>
                <a:gd name="T16" fmla="*/ 48 w 77"/>
                <a:gd name="T17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8">
                  <a:moveTo>
                    <a:pt x="48" y="60"/>
                  </a:moveTo>
                  <a:lnTo>
                    <a:pt x="48" y="60"/>
                  </a:lnTo>
                  <a:cubicBezTo>
                    <a:pt x="40" y="63"/>
                    <a:pt x="40" y="63"/>
                    <a:pt x="40" y="63"/>
                  </a:cubicBezTo>
                  <a:cubicBezTo>
                    <a:pt x="24" y="67"/>
                    <a:pt x="8" y="56"/>
                    <a:pt x="5" y="40"/>
                  </a:cubicBezTo>
                  <a:lnTo>
                    <a:pt x="5" y="40"/>
                  </a:lnTo>
                  <a:cubicBezTo>
                    <a:pt x="0" y="23"/>
                    <a:pt x="12" y="8"/>
                    <a:pt x="28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2" y="0"/>
                    <a:pt x="68" y="8"/>
                    <a:pt x="72" y="23"/>
                  </a:cubicBezTo>
                  <a:cubicBezTo>
                    <a:pt x="76" y="44"/>
                    <a:pt x="64" y="60"/>
                    <a:pt x="48" y="60"/>
                  </a:cubicBezTo>
                </a:path>
              </a:pathLst>
            </a:custGeom>
            <a:solidFill>
              <a:srgbClr val="3855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Freeform: Shape 107"/>
            <p:cNvSpPr>
              <a:spLocks/>
            </p:cNvSpPr>
            <p:nvPr/>
          </p:nvSpPr>
          <p:spPr bwMode="auto">
            <a:xfrm>
              <a:off x="9938457" y="8053943"/>
              <a:ext cx="275095" cy="332009"/>
            </a:xfrm>
            <a:custGeom>
              <a:avLst/>
              <a:gdLst>
                <a:gd name="T0" fmla="*/ 514 w 578"/>
                <a:gd name="T1" fmla="*/ 661 h 697"/>
                <a:gd name="T2" fmla="*/ 514 w 578"/>
                <a:gd name="T3" fmla="*/ 661 h 697"/>
                <a:gd name="T4" fmla="*/ 514 w 578"/>
                <a:gd name="T5" fmla="*/ 661 h 697"/>
                <a:gd name="T6" fmla="*/ 354 w 578"/>
                <a:gd name="T7" fmla="*/ 637 h 697"/>
                <a:gd name="T8" fmla="*/ 36 w 578"/>
                <a:gd name="T9" fmla="*/ 195 h 697"/>
                <a:gd name="T10" fmla="*/ 63 w 578"/>
                <a:gd name="T11" fmla="*/ 36 h 697"/>
                <a:gd name="T12" fmla="*/ 63 w 578"/>
                <a:gd name="T13" fmla="*/ 36 h 697"/>
                <a:gd name="T14" fmla="*/ 223 w 578"/>
                <a:gd name="T15" fmla="*/ 60 h 697"/>
                <a:gd name="T16" fmla="*/ 542 w 578"/>
                <a:gd name="T17" fmla="*/ 502 h 697"/>
                <a:gd name="T18" fmla="*/ 514 w 578"/>
                <a:gd name="T19" fmla="*/ 661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8" h="697">
                  <a:moveTo>
                    <a:pt x="514" y="661"/>
                  </a:moveTo>
                  <a:lnTo>
                    <a:pt x="514" y="661"/>
                  </a:lnTo>
                  <a:lnTo>
                    <a:pt x="514" y="661"/>
                  </a:lnTo>
                  <a:cubicBezTo>
                    <a:pt x="462" y="696"/>
                    <a:pt x="390" y="685"/>
                    <a:pt x="354" y="637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0" y="144"/>
                    <a:pt x="12" y="72"/>
                    <a:pt x="63" y="36"/>
                  </a:cubicBezTo>
                  <a:lnTo>
                    <a:pt x="63" y="36"/>
                  </a:lnTo>
                  <a:cubicBezTo>
                    <a:pt x="112" y="0"/>
                    <a:pt x="183" y="12"/>
                    <a:pt x="223" y="60"/>
                  </a:cubicBezTo>
                  <a:cubicBezTo>
                    <a:pt x="542" y="502"/>
                    <a:pt x="542" y="502"/>
                    <a:pt x="542" y="502"/>
                  </a:cubicBezTo>
                  <a:cubicBezTo>
                    <a:pt x="577" y="553"/>
                    <a:pt x="565" y="625"/>
                    <a:pt x="514" y="66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Freeform: Shape 108"/>
            <p:cNvSpPr>
              <a:spLocks/>
            </p:cNvSpPr>
            <p:nvPr/>
          </p:nvSpPr>
          <p:spPr bwMode="auto">
            <a:xfrm>
              <a:off x="10069656" y="7544299"/>
              <a:ext cx="533261" cy="623839"/>
            </a:xfrm>
            <a:custGeom>
              <a:avLst/>
              <a:gdLst>
                <a:gd name="T0" fmla="*/ 0 w 1115"/>
                <a:gd name="T1" fmla="*/ 490 h 1307"/>
                <a:gd name="T2" fmla="*/ 0 w 1115"/>
                <a:gd name="T3" fmla="*/ 490 h 1307"/>
                <a:gd name="T4" fmla="*/ 71 w 1115"/>
                <a:gd name="T5" fmla="*/ 836 h 1307"/>
                <a:gd name="T6" fmla="*/ 139 w 1115"/>
                <a:gd name="T7" fmla="*/ 1183 h 1307"/>
                <a:gd name="T8" fmla="*/ 1114 w 1115"/>
                <a:gd name="T9" fmla="*/ 1306 h 1307"/>
                <a:gd name="T10" fmla="*/ 983 w 1115"/>
                <a:gd name="T11" fmla="*/ 653 h 1307"/>
                <a:gd name="T12" fmla="*/ 852 w 1115"/>
                <a:gd name="T13" fmla="*/ 0 h 1307"/>
                <a:gd name="T14" fmla="*/ 0 w 1115"/>
                <a:gd name="T15" fmla="*/ 49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5" h="1307">
                  <a:moveTo>
                    <a:pt x="0" y="490"/>
                  </a:moveTo>
                  <a:lnTo>
                    <a:pt x="0" y="490"/>
                  </a:lnTo>
                  <a:cubicBezTo>
                    <a:pt x="71" y="836"/>
                    <a:pt x="71" y="836"/>
                    <a:pt x="71" y="836"/>
                  </a:cubicBezTo>
                  <a:cubicBezTo>
                    <a:pt x="139" y="1183"/>
                    <a:pt x="139" y="1183"/>
                    <a:pt x="139" y="1183"/>
                  </a:cubicBezTo>
                  <a:cubicBezTo>
                    <a:pt x="139" y="1183"/>
                    <a:pt x="880" y="995"/>
                    <a:pt x="1114" y="1306"/>
                  </a:cubicBezTo>
                  <a:cubicBezTo>
                    <a:pt x="983" y="653"/>
                    <a:pt x="983" y="653"/>
                    <a:pt x="983" y="653"/>
                  </a:cubicBezTo>
                  <a:cubicBezTo>
                    <a:pt x="852" y="0"/>
                    <a:pt x="852" y="0"/>
                    <a:pt x="852" y="0"/>
                  </a:cubicBezTo>
                  <a:cubicBezTo>
                    <a:pt x="756" y="379"/>
                    <a:pt x="0" y="490"/>
                    <a:pt x="0" y="49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bevel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109"/>
            <p:cNvSpPr>
              <a:spLocks/>
            </p:cNvSpPr>
            <p:nvPr/>
          </p:nvSpPr>
          <p:spPr bwMode="auto">
            <a:xfrm>
              <a:off x="10448440" y="7518922"/>
              <a:ext cx="181986" cy="674592"/>
            </a:xfrm>
            <a:custGeom>
              <a:avLst/>
              <a:gdLst>
                <a:gd name="T0" fmla="*/ 330 w 383"/>
                <a:gd name="T1" fmla="*/ 1405 h 1410"/>
                <a:gd name="T2" fmla="*/ 330 w 383"/>
                <a:gd name="T3" fmla="*/ 1405 h 1410"/>
                <a:gd name="T4" fmla="*/ 330 w 383"/>
                <a:gd name="T5" fmla="*/ 1405 h 1410"/>
                <a:gd name="T6" fmla="*/ 263 w 383"/>
                <a:gd name="T7" fmla="*/ 1361 h 1410"/>
                <a:gd name="T8" fmla="*/ 4 w 383"/>
                <a:gd name="T9" fmla="*/ 71 h 1410"/>
                <a:gd name="T10" fmla="*/ 48 w 383"/>
                <a:gd name="T11" fmla="*/ 4 h 1410"/>
                <a:gd name="T12" fmla="*/ 116 w 383"/>
                <a:gd name="T13" fmla="*/ 47 h 1410"/>
                <a:gd name="T14" fmla="*/ 374 w 383"/>
                <a:gd name="T15" fmla="*/ 1337 h 1410"/>
                <a:gd name="T16" fmla="*/ 330 w 383"/>
                <a:gd name="T17" fmla="*/ 1405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1410">
                  <a:moveTo>
                    <a:pt x="330" y="1405"/>
                  </a:moveTo>
                  <a:lnTo>
                    <a:pt x="330" y="1405"/>
                  </a:lnTo>
                  <a:lnTo>
                    <a:pt x="330" y="1405"/>
                  </a:lnTo>
                  <a:cubicBezTo>
                    <a:pt x="298" y="1409"/>
                    <a:pt x="270" y="1389"/>
                    <a:pt x="263" y="136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39"/>
                    <a:pt x="20" y="11"/>
                    <a:pt x="48" y="4"/>
                  </a:cubicBezTo>
                  <a:cubicBezTo>
                    <a:pt x="80" y="0"/>
                    <a:pt x="107" y="19"/>
                    <a:pt x="116" y="47"/>
                  </a:cubicBezTo>
                  <a:cubicBezTo>
                    <a:pt x="374" y="1337"/>
                    <a:pt x="374" y="1337"/>
                    <a:pt x="374" y="1337"/>
                  </a:cubicBezTo>
                  <a:cubicBezTo>
                    <a:pt x="382" y="1369"/>
                    <a:pt x="362" y="1396"/>
                    <a:pt x="330" y="140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Freeform: Shape 110"/>
            <p:cNvSpPr>
              <a:spLocks/>
            </p:cNvSpPr>
            <p:nvPr/>
          </p:nvSpPr>
          <p:spPr bwMode="auto">
            <a:xfrm>
              <a:off x="9809373" y="7779031"/>
              <a:ext cx="325882" cy="370074"/>
            </a:xfrm>
            <a:custGeom>
              <a:avLst/>
              <a:gdLst>
                <a:gd name="T0" fmla="*/ 542 w 682"/>
                <a:gd name="T1" fmla="*/ 0 h 777"/>
                <a:gd name="T2" fmla="*/ 542 w 682"/>
                <a:gd name="T3" fmla="*/ 0 h 777"/>
                <a:gd name="T4" fmla="*/ 124 w 682"/>
                <a:gd name="T5" fmla="*/ 99 h 777"/>
                <a:gd name="T6" fmla="*/ 24 w 682"/>
                <a:gd name="T7" fmla="*/ 310 h 777"/>
                <a:gd name="T8" fmla="*/ 84 w 682"/>
                <a:gd name="T9" fmla="*/ 609 h 777"/>
                <a:gd name="T10" fmla="*/ 259 w 682"/>
                <a:gd name="T11" fmla="*/ 760 h 777"/>
                <a:gd name="T12" fmla="*/ 681 w 682"/>
                <a:gd name="T13" fmla="*/ 693 h 777"/>
                <a:gd name="T14" fmla="*/ 542 w 682"/>
                <a:gd name="T15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2" h="777">
                  <a:moveTo>
                    <a:pt x="542" y="0"/>
                  </a:moveTo>
                  <a:lnTo>
                    <a:pt x="542" y="0"/>
                  </a:lnTo>
                  <a:cubicBezTo>
                    <a:pt x="124" y="99"/>
                    <a:pt x="124" y="99"/>
                    <a:pt x="124" y="99"/>
                  </a:cubicBezTo>
                  <a:cubicBezTo>
                    <a:pt x="48" y="116"/>
                    <a:pt x="0" y="211"/>
                    <a:pt x="24" y="310"/>
                  </a:cubicBezTo>
                  <a:cubicBezTo>
                    <a:pt x="84" y="609"/>
                    <a:pt x="84" y="609"/>
                    <a:pt x="84" y="609"/>
                  </a:cubicBezTo>
                  <a:cubicBezTo>
                    <a:pt x="104" y="708"/>
                    <a:pt x="184" y="776"/>
                    <a:pt x="259" y="760"/>
                  </a:cubicBezTo>
                  <a:cubicBezTo>
                    <a:pt x="681" y="693"/>
                    <a:pt x="681" y="693"/>
                    <a:pt x="681" y="693"/>
                  </a:cubicBezTo>
                  <a:lnTo>
                    <a:pt x="54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111"/>
            <p:cNvSpPr>
              <a:spLocks/>
            </p:cNvSpPr>
            <p:nvPr/>
          </p:nvSpPr>
          <p:spPr bwMode="auto">
            <a:xfrm>
              <a:off x="9815722" y="7897455"/>
              <a:ext cx="99457" cy="38065"/>
            </a:xfrm>
            <a:custGeom>
              <a:avLst/>
              <a:gdLst>
                <a:gd name="T0" fmla="*/ 183 w 212"/>
                <a:gd name="T1" fmla="*/ 4 h 85"/>
                <a:gd name="T2" fmla="*/ 183 w 212"/>
                <a:gd name="T3" fmla="*/ 4 h 85"/>
                <a:gd name="T4" fmla="*/ 0 w 212"/>
                <a:gd name="T5" fmla="*/ 40 h 85"/>
                <a:gd name="T6" fmla="*/ 12 w 212"/>
                <a:gd name="T7" fmla="*/ 84 h 85"/>
                <a:gd name="T8" fmla="*/ 192 w 212"/>
                <a:gd name="T9" fmla="*/ 47 h 85"/>
                <a:gd name="T10" fmla="*/ 208 w 212"/>
                <a:gd name="T11" fmla="*/ 19 h 85"/>
                <a:gd name="T12" fmla="*/ 183 w 212"/>
                <a:gd name="T1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5">
                  <a:moveTo>
                    <a:pt x="183" y="4"/>
                  </a:moveTo>
                  <a:lnTo>
                    <a:pt x="183" y="4"/>
                  </a:lnTo>
                  <a:cubicBezTo>
                    <a:pt x="0" y="40"/>
                    <a:pt x="0" y="40"/>
                    <a:pt x="0" y="40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92" y="47"/>
                    <a:pt x="192" y="47"/>
                    <a:pt x="192" y="47"/>
                  </a:cubicBezTo>
                  <a:cubicBezTo>
                    <a:pt x="203" y="47"/>
                    <a:pt x="211" y="32"/>
                    <a:pt x="208" y="19"/>
                  </a:cubicBezTo>
                  <a:cubicBezTo>
                    <a:pt x="208" y="7"/>
                    <a:pt x="195" y="0"/>
                    <a:pt x="183" y="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112"/>
            <p:cNvSpPr>
              <a:spLocks/>
            </p:cNvSpPr>
            <p:nvPr/>
          </p:nvSpPr>
          <p:spPr bwMode="auto">
            <a:xfrm>
              <a:off x="9824186" y="7933405"/>
              <a:ext cx="99457" cy="38065"/>
            </a:xfrm>
            <a:custGeom>
              <a:avLst/>
              <a:gdLst>
                <a:gd name="T0" fmla="*/ 179 w 212"/>
                <a:gd name="T1" fmla="*/ 4 h 85"/>
                <a:gd name="T2" fmla="*/ 179 w 212"/>
                <a:gd name="T3" fmla="*/ 4 h 85"/>
                <a:gd name="T4" fmla="*/ 0 w 212"/>
                <a:gd name="T5" fmla="*/ 40 h 85"/>
                <a:gd name="T6" fmla="*/ 8 w 212"/>
                <a:gd name="T7" fmla="*/ 84 h 85"/>
                <a:gd name="T8" fmla="*/ 192 w 212"/>
                <a:gd name="T9" fmla="*/ 48 h 85"/>
                <a:gd name="T10" fmla="*/ 207 w 212"/>
                <a:gd name="T11" fmla="*/ 20 h 85"/>
                <a:gd name="T12" fmla="*/ 179 w 212"/>
                <a:gd name="T1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5">
                  <a:moveTo>
                    <a:pt x="179" y="4"/>
                  </a:moveTo>
                  <a:lnTo>
                    <a:pt x="179" y="4"/>
                  </a:lnTo>
                  <a:cubicBezTo>
                    <a:pt x="0" y="40"/>
                    <a:pt x="0" y="40"/>
                    <a:pt x="0" y="40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204" y="44"/>
                    <a:pt x="211" y="32"/>
                    <a:pt x="207" y="20"/>
                  </a:cubicBezTo>
                  <a:cubicBezTo>
                    <a:pt x="207" y="9"/>
                    <a:pt x="195" y="0"/>
                    <a:pt x="179" y="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113"/>
            <p:cNvSpPr>
              <a:spLocks/>
            </p:cNvSpPr>
            <p:nvPr/>
          </p:nvSpPr>
          <p:spPr bwMode="auto">
            <a:xfrm>
              <a:off x="9832651" y="7969355"/>
              <a:ext cx="99457" cy="38065"/>
            </a:xfrm>
            <a:custGeom>
              <a:avLst/>
              <a:gdLst>
                <a:gd name="T0" fmla="*/ 179 w 212"/>
                <a:gd name="T1" fmla="*/ 4 h 84"/>
                <a:gd name="T2" fmla="*/ 179 w 212"/>
                <a:gd name="T3" fmla="*/ 4 h 84"/>
                <a:gd name="T4" fmla="*/ 0 w 212"/>
                <a:gd name="T5" fmla="*/ 40 h 84"/>
                <a:gd name="T6" fmla="*/ 8 w 212"/>
                <a:gd name="T7" fmla="*/ 83 h 84"/>
                <a:gd name="T8" fmla="*/ 191 w 212"/>
                <a:gd name="T9" fmla="*/ 48 h 84"/>
                <a:gd name="T10" fmla="*/ 207 w 212"/>
                <a:gd name="T11" fmla="*/ 20 h 84"/>
                <a:gd name="T12" fmla="*/ 179 w 212"/>
                <a:gd name="T1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4">
                  <a:moveTo>
                    <a:pt x="179" y="4"/>
                  </a:moveTo>
                  <a:lnTo>
                    <a:pt x="179" y="4"/>
                  </a:lnTo>
                  <a:cubicBezTo>
                    <a:pt x="0" y="40"/>
                    <a:pt x="0" y="40"/>
                    <a:pt x="0" y="40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203" y="43"/>
                    <a:pt x="211" y="32"/>
                    <a:pt x="207" y="20"/>
                  </a:cubicBezTo>
                  <a:cubicBezTo>
                    <a:pt x="203" y="8"/>
                    <a:pt x="191" y="0"/>
                    <a:pt x="179" y="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114"/>
            <p:cNvSpPr>
              <a:spLocks/>
            </p:cNvSpPr>
            <p:nvPr/>
          </p:nvSpPr>
          <p:spPr bwMode="auto">
            <a:xfrm>
              <a:off x="9838999" y="8005305"/>
              <a:ext cx="99457" cy="38065"/>
            </a:xfrm>
            <a:custGeom>
              <a:avLst/>
              <a:gdLst>
                <a:gd name="T0" fmla="*/ 179 w 212"/>
                <a:gd name="T1" fmla="*/ 0 h 84"/>
                <a:gd name="T2" fmla="*/ 179 w 212"/>
                <a:gd name="T3" fmla="*/ 0 h 84"/>
                <a:gd name="T4" fmla="*/ 0 w 212"/>
                <a:gd name="T5" fmla="*/ 39 h 84"/>
                <a:gd name="T6" fmla="*/ 8 w 212"/>
                <a:gd name="T7" fmla="*/ 83 h 84"/>
                <a:gd name="T8" fmla="*/ 187 w 212"/>
                <a:gd name="T9" fmla="*/ 47 h 84"/>
                <a:gd name="T10" fmla="*/ 207 w 212"/>
                <a:gd name="T11" fmla="*/ 19 h 84"/>
                <a:gd name="T12" fmla="*/ 179 w 212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4">
                  <a:moveTo>
                    <a:pt x="179" y="0"/>
                  </a:moveTo>
                  <a:lnTo>
                    <a:pt x="179" y="0"/>
                  </a:lnTo>
                  <a:cubicBezTo>
                    <a:pt x="0" y="39"/>
                    <a:pt x="0" y="39"/>
                    <a:pt x="0" y="39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199" y="44"/>
                    <a:pt x="211" y="31"/>
                    <a:pt x="207" y="19"/>
                  </a:cubicBezTo>
                  <a:cubicBezTo>
                    <a:pt x="203" y="7"/>
                    <a:pt x="191" y="0"/>
                    <a:pt x="179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115"/>
            <p:cNvSpPr>
              <a:spLocks/>
            </p:cNvSpPr>
            <p:nvPr/>
          </p:nvSpPr>
          <p:spPr bwMode="auto">
            <a:xfrm>
              <a:off x="9847464" y="8041255"/>
              <a:ext cx="97341" cy="38065"/>
            </a:xfrm>
            <a:custGeom>
              <a:avLst/>
              <a:gdLst>
                <a:gd name="T0" fmla="*/ 179 w 208"/>
                <a:gd name="T1" fmla="*/ 0 h 85"/>
                <a:gd name="T2" fmla="*/ 179 w 208"/>
                <a:gd name="T3" fmla="*/ 0 h 85"/>
                <a:gd name="T4" fmla="*/ 0 w 208"/>
                <a:gd name="T5" fmla="*/ 36 h 85"/>
                <a:gd name="T6" fmla="*/ 8 w 208"/>
                <a:gd name="T7" fmla="*/ 84 h 85"/>
                <a:gd name="T8" fmla="*/ 187 w 208"/>
                <a:gd name="T9" fmla="*/ 48 h 85"/>
                <a:gd name="T10" fmla="*/ 207 w 208"/>
                <a:gd name="T11" fmla="*/ 20 h 85"/>
                <a:gd name="T12" fmla="*/ 179 w 208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85">
                  <a:moveTo>
                    <a:pt x="179" y="0"/>
                  </a:moveTo>
                  <a:lnTo>
                    <a:pt x="179" y="0"/>
                  </a:lnTo>
                  <a:cubicBezTo>
                    <a:pt x="0" y="36"/>
                    <a:pt x="0" y="36"/>
                    <a:pt x="0" y="3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99" y="44"/>
                    <a:pt x="207" y="32"/>
                    <a:pt x="207" y="20"/>
                  </a:cubicBezTo>
                  <a:cubicBezTo>
                    <a:pt x="203" y="8"/>
                    <a:pt x="191" y="0"/>
                    <a:pt x="179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" name="Group 116"/>
          <p:cNvGrpSpPr/>
          <p:nvPr/>
        </p:nvGrpSpPr>
        <p:grpSpPr>
          <a:xfrm>
            <a:off x="6852072" y="3996454"/>
            <a:ext cx="401107" cy="343594"/>
            <a:chOff x="13463904" y="7694443"/>
            <a:chExt cx="802008" cy="687280"/>
          </a:xfrm>
        </p:grpSpPr>
        <p:sp>
          <p:nvSpPr>
            <p:cNvPr id="74" name="Freeform: Shape 117"/>
            <p:cNvSpPr>
              <a:spLocks/>
            </p:cNvSpPr>
            <p:nvPr/>
          </p:nvSpPr>
          <p:spPr bwMode="auto">
            <a:xfrm>
              <a:off x="13482949" y="7800178"/>
              <a:ext cx="782963" cy="581545"/>
            </a:xfrm>
            <a:custGeom>
              <a:avLst/>
              <a:gdLst>
                <a:gd name="T0" fmla="*/ 1637 w 1638"/>
                <a:gd name="T1" fmla="*/ 728 h 1215"/>
                <a:gd name="T2" fmla="*/ 255 w 1638"/>
                <a:gd name="T3" fmla="*/ 1214 h 1215"/>
                <a:gd name="T4" fmla="*/ 0 w 1638"/>
                <a:gd name="T5" fmla="*/ 481 h 1215"/>
                <a:gd name="T6" fmla="*/ 1382 w 1638"/>
                <a:gd name="T7" fmla="*/ 0 h 1215"/>
                <a:gd name="T8" fmla="*/ 1637 w 1638"/>
                <a:gd name="T9" fmla="*/ 728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8" h="1215">
                  <a:moveTo>
                    <a:pt x="1637" y="728"/>
                  </a:moveTo>
                  <a:lnTo>
                    <a:pt x="255" y="1214"/>
                  </a:lnTo>
                  <a:lnTo>
                    <a:pt x="0" y="481"/>
                  </a:lnTo>
                  <a:lnTo>
                    <a:pt x="1382" y="0"/>
                  </a:lnTo>
                  <a:lnTo>
                    <a:pt x="1637" y="728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Freeform: Shape 118"/>
            <p:cNvSpPr>
              <a:spLocks/>
            </p:cNvSpPr>
            <p:nvPr/>
          </p:nvSpPr>
          <p:spPr bwMode="auto">
            <a:xfrm>
              <a:off x="13482949" y="8030682"/>
              <a:ext cx="389365" cy="348927"/>
            </a:xfrm>
            <a:custGeom>
              <a:avLst/>
              <a:gdLst>
                <a:gd name="T0" fmla="*/ 0 w 817"/>
                <a:gd name="T1" fmla="*/ 0 h 734"/>
                <a:gd name="T2" fmla="*/ 816 w 817"/>
                <a:gd name="T3" fmla="*/ 124 h 734"/>
                <a:gd name="T4" fmla="*/ 255 w 817"/>
                <a:gd name="T5" fmla="*/ 733 h 734"/>
                <a:gd name="T6" fmla="*/ 0 w 817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7" h="734">
                  <a:moveTo>
                    <a:pt x="0" y="0"/>
                  </a:moveTo>
                  <a:lnTo>
                    <a:pt x="816" y="124"/>
                  </a:lnTo>
                  <a:lnTo>
                    <a:pt x="255" y="733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Freeform: Shape 119"/>
            <p:cNvSpPr>
              <a:spLocks/>
            </p:cNvSpPr>
            <p:nvPr/>
          </p:nvSpPr>
          <p:spPr bwMode="auto">
            <a:xfrm>
              <a:off x="13874431" y="7800178"/>
              <a:ext cx="391481" cy="346812"/>
            </a:xfrm>
            <a:custGeom>
              <a:avLst/>
              <a:gdLst>
                <a:gd name="T0" fmla="*/ 566 w 822"/>
                <a:gd name="T1" fmla="*/ 0 h 729"/>
                <a:gd name="T2" fmla="*/ 0 w 822"/>
                <a:gd name="T3" fmla="*/ 605 h 729"/>
                <a:gd name="T4" fmla="*/ 821 w 822"/>
                <a:gd name="T5" fmla="*/ 728 h 729"/>
                <a:gd name="T6" fmla="*/ 566 w 822"/>
                <a:gd name="T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2" h="729">
                  <a:moveTo>
                    <a:pt x="566" y="0"/>
                  </a:moveTo>
                  <a:lnTo>
                    <a:pt x="0" y="605"/>
                  </a:lnTo>
                  <a:lnTo>
                    <a:pt x="821" y="728"/>
                  </a:lnTo>
                  <a:lnTo>
                    <a:pt x="56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Freeform: Shape 120"/>
            <p:cNvSpPr>
              <a:spLocks/>
            </p:cNvSpPr>
            <p:nvPr/>
          </p:nvSpPr>
          <p:spPr bwMode="auto">
            <a:xfrm>
              <a:off x="13482949" y="7694443"/>
              <a:ext cx="662344" cy="334124"/>
            </a:xfrm>
            <a:custGeom>
              <a:avLst/>
              <a:gdLst>
                <a:gd name="T0" fmla="*/ 0 w 1383"/>
                <a:gd name="T1" fmla="*/ 700 h 701"/>
                <a:gd name="T2" fmla="*/ 530 w 1383"/>
                <a:gd name="T3" fmla="*/ 0 h 701"/>
                <a:gd name="T4" fmla="*/ 1382 w 1383"/>
                <a:gd name="T5" fmla="*/ 219 h 701"/>
                <a:gd name="T6" fmla="*/ 0 w 1383"/>
                <a:gd name="T7" fmla="*/ 7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3" h="701">
                  <a:moveTo>
                    <a:pt x="0" y="700"/>
                  </a:moveTo>
                  <a:lnTo>
                    <a:pt x="530" y="0"/>
                  </a:lnTo>
                  <a:lnTo>
                    <a:pt x="1382" y="219"/>
                  </a:lnTo>
                  <a:lnTo>
                    <a:pt x="0" y="70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Freeform: Shape 121"/>
            <p:cNvSpPr>
              <a:spLocks/>
            </p:cNvSpPr>
            <p:nvPr/>
          </p:nvSpPr>
          <p:spPr bwMode="auto">
            <a:xfrm>
              <a:off x="13463904" y="7745196"/>
              <a:ext cx="681389" cy="342583"/>
            </a:xfrm>
            <a:custGeom>
              <a:avLst/>
              <a:gdLst>
                <a:gd name="T0" fmla="*/ 40 w 1423"/>
                <a:gd name="T1" fmla="*/ 593 h 718"/>
                <a:gd name="T2" fmla="*/ 0 w 1423"/>
                <a:gd name="T3" fmla="*/ 482 h 718"/>
                <a:gd name="T4" fmla="*/ 1382 w 1423"/>
                <a:gd name="T5" fmla="*/ 0 h 718"/>
                <a:gd name="T6" fmla="*/ 1422 w 1423"/>
                <a:gd name="T7" fmla="*/ 112 h 718"/>
                <a:gd name="T8" fmla="*/ 856 w 1423"/>
                <a:gd name="T9" fmla="*/ 717 h 718"/>
                <a:gd name="T10" fmla="*/ 40 w 1423"/>
                <a:gd name="T11" fmla="*/ 593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3" h="718">
                  <a:moveTo>
                    <a:pt x="40" y="593"/>
                  </a:moveTo>
                  <a:lnTo>
                    <a:pt x="0" y="482"/>
                  </a:lnTo>
                  <a:lnTo>
                    <a:pt x="1382" y="0"/>
                  </a:lnTo>
                  <a:lnTo>
                    <a:pt x="1422" y="112"/>
                  </a:lnTo>
                  <a:lnTo>
                    <a:pt x="856" y="717"/>
                  </a:lnTo>
                  <a:lnTo>
                    <a:pt x="40" y="59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122"/>
            <p:cNvSpPr>
              <a:spLocks/>
            </p:cNvSpPr>
            <p:nvPr/>
          </p:nvSpPr>
          <p:spPr bwMode="auto">
            <a:xfrm>
              <a:off x="13614148" y="7840358"/>
              <a:ext cx="397830" cy="156488"/>
            </a:xfrm>
            <a:custGeom>
              <a:avLst/>
              <a:gdLst>
                <a:gd name="T0" fmla="*/ 812 w 833"/>
                <a:gd name="T1" fmla="*/ 52 h 332"/>
                <a:gd name="T2" fmla="*/ 812 w 833"/>
                <a:gd name="T3" fmla="*/ 52 h 332"/>
                <a:gd name="T4" fmla="*/ 40 w 833"/>
                <a:gd name="T5" fmla="*/ 323 h 332"/>
                <a:gd name="T6" fmla="*/ 4 w 833"/>
                <a:gd name="T7" fmla="*/ 307 h 332"/>
                <a:gd name="T8" fmla="*/ 20 w 833"/>
                <a:gd name="T9" fmla="*/ 275 h 332"/>
                <a:gd name="T10" fmla="*/ 796 w 833"/>
                <a:gd name="T11" fmla="*/ 4 h 332"/>
                <a:gd name="T12" fmla="*/ 828 w 833"/>
                <a:gd name="T13" fmla="*/ 20 h 332"/>
                <a:gd name="T14" fmla="*/ 812 w 833"/>
                <a:gd name="T15" fmla="*/ 5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3" h="332">
                  <a:moveTo>
                    <a:pt x="812" y="52"/>
                  </a:moveTo>
                  <a:lnTo>
                    <a:pt x="812" y="52"/>
                  </a:lnTo>
                  <a:cubicBezTo>
                    <a:pt x="40" y="323"/>
                    <a:pt x="40" y="323"/>
                    <a:pt x="40" y="323"/>
                  </a:cubicBezTo>
                  <a:cubicBezTo>
                    <a:pt x="24" y="331"/>
                    <a:pt x="8" y="323"/>
                    <a:pt x="4" y="307"/>
                  </a:cubicBezTo>
                  <a:cubicBezTo>
                    <a:pt x="0" y="295"/>
                    <a:pt x="8" y="279"/>
                    <a:pt x="20" y="275"/>
                  </a:cubicBezTo>
                  <a:cubicBezTo>
                    <a:pt x="796" y="4"/>
                    <a:pt x="796" y="4"/>
                    <a:pt x="796" y="4"/>
                  </a:cubicBezTo>
                  <a:cubicBezTo>
                    <a:pt x="808" y="0"/>
                    <a:pt x="824" y="8"/>
                    <a:pt x="828" y="20"/>
                  </a:cubicBezTo>
                  <a:cubicBezTo>
                    <a:pt x="832" y="36"/>
                    <a:pt x="828" y="48"/>
                    <a:pt x="812" y="52"/>
                  </a:cubicBezTo>
                </a:path>
              </a:pathLst>
            </a:custGeom>
            <a:solidFill>
              <a:srgbClr val="E0E1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123"/>
            <p:cNvSpPr>
              <a:spLocks/>
            </p:cNvSpPr>
            <p:nvPr/>
          </p:nvSpPr>
          <p:spPr bwMode="auto">
            <a:xfrm>
              <a:off x="13631077" y="7888996"/>
              <a:ext cx="397830" cy="154374"/>
            </a:xfrm>
            <a:custGeom>
              <a:avLst/>
              <a:gdLst>
                <a:gd name="T0" fmla="*/ 812 w 833"/>
                <a:gd name="T1" fmla="*/ 51 h 327"/>
                <a:gd name="T2" fmla="*/ 812 w 833"/>
                <a:gd name="T3" fmla="*/ 51 h 327"/>
                <a:gd name="T4" fmla="*/ 40 w 833"/>
                <a:gd name="T5" fmla="*/ 322 h 327"/>
                <a:gd name="T6" fmla="*/ 4 w 833"/>
                <a:gd name="T7" fmla="*/ 306 h 327"/>
                <a:gd name="T8" fmla="*/ 4 w 833"/>
                <a:gd name="T9" fmla="*/ 306 h 327"/>
                <a:gd name="T10" fmla="*/ 20 w 833"/>
                <a:gd name="T11" fmla="*/ 274 h 327"/>
                <a:gd name="T12" fmla="*/ 796 w 833"/>
                <a:gd name="T13" fmla="*/ 4 h 327"/>
                <a:gd name="T14" fmla="*/ 828 w 833"/>
                <a:gd name="T15" fmla="*/ 20 h 327"/>
                <a:gd name="T16" fmla="*/ 812 w 833"/>
                <a:gd name="T17" fmla="*/ 5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327">
                  <a:moveTo>
                    <a:pt x="812" y="51"/>
                  </a:moveTo>
                  <a:lnTo>
                    <a:pt x="812" y="51"/>
                  </a:lnTo>
                  <a:cubicBezTo>
                    <a:pt x="40" y="322"/>
                    <a:pt x="40" y="322"/>
                    <a:pt x="40" y="322"/>
                  </a:cubicBezTo>
                  <a:cubicBezTo>
                    <a:pt x="24" y="326"/>
                    <a:pt x="8" y="322"/>
                    <a:pt x="4" y="306"/>
                  </a:cubicBezTo>
                  <a:lnTo>
                    <a:pt x="4" y="306"/>
                  </a:lnTo>
                  <a:cubicBezTo>
                    <a:pt x="0" y="294"/>
                    <a:pt x="8" y="278"/>
                    <a:pt x="20" y="274"/>
                  </a:cubicBezTo>
                  <a:cubicBezTo>
                    <a:pt x="796" y="4"/>
                    <a:pt x="796" y="4"/>
                    <a:pt x="796" y="4"/>
                  </a:cubicBezTo>
                  <a:cubicBezTo>
                    <a:pt x="808" y="0"/>
                    <a:pt x="824" y="4"/>
                    <a:pt x="828" y="20"/>
                  </a:cubicBezTo>
                  <a:cubicBezTo>
                    <a:pt x="832" y="32"/>
                    <a:pt x="828" y="48"/>
                    <a:pt x="812" y="51"/>
                  </a:cubicBezTo>
                </a:path>
              </a:pathLst>
            </a:custGeom>
            <a:solidFill>
              <a:srgbClr val="E0E1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3966437" y="3165657"/>
            <a:ext cx="4375755" cy="1716441"/>
            <a:chOff x="8629877" y="7102069"/>
            <a:chExt cx="7227331" cy="2836115"/>
          </a:xfrm>
          <a:solidFill>
            <a:schemeClr val="accent1"/>
          </a:solidFill>
        </p:grpSpPr>
        <p:sp>
          <p:nvSpPr>
            <p:cNvPr id="70" name="Freeform: Shape 125"/>
            <p:cNvSpPr>
              <a:spLocks/>
            </p:cNvSpPr>
            <p:nvPr/>
          </p:nvSpPr>
          <p:spPr bwMode="auto">
            <a:xfrm>
              <a:off x="8629877" y="8725520"/>
              <a:ext cx="526494" cy="1176087"/>
            </a:xfrm>
            <a:custGeom>
              <a:avLst/>
              <a:gdLst>
                <a:gd name="T0" fmla="*/ 40 w 829"/>
                <a:gd name="T1" fmla="*/ 1845 h 1846"/>
                <a:gd name="T2" fmla="*/ 6 w 829"/>
                <a:gd name="T3" fmla="*/ 1805 h 1846"/>
                <a:gd name="T4" fmla="*/ 57 w 829"/>
                <a:gd name="T5" fmla="*/ 1742 h 1846"/>
                <a:gd name="T6" fmla="*/ 74 w 829"/>
                <a:gd name="T7" fmla="*/ 1823 h 1846"/>
                <a:gd name="T8" fmla="*/ 86 w 829"/>
                <a:gd name="T9" fmla="*/ 1680 h 1846"/>
                <a:gd name="T10" fmla="*/ 74 w 829"/>
                <a:gd name="T11" fmla="*/ 1680 h 1846"/>
                <a:gd name="T12" fmla="*/ 57 w 829"/>
                <a:gd name="T13" fmla="*/ 1600 h 1846"/>
                <a:gd name="T14" fmla="*/ 126 w 829"/>
                <a:gd name="T15" fmla="*/ 1623 h 1846"/>
                <a:gd name="T16" fmla="*/ 86 w 829"/>
                <a:gd name="T17" fmla="*/ 1680 h 1846"/>
                <a:gd name="T18" fmla="*/ 131 w 829"/>
                <a:gd name="T19" fmla="*/ 1514 h 1846"/>
                <a:gd name="T20" fmla="*/ 97 w 829"/>
                <a:gd name="T21" fmla="*/ 1468 h 1846"/>
                <a:gd name="T22" fmla="*/ 148 w 829"/>
                <a:gd name="T23" fmla="*/ 1411 h 1846"/>
                <a:gd name="T24" fmla="*/ 166 w 829"/>
                <a:gd name="T25" fmla="*/ 1491 h 1846"/>
                <a:gd name="T26" fmla="*/ 183 w 829"/>
                <a:gd name="T27" fmla="*/ 1348 h 1846"/>
                <a:gd name="T28" fmla="*/ 171 w 829"/>
                <a:gd name="T29" fmla="*/ 1348 h 1846"/>
                <a:gd name="T30" fmla="*/ 160 w 829"/>
                <a:gd name="T31" fmla="*/ 1268 h 1846"/>
                <a:gd name="T32" fmla="*/ 229 w 829"/>
                <a:gd name="T33" fmla="*/ 1291 h 1846"/>
                <a:gd name="T34" fmla="*/ 183 w 829"/>
                <a:gd name="T35" fmla="*/ 1348 h 1846"/>
                <a:gd name="T36" fmla="*/ 240 w 829"/>
                <a:gd name="T37" fmla="*/ 1188 h 1846"/>
                <a:gd name="T38" fmla="*/ 206 w 829"/>
                <a:gd name="T39" fmla="*/ 1137 h 1846"/>
                <a:gd name="T40" fmla="*/ 263 w 829"/>
                <a:gd name="T41" fmla="*/ 1085 h 1846"/>
                <a:gd name="T42" fmla="*/ 274 w 829"/>
                <a:gd name="T43" fmla="*/ 1165 h 1846"/>
                <a:gd name="T44" fmla="*/ 297 w 829"/>
                <a:gd name="T45" fmla="*/ 1023 h 1846"/>
                <a:gd name="T46" fmla="*/ 286 w 829"/>
                <a:gd name="T47" fmla="*/ 1023 h 1846"/>
                <a:gd name="T48" fmla="*/ 280 w 829"/>
                <a:gd name="T49" fmla="*/ 943 h 1846"/>
                <a:gd name="T50" fmla="*/ 343 w 829"/>
                <a:gd name="T51" fmla="*/ 971 h 1846"/>
                <a:gd name="T52" fmla="*/ 297 w 829"/>
                <a:gd name="T53" fmla="*/ 1023 h 1846"/>
                <a:gd name="T54" fmla="*/ 366 w 829"/>
                <a:gd name="T55" fmla="*/ 868 h 1846"/>
                <a:gd name="T56" fmla="*/ 331 w 829"/>
                <a:gd name="T57" fmla="*/ 817 h 1846"/>
                <a:gd name="T58" fmla="*/ 394 w 829"/>
                <a:gd name="T59" fmla="*/ 766 h 1846"/>
                <a:gd name="T60" fmla="*/ 400 w 829"/>
                <a:gd name="T61" fmla="*/ 846 h 1846"/>
                <a:gd name="T62" fmla="*/ 440 w 829"/>
                <a:gd name="T63" fmla="*/ 708 h 1846"/>
                <a:gd name="T64" fmla="*/ 423 w 829"/>
                <a:gd name="T65" fmla="*/ 708 h 1846"/>
                <a:gd name="T66" fmla="*/ 423 w 829"/>
                <a:gd name="T67" fmla="*/ 628 h 1846"/>
                <a:gd name="T68" fmla="*/ 486 w 829"/>
                <a:gd name="T69" fmla="*/ 657 h 1846"/>
                <a:gd name="T70" fmla="*/ 440 w 829"/>
                <a:gd name="T71" fmla="*/ 708 h 1846"/>
                <a:gd name="T72" fmla="*/ 514 w 829"/>
                <a:gd name="T73" fmla="*/ 554 h 1846"/>
                <a:gd name="T74" fmla="*/ 480 w 829"/>
                <a:gd name="T75" fmla="*/ 503 h 1846"/>
                <a:gd name="T76" fmla="*/ 543 w 829"/>
                <a:gd name="T77" fmla="*/ 457 h 1846"/>
                <a:gd name="T78" fmla="*/ 543 w 829"/>
                <a:gd name="T79" fmla="*/ 537 h 1846"/>
                <a:gd name="T80" fmla="*/ 594 w 829"/>
                <a:gd name="T81" fmla="*/ 400 h 1846"/>
                <a:gd name="T82" fmla="*/ 577 w 829"/>
                <a:gd name="T83" fmla="*/ 400 h 1846"/>
                <a:gd name="T84" fmla="*/ 577 w 829"/>
                <a:gd name="T85" fmla="*/ 320 h 1846"/>
                <a:gd name="T86" fmla="*/ 640 w 829"/>
                <a:gd name="T87" fmla="*/ 354 h 1846"/>
                <a:gd name="T88" fmla="*/ 594 w 829"/>
                <a:gd name="T89" fmla="*/ 400 h 1846"/>
                <a:gd name="T90" fmla="*/ 680 w 829"/>
                <a:gd name="T91" fmla="*/ 251 h 1846"/>
                <a:gd name="T92" fmla="*/ 646 w 829"/>
                <a:gd name="T93" fmla="*/ 200 h 1846"/>
                <a:gd name="T94" fmla="*/ 714 w 829"/>
                <a:gd name="T95" fmla="*/ 154 h 1846"/>
                <a:gd name="T96" fmla="*/ 708 w 829"/>
                <a:gd name="T97" fmla="*/ 234 h 1846"/>
                <a:gd name="T98" fmla="*/ 765 w 829"/>
                <a:gd name="T99" fmla="*/ 103 h 1846"/>
                <a:gd name="T100" fmla="*/ 748 w 829"/>
                <a:gd name="T101" fmla="*/ 97 h 1846"/>
                <a:gd name="T102" fmla="*/ 754 w 829"/>
                <a:gd name="T103" fmla="*/ 23 h 1846"/>
                <a:gd name="T104" fmla="*/ 817 w 829"/>
                <a:gd name="T105" fmla="*/ 57 h 1846"/>
                <a:gd name="T106" fmla="*/ 765 w 829"/>
                <a:gd name="T107" fmla="*/ 103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9" h="1846">
                  <a:moveTo>
                    <a:pt x="40" y="1845"/>
                  </a:moveTo>
                  <a:lnTo>
                    <a:pt x="40" y="1845"/>
                  </a:lnTo>
                  <a:lnTo>
                    <a:pt x="34" y="1845"/>
                  </a:lnTo>
                  <a:cubicBezTo>
                    <a:pt x="17" y="1840"/>
                    <a:pt x="0" y="1823"/>
                    <a:pt x="6" y="1805"/>
                  </a:cubicBezTo>
                  <a:cubicBezTo>
                    <a:pt x="17" y="1771"/>
                    <a:pt x="17" y="1771"/>
                    <a:pt x="17" y="1771"/>
                  </a:cubicBezTo>
                  <a:cubicBezTo>
                    <a:pt x="17" y="1748"/>
                    <a:pt x="40" y="1737"/>
                    <a:pt x="57" y="1742"/>
                  </a:cubicBezTo>
                  <a:cubicBezTo>
                    <a:pt x="74" y="1748"/>
                    <a:pt x="86" y="1765"/>
                    <a:pt x="86" y="1788"/>
                  </a:cubicBezTo>
                  <a:cubicBezTo>
                    <a:pt x="74" y="1823"/>
                    <a:pt x="74" y="1823"/>
                    <a:pt x="74" y="1823"/>
                  </a:cubicBezTo>
                  <a:cubicBezTo>
                    <a:pt x="74" y="1834"/>
                    <a:pt x="57" y="1845"/>
                    <a:pt x="40" y="1845"/>
                  </a:cubicBezTo>
                  <a:close/>
                  <a:moveTo>
                    <a:pt x="86" y="1680"/>
                  </a:moveTo>
                  <a:lnTo>
                    <a:pt x="86" y="1680"/>
                  </a:lnTo>
                  <a:cubicBezTo>
                    <a:pt x="80" y="1680"/>
                    <a:pt x="80" y="1680"/>
                    <a:pt x="74" y="1680"/>
                  </a:cubicBezTo>
                  <a:cubicBezTo>
                    <a:pt x="57" y="1674"/>
                    <a:pt x="46" y="1657"/>
                    <a:pt x="51" y="1634"/>
                  </a:cubicBezTo>
                  <a:cubicBezTo>
                    <a:pt x="57" y="1600"/>
                    <a:pt x="57" y="1600"/>
                    <a:pt x="57" y="1600"/>
                  </a:cubicBezTo>
                  <a:cubicBezTo>
                    <a:pt x="63" y="1582"/>
                    <a:pt x="80" y="1571"/>
                    <a:pt x="103" y="1577"/>
                  </a:cubicBezTo>
                  <a:cubicBezTo>
                    <a:pt x="120" y="1582"/>
                    <a:pt x="131" y="1600"/>
                    <a:pt x="126" y="1623"/>
                  </a:cubicBezTo>
                  <a:cubicBezTo>
                    <a:pt x="120" y="1651"/>
                    <a:pt x="120" y="1651"/>
                    <a:pt x="120" y="1651"/>
                  </a:cubicBezTo>
                  <a:cubicBezTo>
                    <a:pt x="114" y="1668"/>
                    <a:pt x="97" y="1680"/>
                    <a:pt x="86" y="1680"/>
                  </a:cubicBezTo>
                  <a:close/>
                  <a:moveTo>
                    <a:pt x="131" y="1514"/>
                  </a:moveTo>
                  <a:lnTo>
                    <a:pt x="131" y="1514"/>
                  </a:lnTo>
                  <a:cubicBezTo>
                    <a:pt x="126" y="1514"/>
                    <a:pt x="126" y="1514"/>
                    <a:pt x="120" y="1514"/>
                  </a:cubicBezTo>
                  <a:cubicBezTo>
                    <a:pt x="103" y="1508"/>
                    <a:pt x="91" y="1485"/>
                    <a:pt x="97" y="1468"/>
                  </a:cubicBezTo>
                  <a:cubicBezTo>
                    <a:pt x="108" y="1434"/>
                    <a:pt x="108" y="1434"/>
                    <a:pt x="108" y="1434"/>
                  </a:cubicBezTo>
                  <a:cubicBezTo>
                    <a:pt x="114" y="1417"/>
                    <a:pt x="131" y="1405"/>
                    <a:pt x="148" y="1411"/>
                  </a:cubicBezTo>
                  <a:cubicBezTo>
                    <a:pt x="171" y="1417"/>
                    <a:pt x="177" y="1440"/>
                    <a:pt x="171" y="1457"/>
                  </a:cubicBezTo>
                  <a:cubicBezTo>
                    <a:pt x="166" y="1491"/>
                    <a:pt x="166" y="1491"/>
                    <a:pt x="166" y="1491"/>
                  </a:cubicBezTo>
                  <a:cubicBezTo>
                    <a:pt x="160" y="1503"/>
                    <a:pt x="143" y="1514"/>
                    <a:pt x="131" y="1514"/>
                  </a:cubicBezTo>
                  <a:close/>
                  <a:moveTo>
                    <a:pt x="183" y="1348"/>
                  </a:moveTo>
                  <a:lnTo>
                    <a:pt x="183" y="1348"/>
                  </a:lnTo>
                  <a:cubicBezTo>
                    <a:pt x="177" y="1348"/>
                    <a:pt x="171" y="1348"/>
                    <a:pt x="171" y="1348"/>
                  </a:cubicBezTo>
                  <a:cubicBezTo>
                    <a:pt x="154" y="1343"/>
                    <a:pt x="143" y="1320"/>
                    <a:pt x="148" y="1303"/>
                  </a:cubicBezTo>
                  <a:cubicBezTo>
                    <a:pt x="160" y="1268"/>
                    <a:pt x="160" y="1268"/>
                    <a:pt x="160" y="1268"/>
                  </a:cubicBezTo>
                  <a:cubicBezTo>
                    <a:pt x="166" y="1251"/>
                    <a:pt x="183" y="1240"/>
                    <a:pt x="206" y="1245"/>
                  </a:cubicBezTo>
                  <a:cubicBezTo>
                    <a:pt x="223" y="1251"/>
                    <a:pt x="234" y="1274"/>
                    <a:pt x="229" y="1291"/>
                  </a:cubicBezTo>
                  <a:cubicBezTo>
                    <a:pt x="217" y="1325"/>
                    <a:pt x="217" y="1325"/>
                    <a:pt x="217" y="1325"/>
                  </a:cubicBezTo>
                  <a:cubicBezTo>
                    <a:pt x="211" y="1343"/>
                    <a:pt x="194" y="1348"/>
                    <a:pt x="183" y="1348"/>
                  </a:cubicBezTo>
                  <a:close/>
                  <a:moveTo>
                    <a:pt x="240" y="1188"/>
                  </a:moveTo>
                  <a:lnTo>
                    <a:pt x="240" y="1188"/>
                  </a:lnTo>
                  <a:cubicBezTo>
                    <a:pt x="234" y="1188"/>
                    <a:pt x="229" y="1188"/>
                    <a:pt x="229" y="1183"/>
                  </a:cubicBezTo>
                  <a:cubicBezTo>
                    <a:pt x="206" y="1177"/>
                    <a:pt x="200" y="1160"/>
                    <a:pt x="206" y="1137"/>
                  </a:cubicBezTo>
                  <a:cubicBezTo>
                    <a:pt x="217" y="1108"/>
                    <a:pt x="217" y="1108"/>
                    <a:pt x="217" y="1108"/>
                  </a:cubicBezTo>
                  <a:cubicBezTo>
                    <a:pt x="223" y="1085"/>
                    <a:pt x="246" y="1080"/>
                    <a:pt x="263" y="1085"/>
                  </a:cubicBezTo>
                  <a:cubicBezTo>
                    <a:pt x="280" y="1091"/>
                    <a:pt x="291" y="1114"/>
                    <a:pt x="286" y="1131"/>
                  </a:cubicBezTo>
                  <a:cubicBezTo>
                    <a:pt x="274" y="1165"/>
                    <a:pt x="274" y="1165"/>
                    <a:pt x="274" y="1165"/>
                  </a:cubicBezTo>
                  <a:cubicBezTo>
                    <a:pt x="268" y="1177"/>
                    <a:pt x="251" y="1188"/>
                    <a:pt x="240" y="1188"/>
                  </a:cubicBezTo>
                  <a:close/>
                  <a:moveTo>
                    <a:pt x="297" y="1023"/>
                  </a:moveTo>
                  <a:lnTo>
                    <a:pt x="297" y="1023"/>
                  </a:lnTo>
                  <a:cubicBezTo>
                    <a:pt x="297" y="1023"/>
                    <a:pt x="291" y="1023"/>
                    <a:pt x="286" y="1023"/>
                  </a:cubicBezTo>
                  <a:cubicBezTo>
                    <a:pt x="268" y="1017"/>
                    <a:pt x="257" y="994"/>
                    <a:pt x="268" y="977"/>
                  </a:cubicBezTo>
                  <a:cubicBezTo>
                    <a:pt x="280" y="943"/>
                    <a:pt x="280" y="943"/>
                    <a:pt x="280" y="943"/>
                  </a:cubicBezTo>
                  <a:cubicBezTo>
                    <a:pt x="286" y="925"/>
                    <a:pt x="308" y="920"/>
                    <a:pt x="326" y="925"/>
                  </a:cubicBezTo>
                  <a:cubicBezTo>
                    <a:pt x="343" y="931"/>
                    <a:pt x="354" y="954"/>
                    <a:pt x="343" y="971"/>
                  </a:cubicBezTo>
                  <a:cubicBezTo>
                    <a:pt x="331" y="1006"/>
                    <a:pt x="331" y="1006"/>
                    <a:pt x="331" y="1006"/>
                  </a:cubicBezTo>
                  <a:cubicBezTo>
                    <a:pt x="326" y="1017"/>
                    <a:pt x="314" y="1023"/>
                    <a:pt x="297" y="1023"/>
                  </a:cubicBezTo>
                  <a:close/>
                  <a:moveTo>
                    <a:pt x="366" y="868"/>
                  </a:moveTo>
                  <a:lnTo>
                    <a:pt x="366" y="868"/>
                  </a:lnTo>
                  <a:cubicBezTo>
                    <a:pt x="360" y="868"/>
                    <a:pt x="354" y="863"/>
                    <a:pt x="354" y="863"/>
                  </a:cubicBezTo>
                  <a:cubicBezTo>
                    <a:pt x="331" y="857"/>
                    <a:pt x="326" y="834"/>
                    <a:pt x="331" y="817"/>
                  </a:cubicBezTo>
                  <a:cubicBezTo>
                    <a:pt x="348" y="783"/>
                    <a:pt x="348" y="783"/>
                    <a:pt x="348" y="783"/>
                  </a:cubicBezTo>
                  <a:cubicBezTo>
                    <a:pt x="354" y="766"/>
                    <a:pt x="377" y="760"/>
                    <a:pt x="394" y="766"/>
                  </a:cubicBezTo>
                  <a:cubicBezTo>
                    <a:pt x="411" y="777"/>
                    <a:pt x="423" y="794"/>
                    <a:pt x="411" y="811"/>
                  </a:cubicBezTo>
                  <a:cubicBezTo>
                    <a:pt x="400" y="846"/>
                    <a:pt x="400" y="846"/>
                    <a:pt x="400" y="846"/>
                  </a:cubicBezTo>
                  <a:cubicBezTo>
                    <a:pt x="394" y="857"/>
                    <a:pt x="377" y="868"/>
                    <a:pt x="366" y="868"/>
                  </a:cubicBezTo>
                  <a:close/>
                  <a:moveTo>
                    <a:pt x="440" y="708"/>
                  </a:moveTo>
                  <a:lnTo>
                    <a:pt x="440" y="708"/>
                  </a:lnTo>
                  <a:cubicBezTo>
                    <a:pt x="434" y="708"/>
                    <a:pt x="428" y="708"/>
                    <a:pt x="423" y="708"/>
                  </a:cubicBezTo>
                  <a:cubicBezTo>
                    <a:pt x="406" y="697"/>
                    <a:pt x="394" y="674"/>
                    <a:pt x="406" y="657"/>
                  </a:cubicBezTo>
                  <a:cubicBezTo>
                    <a:pt x="423" y="628"/>
                    <a:pt x="423" y="628"/>
                    <a:pt x="423" y="628"/>
                  </a:cubicBezTo>
                  <a:cubicBezTo>
                    <a:pt x="428" y="611"/>
                    <a:pt x="451" y="600"/>
                    <a:pt x="468" y="611"/>
                  </a:cubicBezTo>
                  <a:cubicBezTo>
                    <a:pt x="486" y="617"/>
                    <a:pt x="491" y="640"/>
                    <a:pt x="486" y="657"/>
                  </a:cubicBezTo>
                  <a:cubicBezTo>
                    <a:pt x="468" y="691"/>
                    <a:pt x="468" y="691"/>
                    <a:pt x="468" y="691"/>
                  </a:cubicBezTo>
                  <a:cubicBezTo>
                    <a:pt x="463" y="703"/>
                    <a:pt x="451" y="708"/>
                    <a:pt x="440" y="708"/>
                  </a:cubicBezTo>
                  <a:close/>
                  <a:moveTo>
                    <a:pt x="514" y="554"/>
                  </a:moveTo>
                  <a:lnTo>
                    <a:pt x="514" y="554"/>
                  </a:lnTo>
                  <a:cubicBezTo>
                    <a:pt x="508" y="554"/>
                    <a:pt x="503" y="554"/>
                    <a:pt x="497" y="549"/>
                  </a:cubicBezTo>
                  <a:cubicBezTo>
                    <a:pt x="480" y="543"/>
                    <a:pt x="474" y="520"/>
                    <a:pt x="480" y="503"/>
                  </a:cubicBezTo>
                  <a:cubicBezTo>
                    <a:pt x="497" y="474"/>
                    <a:pt x="497" y="474"/>
                    <a:pt x="497" y="474"/>
                  </a:cubicBezTo>
                  <a:cubicBezTo>
                    <a:pt x="508" y="457"/>
                    <a:pt x="526" y="446"/>
                    <a:pt x="543" y="457"/>
                  </a:cubicBezTo>
                  <a:cubicBezTo>
                    <a:pt x="560" y="463"/>
                    <a:pt x="571" y="486"/>
                    <a:pt x="560" y="503"/>
                  </a:cubicBezTo>
                  <a:cubicBezTo>
                    <a:pt x="543" y="537"/>
                    <a:pt x="543" y="537"/>
                    <a:pt x="543" y="537"/>
                  </a:cubicBezTo>
                  <a:cubicBezTo>
                    <a:pt x="537" y="549"/>
                    <a:pt x="526" y="554"/>
                    <a:pt x="514" y="554"/>
                  </a:cubicBezTo>
                  <a:close/>
                  <a:moveTo>
                    <a:pt x="594" y="400"/>
                  </a:moveTo>
                  <a:lnTo>
                    <a:pt x="594" y="400"/>
                  </a:lnTo>
                  <a:cubicBezTo>
                    <a:pt x="588" y="400"/>
                    <a:pt x="583" y="400"/>
                    <a:pt x="577" y="400"/>
                  </a:cubicBezTo>
                  <a:cubicBezTo>
                    <a:pt x="560" y="389"/>
                    <a:pt x="554" y="366"/>
                    <a:pt x="560" y="349"/>
                  </a:cubicBezTo>
                  <a:cubicBezTo>
                    <a:pt x="577" y="320"/>
                    <a:pt x="577" y="320"/>
                    <a:pt x="577" y="320"/>
                  </a:cubicBezTo>
                  <a:cubicBezTo>
                    <a:pt x="588" y="303"/>
                    <a:pt x="611" y="297"/>
                    <a:pt x="628" y="303"/>
                  </a:cubicBezTo>
                  <a:cubicBezTo>
                    <a:pt x="646" y="314"/>
                    <a:pt x="651" y="337"/>
                    <a:pt x="640" y="354"/>
                  </a:cubicBezTo>
                  <a:cubicBezTo>
                    <a:pt x="623" y="383"/>
                    <a:pt x="623" y="383"/>
                    <a:pt x="623" y="383"/>
                  </a:cubicBezTo>
                  <a:cubicBezTo>
                    <a:pt x="617" y="394"/>
                    <a:pt x="606" y="400"/>
                    <a:pt x="594" y="400"/>
                  </a:cubicBezTo>
                  <a:close/>
                  <a:moveTo>
                    <a:pt x="680" y="251"/>
                  </a:moveTo>
                  <a:lnTo>
                    <a:pt x="680" y="251"/>
                  </a:lnTo>
                  <a:cubicBezTo>
                    <a:pt x="674" y="251"/>
                    <a:pt x="668" y="251"/>
                    <a:pt x="663" y="246"/>
                  </a:cubicBezTo>
                  <a:cubicBezTo>
                    <a:pt x="646" y="234"/>
                    <a:pt x="640" y="217"/>
                    <a:pt x="646" y="200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74" y="154"/>
                    <a:pt x="697" y="149"/>
                    <a:pt x="714" y="154"/>
                  </a:cubicBezTo>
                  <a:cubicBezTo>
                    <a:pt x="731" y="166"/>
                    <a:pt x="737" y="189"/>
                    <a:pt x="725" y="206"/>
                  </a:cubicBezTo>
                  <a:cubicBezTo>
                    <a:pt x="708" y="234"/>
                    <a:pt x="708" y="234"/>
                    <a:pt x="708" y="234"/>
                  </a:cubicBezTo>
                  <a:cubicBezTo>
                    <a:pt x="703" y="246"/>
                    <a:pt x="691" y="251"/>
                    <a:pt x="680" y="251"/>
                  </a:cubicBezTo>
                  <a:close/>
                  <a:moveTo>
                    <a:pt x="765" y="103"/>
                  </a:moveTo>
                  <a:lnTo>
                    <a:pt x="765" y="103"/>
                  </a:lnTo>
                  <a:cubicBezTo>
                    <a:pt x="760" y="103"/>
                    <a:pt x="754" y="103"/>
                    <a:pt x="748" y="97"/>
                  </a:cubicBezTo>
                  <a:cubicBezTo>
                    <a:pt x="731" y="86"/>
                    <a:pt x="725" y="69"/>
                    <a:pt x="737" y="51"/>
                  </a:cubicBezTo>
                  <a:cubicBezTo>
                    <a:pt x="754" y="23"/>
                    <a:pt x="754" y="23"/>
                    <a:pt x="754" y="23"/>
                  </a:cubicBezTo>
                  <a:cubicBezTo>
                    <a:pt x="765" y="6"/>
                    <a:pt x="788" y="0"/>
                    <a:pt x="805" y="11"/>
                  </a:cubicBezTo>
                  <a:cubicBezTo>
                    <a:pt x="823" y="23"/>
                    <a:pt x="828" y="40"/>
                    <a:pt x="817" y="57"/>
                  </a:cubicBezTo>
                  <a:cubicBezTo>
                    <a:pt x="800" y="86"/>
                    <a:pt x="800" y="86"/>
                    <a:pt x="800" y="86"/>
                  </a:cubicBezTo>
                  <a:cubicBezTo>
                    <a:pt x="788" y="97"/>
                    <a:pt x="777" y="103"/>
                    <a:pt x="765" y="1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Freeform: Shape 126"/>
            <p:cNvSpPr>
              <a:spLocks/>
            </p:cNvSpPr>
            <p:nvPr/>
          </p:nvSpPr>
          <p:spPr bwMode="auto">
            <a:xfrm>
              <a:off x="10245961" y="7107697"/>
              <a:ext cx="1207840" cy="526145"/>
            </a:xfrm>
            <a:custGeom>
              <a:avLst/>
              <a:gdLst>
                <a:gd name="T0" fmla="*/ 40 w 1897"/>
                <a:gd name="T1" fmla="*/ 828 h 829"/>
                <a:gd name="T2" fmla="*/ 23 w 1897"/>
                <a:gd name="T3" fmla="*/ 759 h 829"/>
                <a:gd name="T4" fmla="*/ 97 w 1897"/>
                <a:gd name="T5" fmla="*/ 754 h 829"/>
                <a:gd name="T6" fmla="*/ 57 w 1897"/>
                <a:gd name="T7" fmla="*/ 822 h 829"/>
                <a:gd name="T8" fmla="*/ 188 w 1897"/>
                <a:gd name="T9" fmla="*/ 736 h 829"/>
                <a:gd name="T10" fmla="*/ 160 w 1897"/>
                <a:gd name="T11" fmla="*/ 719 h 829"/>
                <a:gd name="T12" fmla="*/ 200 w 1897"/>
                <a:gd name="T13" fmla="*/ 651 h 829"/>
                <a:gd name="T14" fmla="*/ 240 w 1897"/>
                <a:gd name="T15" fmla="*/ 714 h 829"/>
                <a:gd name="T16" fmla="*/ 188 w 1897"/>
                <a:gd name="T17" fmla="*/ 736 h 829"/>
                <a:gd name="T18" fmla="*/ 342 w 1897"/>
                <a:gd name="T19" fmla="*/ 645 h 829"/>
                <a:gd name="T20" fmla="*/ 325 w 1897"/>
                <a:gd name="T21" fmla="*/ 582 h 829"/>
                <a:gd name="T22" fmla="*/ 405 w 1897"/>
                <a:gd name="T23" fmla="*/ 576 h 829"/>
                <a:gd name="T24" fmla="*/ 360 w 1897"/>
                <a:gd name="T25" fmla="*/ 645 h 829"/>
                <a:gd name="T26" fmla="*/ 497 w 1897"/>
                <a:gd name="T27" fmla="*/ 565 h 829"/>
                <a:gd name="T28" fmla="*/ 468 w 1897"/>
                <a:gd name="T29" fmla="*/ 548 h 829"/>
                <a:gd name="T30" fmla="*/ 514 w 1897"/>
                <a:gd name="T31" fmla="*/ 479 h 829"/>
                <a:gd name="T32" fmla="*/ 548 w 1897"/>
                <a:gd name="T33" fmla="*/ 542 h 829"/>
                <a:gd name="T34" fmla="*/ 497 w 1897"/>
                <a:gd name="T35" fmla="*/ 565 h 829"/>
                <a:gd name="T36" fmla="*/ 657 w 1897"/>
                <a:gd name="T37" fmla="*/ 485 h 829"/>
                <a:gd name="T38" fmla="*/ 640 w 1897"/>
                <a:gd name="T39" fmla="*/ 417 h 829"/>
                <a:gd name="T40" fmla="*/ 720 w 1897"/>
                <a:gd name="T41" fmla="*/ 422 h 829"/>
                <a:gd name="T42" fmla="*/ 674 w 1897"/>
                <a:gd name="T43" fmla="*/ 485 h 829"/>
                <a:gd name="T44" fmla="*/ 817 w 1897"/>
                <a:gd name="T45" fmla="*/ 411 h 829"/>
                <a:gd name="T46" fmla="*/ 783 w 1897"/>
                <a:gd name="T47" fmla="*/ 394 h 829"/>
                <a:gd name="T48" fmla="*/ 834 w 1897"/>
                <a:gd name="T49" fmla="*/ 331 h 829"/>
                <a:gd name="T50" fmla="*/ 862 w 1897"/>
                <a:gd name="T51" fmla="*/ 394 h 829"/>
                <a:gd name="T52" fmla="*/ 817 w 1897"/>
                <a:gd name="T53" fmla="*/ 411 h 829"/>
                <a:gd name="T54" fmla="*/ 982 w 1897"/>
                <a:gd name="T55" fmla="*/ 348 h 829"/>
                <a:gd name="T56" fmla="*/ 965 w 1897"/>
                <a:gd name="T57" fmla="*/ 279 h 829"/>
                <a:gd name="T58" fmla="*/ 1045 w 1897"/>
                <a:gd name="T59" fmla="*/ 285 h 829"/>
                <a:gd name="T60" fmla="*/ 994 w 1897"/>
                <a:gd name="T61" fmla="*/ 342 h 829"/>
                <a:gd name="T62" fmla="*/ 1142 w 1897"/>
                <a:gd name="T63" fmla="*/ 279 h 829"/>
                <a:gd name="T64" fmla="*/ 1114 w 1897"/>
                <a:gd name="T65" fmla="*/ 257 h 829"/>
                <a:gd name="T66" fmla="*/ 1165 w 1897"/>
                <a:gd name="T67" fmla="*/ 200 h 829"/>
                <a:gd name="T68" fmla="*/ 1188 w 1897"/>
                <a:gd name="T69" fmla="*/ 268 h 829"/>
                <a:gd name="T70" fmla="*/ 1142 w 1897"/>
                <a:gd name="T71" fmla="*/ 279 h 829"/>
                <a:gd name="T72" fmla="*/ 1314 w 1897"/>
                <a:gd name="T73" fmla="*/ 222 h 829"/>
                <a:gd name="T74" fmla="*/ 1302 w 1897"/>
                <a:gd name="T75" fmla="*/ 154 h 829"/>
                <a:gd name="T76" fmla="*/ 1377 w 1897"/>
                <a:gd name="T77" fmla="*/ 165 h 829"/>
                <a:gd name="T78" fmla="*/ 1319 w 1897"/>
                <a:gd name="T79" fmla="*/ 222 h 829"/>
                <a:gd name="T80" fmla="*/ 1479 w 1897"/>
                <a:gd name="T81" fmla="*/ 171 h 829"/>
                <a:gd name="T82" fmla="*/ 1445 w 1897"/>
                <a:gd name="T83" fmla="*/ 148 h 829"/>
                <a:gd name="T84" fmla="*/ 1502 w 1897"/>
                <a:gd name="T85" fmla="*/ 91 h 829"/>
                <a:gd name="T86" fmla="*/ 1525 w 1897"/>
                <a:gd name="T87" fmla="*/ 159 h 829"/>
                <a:gd name="T88" fmla="*/ 1479 w 1897"/>
                <a:gd name="T89" fmla="*/ 171 h 829"/>
                <a:gd name="T90" fmla="*/ 1651 w 1897"/>
                <a:gd name="T91" fmla="*/ 125 h 829"/>
                <a:gd name="T92" fmla="*/ 1639 w 1897"/>
                <a:gd name="T93" fmla="*/ 51 h 829"/>
                <a:gd name="T94" fmla="*/ 1719 w 1897"/>
                <a:gd name="T95" fmla="*/ 68 h 829"/>
                <a:gd name="T96" fmla="*/ 1657 w 1897"/>
                <a:gd name="T97" fmla="*/ 125 h 829"/>
                <a:gd name="T98" fmla="*/ 1822 w 1897"/>
                <a:gd name="T99" fmla="*/ 79 h 829"/>
                <a:gd name="T100" fmla="*/ 1788 w 1897"/>
                <a:gd name="T101" fmla="*/ 51 h 829"/>
                <a:gd name="T102" fmla="*/ 1845 w 1897"/>
                <a:gd name="T103" fmla="*/ 5 h 829"/>
                <a:gd name="T104" fmla="*/ 1862 w 1897"/>
                <a:gd name="T105" fmla="*/ 74 h 829"/>
                <a:gd name="T106" fmla="*/ 1822 w 1897"/>
                <a:gd name="T107" fmla="*/ 7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7" h="829">
                  <a:moveTo>
                    <a:pt x="40" y="828"/>
                  </a:moveTo>
                  <a:lnTo>
                    <a:pt x="40" y="828"/>
                  </a:lnTo>
                  <a:cubicBezTo>
                    <a:pt x="28" y="828"/>
                    <a:pt x="17" y="822"/>
                    <a:pt x="11" y="811"/>
                  </a:cubicBezTo>
                  <a:cubicBezTo>
                    <a:pt x="0" y="794"/>
                    <a:pt x="6" y="771"/>
                    <a:pt x="23" y="759"/>
                  </a:cubicBezTo>
                  <a:cubicBezTo>
                    <a:pt x="51" y="742"/>
                    <a:pt x="51" y="742"/>
                    <a:pt x="51" y="742"/>
                  </a:cubicBezTo>
                  <a:cubicBezTo>
                    <a:pt x="68" y="731"/>
                    <a:pt x="91" y="736"/>
                    <a:pt x="97" y="754"/>
                  </a:cubicBezTo>
                  <a:cubicBezTo>
                    <a:pt x="108" y="771"/>
                    <a:pt x="103" y="794"/>
                    <a:pt x="85" y="805"/>
                  </a:cubicBezTo>
                  <a:cubicBezTo>
                    <a:pt x="57" y="822"/>
                    <a:pt x="57" y="822"/>
                    <a:pt x="57" y="822"/>
                  </a:cubicBezTo>
                  <a:cubicBezTo>
                    <a:pt x="51" y="828"/>
                    <a:pt x="45" y="828"/>
                    <a:pt x="40" y="828"/>
                  </a:cubicBezTo>
                  <a:close/>
                  <a:moveTo>
                    <a:pt x="188" y="736"/>
                  </a:moveTo>
                  <a:lnTo>
                    <a:pt x="188" y="736"/>
                  </a:lnTo>
                  <a:cubicBezTo>
                    <a:pt x="177" y="736"/>
                    <a:pt x="166" y="731"/>
                    <a:pt x="160" y="719"/>
                  </a:cubicBezTo>
                  <a:cubicBezTo>
                    <a:pt x="148" y="702"/>
                    <a:pt x="154" y="679"/>
                    <a:pt x="171" y="668"/>
                  </a:cubicBezTo>
                  <a:cubicBezTo>
                    <a:pt x="200" y="651"/>
                    <a:pt x="200" y="651"/>
                    <a:pt x="200" y="651"/>
                  </a:cubicBezTo>
                  <a:cubicBezTo>
                    <a:pt x="217" y="639"/>
                    <a:pt x="240" y="645"/>
                    <a:pt x="251" y="662"/>
                  </a:cubicBezTo>
                  <a:cubicBezTo>
                    <a:pt x="263" y="679"/>
                    <a:pt x="257" y="702"/>
                    <a:pt x="240" y="714"/>
                  </a:cubicBezTo>
                  <a:cubicBezTo>
                    <a:pt x="205" y="731"/>
                    <a:pt x="205" y="731"/>
                    <a:pt x="205" y="731"/>
                  </a:cubicBezTo>
                  <a:cubicBezTo>
                    <a:pt x="200" y="736"/>
                    <a:pt x="194" y="736"/>
                    <a:pt x="188" y="736"/>
                  </a:cubicBezTo>
                  <a:close/>
                  <a:moveTo>
                    <a:pt x="342" y="645"/>
                  </a:moveTo>
                  <a:lnTo>
                    <a:pt x="342" y="645"/>
                  </a:lnTo>
                  <a:cubicBezTo>
                    <a:pt x="331" y="645"/>
                    <a:pt x="320" y="639"/>
                    <a:pt x="314" y="628"/>
                  </a:cubicBezTo>
                  <a:cubicBezTo>
                    <a:pt x="303" y="611"/>
                    <a:pt x="308" y="588"/>
                    <a:pt x="325" y="582"/>
                  </a:cubicBezTo>
                  <a:cubicBezTo>
                    <a:pt x="354" y="565"/>
                    <a:pt x="354" y="565"/>
                    <a:pt x="354" y="565"/>
                  </a:cubicBezTo>
                  <a:cubicBezTo>
                    <a:pt x="371" y="554"/>
                    <a:pt x="394" y="559"/>
                    <a:pt x="405" y="576"/>
                  </a:cubicBezTo>
                  <a:cubicBezTo>
                    <a:pt x="417" y="594"/>
                    <a:pt x="405" y="617"/>
                    <a:pt x="388" y="628"/>
                  </a:cubicBezTo>
                  <a:cubicBezTo>
                    <a:pt x="360" y="645"/>
                    <a:pt x="360" y="645"/>
                    <a:pt x="360" y="645"/>
                  </a:cubicBezTo>
                  <a:cubicBezTo>
                    <a:pt x="354" y="645"/>
                    <a:pt x="348" y="645"/>
                    <a:pt x="342" y="645"/>
                  </a:cubicBezTo>
                  <a:close/>
                  <a:moveTo>
                    <a:pt x="497" y="565"/>
                  </a:moveTo>
                  <a:lnTo>
                    <a:pt x="497" y="565"/>
                  </a:lnTo>
                  <a:cubicBezTo>
                    <a:pt x="485" y="565"/>
                    <a:pt x="474" y="559"/>
                    <a:pt x="468" y="548"/>
                  </a:cubicBezTo>
                  <a:cubicBezTo>
                    <a:pt x="457" y="531"/>
                    <a:pt x="463" y="508"/>
                    <a:pt x="480" y="497"/>
                  </a:cubicBezTo>
                  <a:cubicBezTo>
                    <a:pt x="514" y="479"/>
                    <a:pt x="514" y="479"/>
                    <a:pt x="514" y="479"/>
                  </a:cubicBezTo>
                  <a:cubicBezTo>
                    <a:pt x="531" y="474"/>
                    <a:pt x="554" y="479"/>
                    <a:pt x="560" y="497"/>
                  </a:cubicBezTo>
                  <a:cubicBezTo>
                    <a:pt x="571" y="514"/>
                    <a:pt x="565" y="536"/>
                    <a:pt x="548" y="542"/>
                  </a:cubicBezTo>
                  <a:cubicBezTo>
                    <a:pt x="514" y="559"/>
                    <a:pt x="514" y="559"/>
                    <a:pt x="514" y="559"/>
                  </a:cubicBezTo>
                  <a:cubicBezTo>
                    <a:pt x="508" y="565"/>
                    <a:pt x="502" y="565"/>
                    <a:pt x="497" y="565"/>
                  </a:cubicBezTo>
                  <a:close/>
                  <a:moveTo>
                    <a:pt x="657" y="485"/>
                  </a:moveTo>
                  <a:lnTo>
                    <a:pt x="657" y="485"/>
                  </a:lnTo>
                  <a:cubicBezTo>
                    <a:pt x="645" y="485"/>
                    <a:pt x="628" y="479"/>
                    <a:pt x="623" y="468"/>
                  </a:cubicBezTo>
                  <a:cubicBezTo>
                    <a:pt x="617" y="451"/>
                    <a:pt x="623" y="428"/>
                    <a:pt x="640" y="417"/>
                  </a:cubicBezTo>
                  <a:cubicBezTo>
                    <a:pt x="674" y="405"/>
                    <a:pt x="674" y="405"/>
                    <a:pt x="674" y="405"/>
                  </a:cubicBezTo>
                  <a:cubicBezTo>
                    <a:pt x="691" y="394"/>
                    <a:pt x="714" y="405"/>
                    <a:pt x="720" y="422"/>
                  </a:cubicBezTo>
                  <a:cubicBezTo>
                    <a:pt x="731" y="439"/>
                    <a:pt x="720" y="462"/>
                    <a:pt x="702" y="468"/>
                  </a:cubicBezTo>
                  <a:cubicBezTo>
                    <a:pt x="674" y="485"/>
                    <a:pt x="674" y="485"/>
                    <a:pt x="674" y="485"/>
                  </a:cubicBezTo>
                  <a:cubicBezTo>
                    <a:pt x="668" y="485"/>
                    <a:pt x="662" y="485"/>
                    <a:pt x="657" y="485"/>
                  </a:cubicBezTo>
                  <a:close/>
                  <a:moveTo>
                    <a:pt x="817" y="411"/>
                  </a:moveTo>
                  <a:lnTo>
                    <a:pt x="817" y="411"/>
                  </a:lnTo>
                  <a:cubicBezTo>
                    <a:pt x="805" y="411"/>
                    <a:pt x="788" y="405"/>
                    <a:pt x="783" y="394"/>
                  </a:cubicBezTo>
                  <a:cubicBezTo>
                    <a:pt x="777" y="376"/>
                    <a:pt x="783" y="354"/>
                    <a:pt x="805" y="348"/>
                  </a:cubicBezTo>
                  <a:cubicBezTo>
                    <a:pt x="834" y="331"/>
                    <a:pt x="834" y="331"/>
                    <a:pt x="834" y="331"/>
                  </a:cubicBezTo>
                  <a:cubicBezTo>
                    <a:pt x="851" y="325"/>
                    <a:pt x="874" y="331"/>
                    <a:pt x="880" y="348"/>
                  </a:cubicBezTo>
                  <a:cubicBezTo>
                    <a:pt x="891" y="365"/>
                    <a:pt x="880" y="388"/>
                    <a:pt x="862" y="394"/>
                  </a:cubicBezTo>
                  <a:cubicBezTo>
                    <a:pt x="834" y="411"/>
                    <a:pt x="834" y="411"/>
                    <a:pt x="834" y="411"/>
                  </a:cubicBezTo>
                  <a:cubicBezTo>
                    <a:pt x="828" y="411"/>
                    <a:pt x="822" y="411"/>
                    <a:pt x="817" y="411"/>
                  </a:cubicBezTo>
                  <a:close/>
                  <a:moveTo>
                    <a:pt x="982" y="348"/>
                  </a:moveTo>
                  <a:lnTo>
                    <a:pt x="982" y="348"/>
                  </a:lnTo>
                  <a:cubicBezTo>
                    <a:pt x="965" y="348"/>
                    <a:pt x="954" y="337"/>
                    <a:pt x="948" y="325"/>
                  </a:cubicBezTo>
                  <a:cubicBezTo>
                    <a:pt x="937" y="302"/>
                    <a:pt x="948" y="285"/>
                    <a:pt x="965" y="279"/>
                  </a:cubicBezTo>
                  <a:cubicBezTo>
                    <a:pt x="1000" y="262"/>
                    <a:pt x="1000" y="262"/>
                    <a:pt x="1000" y="262"/>
                  </a:cubicBezTo>
                  <a:cubicBezTo>
                    <a:pt x="1017" y="257"/>
                    <a:pt x="1040" y="268"/>
                    <a:pt x="1045" y="285"/>
                  </a:cubicBezTo>
                  <a:cubicBezTo>
                    <a:pt x="1051" y="302"/>
                    <a:pt x="1045" y="325"/>
                    <a:pt x="1028" y="331"/>
                  </a:cubicBezTo>
                  <a:cubicBezTo>
                    <a:pt x="994" y="342"/>
                    <a:pt x="994" y="342"/>
                    <a:pt x="994" y="342"/>
                  </a:cubicBezTo>
                  <a:cubicBezTo>
                    <a:pt x="988" y="342"/>
                    <a:pt x="982" y="348"/>
                    <a:pt x="982" y="348"/>
                  </a:cubicBezTo>
                  <a:close/>
                  <a:moveTo>
                    <a:pt x="1142" y="279"/>
                  </a:moveTo>
                  <a:lnTo>
                    <a:pt x="1142" y="279"/>
                  </a:lnTo>
                  <a:cubicBezTo>
                    <a:pt x="1131" y="279"/>
                    <a:pt x="1114" y="274"/>
                    <a:pt x="1114" y="257"/>
                  </a:cubicBezTo>
                  <a:cubicBezTo>
                    <a:pt x="1102" y="239"/>
                    <a:pt x="1114" y="222"/>
                    <a:pt x="1131" y="211"/>
                  </a:cubicBezTo>
                  <a:cubicBezTo>
                    <a:pt x="1165" y="200"/>
                    <a:pt x="1165" y="200"/>
                    <a:pt x="1165" y="200"/>
                  </a:cubicBezTo>
                  <a:cubicBezTo>
                    <a:pt x="1182" y="194"/>
                    <a:pt x="1205" y="205"/>
                    <a:pt x="1211" y="222"/>
                  </a:cubicBezTo>
                  <a:cubicBezTo>
                    <a:pt x="1217" y="239"/>
                    <a:pt x="1211" y="262"/>
                    <a:pt x="1188" y="268"/>
                  </a:cubicBezTo>
                  <a:cubicBezTo>
                    <a:pt x="1159" y="279"/>
                    <a:pt x="1159" y="279"/>
                    <a:pt x="1159" y="279"/>
                  </a:cubicBezTo>
                  <a:cubicBezTo>
                    <a:pt x="1154" y="279"/>
                    <a:pt x="1148" y="279"/>
                    <a:pt x="1142" y="279"/>
                  </a:cubicBezTo>
                  <a:close/>
                  <a:moveTo>
                    <a:pt x="1314" y="222"/>
                  </a:moveTo>
                  <a:lnTo>
                    <a:pt x="1314" y="222"/>
                  </a:lnTo>
                  <a:cubicBezTo>
                    <a:pt x="1297" y="222"/>
                    <a:pt x="1285" y="217"/>
                    <a:pt x="1279" y="200"/>
                  </a:cubicBezTo>
                  <a:cubicBezTo>
                    <a:pt x="1274" y="182"/>
                    <a:pt x="1279" y="159"/>
                    <a:pt x="1302" y="154"/>
                  </a:cubicBezTo>
                  <a:cubicBezTo>
                    <a:pt x="1337" y="142"/>
                    <a:pt x="1337" y="142"/>
                    <a:pt x="1337" y="142"/>
                  </a:cubicBezTo>
                  <a:cubicBezTo>
                    <a:pt x="1354" y="137"/>
                    <a:pt x="1371" y="148"/>
                    <a:pt x="1377" y="165"/>
                  </a:cubicBezTo>
                  <a:cubicBezTo>
                    <a:pt x="1382" y="188"/>
                    <a:pt x="1377" y="205"/>
                    <a:pt x="1354" y="211"/>
                  </a:cubicBezTo>
                  <a:cubicBezTo>
                    <a:pt x="1319" y="222"/>
                    <a:pt x="1319" y="222"/>
                    <a:pt x="1319" y="222"/>
                  </a:cubicBezTo>
                  <a:lnTo>
                    <a:pt x="1314" y="222"/>
                  </a:lnTo>
                  <a:close/>
                  <a:moveTo>
                    <a:pt x="1479" y="171"/>
                  </a:moveTo>
                  <a:lnTo>
                    <a:pt x="1479" y="171"/>
                  </a:lnTo>
                  <a:cubicBezTo>
                    <a:pt x="1462" y="171"/>
                    <a:pt x="1451" y="159"/>
                    <a:pt x="1445" y="148"/>
                  </a:cubicBezTo>
                  <a:cubicBezTo>
                    <a:pt x="1439" y="125"/>
                    <a:pt x="1451" y="108"/>
                    <a:pt x="1468" y="102"/>
                  </a:cubicBezTo>
                  <a:cubicBezTo>
                    <a:pt x="1502" y="91"/>
                    <a:pt x="1502" y="91"/>
                    <a:pt x="1502" y="91"/>
                  </a:cubicBezTo>
                  <a:cubicBezTo>
                    <a:pt x="1525" y="85"/>
                    <a:pt x="1542" y="97"/>
                    <a:pt x="1548" y="114"/>
                  </a:cubicBezTo>
                  <a:cubicBezTo>
                    <a:pt x="1554" y="137"/>
                    <a:pt x="1542" y="154"/>
                    <a:pt x="1525" y="159"/>
                  </a:cubicBezTo>
                  <a:cubicBezTo>
                    <a:pt x="1491" y="171"/>
                    <a:pt x="1491" y="171"/>
                    <a:pt x="1491" y="171"/>
                  </a:cubicBezTo>
                  <a:cubicBezTo>
                    <a:pt x="1485" y="171"/>
                    <a:pt x="1485" y="171"/>
                    <a:pt x="1479" y="171"/>
                  </a:cubicBezTo>
                  <a:close/>
                  <a:moveTo>
                    <a:pt x="1651" y="125"/>
                  </a:moveTo>
                  <a:lnTo>
                    <a:pt x="1651" y="125"/>
                  </a:lnTo>
                  <a:cubicBezTo>
                    <a:pt x="1634" y="125"/>
                    <a:pt x="1617" y="114"/>
                    <a:pt x="1617" y="97"/>
                  </a:cubicBezTo>
                  <a:cubicBezTo>
                    <a:pt x="1611" y="79"/>
                    <a:pt x="1622" y="57"/>
                    <a:pt x="1639" y="51"/>
                  </a:cubicBezTo>
                  <a:cubicBezTo>
                    <a:pt x="1674" y="45"/>
                    <a:pt x="1674" y="45"/>
                    <a:pt x="1674" y="45"/>
                  </a:cubicBezTo>
                  <a:cubicBezTo>
                    <a:pt x="1691" y="40"/>
                    <a:pt x="1714" y="51"/>
                    <a:pt x="1719" y="68"/>
                  </a:cubicBezTo>
                  <a:cubicBezTo>
                    <a:pt x="1725" y="91"/>
                    <a:pt x="1714" y="108"/>
                    <a:pt x="1691" y="114"/>
                  </a:cubicBezTo>
                  <a:cubicBezTo>
                    <a:pt x="1657" y="125"/>
                    <a:pt x="1657" y="125"/>
                    <a:pt x="1657" y="125"/>
                  </a:cubicBezTo>
                  <a:lnTo>
                    <a:pt x="1651" y="125"/>
                  </a:lnTo>
                  <a:close/>
                  <a:moveTo>
                    <a:pt x="1822" y="79"/>
                  </a:moveTo>
                  <a:lnTo>
                    <a:pt x="1822" y="79"/>
                  </a:lnTo>
                  <a:cubicBezTo>
                    <a:pt x="1805" y="79"/>
                    <a:pt x="1788" y="68"/>
                    <a:pt x="1788" y="51"/>
                  </a:cubicBezTo>
                  <a:cubicBezTo>
                    <a:pt x="1782" y="34"/>
                    <a:pt x="1794" y="17"/>
                    <a:pt x="1811" y="11"/>
                  </a:cubicBezTo>
                  <a:cubicBezTo>
                    <a:pt x="1845" y="5"/>
                    <a:pt x="1845" y="5"/>
                    <a:pt x="1845" y="5"/>
                  </a:cubicBezTo>
                  <a:cubicBezTo>
                    <a:pt x="1868" y="0"/>
                    <a:pt x="1885" y="11"/>
                    <a:pt x="1891" y="28"/>
                  </a:cubicBezTo>
                  <a:cubicBezTo>
                    <a:pt x="1896" y="51"/>
                    <a:pt x="1879" y="68"/>
                    <a:pt x="1862" y="74"/>
                  </a:cubicBezTo>
                  <a:cubicBezTo>
                    <a:pt x="1828" y="79"/>
                    <a:pt x="1828" y="79"/>
                    <a:pt x="1828" y="79"/>
                  </a:cubicBezTo>
                  <a:lnTo>
                    <a:pt x="1822" y="7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Freeform: Shape 127"/>
            <p:cNvSpPr>
              <a:spLocks/>
            </p:cNvSpPr>
            <p:nvPr/>
          </p:nvSpPr>
          <p:spPr bwMode="auto">
            <a:xfrm>
              <a:off x="12999499" y="7102069"/>
              <a:ext cx="1227548" cy="528958"/>
            </a:xfrm>
            <a:custGeom>
              <a:avLst/>
              <a:gdLst>
                <a:gd name="T0" fmla="*/ 1885 w 1926"/>
                <a:gd name="T1" fmla="*/ 834 h 835"/>
                <a:gd name="T2" fmla="*/ 1840 w 1926"/>
                <a:gd name="T3" fmla="*/ 811 h 835"/>
                <a:gd name="T4" fmla="*/ 1874 w 1926"/>
                <a:gd name="T5" fmla="*/ 748 h 835"/>
                <a:gd name="T6" fmla="*/ 1920 w 1926"/>
                <a:gd name="T7" fmla="*/ 817 h 835"/>
                <a:gd name="T8" fmla="*/ 1737 w 1926"/>
                <a:gd name="T9" fmla="*/ 737 h 835"/>
                <a:gd name="T10" fmla="*/ 1714 w 1926"/>
                <a:gd name="T11" fmla="*/ 737 h 835"/>
                <a:gd name="T12" fmla="*/ 1674 w 1926"/>
                <a:gd name="T13" fmla="*/ 669 h 835"/>
                <a:gd name="T14" fmla="*/ 1754 w 1926"/>
                <a:gd name="T15" fmla="*/ 674 h 835"/>
                <a:gd name="T16" fmla="*/ 1737 w 1926"/>
                <a:gd name="T17" fmla="*/ 737 h 835"/>
                <a:gd name="T18" fmla="*/ 1577 w 1926"/>
                <a:gd name="T19" fmla="*/ 651 h 835"/>
                <a:gd name="T20" fmla="*/ 1531 w 1926"/>
                <a:gd name="T21" fmla="*/ 629 h 835"/>
                <a:gd name="T22" fmla="*/ 1565 w 1926"/>
                <a:gd name="T23" fmla="*/ 566 h 835"/>
                <a:gd name="T24" fmla="*/ 1611 w 1926"/>
                <a:gd name="T25" fmla="*/ 634 h 835"/>
                <a:gd name="T26" fmla="*/ 1423 w 1926"/>
                <a:gd name="T27" fmla="*/ 566 h 835"/>
                <a:gd name="T28" fmla="*/ 1406 w 1926"/>
                <a:gd name="T29" fmla="*/ 566 h 835"/>
                <a:gd name="T30" fmla="*/ 1354 w 1926"/>
                <a:gd name="T31" fmla="*/ 503 h 835"/>
                <a:gd name="T32" fmla="*/ 1434 w 1926"/>
                <a:gd name="T33" fmla="*/ 503 h 835"/>
                <a:gd name="T34" fmla="*/ 1423 w 1926"/>
                <a:gd name="T35" fmla="*/ 566 h 835"/>
                <a:gd name="T36" fmla="*/ 1257 w 1926"/>
                <a:gd name="T37" fmla="*/ 491 h 835"/>
                <a:gd name="T38" fmla="*/ 1211 w 1926"/>
                <a:gd name="T39" fmla="*/ 469 h 835"/>
                <a:gd name="T40" fmla="*/ 1240 w 1926"/>
                <a:gd name="T41" fmla="*/ 406 h 835"/>
                <a:gd name="T42" fmla="*/ 1291 w 1926"/>
                <a:gd name="T43" fmla="*/ 469 h 835"/>
                <a:gd name="T44" fmla="*/ 1097 w 1926"/>
                <a:gd name="T45" fmla="*/ 417 h 835"/>
                <a:gd name="T46" fmla="*/ 1080 w 1926"/>
                <a:gd name="T47" fmla="*/ 411 h 835"/>
                <a:gd name="T48" fmla="*/ 1028 w 1926"/>
                <a:gd name="T49" fmla="*/ 354 h 835"/>
                <a:gd name="T50" fmla="*/ 1108 w 1926"/>
                <a:gd name="T51" fmla="*/ 349 h 835"/>
                <a:gd name="T52" fmla="*/ 1097 w 1926"/>
                <a:gd name="T53" fmla="*/ 417 h 835"/>
                <a:gd name="T54" fmla="*/ 931 w 1926"/>
                <a:gd name="T55" fmla="*/ 349 h 835"/>
                <a:gd name="T56" fmla="*/ 886 w 1926"/>
                <a:gd name="T57" fmla="*/ 331 h 835"/>
                <a:gd name="T58" fmla="*/ 908 w 1926"/>
                <a:gd name="T59" fmla="*/ 263 h 835"/>
                <a:gd name="T60" fmla="*/ 965 w 1926"/>
                <a:gd name="T61" fmla="*/ 326 h 835"/>
                <a:gd name="T62" fmla="*/ 766 w 1926"/>
                <a:gd name="T63" fmla="*/ 286 h 835"/>
                <a:gd name="T64" fmla="*/ 748 w 1926"/>
                <a:gd name="T65" fmla="*/ 280 h 835"/>
                <a:gd name="T66" fmla="*/ 697 w 1926"/>
                <a:gd name="T67" fmla="*/ 223 h 835"/>
                <a:gd name="T68" fmla="*/ 777 w 1926"/>
                <a:gd name="T69" fmla="*/ 217 h 835"/>
                <a:gd name="T70" fmla="*/ 766 w 1926"/>
                <a:gd name="T71" fmla="*/ 286 h 835"/>
                <a:gd name="T72" fmla="*/ 594 w 1926"/>
                <a:gd name="T73" fmla="*/ 229 h 835"/>
                <a:gd name="T74" fmla="*/ 548 w 1926"/>
                <a:gd name="T75" fmla="*/ 212 h 835"/>
                <a:gd name="T76" fmla="*/ 571 w 1926"/>
                <a:gd name="T77" fmla="*/ 143 h 835"/>
                <a:gd name="T78" fmla="*/ 629 w 1926"/>
                <a:gd name="T79" fmla="*/ 200 h 835"/>
                <a:gd name="T80" fmla="*/ 423 w 1926"/>
                <a:gd name="T81" fmla="*/ 171 h 835"/>
                <a:gd name="T82" fmla="*/ 411 w 1926"/>
                <a:gd name="T83" fmla="*/ 171 h 835"/>
                <a:gd name="T84" fmla="*/ 354 w 1926"/>
                <a:gd name="T85" fmla="*/ 120 h 835"/>
                <a:gd name="T86" fmla="*/ 434 w 1926"/>
                <a:gd name="T87" fmla="*/ 103 h 835"/>
                <a:gd name="T88" fmla="*/ 423 w 1926"/>
                <a:gd name="T89" fmla="*/ 171 h 835"/>
                <a:gd name="T90" fmla="*/ 251 w 1926"/>
                <a:gd name="T91" fmla="*/ 126 h 835"/>
                <a:gd name="T92" fmla="*/ 206 w 1926"/>
                <a:gd name="T93" fmla="*/ 114 h 835"/>
                <a:gd name="T94" fmla="*/ 223 w 1926"/>
                <a:gd name="T95" fmla="*/ 46 h 835"/>
                <a:gd name="T96" fmla="*/ 286 w 1926"/>
                <a:gd name="T97" fmla="*/ 97 h 835"/>
                <a:gd name="T98" fmla="*/ 74 w 1926"/>
                <a:gd name="T99" fmla="*/ 86 h 835"/>
                <a:gd name="T100" fmla="*/ 69 w 1926"/>
                <a:gd name="T101" fmla="*/ 86 h 835"/>
                <a:gd name="T102" fmla="*/ 6 w 1926"/>
                <a:gd name="T103" fmla="*/ 34 h 835"/>
                <a:gd name="T104" fmla="*/ 86 w 1926"/>
                <a:gd name="T105" fmla="*/ 12 h 835"/>
                <a:gd name="T106" fmla="*/ 74 w 1926"/>
                <a:gd name="T107" fmla="*/ 86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6" h="835">
                  <a:moveTo>
                    <a:pt x="1885" y="834"/>
                  </a:moveTo>
                  <a:lnTo>
                    <a:pt x="1885" y="834"/>
                  </a:lnTo>
                  <a:cubicBezTo>
                    <a:pt x="1880" y="834"/>
                    <a:pt x="1874" y="834"/>
                    <a:pt x="1868" y="829"/>
                  </a:cubicBezTo>
                  <a:cubicBezTo>
                    <a:pt x="1840" y="811"/>
                    <a:pt x="1840" y="811"/>
                    <a:pt x="1840" y="811"/>
                  </a:cubicBezTo>
                  <a:cubicBezTo>
                    <a:pt x="1823" y="800"/>
                    <a:pt x="1817" y="777"/>
                    <a:pt x="1828" y="760"/>
                  </a:cubicBezTo>
                  <a:cubicBezTo>
                    <a:pt x="1840" y="743"/>
                    <a:pt x="1857" y="737"/>
                    <a:pt x="1874" y="748"/>
                  </a:cubicBezTo>
                  <a:cubicBezTo>
                    <a:pt x="1908" y="766"/>
                    <a:pt x="1908" y="766"/>
                    <a:pt x="1908" y="766"/>
                  </a:cubicBezTo>
                  <a:cubicBezTo>
                    <a:pt x="1925" y="777"/>
                    <a:pt x="1925" y="800"/>
                    <a:pt x="1920" y="817"/>
                  </a:cubicBezTo>
                  <a:cubicBezTo>
                    <a:pt x="1908" y="829"/>
                    <a:pt x="1897" y="834"/>
                    <a:pt x="1885" y="834"/>
                  </a:cubicBezTo>
                  <a:close/>
                  <a:moveTo>
                    <a:pt x="1737" y="737"/>
                  </a:moveTo>
                  <a:lnTo>
                    <a:pt x="1737" y="737"/>
                  </a:lnTo>
                  <a:cubicBezTo>
                    <a:pt x="1731" y="737"/>
                    <a:pt x="1720" y="737"/>
                    <a:pt x="1714" y="737"/>
                  </a:cubicBezTo>
                  <a:cubicBezTo>
                    <a:pt x="1685" y="714"/>
                    <a:pt x="1685" y="714"/>
                    <a:pt x="1685" y="714"/>
                  </a:cubicBezTo>
                  <a:cubicBezTo>
                    <a:pt x="1668" y="708"/>
                    <a:pt x="1663" y="686"/>
                    <a:pt x="1674" y="669"/>
                  </a:cubicBezTo>
                  <a:cubicBezTo>
                    <a:pt x="1685" y="651"/>
                    <a:pt x="1703" y="646"/>
                    <a:pt x="1720" y="657"/>
                  </a:cubicBezTo>
                  <a:cubicBezTo>
                    <a:pt x="1754" y="674"/>
                    <a:pt x="1754" y="674"/>
                    <a:pt x="1754" y="674"/>
                  </a:cubicBezTo>
                  <a:cubicBezTo>
                    <a:pt x="1771" y="686"/>
                    <a:pt x="1777" y="703"/>
                    <a:pt x="1765" y="720"/>
                  </a:cubicBezTo>
                  <a:cubicBezTo>
                    <a:pt x="1760" y="731"/>
                    <a:pt x="1748" y="737"/>
                    <a:pt x="1737" y="737"/>
                  </a:cubicBezTo>
                  <a:close/>
                  <a:moveTo>
                    <a:pt x="1577" y="651"/>
                  </a:moveTo>
                  <a:lnTo>
                    <a:pt x="1577" y="651"/>
                  </a:lnTo>
                  <a:cubicBezTo>
                    <a:pt x="1571" y="651"/>
                    <a:pt x="1565" y="651"/>
                    <a:pt x="1560" y="646"/>
                  </a:cubicBezTo>
                  <a:cubicBezTo>
                    <a:pt x="1531" y="629"/>
                    <a:pt x="1531" y="629"/>
                    <a:pt x="1531" y="629"/>
                  </a:cubicBezTo>
                  <a:cubicBezTo>
                    <a:pt x="1514" y="623"/>
                    <a:pt x="1508" y="600"/>
                    <a:pt x="1514" y="583"/>
                  </a:cubicBezTo>
                  <a:cubicBezTo>
                    <a:pt x="1525" y="566"/>
                    <a:pt x="1548" y="560"/>
                    <a:pt x="1565" y="566"/>
                  </a:cubicBezTo>
                  <a:cubicBezTo>
                    <a:pt x="1594" y="583"/>
                    <a:pt x="1594" y="583"/>
                    <a:pt x="1594" y="583"/>
                  </a:cubicBezTo>
                  <a:cubicBezTo>
                    <a:pt x="1611" y="594"/>
                    <a:pt x="1617" y="617"/>
                    <a:pt x="1611" y="634"/>
                  </a:cubicBezTo>
                  <a:cubicBezTo>
                    <a:pt x="1605" y="646"/>
                    <a:pt x="1594" y="651"/>
                    <a:pt x="1577" y="651"/>
                  </a:cubicBezTo>
                  <a:close/>
                  <a:moveTo>
                    <a:pt x="1423" y="566"/>
                  </a:moveTo>
                  <a:lnTo>
                    <a:pt x="1423" y="566"/>
                  </a:lnTo>
                  <a:cubicBezTo>
                    <a:pt x="1417" y="566"/>
                    <a:pt x="1411" y="566"/>
                    <a:pt x="1406" y="566"/>
                  </a:cubicBezTo>
                  <a:cubicBezTo>
                    <a:pt x="1371" y="548"/>
                    <a:pt x="1371" y="548"/>
                    <a:pt x="1371" y="548"/>
                  </a:cubicBezTo>
                  <a:cubicBezTo>
                    <a:pt x="1354" y="537"/>
                    <a:pt x="1348" y="520"/>
                    <a:pt x="1354" y="503"/>
                  </a:cubicBezTo>
                  <a:cubicBezTo>
                    <a:pt x="1365" y="480"/>
                    <a:pt x="1388" y="474"/>
                    <a:pt x="1406" y="486"/>
                  </a:cubicBezTo>
                  <a:cubicBezTo>
                    <a:pt x="1434" y="503"/>
                    <a:pt x="1434" y="503"/>
                    <a:pt x="1434" y="503"/>
                  </a:cubicBezTo>
                  <a:cubicBezTo>
                    <a:pt x="1451" y="509"/>
                    <a:pt x="1463" y="531"/>
                    <a:pt x="1451" y="548"/>
                  </a:cubicBezTo>
                  <a:cubicBezTo>
                    <a:pt x="1445" y="560"/>
                    <a:pt x="1434" y="566"/>
                    <a:pt x="1423" y="566"/>
                  </a:cubicBezTo>
                  <a:close/>
                  <a:moveTo>
                    <a:pt x="1257" y="491"/>
                  </a:moveTo>
                  <a:lnTo>
                    <a:pt x="1257" y="491"/>
                  </a:lnTo>
                  <a:cubicBezTo>
                    <a:pt x="1257" y="491"/>
                    <a:pt x="1251" y="486"/>
                    <a:pt x="1246" y="486"/>
                  </a:cubicBezTo>
                  <a:cubicBezTo>
                    <a:pt x="1211" y="469"/>
                    <a:pt x="1211" y="469"/>
                    <a:pt x="1211" y="469"/>
                  </a:cubicBezTo>
                  <a:cubicBezTo>
                    <a:pt x="1194" y="463"/>
                    <a:pt x="1188" y="440"/>
                    <a:pt x="1194" y="423"/>
                  </a:cubicBezTo>
                  <a:cubicBezTo>
                    <a:pt x="1206" y="406"/>
                    <a:pt x="1223" y="400"/>
                    <a:pt x="1240" y="406"/>
                  </a:cubicBezTo>
                  <a:cubicBezTo>
                    <a:pt x="1274" y="423"/>
                    <a:pt x="1274" y="423"/>
                    <a:pt x="1274" y="423"/>
                  </a:cubicBezTo>
                  <a:cubicBezTo>
                    <a:pt x="1291" y="429"/>
                    <a:pt x="1303" y="451"/>
                    <a:pt x="1291" y="469"/>
                  </a:cubicBezTo>
                  <a:cubicBezTo>
                    <a:pt x="1285" y="480"/>
                    <a:pt x="1274" y="491"/>
                    <a:pt x="1257" y="491"/>
                  </a:cubicBezTo>
                  <a:close/>
                  <a:moveTo>
                    <a:pt x="1097" y="417"/>
                  </a:moveTo>
                  <a:lnTo>
                    <a:pt x="1097" y="417"/>
                  </a:lnTo>
                  <a:cubicBezTo>
                    <a:pt x="1091" y="417"/>
                    <a:pt x="1086" y="417"/>
                    <a:pt x="1080" y="411"/>
                  </a:cubicBezTo>
                  <a:cubicBezTo>
                    <a:pt x="1051" y="400"/>
                    <a:pt x="1051" y="400"/>
                    <a:pt x="1051" y="400"/>
                  </a:cubicBezTo>
                  <a:cubicBezTo>
                    <a:pt x="1034" y="388"/>
                    <a:pt x="1023" y="371"/>
                    <a:pt x="1028" y="354"/>
                  </a:cubicBezTo>
                  <a:cubicBezTo>
                    <a:pt x="1040" y="331"/>
                    <a:pt x="1057" y="326"/>
                    <a:pt x="1080" y="331"/>
                  </a:cubicBezTo>
                  <a:cubicBezTo>
                    <a:pt x="1108" y="349"/>
                    <a:pt x="1108" y="349"/>
                    <a:pt x="1108" y="349"/>
                  </a:cubicBezTo>
                  <a:cubicBezTo>
                    <a:pt x="1125" y="354"/>
                    <a:pt x="1137" y="377"/>
                    <a:pt x="1131" y="394"/>
                  </a:cubicBezTo>
                  <a:cubicBezTo>
                    <a:pt x="1125" y="406"/>
                    <a:pt x="1108" y="417"/>
                    <a:pt x="1097" y="417"/>
                  </a:cubicBezTo>
                  <a:close/>
                  <a:moveTo>
                    <a:pt x="931" y="349"/>
                  </a:moveTo>
                  <a:lnTo>
                    <a:pt x="931" y="349"/>
                  </a:lnTo>
                  <a:cubicBezTo>
                    <a:pt x="926" y="349"/>
                    <a:pt x="920" y="349"/>
                    <a:pt x="920" y="343"/>
                  </a:cubicBezTo>
                  <a:cubicBezTo>
                    <a:pt x="886" y="331"/>
                    <a:pt x="886" y="331"/>
                    <a:pt x="886" y="331"/>
                  </a:cubicBezTo>
                  <a:cubicBezTo>
                    <a:pt x="868" y="326"/>
                    <a:pt x="857" y="303"/>
                    <a:pt x="863" y="286"/>
                  </a:cubicBezTo>
                  <a:cubicBezTo>
                    <a:pt x="874" y="269"/>
                    <a:pt x="891" y="257"/>
                    <a:pt x="908" y="263"/>
                  </a:cubicBezTo>
                  <a:cubicBezTo>
                    <a:pt x="943" y="280"/>
                    <a:pt x="943" y="280"/>
                    <a:pt x="943" y="280"/>
                  </a:cubicBezTo>
                  <a:cubicBezTo>
                    <a:pt x="960" y="286"/>
                    <a:pt x="971" y="309"/>
                    <a:pt x="965" y="326"/>
                  </a:cubicBezTo>
                  <a:cubicBezTo>
                    <a:pt x="960" y="337"/>
                    <a:pt x="943" y="349"/>
                    <a:pt x="931" y="349"/>
                  </a:cubicBezTo>
                  <a:close/>
                  <a:moveTo>
                    <a:pt x="766" y="286"/>
                  </a:moveTo>
                  <a:lnTo>
                    <a:pt x="766" y="286"/>
                  </a:lnTo>
                  <a:cubicBezTo>
                    <a:pt x="760" y="286"/>
                    <a:pt x="754" y="286"/>
                    <a:pt x="748" y="280"/>
                  </a:cubicBezTo>
                  <a:cubicBezTo>
                    <a:pt x="720" y="269"/>
                    <a:pt x="720" y="269"/>
                    <a:pt x="720" y="269"/>
                  </a:cubicBezTo>
                  <a:cubicBezTo>
                    <a:pt x="697" y="263"/>
                    <a:pt x="691" y="246"/>
                    <a:pt x="697" y="223"/>
                  </a:cubicBezTo>
                  <a:cubicBezTo>
                    <a:pt x="703" y="206"/>
                    <a:pt x="720" y="194"/>
                    <a:pt x="743" y="200"/>
                  </a:cubicBezTo>
                  <a:cubicBezTo>
                    <a:pt x="777" y="217"/>
                    <a:pt x="777" y="217"/>
                    <a:pt x="777" y="217"/>
                  </a:cubicBezTo>
                  <a:cubicBezTo>
                    <a:pt x="794" y="223"/>
                    <a:pt x="806" y="240"/>
                    <a:pt x="794" y="263"/>
                  </a:cubicBezTo>
                  <a:cubicBezTo>
                    <a:pt x="794" y="274"/>
                    <a:pt x="777" y="286"/>
                    <a:pt x="766" y="286"/>
                  </a:cubicBezTo>
                  <a:close/>
                  <a:moveTo>
                    <a:pt x="594" y="229"/>
                  </a:moveTo>
                  <a:lnTo>
                    <a:pt x="594" y="229"/>
                  </a:lnTo>
                  <a:cubicBezTo>
                    <a:pt x="589" y="229"/>
                    <a:pt x="589" y="223"/>
                    <a:pt x="583" y="223"/>
                  </a:cubicBezTo>
                  <a:cubicBezTo>
                    <a:pt x="548" y="212"/>
                    <a:pt x="548" y="212"/>
                    <a:pt x="548" y="212"/>
                  </a:cubicBezTo>
                  <a:cubicBezTo>
                    <a:pt x="531" y="206"/>
                    <a:pt x="520" y="189"/>
                    <a:pt x="526" y="166"/>
                  </a:cubicBezTo>
                  <a:cubicBezTo>
                    <a:pt x="531" y="149"/>
                    <a:pt x="554" y="137"/>
                    <a:pt x="571" y="143"/>
                  </a:cubicBezTo>
                  <a:cubicBezTo>
                    <a:pt x="606" y="154"/>
                    <a:pt x="606" y="154"/>
                    <a:pt x="606" y="154"/>
                  </a:cubicBezTo>
                  <a:cubicBezTo>
                    <a:pt x="623" y="160"/>
                    <a:pt x="634" y="183"/>
                    <a:pt x="629" y="200"/>
                  </a:cubicBezTo>
                  <a:cubicBezTo>
                    <a:pt x="623" y="217"/>
                    <a:pt x="611" y="229"/>
                    <a:pt x="594" y="229"/>
                  </a:cubicBezTo>
                  <a:close/>
                  <a:moveTo>
                    <a:pt x="423" y="171"/>
                  </a:moveTo>
                  <a:lnTo>
                    <a:pt x="423" y="171"/>
                  </a:lnTo>
                  <a:cubicBezTo>
                    <a:pt x="417" y="171"/>
                    <a:pt x="417" y="171"/>
                    <a:pt x="411" y="171"/>
                  </a:cubicBezTo>
                  <a:cubicBezTo>
                    <a:pt x="377" y="160"/>
                    <a:pt x="377" y="160"/>
                    <a:pt x="377" y="160"/>
                  </a:cubicBezTo>
                  <a:cubicBezTo>
                    <a:pt x="360" y="154"/>
                    <a:pt x="348" y="137"/>
                    <a:pt x="354" y="120"/>
                  </a:cubicBezTo>
                  <a:cubicBezTo>
                    <a:pt x="360" y="97"/>
                    <a:pt x="377" y="86"/>
                    <a:pt x="400" y="91"/>
                  </a:cubicBezTo>
                  <a:cubicBezTo>
                    <a:pt x="434" y="103"/>
                    <a:pt x="434" y="103"/>
                    <a:pt x="434" y="103"/>
                  </a:cubicBezTo>
                  <a:cubicBezTo>
                    <a:pt x="451" y="109"/>
                    <a:pt x="463" y="131"/>
                    <a:pt x="457" y="149"/>
                  </a:cubicBezTo>
                  <a:cubicBezTo>
                    <a:pt x="451" y="166"/>
                    <a:pt x="440" y="171"/>
                    <a:pt x="423" y="171"/>
                  </a:cubicBezTo>
                  <a:close/>
                  <a:moveTo>
                    <a:pt x="251" y="126"/>
                  </a:moveTo>
                  <a:lnTo>
                    <a:pt x="251" y="126"/>
                  </a:lnTo>
                  <a:cubicBezTo>
                    <a:pt x="246" y="126"/>
                    <a:pt x="246" y="126"/>
                    <a:pt x="240" y="126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189" y="109"/>
                    <a:pt x="177" y="91"/>
                    <a:pt x="183" y="74"/>
                  </a:cubicBezTo>
                  <a:cubicBezTo>
                    <a:pt x="183" y="52"/>
                    <a:pt x="206" y="40"/>
                    <a:pt x="223" y="46"/>
                  </a:cubicBezTo>
                  <a:cubicBezTo>
                    <a:pt x="257" y="57"/>
                    <a:pt x="257" y="57"/>
                    <a:pt x="257" y="57"/>
                  </a:cubicBezTo>
                  <a:cubicBezTo>
                    <a:pt x="280" y="63"/>
                    <a:pt x="291" y="80"/>
                    <a:pt x="286" y="97"/>
                  </a:cubicBezTo>
                  <a:cubicBezTo>
                    <a:pt x="280" y="114"/>
                    <a:pt x="263" y="126"/>
                    <a:pt x="251" y="126"/>
                  </a:cubicBezTo>
                  <a:close/>
                  <a:moveTo>
                    <a:pt x="74" y="86"/>
                  </a:moveTo>
                  <a:lnTo>
                    <a:pt x="74" y="86"/>
                  </a:lnTo>
                  <a:lnTo>
                    <a:pt x="69" y="86"/>
                  </a:lnTo>
                  <a:cubicBezTo>
                    <a:pt x="34" y="74"/>
                    <a:pt x="34" y="74"/>
                    <a:pt x="34" y="74"/>
                  </a:cubicBezTo>
                  <a:cubicBezTo>
                    <a:pt x="12" y="69"/>
                    <a:pt x="0" y="52"/>
                    <a:pt x="6" y="34"/>
                  </a:cubicBezTo>
                  <a:cubicBezTo>
                    <a:pt x="12" y="12"/>
                    <a:pt x="29" y="0"/>
                    <a:pt x="46" y="6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103" y="17"/>
                    <a:pt x="114" y="34"/>
                    <a:pt x="109" y="57"/>
                  </a:cubicBezTo>
                  <a:cubicBezTo>
                    <a:pt x="109" y="74"/>
                    <a:pt x="91" y="86"/>
                    <a:pt x="74" y="8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Freeform: Shape 128"/>
            <p:cNvSpPr>
              <a:spLocks/>
            </p:cNvSpPr>
            <p:nvPr/>
          </p:nvSpPr>
          <p:spPr bwMode="auto">
            <a:xfrm>
              <a:off x="15305375" y="8697384"/>
              <a:ext cx="551833" cy="1240800"/>
            </a:xfrm>
            <a:custGeom>
              <a:avLst/>
              <a:gdLst>
                <a:gd name="T0" fmla="*/ 828 w 869"/>
                <a:gd name="T1" fmla="*/ 1948 h 1949"/>
                <a:gd name="T2" fmla="*/ 782 w 869"/>
                <a:gd name="T3" fmla="*/ 1886 h 1949"/>
                <a:gd name="T4" fmla="*/ 857 w 869"/>
                <a:gd name="T5" fmla="*/ 1869 h 1949"/>
                <a:gd name="T6" fmla="*/ 834 w 869"/>
                <a:gd name="T7" fmla="*/ 1948 h 1949"/>
                <a:gd name="T8" fmla="*/ 782 w 869"/>
                <a:gd name="T9" fmla="*/ 1771 h 1949"/>
                <a:gd name="T10" fmla="*/ 748 w 869"/>
                <a:gd name="T11" fmla="*/ 1743 h 1949"/>
                <a:gd name="T12" fmla="*/ 765 w 869"/>
                <a:gd name="T13" fmla="*/ 1669 h 1949"/>
                <a:gd name="T14" fmla="*/ 817 w 869"/>
                <a:gd name="T15" fmla="*/ 1726 h 1949"/>
                <a:gd name="T16" fmla="*/ 782 w 869"/>
                <a:gd name="T17" fmla="*/ 1771 h 1949"/>
                <a:gd name="T18" fmla="*/ 737 w 869"/>
                <a:gd name="T19" fmla="*/ 1594 h 1949"/>
                <a:gd name="T20" fmla="*/ 691 w 869"/>
                <a:gd name="T21" fmla="*/ 1537 h 1949"/>
                <a:gd name="T22" fmla="*/ 759 w 869"/>
                <a:gd name="T23" fmla="*/ 1514 h 1949"/>
                <a:gd name="T24" fmla="*/ 748 w 869"/>
                <a:gd name="T25" fmla="*/ 1594 h 1949"/>
                <a:gd name="T26" fmla="*/ 685 w 869"/>
                <a:gd name="T27" fmla="*/ 1423 h 1949"/>
                <a:gd name="T28" fmla="*/ 651 w 869"/>
                <a:gd name="T29" fmla="*/ 1394 h 1949"/>
                <a:gd name="T30" fmla="*/ 662 w 869"/>
                <a:gd name="T31" fmla="*/ 1320 h 1949"/>
                <a:gd name="T32" fmla="*/ 720 w 869"/>
                <a:gd name="T33" fmla="*/ 1377 h 1949"/>
                <a:gd name="T34" fmla="*/ 685 w 869"/>
                <a:gd name="T35" fmla="*/ 1423 h 1949"/>
                <a:gd name="T36" fmla="*/ 622 w 869"/>
                <a:gd name="T37" fmla="*/ 1252 h 1949"/>
                <a:gd name="T38" fmla="*/ 577 w 869"/>
                <a:gd name="T39" fmla="*/ 1194 h 1949"/>
                <a:gd name="T40" fmla="*/ 645 w 869"/>
                <a:gd name="T41" fmla="*/ 1166 h 1949"/>
                <a:gd name="T42" fmla="*/ 634 w 869"/>
                <a:gd name="T43" fmla="*/ 1246 h 1949"/>
                <a:gd name="T44" fmla="*/ 560 w 869"/>
                <a:gd name="T45" fmla="*/ 1080 h 1949"/>
                <a:gd name="T46" fmla="*/ 525 w 869"/>
                <a:gd name="T47" fmla="*/ 1057 h 1949"/>
                <a:gd name="T48" fmla="*/ 531 w 869"/>
                <a:gd name="T49" fmla="*/ 977 h 1949"/>
                <a:gd name="T50" fmla="*/ 594 w 869"/>
                <a:gd name="T51" fmla="*/ 1029 h 1949"/>
                <a:gd name="T52" fmla="*/ 560 w 869"/>
                <a:gd name="T53" fmla="*/ 1080 h 1949"/>
                <a:gd name="T54" fmla="*/ 491 w 869"/>
                <a:gd name="T55" fmla="*/ 909 h 1949"/>
                <a:gd name="T56" fmla="*/ 445 w 869"/>
                <a:gd name="T57" fmla="*/ 857 h 1949"/>
                <a:gd name="T58" fmla="*/ 508 w 869"/>
                <a:gd name="T59" fmla="*/ 829 h 1949"/>
                <a:gd name="T60" fmla="*/ 502 w 869"/>
                <a:gd name="T61" fmla="*/ 909 h 1949"/>
                <a:gd name="T62" fmla="*/ 417 w 869"/>
                <a:gd name="T63" fmla="*/ 743 h 1949"/>
                <a:gd name="T64" fmla="*/ 382 w 869"/>
                <a:gd name="T65" fmla="*/ 726 h 1949"/>
                <a:gd name="T66" fmla="*/ 382 w 869"/>
                <a:gd name="T67" fmla="*/ 646 h 1949"/>
                <a:gd name="T68" fmla="*/ 445 w 869"/>
                <a:gd name="T69" fmla="*/ 692 h 1949"/>
                <a:gd name="T70" fmla="*/ 417 w 869"/>
                <a:gd name="T71" fmla="*/ 743 h 1949"/>
                <a:gd name="T72" fmla="*/ 337 w 869"/>
                <a:gd name="T73" fmla="*/ 583 h 1949"/>
                <a:gd name="T74" fmla="*/ 285 w 869"/>
                <a:gd name="T75" fmla="*/ 532 h 1949"/>
                <a:gd name="T76" fmla="*/ 348 w 869"/>
                <a:gd name="T77" fmla="*/ 497 h 1949"/>
                <a:gd name="T78" fmla="*/ 348 w 869"/>
                <a:gd name="T79" fmla="*/ 577 h 1949"/>
                <a:gd name="T80" fmla="*/ 251 w 869"/>
                <a:gd name="T81" fmla="*/ 423 h 1949"/>
                <a:gd name="T82" fmla="*/ 217 w 869"/>
                <a:gd name="T83" fmla="*/ 400 h 1949"/>
                <a:gd name="T84" fmla="*/ 211 w 869"/>
                <a:gd name="T85" fmla="*/ 320 h 1949"/>
                <a:gd name="T86" fmla="*/ 280 w 869"/>
                <a:gd name="T87" fmla="*/ 366 h 1949"/>
                <a:gd name="T88" fmla="*/ 251 w 869"/>
                <a:gd name="T89" fmla="*/ 423 h 1949"/>
                <a:gd name="T90" fmla="*/ 160 w 869"/>
                <a:gd name="T91" fmla="*/ 263 h 1949"/>
                <a:gd name="T92" fmla="*/ 108 w 869"/>
                <a:gd name="T93" fmla="*/ 217 h 1949"/>
                <a:gd name="T94" fmla="*/ 171 w 869"/>
                <a:gd name="T95" fmla="*/ 178 h 1949"/>
                <a:gd name="T96" fmla="*/ 177 w 869"/>
                <a:gd name="T97" fmla="*/ 257 h 1949"/>
                <a:gd name="T98" fmla="*/ 63 w 869"/>
                <a:gd name="T99" fmla="*/ 109 h 1949"/>
                <a:gd name="T100" fmla="*/ 34 w 869"/>
                <a:gd name="T101" fmla="*/ 92 h 1949"/>
                <a:gd name="T102" fmla="*/ 22 w 869"/>
                <a:gd name="T103" fmla="*/ 12 h 1949"/>
                <a:gd name="T104" fmla="*/ 91 w 869"/>
                <a:gd name="T105" fmla="*/ 52 h 1949"/>
                <a:gd name="T106" fmla="*/ 63 w 869"/>
                <a:gd name="T107" fmla="*/ 109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9" h="1949">
                  <a:moveTo>
                    <a:pt x="828" y="1948"/>
                  </a:moveTo>
                  <a:lnTo>
                    <a:pt x="828" y="1948"/>
                  </a:lnTo>
                  <a:cubicBezTo>
                    <a:pt x="811" y="1948"/>
                    <a:pt x="794" y="1937"/>
                    <a:pt x="794" y="1920"/>
                  </a:cubicBezTo>
                  <a:cubicBezTo>
                    <a:pt x="782" y="1886"/>
                    <a:pt x="782" y="1886"/>
                    <a:pt x="782" y="1886"/>
                  </a:cubicBezTo>
                  <a:cubicBezTo>
                    <a:pt x="782" y="1869"/>
                    <a:pt x="794" y="1846"/>
                    <a:pt x="811" y="1840"/>
                  </a:cubicBezTo>
                  <a:cubicBezTo>
                    <a:pt x="828" y="1840"/>
                    <a:pt x="851" y="1851"/>
                    <a:pt x="857" y="1869"/>
                  </a:cubicBezTo>
                  <a:cubicBezTo>
                    <a:pt x="862" y="1903"/>
                    <a:pt x="862" y="1903"/>
                    <a:pt x="862" y="1903"/>
                  </a:cubicBezTo>
                  <a:cubicBezTo>
                    <a:pt x="868" y="1926"/>
                    <a:pt x="857" y="1943"/>
                    <a:pt x="834" y="1948"/>
                  </a:cubicBezTo>
                  <a:lnTo>
                    <a:pt x="828" y="1948"/>
                  </a:lnTo>
                  <a:close/>
                  <a:moveTo>
                    <a:pt x="782" y="1771"/>
                  </a:moveTo>
                  <a:lnTo>
                    <a:pt x="782" y="1771"/>
                  </a:lnTo>
                  <a:cubicBezTo>
                    <a:pt x="771" y="1771"/>
                    <a:pt x="754" y="1760"/>
                    <a:pt x="748" y="1743"/>
                  </a:cubicBezTo>
                  <a:cubicBezTo>
                    <a:pt x="742" y="1709"/>
                    <a:pt x="742" y="1709"/>
                    <a:pt x="742" y="1709"/>
                  </a:cubicBezTo>
                  <a:cubicBezTo>
                    <a:pt x="737" y="1691"/>
                    <a:pt x="748" y="1669"/>
                    <a:pt x="765" y="1669"/>
                  </a:cubicBezTo>
                  <a:cubicBezTo>
                    <a:pt x="788" y="1663"/>
                    <a:pt x="805" y="1674"/>
                    <a:pt x="811" y="1691"/>
                  </a:cubicBezTo>
                  <a:cubicBezTo>
                    <a:pt x="817" y="1726"/>
                    <a:pt x="817" y="1726"/>
                    <a:pt x="817" y="1726"/>
                  </a:cubicBezTo>
                  <a:cubicBezTo>
                    <a:pt x="822" y="1743"/>
                    <a:pt x="811" y="1766"/>
                    <a:pt x="794" y="1771"/>
                  </a:cubicBezTo>
                  <a:cubicBezTo>
                    <a:pt x="788" y="1771"/>
                    <a:pt x="788" y="1771"/>
                    <a:pt x="782" y="1771"/>
                  </a:cubicBezTo>
                  <a:close/>
                  <a:moveTo>
                    <a:pt x="737" y="1594"/>
                  </a:moveTo>
                  <a:lnTo>
                    <a:pt x="737" y="1594"/>
                  </a:lnTo>
                  <a:cubicBezTo>
                    <a:pt x="720" y="1594"/>
                    <a:pt x="708" y="1583"/>
                    <a:pt x="702" y="1571"/>
                  </a:cubicBezTo>
                  <a:cubicBezTo>
                    <a:pt x="691" y="1537"/>
                    <a:pt x="691" y="1537"/>
                    <a:pt x="691" y="1537"/>
                  </a:cubicBezTo>
                  <a:cubicBezTo>
                    <a:pt x="685" y="1514"/>
                    <a:pt x="697" y="1497"/>
                    <a:pt x="714" y="1491"/>
                  </a:cubicBezTo>
                  <a:cubicBezTo>
                    <a:pt x="737" y="1486"/>
                    <a:pt x="754" y="1497"/>
                    <a:pt x="759" y="1514"/>
                  </a:cubicBezTo>
                  <a:cubicBezTo>
                    <a:pt x="771" y="1549"/>
                    <a:pt x="771" y="1549"/>
                    <a:pt x="771" y="1549"/>
                  </a:cubicBezTo>
                  <a:cubicBezTo>
                    <a:pt x="777" y="1571"/>
                    <a:pt x="765" y="1588"/>
                    <a:pt x="748" y="1594"/>
                  </a:cubicBezTo>
                  <a:cubicBezTo>
                    <a:pt x="742" y="1594"/>
                    <a:pt x="742" y="1594"/>
                    <a:pt x="737" y="1594"/>
                  </a:cubicBezTo>
                  <a:close/>
                  <a:moveTo>
                    <a:pt x="685" y="1423"/>
                  </a:moveTo>
                  <a:lnTo>
                    <a:pt x="685" y="1423"/>
                  </a:lnTo>
                  <a:cubicBezTo>
                    <a:pt x="668" y="1423"/>
                    <a:pt x="657" y="1411"/>
                    <a:pt x="651" y="1394"/>
                  </a:cubicBezTo>
                  <a:cubicBezTo>
                    <a:pt x="639" y="1360"/>
                    <a:pt x="639" y="1360"/>
                    <a:pt x="639" y="1360"/>
                  </a:cubicBezTo>
                  <a:cubicBezTo>
                    <a:pt x="634" y="1343"/>
                    <a:pt x="639" y="1326"/>
                    <a:pt x="662" y="1320"/>
                  </a:cubicBezTo>
                  <a:cubicBezTo>
                    <a:pt x="679" y="1309"/>
                    <a:pt x="697" y="1320"/>
                    <a:pt x="708" y="1337"/>
                  </a:cubicBezTo>
                  <a:cubicBezTo>
                    <a:pt x="720" y="1377"/>
                    <a:pt x="720" y="1377"/>
                    <a:pt x="720" y="1377"/>
                  </a:cubicBezTo>
                  <a:cubicBezTo>
                    <a:pt x="725" y="1394"/>
                    <a:pt x="714" y="1411"/>
                    <a:pt x="697" y="1417"/>
                  </a:cubicBezTo>
                  <a:cubicBezTo>
                    <a:pt x="691" y="1423"/>
                    <a:pt x="685" y="1423"/>
                    <a:pt x="685" y="1423"/>
                  </a:cubicBezTo>
                  <a:close/>
                  <a:moveTo>
                    <a:pt x="622" y="1252"/>
                  </a:moveTo>
                  <a:lnTo>
                    <a:pt x="622" y="1252"/>
                  </a:lnTo>
                  <a:cubicBezTo>
                    <a:pt x="611" y="1252"/>
                    <a:pt x="594" y="1240"/>
                    <a:pt x="588" y="1223"/>
                  </a:cubicBezTo>
                  <a:cubicBezTo>
                    <a:pt x="577" y="1194"/>
                    <a:pt x="577" y="1194"/>
                    <a:pt x="577" y="1194"/>
                  </a:cubicBezTo>
                  <a:cubicBezTo>
                    <a:pt x="571" y="1171"/>
                    <a:pt x="582" y="1154"/>
                    <a:pt x="599" y="1149"/>
                  </a:cubicBezTo>
                  <a:cubicBezTo>
                    <a:pt x="617" y="1137"/>
                    <a:pt x="639" y="1149"/>
                    <a:pt x="645" y="1166"/>
                  </a:cubicBezTo>
                  <a:cubicBezTo>
                    <a:pt x="657" y="1200"/>
                    <a:pt x="657" y="1200"/>
                    <a:pt x="657" y="1200"/>
                  </a:cubicBezTo>
                  <a:cubicBezTo>
                    <a:pt x="662" y="1217"/>
                    <a:pt x="657" y="1240"/>
                    <a:pt x="634" y="1246"/>
                  </a:cubicBezTo>
                  <a:cubicBezTo>
                    <a:pt x="634" y="1246"/>
                    <a:pt x="628" y="1252"/>
                    <a:pt x="622" y="1252"/>
                  </a:cubicBezTo>
                  <a:close/>
                  <a:moveTo>
                    <a:pt x="560" y="1080"/>
                  </a:moveTo>
                  <a:lnTo>
                    <a:pt x="560" y="1080"/>
                  </a:lnTo>
                  <a:cubicBezTo>
                    <a:pt x="548" y="1080"/>
                    <a:pt x="531" y="1069"/>
                    <a:pt x="525" y="1057"/>
                  </a:cubicBezTo>
                  <a:cubicBezTo>
                    <a:pt x="514" y="1023"/>
                    <a:pt x="514" y="1023"/>
                    <a:pt x="514" y="1023"/>
                  </a:cubicBezTo>
                  <a:cubicBezTo>
                    <a:pt x="508" y="1006"/>
                    <a:pt x="514" y="983"/>
                    <a:pt x="531" y="977"/>
                  </a:cubicBezTo>
                  <a:cubicBezTo>
                    <a:pt x="554" y="971"/>
                    <a:pt x="571" y="977"/>
                    <a:pt x="577" y="994"/>
                  </a:cubicBezTo>
                  <a:cubicBezTo>
                    <a:pt x="594" y="1029"/>
                    <a:pt x="594" y="1029"/>
                    <a:pt x="594" y="1029"/>
                  </a:cubicBezTo>
                  <a:cubicBezTo>
                    <a:pt x="599" y="1046"/>
                    <a:pt x="594" y="1069"/>
                    <a:pt x="571" y="1074"/>
                  </a:cubicBezTo>
                  <a:cubicBezTo>
                    <a:pt x="571" y="1080"/>
                    <a:pt x="565" y="1080"/>
                    <a:pt x="560" y="1080"/>
                  </a:cubicBezTo>
                  <a:close/>
                  <a:moveTo>
                    <a:pt x="491" y="909"/>
                  </a:moveTo>
                  <a:lnTo>
                    <a:pt x="491" y="909"/>
                  </a:lnTo>
                  <a:cubicBezTo>
                    <a:pt x="474" y="909"/>
                    <a:pt x="462" y="903"/>
                    <a:pt x="457" y="892"/>
                  </a:cubicBezTo>
                  <a:cubicBezTo>
                    <a:pt x="445" y="857"/>
                    <a:pt x="445" y="857"/>
                    <a:pt x="445" y="857"/>
                  </a:cubicBezTo>
                  <a:cubicBezTo>
                    <a:pt x="434" y="840"/>
                    <a:pt x="445" y="817"/>
                    <a:pt x="462" y="812"/>
                  </a:cubicBezTo>
                  <a:cubicBezTo>
                    <a:pt x="480" y="800"/>
                    <a:pt x="502" y="812"/>
                    <a:pt x="508" y="829"/>
                  </a:cubicBezTo>
                  <a:cubicBezTo>
                    <a:pt x="520" y="863"/>
                    <a:pt x="520" y="863"/>
                    <a:pt x="520" y="863"/>
                  </a:cubicBezTo>
                  <a:cubicBezTo>
                    <a:pt x="531" y="880"/>
                    <a:pt x="520" y="897"/>
                    <a:pt x="502" y="909"/>
                  </a:cubicBezTo>
                  <a:cubicBezTo>
                    <a:pt x="497" y="909"/>
                    <a:pt x="497" y="909"/>
                    <a:pt x="491" y="909"/>
                  </a:cubicBezTo>
                  <a:close/>
                  <a:moveTo>
                    <a:pt x="417" y="743"/>
                  </a:moveTo>
                  <a:lnTo>
                    <a:pt x="417" y="743"/>
                  </a:lnTo>
                  <a:cubicBezTo>
                    <a:pt x="400" y="743"/>
                    <a:pt x="388" y="737"/>
                    <a:pt x="382" y="726"/>
                  </a:cubicBezTo>
                  <a:cubicBezTo>
                    <a:pt x="365" y="692"/>
                    <a:pt x="365" y="692"/>
                    <a:pt x="365" y="692"/>
                  </a:cubicBezTo>
                  <a:cubicBezTo>
                    <a:pt x="360" y="674"/>
                    <a:pt x="365" y="652"/>
                    <a:pt x="382" y="646"/>
                  </a:cubicBezTo>
                  <a:cubicBezTo>
                    <a:pt x="400" y="635"/>
                    <a:pt x="422" y="646"/>
                    <a:pt x="428" y="663"/>
                  </a:cubicBezTo>
                  <a:cubicBezTo>
                    <a:pt x="445" y="692"/>
                    <a:pt x="445" y="692"/>
                    <a:pt x="445" y="692"/>
                  </a:cubicBezTo>
                  <a:cubicBezTo>
                    <a:pt x="457" y="714"/>
                    <a:pt x="445" y="732"/>
                    <a:pt x="428" y="743"/>
                  </a:cubicBezTo>
                  <a:cubicBezTo>
                    <a:pt x="422" y="743"/>
                    <a:pt x="422" y="743"/>
                    <a:pt x="417" y="743"/>
                  </a:cubicBezTo>
                  <a:close/>
                  <a:moveTo>
                    <a:pt x="337" y="583"/>
                  </a:moveTo>
                  <a:lnTo>
                    <a:pt x="337" y="583"/>
                  </a:lnTo>
                  <a:cubicBezTo>
                    <a:pt x="320" y="583"/>
                    <a:pt x="308" y="577"/>
                    <a:pt x="302" y="560"/>
                  </a:cubicBezTo>
                  <a:cubicBezTo>
                    <a:pt x="285" y="532"/>
                    <a:pt x="285" y="532"/>
                    <a:pt x="285" y="532"/>
                  </a:cubicBezTo>
                  <a:cubicBezTo>
                    <a:pt x="280" y="514"/>
                    <a:pt x="285" y="492"/>
                    <a:pt x="302" y="480"/>
                  </a:cubicBezTo>
                  <a:cubicBezTo>
                    <a:pt x="320" y="475"/>
                    <a:pt x="342" y="480"/>
                    <a:pt x="348" y="497"/>
                  </a:cubicBezTo>
                  <a:cubicBezTo>
                    <a:pt x="365" y="532"/>
                    <a:pt x="365" y="532"/>
                    <a:pt x="365" y="532"/>
                  </a:cubicBezTo>
                  <a:cubicBezTo>
                    <a:pt x="377" y="549"/>
                    <a:pt x="365" y="572"/>
                    <a:pt x="348" y="577"/>
                  </a:cubicBezTo>
                  <a:cubicBezTo>
                    <a:pt x="342" y="583"/>
                    <a:pt x="337" y="583"/>
                    <a:pt x="337" y="583"/>
                  </a:cubicBezTo>
                  <a:close/>
                  <a:moveTo>
                    <a:pt x="251" y="423"/>
                  </a:moveTo>
                  <a:lnTo>
                    <a:pt x="251" y="423"/>
                  </a:lnTo>
                  <a:cubicBezTo>
                    <a:pt x="234" y="423"/>
                    <a:pt x="222" y="412"/>
                    <a:pt x="217" y="400"/>
                  </a:cubicBezTo>
                  <a:cubicBezTo>
                    <a:pt x="200" y="372"/>
                    <a:pt x="200" y="372"/>
                    <a:pt x="200" y="372"/>
                  </a:cubicBezTo>
                  <a:cubicBezTo>
                    <a:pt x="188" y="354"/>
                    <a:pt x="194" y="332"/>
                    <a:pt x="211" y="320"/>
                  </a:cubicBezTo>
                  <a:cubicBezTo>
                    <a:pt x="228" y="315"/>
                    <a:pt x="251" y="320"/>
                    <a:pt x="263" y="337"/>
                  </a:cubicBezTo>
                  <a:cubicBezTo>
                    <a:pt x="280" y="366"/>
                    <a:pt x="280" y="366"/>
                    <a:pt x="280" y="366"/>
                  </a:cubicBezTo>
                  <a:cubicBezTo>
                    <a:pt x="291" y="383"/>
                    <a:pt x="285" y="406"/>
                    <a:pt x="268" y="417"/>
                  </a:cubicBezTo>
                  <a:cubicBezTo>
                    <a:pt x="263" y="417"/>
                    <a:pt x="257" y="423"/>
                    <a:pt x="251" y="423"/>
                  </a:cubicBezTo>
                  <a:close/>
                  <a:moveTo>
                    <a:pt x="160" y="263"/>
                  </a:moveTo>
                  <a:lnTo>
                    <a:pt x="160" y="263"/>
                  </a:lnTo>
                  <a:cubicBezTo>
                    <a:pt x="148" y="263"/>
                    <a:pt x="137" y="257"/>
                    <a:pt x="125" y="246"/>
                  </a:cubicBezTo>
                  <a:cubicBezTo>
                    <a:pt x="108" y="217"/>
                    <a:pt x="108" y="217"/>
                    <a:pt x="108" y="217"/>
                  </a:cubicBezTo>
                  <a:cubicBezTo>
                    <a:pt x="97" y="200"/>
                    <a:pt x="103" y="178"/>
                    <a:pt x="120" y="166"/>
                  </a:cubicBezTo>
                  <a:cubicBezTo>
                    <a:pt x="137" y="155"/>
                    <a:pt x="160" y="160"/>
                    <a:pt x="171" y="178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200" y="229"/>
                    <a:pt x="194" y="246"/>
                    <a:pt x="177" y="257"/>
                  </a:cubicBezTo>
                  <a:cubicBezTo>
                    <a:pt x="171" y="263"/>
                    <a:pt x="165" y="263"/>
                    <a:pt x="160" y="263"/>
                  </a:cubicBezTo>
                  <a:close/>
                  <a:moveTo>
                    <a:pt x="63" y="109"/>
                  </a:moveTo>
                  <a:lnTo>
                    <a:pt x="63" y="109"/>
                  </a:lnTo>
                  <a:cubicBezTo>
                    <a:pt x="51" y="109"/>
                    <a:pt x="40" y="103"/>
                    <a:pt x="34" y="92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0" y="46"/>
                    <a:pt x="5" y="23"/>
                    <a:pt x="22" y="12"/>
                  </a:cubicBezTo>
                  <a:cubicBezTo>
                    <a:pt x="40" y="0"/>
                    <a:pt x="63" y="6"/>
                    <a:pt x="74" y="23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103" y="69"/>
                    <a:pt x="97" y="92"/>
                    <a:pt x="80" y="103"/>
                  </a:cubicBezTo>
                  <a:cubicBezTo>
                    <a:pt x="74" y="109"/>
                    <a:pt x="68" y="109"/>
                    <a:pt x="63" y="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Group 129"/>
          <p:cNvGrpSpPr/>
          <p:nvPr/>
        </p:nvGrpSpPr>
        <p:grpSpPr>
          <a:xfrm>
            <a:off x="4242238" y="3446310"/>
            <a:ext cx="702644" cy="647044"/>
            <a:chOff x="13296064" y="10607541"/>
            <a:chExt cx="1265763" cy="1166060"/>
          </a:xfrm>
          <a:solidFill>
            <a:schemeClr val="accent2"/>
          </a:solidFill>
        </p:grpSpPr>
        <p:sp>
          <p:nvSpPr>
            <p:cNvPr id="68" name="Freeform: Shape 130"/>
            <p:cNvSpPr>
              <a:spLocks/>
            </p:cNvSpPr>
            <p:nvPr/>
          </p:nvSpPr>
          <p:spPr bwMode="auto">
            <a:xfrm>
              <a:off x="13349333" y="10670914"/>
              <a:ext cx="1141470" cy="1039314"/>
            </a:xfrm>
            <a:custGeom>
              <a:avLst/>
              <a:gdLst>
                <a:gd name="T0" fmla="*/ 994 w 1989"/>
                <a:gd name="T1" fmla="*/ 0 h 1812"/>
                <a:gd name="T2" fmla="*/ 994 w 1989"/>
                <a:gd name="T3" fmla="*/ 0 h 1812"/>
                <a:gd name="T4" fmla="*/ 354 w 1989"/>
                <a:gd name="T5" fmla="*/ 268 h 1812"/>
                <a:gd name="T6" fmla="*/ 354 w 1989"/>
                <a:gd name="T7" fmla="*/ 1548 h 1812"/>
                <a:gd name="T8" fmla="*/ 994 w 1989"/>
                <a:gd name="T9" fmla="*/ 1811 h 1812"/>
                <a:gd name="T10" fmla="*/ 1634 w 1989"/>
                <a:gd name="T11" fmla="*/ 1548 h 1812"/>
                <a:gd name="T12" fmla="*/ 1634 w 1989"/>
                <a:gd name="T13" fmla="*/ 268 h 1812"/>
                <a:gd name="T14" fmla="*/ 994 w 1989"/>
                <a:gd name="T15" fmla="*/ 0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9" h="1812">
                  <a:moveTo>
                    <a:pt x="994" y="0"/>
                  </a:moveTo>
                  <a:lnTo>
                    <a:pt x="994" y="0"/>
                  </a:lnTo>
                  <a:cubicBezTo>
                    <a:pt x="766" y="0"/>
                    <a:pt x="532" y="91"/>
                    <a:pt x="354" y="268"/>
                  </a:cubicBezTo>
                  <a:cubicBezTo>
                    <a:pt x="0" y="622"/>
                    <a:pt x="0" y="1194"/>
                    <a:pt x="354" y="1548"/>
                  </a:cubicBezTo>
                  <a:cubicBezTo>
                    <a:pt x="532" y="1725"/>
                    <a:pt x="766" y="1811"/>
                    <a:pt x="994" y="1811"/>
                  </a:cubicBezTo>
                  <a:cubicBezTo>
                    <a:pt x="1229" y="1811"/>
                    <a:pt x="1457" y="1725"/>
                    <a:pt x="1634" y="1548"/>
                  </a:cubicBezTo>
                  <a:cubicBezTo>
                    <a:pt x="1988" y="1194"/>
                    <a:pt x="1988" y="622"/>
                    <a:pt x="1634" y="268"/>
                  </a:cubicBezTo>
                  <a:cubicBezTo>
                    <a:pt x="1457" y="91"/>
                    <a:pt x="1229" y="0"/>
                    <a:pt x="99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Freeform: Shape 131"/>
            <p:cNvSpPr>
              <a:spLocks/>
            </p:cNvSpPr>
            <p:nvPr/>
          </p:nvSpPr>
          <p:spPr bwMode="auto">
            <a:xfrm>
              <a:off x="13296064" y="10607541"/>
              <a:ext cx="1265763" cy="1166060"/>
            </a:xfrm>
            <a:custGeom>
              <a:avLst/>
              <a:gdLst>
                <a:gd name="T0" fmla="*/ 1085 w 2206"/>
                <a:gd name="T1" fmla="*/ 2005 h 2035"/>
                <a:gd name="T2" fmla="*/ 1085 w 2206"/>
                <a:gd name="T3" fmla="*/ 2005 h 2035"/>
                <a:gd name="T4" fmla="*/ 383 w 2206"/>
                <a:gd name="T5" fmla="*/ 1714 h 2035"/>
                <a:gd name="T6" fmla="*/ 383 w 2206"/>
                <a:gd name="T7" fmla="*/ 314 h 2035"/>
                <a:gd name="T8" fmla="*/ 1085 w 2206"/>
                <a:gd name="T9" fmla="*/ 23 h 2035"/>
                <a:gd name="T10" fmla="*/ 1788 w 2206"/>
                <a:gd name="T11" fmla="*/ 314 h 2035"/>
                <a:gd name="T12" fmla="*/ 1788 w 2206"/>
                <a:gd name="T13" fmla="*/ 1714 h 2035"/>
                <a:gd name="T14" fmla="*/ 1085 w 2206"/>
                <a:gd name="T15" fmla="*/ 2005 h 2035"/>
                <a:gd name="T16" fmla="*/ 1085 w 2206"/>
                <a:gd name="T17" fmla="*/ 0 h 2035"/>
                <a:gd name="T18" fmla="*/ 1085 w 2206"/>
                <a:gd name="T19" fmla="*/ 0 h 2035"/>
                <a:gd name="T20" fmla="*/ 366 w 2206"/>
                <a:gd name="T21" fmla="*/ 297 h 2035"/>
                <a:gd name="T22" fmla="*/ 68 w 2206"/>
                <a:gd name="T23" fmla="*/ 1017 h 2035"/>
                <a:gd name="T24" fmla="*/ 366 w 2206"/>
                <a:gd name="T25" fmla="*/ 1737 h 2035"/>
                <a:gd name="T26" fmla="*/ 1085 w 2206"/>
                <a:gd name="T27" fmla="*/ 2034 h 2035"/>
                <a:gd name="T28" fmla="*/ 1085 w 2206"/>
                <a:gd name="T29" fmla="*/ 2034 h 2035"/>
                <a:gd name="T30" fmla="*/ 1805 w 2206"/>
                <a:gd name="T31" fmla="*/ 1737 h 2035"/>
                <a:gd name="T32" fmla="*/ 1805 w 2206"/>
                <a:gd name="T33" fmla="*/ 297 h 2035"/>
                <a:gd name="T34" fmla="*/ 1085 w 2206"/>
                <a:gd name="T35" fmla="*/ 0 h 2035"/>
                <a:gd name="T36" fmla="*/ 1085 w 2206"/>
                <a:gd name="T37" fmla="*/ 2005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6" h="2035">
                  <a:moveTo>
                    <a:pt x="1085" y="2005"/>
                  </a:moveTo>
                  <a:lnTo>
                    <a:pt x="1085" y="2005"/>
                  </a:lnTo>
                  <a:cubicBezTo>
                    <a:pt x="823" y="2005"/>
                    <a:pt x="571" y="1902"/>
                    <a:pt x="383" y="1714"/>
                  </a:cubicBezTo>
                  <a:cubicBezTo>
                    <a:pt x="0" y="1331"/>
                    <a:pt x="0" y="703"/>
                    <a:pt x="383" y="314"/>
                  </a:cubicBezTo>
                  <a:cubicBezTo>
                    <a:pt x="571" y="126"/>
                    <a:pt x="823" y="23"/>
                    <a:pt x="1085" y="23"/>
                  </a:cubicBezTo>
                  <a:cubicBezTo>
                    <a:pt x="1354" y="23"/>
                    <a:pt x="1600" y="126"/>
                    <a:pt x="1788" y="314"/>
                  </a:cubicBezTo>
                  <a:cubicBezTo>
                    <a:pt x="2177" y="703"/>
                    <a:pt x="2177" y="1331"/>
                    <a:pt x="1788" y="1714"/>
                  </a:cubicBezTo>
                  <a:cubicBezTo>
                    <a:pt x="1600" y="1902"/>
                    <a:pt x="1354" y="2005"/>
                    <a:pt x="1085" y="2005"/>
                  </a:cubicBezTo>
                  <a:lnTo>
                    <a:pt x="1085" y="0"/>
                  </a:lnTo>
                  <a:lnTo>
                    <a:pt x="1085" y="0"/>
                  </a:lnTo>
                  <a:cubicBezTo>
                    <a:pt x="817" y="0"/>
                    <a:pt x="560" y="103"/>
                    <a:pt x="366" y="297"/>
                  </a:cubicBezTo>
                  <a:cubicBezTo>
                    <a:pt x="177" y="486"/>
                    <a:pt x="68" y="743"/>
                    <a:pt x="68" y="1017"/>
                  </a:cubicBezTo>
                  <a:cubicBezTo>
                    <a:pt x="68" y="1285"/>
                    <a:pt x="177" y="1542"/>
                    <a:pt x="366" y="1737"/>
                  </a:cubicBezTo>
                  <a:cubicBezTo>
                    <a:pt x="560" y="1925"/>
                    <a:pt x="817" y="2034"/>
                    <a:pt x="1085" y="2034"/>
                  </a:cubicBezTo>
                  <a:lnTo>
                    <a:pt x="1085" y="2034"/>
                  </a:lnTo>
                  <a:cubicBezTo>
                    <a:pt x="1360" y="2034"/>
                    <a:pt x="1611" y="1925"/>
                    <a:pt x="1805" y="1737"/>
                  </a:cubicBezTo>
                  <a:cubicBezTo>
                    <a:pt x="2205" y="1337"/>
                    <a:pt x="2205" y="691"/>
                    <a:pt x="1805" y="297"/>
                  </a:cubicBezTo>
                  <a:cubicBezTo>
                    <a:pt x="1611" y="103"/>
                    <a:pt x="1360" y="0"/>
                    <a:pt x="1085" y="0"/>
                  </a:cubicBezTo>
                  <a:lnTo>
                    <a:pt x="1085" y="200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132"/>
          <p:cNvGrpSpPr/>
          <p:nvPr/>
        </p:nvGrpSpPr>
        <p:grpSpPr>
          <a:xfrm>
            <a:off x="3571659" y="4907630"/>
            <a:ext cx="702644" cy="647044"/>
            <a:chOff x="13296064" y="10607541"/>
            <a:chExt cx="1265763" cy="1166060"/>
          </a:xfrm>
        </p:grpSpPr>
        <p:sp>
          <p:nvSpPr>
            <p:cNvPr id="66" name="Freeform: Shape 133"/>
            <p:cNvSpPr>
              <a:spLocks/>
            </p:cNvSpPr>
            <p:nvPr/>
          </p:nvSpPr>
          <p:spPr bwMode="auto">
            <a:xfrm>
              <a:off x="13349333" y="10670914"/>
              <a:ext cx="1141470" cy="1039314"/>
            </a:xfrm>
            <a:custGeom>
              <a:avLst/>
              <a:gdLst>
                <a:gd name="T0" fmla="*/ 994 w 1989"/>
                <a:gd name="T1" fmla="*/ 0 h 1812"/>
                <a:gd name="T2" fmla="*/ 994 w 1989"/>
                <a:gd name="T3" fmla="*/ 0 h 1812"/>
                <a:gd name="T4" fmla="*/ 354 w 1989"/>
                <a:gd name="T5" fmla="*/ 268 h 1812"/>
                <a:gd name="T6" fmla="*/ 354 w 1989"/>
                <a:gd name="T7" fmla="*/ 1548 h 1812"/>
                <a:gd name="T8" fmla="*/ 994 w 1989"/>
                <a:gd name="T9" fmla="*/ 1811 h 1812"/>
                <a:gd name="T10" fmla="*/ 1634 w 1989"/>
                <a:gd name="T11" fmla="*/ 1548 h 1812"/>
                <a:gd name="T12" fmla="*/ 1634 w 1989"/>
                <a:gd name="T13" fmla="*/ 268 h 1812"/>
                <a:gd name="T14" fmla="*/ 994 w 1989"/>
                <a:gd name="T15" fmla="*/ 0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9" h="1812">
                  <a:moveTo>
                    <a:pt x="994" y="0"/>
                  </a:moveTo>
                  <a:lnTo>
                    <a:pt x="994" y="0"/>
                  </a:lnTo>
                  <a:cubicBezTo>
                    <a:pt x="766" y="0"/>
                    <a:pt x="532" y="91"/>
                    <a:pt x="354" y="268"/>
                  </a:cubicBezTo>
                  <a:cubicBezTo>
                    <a:pt x="0" y="622"/>
                    <a:pt x="0" y="1194"/>
                    <a:pt x="354" y="1548"/>
                  </a:cubicBezTo>
                  <a:cubicBezTo>
                    <a:pt x="532" y="1725"/>
                    <a:pt x="766" y="1811"/>
                    <a:pt x="994" y="1811"/>
                  </a:cubicBezTo>
                  <a:cubicBezTo>
                    <a:pt x="1229" y="1811"/>
                    <a:pt x="1457" y="1725"/>
                    <a:pt x="1634" y="1548"/>
                  </a:cubicBezTo>
                  <a:cubicBezTo>
                    <a:pt x="1988" y="1194"/>
                    <a:pt x="1988" y="622"/>
                    <a:pt x="1634" y="268"/>
                  </a:cubicBezTo>
                  <a:cubicBezTo>
                    <a:pt x="1457" y="91"/>
                    <a:pt x="1229" y="0"/>
                    <a:pt x="99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Freeform: Shape 134"/>
            <p:cNvSpPr>
              <a:spLocks/>
            </p:cNvSpPr>
            <p:nvPr/>
          </p:nvSpPr>
          <p:spPr bwMode="auto">
            <a:xfrm>
              <a:off x="13296064" y="10607541"/>
              <a:ext cx="1265763" cy="1166060"/>
            </a:xfrm>
            <a:custGeom>
              <a:avLst/>
              <a:gdLst>
                <a:gd name="T0" fmla="*/ 1085 w 2206"/>
                <a:gd name="T1" fmla="*/ 2005 h 2035"/>
                <a:gd name="T2" fmla="*/ 1085 w 2206"/>
                <a:gd name="T3" fmla="*/ 2005 h 2035"/>
                <a:gd name="T4" fmla="*/ 383 w 2206"/>
                <a:gd name="T5" fmla="*/ 1714 h 2035"/>
                <a:gd name="T6" fmla="*/ 383 w 2206"/>
                <a:gd name="T7" fmla="*/ 314 h 2035"/>
                <a:gd name="T8" fmla="*/ 1085 w 2206"/>
                <a:gd name="T9" fmla="*/ 23 h 2035"/>
                <a:gd name="T10" fmla="*/ 1788 w 2206"/>
                <a:gd name="T11" fmla="*/ 314 h 2035"/>
                <a:gd name="T12" fmla="*/ 1788 w 2206"/>
                <a:gd name="T13" fmla="*/ 1714 h 2035"/>
                <a:gd name="T14" fmla="*/ 1085 w 2206"/>
                <a:gd name="T15" fmla="*/ 2005 h 2035"/>
                <a:gd name="T16" fmla="*/ 1085 w 2206"/>
                <a:gd name="T17" fmla="*/ 0 h 2035"/>
                <a:gd name="T18" fmla="*/ 1085 w 2206"/>
                <a:gd name="T19" fmla="*/ 0 h 2035"/>
                <a:gd name="T20" fmla="*/ 366 w 2206"/>
                <a:gd name="T21" fmla="*/ 297 h 2035"/>
                <a:gd name="T22" fmla="*/ 68 w 2206"/>
                <a:gd name="T23" fmla="*/ 1017 h 2035"/>
                <a:gd name="T24" fmla="*/ 366 w 2206"/>
                <a:gd name="T25" fmla="*/ 1737 h 2035"/>
                <a:gd name="T26" fmla="*/ 1085 w 2206"/>
                <a:gd name="T27" fmla="*/ 2034 h 2035"/>
                <a:gd name="T28" fmla="*/ 1085 w 2206"/>
                <a:gd name="T29" fmla="*/ 2034 h 2035"/>
                <a:gd name="T30" fmla="*/ 1805 w 2206"/>
                <a:gd name="T31" fmla="*/ 1737 h 2035"/>
                <a:gd name="T32" fmla="*/ 1805 w 2206"/>
                <a:gd name="T33" fmla="*/ 297 h 2035"/>
                <a:gd name="T34" fmla="*/ 1085 w 2206"/>
                <a:gd name="T35" fmla="*/ 0 h 2035"/>
                <a:gd name="T36" fmla="*/ 1085 w 2206"/>
                <a:gd name="T37" fmla="*/ 2005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6" h="2035">
                  <a:moveTo>
                    <a:pt x="1085" y="2005"/>
                  </a:moveTo>
                  <a:lnTo>
                    <a:pt x="1085" y="2005"/>
                  </a:lnTo>
                  <a:cubicBezTo>
                    <a:pt x="823" y="2005"/>
                    <a:pt x="571" y="1902"/>
                    <a:pt x="383" y="1714"/>
                  </a:cubicBezTo>
                  <a:cubicBezTo>
                    <a:pt x="0" y="1331"/>
                    <a:pt x="0" y="703"/>
                    <a:pt x="383" y="314"/>
                  </a:cubicBezTo>
                  <a:cubicBezTo>
                    <a:pt x="571" y="126"/>
                    <a:pt x="823" y="23"/>
                    <a:pt x="1085" y="23"/>
                  </a:cubicBezTo>
                  <a:cubicBezTo>
                    <a:pt x="1354" y="23"/>
                    <a:pt x="1600" y="126"/>
                    <a:pt x="1788" y="314"/>
                  </a:cubicBezTo>
                  <a:cubicBezTo>
                    <a:pt x="2177" y="703"/>
                    <a:pt x="2177" y="1331"/>
                    <a:pt x="1788" y="1714"/>
                  </a:cubicBezTo>
                  <a:cubicBezTo>
                    <a:pt x="1600" y="1902"/>
                    <a:pt x="1354" y="2005"/>
                    <a:pt x="1085" y="2005"/>
                  </a:cubicBezTo>
                  <a:lnTo>
                    <a:pt x="1085" y="0"/>
                  </a:lnTo>
                  <a:lnTo>
                    <a:pt x="1085" y="0"/>
                  </a:lnTo>
                  <a:cubicBezTo>
                    <a:pt x="817" y="0"/>
                    <a:pt x="560" y="103"/>
                    <a:pt x="366" y="297"/>
                  </a:cubicBezTo>
                  <a:cubicBezTo>
                    <a:pt x="177" y="486"/>
                    <a:pt x="68" y="743"/>
                    <a:pt x="68" y="1017"/>
                  </a:cubicBezTo>
                  <a:cubicBezTo>
                    <a:pt x="68" y="1285"/>
                    <a:pt x="177" y="1542"/>
                    <a:pt x="366" y="1737"/>
                  </a:cubicBezTo>
                  <a:cubicBezTo>
                    <a:pt x="560" y="1925"/>
                    <a:pt x="817" y="2034"/>
                    <a:pt x="1085" y="2034"/>
                  </a:cubicBezTo>
                  <a:lnTo>
                    <a:pt x="1085" y="2034"/>
                  </a:lnTo>
                  <a:cubicBezTo>
                    <a:pt x="1360" y="2034"/>
                    <a:pt x="1611" y="1925"/>
                    <a:pt x="1805" y="1737"/>
                  </a:cubicBezTo>
                  <a:cubicBezTo>
                    <a:pt x="2205" y="1337"/>
                    <a:pt x="2205" y="691"/>
                    <a:pt x="1805" y="297"/>
                  </a:cubicBezTo>
                  <a:cubicBezTo>
                    <a:pt x="1611" y="103"/>
                    <a:pt x="1360" y="0"/>
                    <a:pt x="1085" y="0"/>
                  </a:cubicBezTo>
                  <a:lnTo>
                    <a:pt x="1085" y="200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4" name="Freeform: Shape 135"/>
          <p:cNvSpPr>
            <a:spLocks/>
          </p:cNvSpPr>
          <p:nvPr/>
        </p:nvSpPr>
        <p:spPr bwMode="auto">
          <a:xfrm>
            <a:off x="3763329" y="5077830"/>
            <a:ext cx="288662" cy="291171"/>
          </a:xfrm>
          <a:custGeom>
            <a:avLst/>
            <a:gdLst>
              <a:gd name="T0" fmla="*/ 23 w 909"/>
              <a:gd name="T1" fmla="*/ 292 h 916"/>
              <a:gd name="T2" fmla="*/ 23 w 909"/>
              <a:gd name="T3" fmla="*/ 292 h 916"/>
              <a:gd name="T4" fmla="*/ 0 w 909"/>
              <a:gd name="T5" fmla="*/ 332 h 916"/>
              <a:gd name="T6" fmla="*/ 0 w 909"/>
              <a:gd name="T7" fmla="*/ 863 h 916"/>
              <a:gd name="T8" fmla="*/ 51 w 909"/>
              <a:gd name="T9" fmla="*/ 915 h 916"/>
              <a:gd name="T10" fmla="*/ 862 w 909"/>
              <a:gd name="T11" fmla="*/ 915 h 916"/>
              <a:gd name="T12" fmla="*/ 908 w 909"/>
              <a:gd name="T13" fmla="*/ 863 h 916"/>
              <a:gd name="T14" fmla="*/ 908 w 909"/>
              <a:gd name="T15" fmla="*/ 332 h 916"/>
              <a:gd name="T16" fmla="*/ 885 w 909"/>
              <a:gd name="T17" fmla="*/ 292 h 916"/>
              <a:gd name="T18" fmla="*/ 480 w 909"/>
              <a:gd name="T19" fmla="*/ 12 h 916"/>
              <a:gd name="T20" fmla="*/ 434 w 909"/>
              <a:gd name="T21" fmla="*/ 12 h 916"/>
              <a:gd name="T22" fmla="*/ 23 w 909"/>
              <a:gd name="T23" fmla="*/ 292 h 916"/>
              <a:gd name="T24" fmla="*/ 74 w 909"/>
              <a:gd name="T25" fmla="*/ 429 h 916"/>
              <a:gd name="T26" fmla="*/ 74 w 909"/>
              <a:gd name="T27" fmla="*/ 429 h 916"/>
              <a:gd name="T28" fmla="*/ 314 w 909"/>
              <a:gd name="T29" fmla="*/ 595 h 916"/>
              <a:gd name="T30" fmla="*/ 74 w 909"/>
              <a:gd name="T31" fmla="*/ 755 h 916"/>
              <a:gd name="T32" fmla="*/ 74 w 909"/>
              <a:gd name="T33" fmla="*/ 429 h 916"/>
              <a:gd name="T34" fmla="*/ 377 w 909"/>
              <a:gd name="T35" fmla="*/ 549 h 916"/>
              <a:gd name="T36" fmla="*/ 377 w 909"/>
              <a:gd name="T37" fmla="*/ 549 h 916"/>
              <a:gd name="T38" fmla="*/ 74 w 909"/>
              <a:gd name="T39" fmla="*/ 343 h 916"/>
              <a:gd name="T40" fmla="*/ 457 w 909"/>
              <a:gd name="T41" fmla="*/ 81 h 916"/>
              <a:gd name="T42" fmla="*/ 840 w 909"/>
              <a:gd name="T43" fmla="*/ 338 h 916"/>
              <a:gd name="T44" fmla="*/ 537 w 909"/>
              <a:gd name="T45" fmla="*/ 549 h 916"/>
              <a:gd name="T46" fmla="*/ 480 w 909"/>
              <a:gd name="T47" fmla="*/ 509 h 916"/>
              <a:gd name="T48" fmla="*/ 434 w 909"/>
              <a:gd name="T49" fmla="*/ 509 h 916"/>
              <a:gd name="T50" fmla="*/ 377 w 909"/>
              <a:gd name="T51" fmla="*/ 549 h 916"/>
              <a:gd name="T52" fmla="*/ 600 w 909"/>
              <a:gd name="T53" fmla="*/ 595 h 916"/>
              <a:gd name="T54" fmla="*/ 600 w 909"/>
              <a:gd name="T55" fmla="*/ 595 h 916"/>
              <a:gd name="T56" fmla="*/ 840 w 909"/>
              <a:gd name="T57" fmla="*/ 423 h 916"/>
              <a:gd name="T58" fmla="*/ 840 w 909"/>
              <a:gd name="T59" fmla="*/ 760 h 916"/>
              <a:gd name="T60" fmla="*/ 600 w 909"/>
              <a:gd name="T61" fmla="*/ 595 h 916"/>
              <a:gd name="T62" fmla="*/ 840 w 909"/>
              <a:gd name="T63" fmla="*/ 840 h 916"/>
              <a:gd name="T64" fmla="*/ 840 w 909"/>
              <a:gd name="T65" fmla="*/ 840 h 916"/>
              <a:gd name="T66" fmla="*/ 457 w 909"/>
              <a:gd name="T67" fmla="*/ 583 h 916"/>
              <a:gd name="T68" fmla="*/ 74 w 909"/>
              <a:gd name="T69" fmla="*/ 840 h 916"/>
              <a:gd name="T70" fmla="*/ 840 w 909"/>
              <a:gd name="T71" fmla="*/ 840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9" h="916">
                <a:moveTo>
                  <a:pt x="23" y="292"/>
                </a:moveTo>
                <a:lnTo>
                  <a:pt x="23" y="292"/>
                </a:lnTo>
                <a:cubicBezTo>
                  <a:pt x="11" y="303"/>
                  <a:pt x="0" y="315"/>
                  <a:pt x="0" y="332"/>
                </a:cubicBezTo>
                <a:cubicBezTo>
                  <a:pt x="0" y="509"/>
                  <a:pt x="0" y="686"/>
                  <a:pt x="0" y="863"/>
                </a:cubicBezTo>
                <a:cubicBezTo>
                  <a:pt x="0" y="892"/>
                  <a:pt x="23" y="915"/>
                  <a:pt x="51" y="915"/>
                </a:cubicBezTo>
                <a:cubicBezTo>
                  <a:pt x="862" y="915"/>
                  <a:pt x="862" y="915"/>
                  <a:pt x="862" y="915"/>
                </a:cubicBezTo>
                <a:cubicBezTo>
                  <a:pt x="891" y="915"/>
                  <a:pt x="908" y="892"/>
                  <a:pt x="908" y="863"/>
                </a:cubicBezTo>
                <a:cubicBezTo>
                  <a:pt x="908" y="686"/>
                  <a:pt x="908" y="509"/>
                  <a:pt x="908" y="332"/>
                </a:cubicBezTo>
                <a:cubicBezTo>
                  <a:pt x="908" y="315"/>
                  <a:pt x="902" y="298"/>
                  <a:pt x="885" y="292"/>
                </a:cubicBezTo>
                <a:cubicBezTo>
                  <a:pt x="480" y="12"/>
                  <a:pt x="480" y="12"/>
                  <a:pt x="480" y="12"/>
                </a:cubicBezTo>
                <a:cubicBezTo>
                  <a:pt x="463" y="0"/>
                  <a:pt x="445" y="0"/>
                  <a:pt x="434" y="12"/>
                </a:cubicBezTo>
                <a:lnTo>
                  <a:pt x="23" y="292"/>
                </a:lnTo>
                <a:close/>
                <a:moveTo>
                  <a:pt x="74" y="429"/>
                </a:moveTo>
                <a:lnTo>
                  <a:pt x="74" y="429"/>
                </a:lnTo>
                <a:cubicBezTo>
                  <a:pt x="314" y="595"/>
                  <a:pt x="314" y="595"/>
                  <a:pt x="314" y="595"/>
                </a:cubicBezTo>
                <a:cubicBezTo>
                  <a:pt x="74" y="755"/>
                  <a:pt x="74" y="755"/>
                  <a:pt x="74" y="755"/>
                </a:cubicBezTo>
                <a:lnTo>
                  <a:pt x="74" y="429"/>
                </a:lnTo>
                <a:close/>
                <a:moveTo>
                  <a:pt x="377" y="549"/>
                </a:moveTo>
                <a:lnTo>
                  <a:pt x="377" y="549"/>
                </a:lnTo>
                <a:cubicBezTo>
                  <a:pt x="74" y="343"/>
                  <a:pt x="74" y="343"/>
                  <a:pt x="74" y="343"/>
                </a:cubicBezTo>
                <a:cubicBezTo>
                  <a:pt x="457" y="81"/>
                  <a:pt x="457" y="81"/>
                  <a:pt x="457" y="81"/>
                </a:cubicBezTo>
                <a:cubicBezTo>
                  <a:pt x="840" y="338"/>
                  <a:pt x="840" y="338"/>
                  <a:pt x="840" y="338"/>
                </a:cubicBezTo>
                <a:cubicBezTo>
                  <a:pt x="537" y="549"/>
                  <a:pt x="537" y="549"/>
                  <a:pt x="537" y="549"/>
                </a:cubicBezTo>
                <a:cubicBezTo>
                  <a:pt x="480" y="509"/>
                  <a:pt x="480" y="509"/>
                  <a:pt x="480" y="509"/>
                </a:cubicBezTo>
                <a:cubicBezTo>
                  <a:pt x="463" y="503"/>
                  <a:pt x="445" y="503"/>
                  <a:pt x="434" y="509"/>
                </a:cubicBezTo>
                <a:lnTo>
                  <a:pt x="377" y="549"/>
                </a:lnTo>
                <a:close/>
                <a:moveTo>
                  <a:pt x="600" y="595"/>
                </a:moveTo>
                <a:lnTo>
                  <a:pt x="600" y="595"/>
                </a:lnTo>
                <a:cubicBezTo>
                  <a:pt x="840" y="423"/>
                  <a:pt x="840" y="423"/>
                  <a:pt x="840" y="423"/>
                </a:cubicBezTo>
                <a:cubicBezTo>
                  <a:pt x="840" y="760"/>
                  <a:pt x="840" y="760"/>
                  <a:pt x="840" y="760"/>
                </a:cubicBezTo>
                <a:lnTo>
                  <a:pt x="600" y="595"/>
                </a:lnTo>
                <a:close/>
                <a:moveTo>
                  <a:pt x="840" y="840"/>
                </a:moveTo>
                <a:lnTo>
                  <a:pt x="840" y="840"/>
                </a:lnTo>
                <a:cubicBezTo>
                  <a:pt x="457" y="583"/>
                  <a:pt x="457" y="583"/>
                  <a:pt x="457" y="583"/>
                </a:cubicBezTo>
                <a:cubicBezTo>
                  <a:pt x="74" y="840"/>
                  <a:pt x="74" y="840"/>
                  <a:pt x="74" y="840"/>
                </a:cubicBezTo>
                <a:lnTo>
                  <a:pt x="840" y="8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5" name="Group 137"/>
          <p:cNvGrpSpPr/>
          <p:nvPr/>
        </p:nvGrpSpPr>
        <p:grpSpPr>
          <a:xfrm>
            <a:off x="3364957" y="5144494"/>
            <a:ext cx="152076" cy="151915"/>
            <a:chOff x="8571240" y="5550087"/>
            <a:chExt cx="304072" cy="303870"/>
          </a:xfrm>
        </p:grpSpPr>
        <p:sp>
          <p:nvSpPr>
            <p:cNvPr id="62" name="Freeform: Shape 138"/>
            <p:cNvSpPr>
              <a:spLocks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3" name="Group 139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64" name="Freeform: Shape 140"/>
              <p:cNvSpPr>
                <a:spLocks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141"/>
              <p:cNvSpPr>
                <a:spLocks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6" name="Group 142"/>
          <p:cNvGrpSpPr/>
          <p:nvPr/>
        </p:nvGrpSpPr>
        <p:grpSpPr>
          <a:xfrm>
            <a:off x="8008077" y="4918254"/>
            <a:ext cx="702644" cy="647044"/>
            <a:chOff x="13296064" y="10607541"/>
            <a:chExt cx="1265763" cy="1166060"/>
          </a:xfrm>
        </p:grpSpPr>
        <p:sp>
          <p:nvSpPr>
            <p:cNvPr id="60" name="Freeform: Shape 143"/>
            <p:cNvSpPr>
              <a:spLocks/>
            </p:cNvSpPr>
            <p:nvPr/>
          </p:nvSpPr>
          <p:spPr bwMode="auto">
            <a:xfrm>
              <a:off x="13349333" y="10670914"/>
              <a:ext cx="1141470" cy="1039314"/>
            </a:xfrm>
            <a:custGeom>
              <a:avLst/>
              <a:gdLst>
                <a:gd name="T0" fmla="*/ 994 w 1989"/>
                <a:gd name="T1" fmla="*/ 0 h 1812"/>
                <a:gd name="T2" fmla="*/ 994 w 1989"/>
                <a:gd name="T3" fmla="*/ 0 h 1812"/>
                <a:gd name="T4" fmla="*/ 354 w 1989"/>
                <a:gd name="T5" fmla="*/ 268 h 1812"/>
                <a:gd name="T6" fmla="*/ 354 w 1989"/>
                <a:gd name="T7" fmla="*/ 1548 h 1812"/>
                <a:gd name="T8" fmla="*/ 994 w 1989"/>
                <a:gd name="T9" fmla="*/ 1811 h 1812"/>
                <a:gd name="T10" fmla="*/ 1634 w 1989"/>
                <a:gd name="T11" fmla="*/ 1548 h 1812"/>
                <a:gd name="T12" fmla="*/ 1634 w 1989"/>
                <a:gd name="T13" fmla="*/ 268 h 1812"/>
                <a:gd name="T14" fmla="*/ 994 w 1989"/>
                <a:gd name="T15" fmla="*/ 0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9" h="1812">
                  <a:moveTo>
                    <a:pt x="994" y="0"/>
                  </a:moveTo>
                  <a:lnTo>
                    <a:pt x="994" y="0"/>
                  </a:lnTo>
                  <a:cubicBezTo>
                    <a:pt x="766" y="0"/>
                    <a:pt x="532" y="91"/>
                    <a:pt x="354" y="268"/>
                  </a:cubicBezTo>
                  <a:cubicBezTo>
                    <a:pt x="0" y="622"/>
                    <a:pt x="0" y="1194"/>
                    <a:pt x="354" y="1548"/>
                  </a:cubicBezTo>
                  <a:cubicBezTo>
                    <a:pt x="532" y="1725"/>
                    <a:pt x="766" y="1811"/>
                    <a:pt x="994" y="1811"/>
                  </a:cubicBezTo>
                  <a:cubicBezTo>
                    <a:pt x="1229" y="1811"/>
                    <a:pt x="1457" y="1725"/>
                    <a:pt x="1634" y="1548"/>
                  </a:cubicBezTo>
                  <a:cubicBezTo>
                    <a:pt x="1988" y="1194"/>
                    <a:pt x="1988" y="622"/>
                    <a:pt x="1634" y="268"/>
                  </a:cubicBezTo>
                  <a:cubicBezTo>
                    <a:pt x="1457" y="91"/>
                    <a:pt x="1229" y="0"/>
                    <a:pt x="994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144"/>
            <p:cNvSpPr>
              <a:spLocks/>
            </p:cNvSpPr>
            <p:nvPr/>
          </p:nvSpPr>
          <p:spPr bwMode="auto">
            <a:xfrm>
              <a:off x="13296064" y="10607541"/>
              <a:ext cx="1265763" cy="1166060"/>
            </a:xfrm>
            <a:custGeom>
              <a:avLst/>
              <a:gdLst>
                <a:gd name="T0" fmla="*/ 1085 w 2206"/>
                <a:gd name="T1" fmla="*/ 2005 h 2035"/>
                <a:gd name="T2" fmla="*/ 1085 w 2206"/>
                <a:gd name="T3" fmla="*/ 2005 h 2035"/>
                <a:gd name="T4" fmla="*/ 383 w 2206"/>
                <a:gd name="T5" fmla="*/ 1714 h 2035"/>
                <a:gd name="T6" fmla="*/ 383 w 2206"/>
                <a:gd name="T7" fmla="*/ 314 h 2035"/>
                <a:gd name="T8" fmla="*/ 1085 w 2206"/>
                <a:gd name="T9" fmla="*/ 23 h 2035"/>
                <a:gd name="T10" fmla="*/ 1788 w 2206"/>
                <a:gd name="T11" fmla="*/ 314 h 2035"/>
                <a:gd name="T12" fmla="*/ 1788 w 2206"/>
                <a:gd name="T13" fmla="*/ 1714 h 2035"/>
                <a:gd name="T14" fmla="*/ 1085 w 2206"/>
                <a:gd name="T15" fmla="*/ 2005 h 2035"/>
                <a:gd name="T16" fmla="*/ 1085 w 2206"/>
                <a:gd name="T17" fmla="*/ 0 h 2035"/>
                <a:gd name="T18" fmla="*/ 1085 w 2206"/>
                <a:gd name="T19" fmla="*/ 0 h 2035"/>
                <a:gd name="T20" fmla="*/ 366 w 2206"/>
                <a:gd name="T21" fmla="*/ 297 h 2035"/>
                <a:gd name="T22" fmla="*/ 68 w 2206"/>
                <a:gd name="T23" fmla="*/ 1017 h 2035"/>
                <a:gd name="T24" fmla="*/ 366 w 2206"/>
                <a:gd name="T25" fmla="*/ 1737 h 2035"/>
                <a:gd name="T26" fmla="*/ 1085 w 2206"/>
                <a:gd name="T27" fmla="*/ 2034 h 2035"/>
                <a:gd name="T28" fmla="*/ 1085 w 2206"/>
                <a:gd name="T29" fmla="*/ 2034 h 2035"/>
                <a:gd name="T30" fmla="*/ 1805 w 2206"/>
                <a:gd name="T31" fmla="*/ 1737 h 2035"/>
                <a:gd name="T32" fmla="*/ 1805 w 2206"/>
                <a:gd name="T33" fmla="*/ 297 h 2035"/>
                <a:gd name="T34" fmla="*/ 1085 w 2206"/>
                <a:gd name="T35" fmla="*/ 0 h 2035"/>
                <a:gd name="T36" fmla="*/ 1085 w 2206"/>
                <a:gd name="T37" fmla="*/ 2005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6" h="2035">
                  <a:moveTo>
                    <a:pt x="1085" y="2005"/>
                  </a:moveTo>
                  <a:lnTo>
                    <a:pt x="1085" y="2005"/>
                  </a:lnTo>
                  <a:cubicBezTo>
                    <a:pt x="823" y="2005"/>
                    <a:pt x="571" y="1902"/>
                    <a:pt x="383" y="1714"/>
                  </a:cubicBezTo>
                  <a:cubicBezTo>
                    <a:pt x="0" y="1331"/>
                    <a:pt x="0" y="703"/>
                    <a:pt x="383" y="314"/>
                  </a:cubicBezTo>
                  <a:cubicBezTo>
                    <a:pt x="571" y="126"/>
                    <a:pt x="823" y="23"/>
                    <a:pt x="1085" y="23"/>
                  </a:cubicBezTo>
                  <a:cubicBezTo>
                    <a:pt x="1354" y="23"/>
                    <a:pt x="1600" y="126"/>
                    <a:pt x="1788" y="314"/>
                  </a:cubicBezTo>
                  <a:cubicBezTo>
                    <a:pt x="2177" y="703"/>
                    <a:pt x="2177" y="1331"/>
                    <a:pt x="1788" y="1714"/>
                  </a:cubicBezTo>
                  <a:cubicBezTo>
                    <a:pt x="1600" y="1902"/>
                    <a:pt x="1354" y="2005"/>
                    <a:pt x="1085" y="2005"/>
                  </a:cubicBezTo>
                  <a:lnTo>
                    <a:pt x="1085" y="0"/>
                  </a:lnTo>
                  <a:lnTo>
                    <a:pt x="1085" y="0"/>
                  </a:lnTo>
                  <a:cubicBezTo>
                    <a:pt x="817" y="0"/>
                    <a:pt x="560" y="103"/>
                    <a:pt x="366" y="297"/>
                  </a:cubicBezTo>
                  <a:cubicBezTo>
                    <a:pt x="177" y="486"/>
                    <a:pt x="68" y="743"/>
                    <a:pt x="68" y="1017"/>
                  </a:cubicBezTo>
                  <a:cubicBezTo>
                    <a:pt x="68" y="1285"/>
                    <a:pt x="177" y="1542"/>
                    <a:pt x="366" y="1737"/>
                  </a:cubicBezTo>
                  <a:cubicBezTo>
                    <a:pt x="560" y="1925"/>
                    <a:pt x="817" y="2034"/>
                    <a:pt x="1085" y="2034"/>
                  </a:cubicBezTo>
                  <a:lnTo>
                    <a:pt x="1085" y="2034"/>
                  </a:lnTo>
                  <a:cubicBezTo>
                    <a:pt x="1360" y="2034"/>
                    <a:pt x="1611" y="1925"/>
                    <a:pt x="1805" y="1737"/>
                  </a:cubicBezTo>
                  <a:cubicBezTo>
                    <a:pt x="2205" y="1337"/>
                    <a:pt x="2205" y="691"/>
                    <a:pt x="1805" y="297"/>
                  </a:cubicBezTo>
                  <a:cubicBezTo>
                    <a:pt x="1611" y="103"/>
                    <a:pt x="1360" y="0"/>
                    <a:pt x="1085" y="0"/>
                  </a:cubicBezTo>
                  <a:lnTo>
                    <a:pt x="1085" y="200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Group 146"/>
          <p:cNvGrpSpPr/>
          <p:nvPr/>
        </p:nvGrpSpPr>
        <p:grpSpPr>
          <a:xfrm>
            <a:off x="8738362" y="5155644"/>
            <a:ext cx="152076" cy="151915"/>
            <a:chOff x="8571240" y="5550087"/>
            <a:chExt cx="304072" cy="303870"/>
          </a:xfrm>
        </p:grpSpPr>
        <p:sp>
          <p:nvSpPr>
            <p:cNvPr id="56" name="Freeform: Shape 147"/>
            <p:cNvSpPr>
              <a:spLocks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7" name="Group 148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58" name="Freeform: Shape 149"/>
              <p:cNvSpPr>
                <a:spLocks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150"/>
              <p:cNvSpPr>
                <a:spLocks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8" name="Group 151"/>
          <p:cNvGrpSpPr/>
          <p:nvPr/>
        </p:nvGrpSpPr>
        <p:grpSpPr>
          <a:xfrm>
            <a:off x="7327719" y="3446385"/>
            <a:ext cx="702644" cy="647044"/>
            <a:chOff x="14726874" y="6750120"/>
            <a:chExt cx="1404923" cy="1294259"/>
          </a:xfrm>
        </p:grpSpPr>
        <p:grpSp>
          <p:nvGrpSpPr>
            <p:cNvPr id="52" name="Group 152"/>
            <p:cNvGrpSpPr/>
            <p:nvPr/>
          </p:nvGrpSpPr>
          <p:grpSpPr>
            <a:xfrm>
              <a:off x="14726874" y="6750120"/>
              <a:ext cx="1404923" cy="1294259"/>
              <a:chOff x="13296063" y="10607541"/>
              <a:chExt cx="1265763" cy="1166060"/>
            </a:xfrm>
            <a:solidFill>
              <a:schemeClr val="accent2"/>
            </a:solidFill>
          </p:grpSpPr>
          <p:sp>
            <p:nvSpPr>
              <p:cNvPr id="54" name="Freeform: Shape 154"/>
              <p:cNvSpPr>
                <a:spLocks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accent3"/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155"/>
              <p:cNvSpPr>
                <a:spLocks/>
              </p:cNvSpPr>
              <p:nvPr/>
            </p:nvSpPr>
            <p:spPr bwMode="auto">
              <a:xfrm>
                <a:off x="13296063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3"/>
              </a:solidFill>
              <a:ln w="9525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3" name="Freeform: Shape 153"/>
            <p:cNvSpPr>
              <a:spLocks/>
            </p:cNvSpPr>
            <p:nvPr/>
          </p:nvSpPr>
          <p:spPr bwMode="auto">
            <a:xfrm>
              <a:off x="15167722" y="7085367"/>
              <a:ext cx="532736" cy="553830"/>
            </a:xfrm>
            <a:custGeom>
              <a:avLst/>
              <a:gdLst>
                <a:gd name="T0" fmla="*/ 400 w 445"/>
                <a:gd name="T1" fmla="*/ 159 h 462"/>
                <a:gd name="T2" fmla="*/ 400 w 445"/>
                <a:gd name="T3" fmla="*/ 159 h 462"/>
                <a:gd name="T4" fmla="*/ 266 w 445"/>
                <a:gd name="T5" fmla="*/ 8 h 462"/>
                <a:gd name="T6" fmla="*/ 36 w 445"/>
                <a:gd name="T7" fmla="*/ 248 h 462"/>
                <a:gd name="T8" fmla="*/ 9 w 445"/>
                <a:gd name="T9" fmla="*/ 319 h 462"/>
                <a:gd name="T10" fmla="*/ 81 w 445"/>
                <a:gd name="T11" fmla="*/ 355 h 462"/>
                <a:gd name="T12" fmla="*/ 98 w 445"/>
                <a:gd name="T13" fmla="*/ 346 h 462"/>
                <a:gd name="T14" fmla="*/ 134 w 445"/>
                <a:gd name="T15" fmla="*/ 372 h 462"/>
                <a:gd name="T16" fmla="*/ 160 w 445"/>
                <a:gd name="T17" fmla="*/ 434 h 462"/>
                <a:gd name="T18" fmla="*/ 187 w 445"/>
                <a:gd name="T19" fmla="*/ 452 h 462"/>
                <a:gd name="T20" fmla="*/ 240 w 445"/>
                <a:gd name="T21" fmla="*/ 434 h 462"/>
                <a:gd name="T22" fmla="*/ 249 w 445"/>
                <a:gd name="T23" fmla="*/ 416 h 462"/>
                <a:gd name="T24" fmla="*/ 231 w 445"/>
                <a:gd name="T25" fmla="*/ 390 h 462"/>
                <a:gd name="T26" fmla="*/ 204 w 445"/>
                <a:gd name="T27" fmla="*/ 337 h 462"/>
                <a:gd name="T28" fmla="*/ 231 w 445"/>
                <a:gd name="T29" fmla="*/ 310 h 462"/>
                <a:gd name="T30" fmla="*/ 417 w 445"/>
                <a:gd name="T31" fmla="*/ 355 h 462"/>
                <a:gd name="T32" fmla="*/ 400 w 445"/>
                <a:gd name="T33" fmla="*/ 159 h 462"/>
                <a:gd name="T34" fmla="*/ 390 w 445"/>
                <a:gd name="T35" fmla="*/ 310 h 462"/>
                <a:gd name="T36" fmla="*/ 390 w 445"/>
                <a:gd name="T37" fmla="*/ 310 h 462"/>
                <a:gd name="T38" fmla="*/ 302 w 445"/>
                <a:gd name="T39" fmla="*/ 204 h 462"/>
                <a:gd name="T40" fmla="*/ 284 w 445"/>
                <a:gd name="T41" fmla="*/ 62 h 462"/>
                <a:gd name="T42" fmla="*/ 364 w 445"/>
                <a:gd name="T43" fmla="*/ 177 h 462"/>
                <a:gd name="T44" fmla="*/ 390 w 445"/>
                <a:gd name="T45" fmla="*/ 31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" name="Freeform: Shape 156"/>
          <p:cNvSpPr>
            <a:spLocks/>
          </p:cNvSpPr>
          <p:nvPr/>
        </p:nvSpPr>
        <p:spPr bwMode="auto">
          <a:xfrm>
            <a:off x="4453367" y="3635911"/>
            <a:ext cx="266435" cy="266333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Freeform: Shape 157"/>
          <p:cNvSpPr>
            <a:spLocks/>
          </p:cNvSpPr>
          <p:nvPr/>
        </p:nvSpPr>
        <p:spPr bwMode="auto">
          <a:xfrm>
            <a:off x="8431666" y="5098930"/>
            <a:ext cx="67173" cy="67103"/>
          </a:xfrm>
          <a:custGeom>
            <a:avLst/>
            <a:gdLst>
              <a:gd name="T0" fmla="*/ 14 w 306"/>
              <a:gd name="T1" fmla="*/ 291 h 305"/>
              <a:gd name="T2" fmla="*/ 14 w 306"/>
              <a:gd name="T3" fmla="*/ 291 h 305"/>
              <a:gd name="T4" fmla="*/ 53 w 306"/>
              <a:gd name="T5" fmla="*/ 291 h 305"/>
              <a:gd name="T6" fmla="*/ 292 w 306"/>
              <a:gd name="T7" fmla="*/ 53 h 305"/>
              <a:gd name="T8" fmla="*/ 292 w 306"/>
              <a:gd name="T9" fmla="*/ 13 h 305"/>
              <a:gd name="T10" fmla="*/ 245 w 306"/>
              <a:gd name="T11" fmla="*/ 13 h 305"/>
              <a:gd name="T12" fmla="*/ 14 w 306"/>
              <a:gd name="T13" fmla="*/ 245 h 305"/>
              <a:gd name="T14" fmla="*/ 14 w 306"/>
              <a:gd name="T15" fmla="*/ 291 h 305"/>
              <a:gd name="T16" fmla="*/ 14 w 306"/>
              <a:gd name="T17" fmla="*/ 291 h 305"/>
              <a:gd name="T18" fmla="*/ 14 w 306"/>
              <a:gd name="T19" fmla="*/ 291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6" h="305">
                <a:moveTo>
                  <a:pt x="14" y="291"/>
                </a:moveTo>
                <a:lnTo>
                  <a:pt x="14" y="291"/>
                </a:lnTo>
                <a:cubicBezTo>
                  <a:pt x="27" y="304"/>
                  <a:pt x="40" y="304"/>
                  <a:pt x="53" y="291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305" y="39"/>
                  <a:pt x="305" y="19"/>
                  <a:pt x="292" y="13"/>
                </a:cubicBezTo>
                <a:cubicBezTo>
                  <a:pt x="279" y="0"/>
                  <a:pt x="259" y="0"/>
                  <a:pt x="245" y="13"/>
                </a:cubicBezTo>
                <a:cubicBezTo>
                  <a:pt x="14" y="245"/>
                  <a:pt x="14" y="245"/>
                  <a:pt x="14" y="245"/>
                </a:cubicBezTo>
                <a:cubicBezTo>
                  <a:pt x="0" y="258"/>
                  <a:pt x="0" y="278"/>
                  <a:pt x="14" y="291"/>
                </a:cubicBezTo>
                <a:close/>
                <a:moveTo>
                  <a:pt x="14" y="291"/>
                </a:moveTo>
                <a:lnTo>
                  <a:pt x="14" y="2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Freeform: Shape 158"/>
          <p:cNvSpPr>
            <a:spLocks/>
          </p:cNvSpPr>
          <p:nvPr/>
        </p:nvSpPr>
        <p:spPr bwMode="auto">
          <a:xfrm>
            <a:off x="8363504" y="5188729"/>
            <a:ext cx="39514" cy="39472"/>
          </a:xfrm>
          <a:custGeom>
            <a:avLst/>
            <a:gdLst>
              <a:gd name="T0" fmla="*/ 145 w 180"/>
              <a:gd name="T1" fmla="*/ 33 h 179"/>
              <a:gd name="T2" fmla="*/ 145 w 180"/>
              <a:gd name="T3" fmla="*/ 33 h 179"/>
              <a:gd name="T4" fmla="*/ 99 w 180"/>
              <a:gd name="T5" fmla="*/ 6 h 179"/>
              <a:gd name="T6" fmla="*/ 53 w 180"/>
              <a:gd name="T7" fmla="*/ 0 h 179"/>
              <a:gd name="T8" fmla="*/ 20 w 180"/>
              <a:gd name="T9" fmla="*/ 19 h 179"/>
              <a:gd name="T10" fmla="*/ 0 w 180"/>
              <a:gd name="T11" fmla="*/ 46 h 179"/>
              <a:gd name="T12" fmla="*/ 0 w 180"/>
              <a:gd name="T13" fmla="*/ 79 h 179"/>
              <a:gd name="T14" fmla="*/ 6 w 180"/>
              <a:gd name="T15" fmla="*/ 112 h 179"/>
              <a:gd name="T16" fmla="*/ 33 w 180"/>
              <a:gd name="T17" fmla="*/ 145 h 179"/>
              <a:gd name="T18" fmla="*/ 66 w 180"/>
              <a:gd name="T19" fmla="*/ 172 h 179"/>
              <a:gd name="T20" fmla="*/ 99 w 180"/>
              <a:gd name="T21" fmla="*/ 178 h 179"/>
              <a:gd name="T22" fmla="*/ 132 w 180"/>
              <a:gd name="T23" fmla="*/ 178 h 179"/>
              <a:gd name="T24" fmla="*/ 159 w 180"/>
              <a:gd name="T25" fmla="*/ 158 h 179"/>
              <a:gd name="T26" fmla="*/ 179 w 180"/>
              <a:gd name="T27" fmla="*/ 125 h 179"/>
              <a:gd name="T28" fmla="*/ 172 w 180"/>
              <a:gd name="T29" fmla="*/ 79 h 179"/>
              <a:gd name="T30" fmla="*/ 145 w 180"/>
              <a:gd name="T31" fmla="*/ 33 h 179"/>
              <a:gd name="T32" fmla="*/ 145 w 180"/>
              <a:gd name="T33" fmla="*/ 33 h 179"/>
              <a:gd name="T34" fmla="*/ 145 w 180"/>
              <a:gd name="T35" fmla="*/ 33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0" h="179">
                <a:moveTo>
                  <a:pt x="145" y="33"/>
                </a:moveTo>
                <a:lnTo>
                  <a:pt x="145" y="33"/>
                </a:lnTo>
                <a:cubicBezTo>
                  <a:pt x="126" y="19"/>
                  <a:pt x="112" y="13"/>
                  <a:pt x="99" y="6"/>
                </a:cubicBezTo>
                <a:cubicBezTo>
                  <a:pt x="86" y="0"/>
                  <a:pt x="73" y="0"/>
                  <a:pt x="53" y="0"/>
                </a:cubicBezTo>
                <a:cubicBezTo>
                  <a:pt x="39" y="6"/>
                  <a:pt x="33" y="13"/>
                  <a:pt x="20" y="19"/>
                </a:cubicBezTo>
                <a:cubicBezTo>
                  <a:pt x="13" y="33"/>
                  <a:pt x="6" y="39"/>
                  <a:pt x="0" y="46"/>
                </a:cubicBezTo>
                <a:cubicBezTo>
                  <a:pt x="0" y="59"/>
                  <a:pt x="0" y="66"/>
                  <a:pt x="0" y="79"/>
                </a:cubicBezTo>
                <a:cubicBezTo>
                  <a:pt x="0" y="86"/>
                  <a:pt x="0" y="99"/>
                  <a:pt x="6" y="112"/>
                </a:cubicBezTo>
                <a:cubicBezTo>
                  <a:pt x="13" y="119"/>
                  <a:pt x="20" y="132"/>
                  <a:pt x="33" y="145"/>
                </a:cubicBezTo>
                <a:cubicBezTo>
                  <a:pt x="46" y="152"/>
                  <a:pt x="53" y="165"/>
                  <a:pt x="66" y="172"/>
                </a:cubicBezTo>
                <a:cubicBezTo>
                  <a:pt x="79" y="178"/>
                  <a:pt x="92" y="178"/>
                  <a:pt x="99" y="178"/>
                </a:cubicBezTo>
                <a:cubicBezTo>
                  <a:pt x="112" y="178"/>
                  <a:pt x="119" y="178"/>
                  <a:pt x="132" y="178"/>
                </a:cubicBezTo>
                <a:cubicBezTo>
                  <a:pt x="139" y="172"/>
                  <a:pt x="145" y="165"/>
                  <a:pt x="159" y="158"/>
                </a:cubicBezTo>
                <a:cubicBezTo>
                  <a:pt x="165" y="145"/>
                  <a:pt x="172" y="139"/>
                  <a:pt x="179" y="125"/>
                </a:cubicBezTo>
                <a:cubicBezTo>
                  <a:pt x="179" y="112"/>
                  <a:pt x="179" y="92"/>
                  <a:pt x="172" y="79"/>
                </a:cubicBezTo>
                <a:cubicBezTo>
                  <a:pt x="165" y="66"/>
                  <a:pt x="159" y="53"/>
                  <a:pt x="145" y="33"/>
                </a:cubicBezTo>
                <a:close/>
                <a:moveTo>
                  <a:pt x="145" y="33"/>
                </a:moveTo>
                <a:lnTo>
                  <a:pt x="145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Freeform: Shape 159"/>
          <p:cNvSpPr>
            <a:spLocks/>
          </p:cNvSpPr>
          <p:nvPr/>
        </p:nvSpPr>
        <p:spPr bwMode="auto">
          <a:xfrm>
            <a:off x="8213352" y="5107811"/>
            <a:ext cx="276597" cy="275318"/>
          </a:xfrm>
          <a:custGeom>
            <a:avLst/>
            <a:gdLst>
              <a:gd name="T0" fmla="*/ 1205 w 1239"/>
              <a:gd name="T1" fmla="*/ 206 h 1233"/>
              <a:gd name="T2" fmla="*/ 1106 w 1239"/>
              <a:gd name="T3" fmla="*/ 212 h 1233"/>
              <a:gd name="T4" fmla="*/ 914 w 1239"/>
              <a:gd name="T5" fmla="*/ 318 h 1233"/>
              <a:gd name="T6" fmla="*/ 1020 w 1239"/>
              <a:gd name="T7" fmla="*/ 126 h 1233"/>
              <a:gd name="T8" fmla="*/ 1033 w 1239"/>
              <a:gd name="T9" fmla="*/ 27 h 1233"/>
              <a:gd name="T10" fmla="*/ 26 w 1239"/>
              <a:gd name="T11" fmla="*/ 656 h 1233"/>
              <a:gd name="T12" fmla="*/ 470 w 1239"/>
              <a:gd name="T13" fmla="*/ 1206 h 1233"/>
              <a:gd name="T14" fmla="*/ 1205 w 1239"/>
              <a:gd name="T15" fmla="*/ 576 h 1233"/>
              <a:gd name="T16" fmla="*/ 516 w 1239"/>
              <a:gd name="T17" fmla="*/ 881 h 1233"/>
              <a:gd name="T18" fmla="*/ 483 w 1239"/>
              <a:gd name="T19" fmla="*/ 927 h 1233"/>
              <a:gd name="T20" fmla="*/ 384 w 1239"/>
              <a:gd name="T21" fmla="*/ 967 h 1233"/>
              <a:gd name="T22" fmla="*/ 344 w 1239"/>
              <a:gd name="T23" fmla="*/ 927 h 1233"/>
              <a:gd name="T24" fmla="*/ 364 w 1239"/>
              <a:gd name="T25" fmla="*/ 907 h 1233"/>
              <a:gd name="T26" fmla="*/ 404 w 1239"/>
              <a:gd name="T27" fmla="*/ 921 h 1233"/>
              <a:gd name="T28" fmla="*/ 450 w 1239"/>
              <a:gd name="T29" fmla="*/ 901 h 1233"/>
              <a:gd name="T30" fmla="*/ 463 w 1239"/>
              <a:gd name="T31" fmla="*/ 835 h 1233"/>
              <a:gd name="T32" fmla="*/ 417 w 1239"/>
              <a:gd name="T33" fmla="*/ 828 h 1233"/>
              <a:gd name="T34" fmla="*/ 338 w 1239"/>
              <a:gd name="T35" fmla="*/ 868 h 1233"/>
              <a:gd name="T36" fmla="*/ 265 w 1239"/>
              <a:gd name="T37" fmla="*/ 854 h 1233"/>
              <a:gd name="T38" fmla="*/ 251 w 1239"/>
              <a:gd name="T39" fmla="*/ 775 h 1233"/>
              <a:gd name="T40" fmla="*/ 318 w 1239"/>
              <a:gd name="T41" fmla="*/ 702 h 1233"/>
              <a:gd name="T42" fmla="*/ 377 w 1239"/>
              <a:gd name="T43" fmla="*/ 696 h 1233"/>
              <a:gd name="T44" fmla="*/ 404 w 1239"/>
              <a:gd name="T45" fmla="*/ 722 h 1233"/>
              <a:gd name="T46" fmla="*/ 384 w 1239"/>
              <a:gd name="T47" fmla="*/ 749 h 1233"/>
              <a:gd name="T48" fmla="*/ 338 w 1239"/>
              <a:gd name="T49" fmla="*/ 742 h 1233"/>
              <a:gd name="T50" fmla="*/ 291 w 1239"/>
              <a:gd name="T51" fmla="*/ 788 h 1233"/>
              <a:gd name="T52" fmla="*/ 311 w 1239"/>
              <a:gd name="T53" fmla="*/ 821 h 1233"/>
              <a:gd name="T54" fmla="*/ 344 w 1239"/>
              <a:gd name="T55" fmla="*/ 815 h 1233"/>
              <a:gd name="T56" fmla="*/ 404 w 1239"/>
              <a:gd name="T57" fmla="*/ 782 h 1233"/>
              <a:gd name="T58" fmla="*/ 470 w 1239"/>
              <a:gd name="T59" fmla="*/ 768 h 1233"/>
              <a:gd name="T60" fmla="*/ 523 w 1239"/>
              <a:gd name="T61" fmla="*/ 828 h 1233"/>
              <a:gd name="T62" fmla="*/ 722 w 1239"/>
              <a:gd name="T63" fmla="*/ 682 h 1233"/>
              <a:gd name="T64" fmla="*/ 616 w 1239"/>
              <a:gd name="T65" fmla="*/ 788 h 1233"/>
              <a:gd name="T66" fmla="*/ 563 w 1239"/>
              <a:gd name="T67" fmla="*/ 788 h 1233"/>
              <a:gd name="T68" fmla="*/ 410 w 1239"/>
              <a:gd name="T69" fmla="*/ 629 h 1233"/>
              <a:gd name="T70" fmla="*/ 424 w 1239"/>
              <a:gd name="T71" fmla="*/ 596 h 1233"/>
              <a:gd name="T72" fmla="*/ 543 w 1239"/>
              <a:gd name="T73" fmla="*/ 484 h 1233"/>
              <a:gd name="T74" fmla="*/ 563 w 1239"/>
              <a:gd name="T75" fmla="*/ 510 h 1233"/>
              <a:gd name="T76" fmla="*/ 463 w 1239"/>
              <a:gd name="T77" fmla="*/ 616 h 1233"/>
              <a:gd name="T78" fmla="*/ 596 w 1239"/>
              <a:gd name="T79" fmla="*/ 583 h 1233"/>
              <a:gd name="T80" fmla="*/ 629 w 1239"/>
              <a:gd name="T81" fmla="*/ 576 h 1233"/>
              <a:gd name="T82" fmla="*/ 622 w 1239"/>
              <a:gd name="T83" fmla="*/ 610 h 1233"/>
              <a:gd name="T84" fmla="*/ 596 w 1239"/>
              <a:gd name="T85" fmla="*/ 742 h 1233"/>
              <a:gd name="T86" fmla="*/ 708 w 1239"/>
              <a:gd name="T87" fmla="*/ 643 h 1233"/>
              <a:gd name="T88" fmla="*/ 728 w 1239"/>
              <a:gd name="T89" fmla="*/ 669 h 1233"/>
              <a:gd name="T90" fmla="*/ 887 w 1239"/>
              <a:gd name="T91" fmla="*/ 504 h 1233"/>
              <a:gd name="T92" fmla="*/ 854 w 1239"/>
              <a:gd name="T93" fmla="*/ 557 h 1233"/>
              <a:gd name="T94" fmla="*/ 761 w 1239"/>
              <a:gd name="T95" fmla="*/ 596 h 1233"/>
              <a:gd name="T96" fmla="*/ 662 w 1239"/>
              <a:gd name="T97" fmla="*/ 550 h 1233"/>
              <a:gd name="T98" fmla="*/ 616 w 1239"/>
              <a:gd name="T99" fmla="*/ 451 h 1233"/>
              <a:gd name="T100" fmla="*/ 655 w 1239"/>
              <a:gd name="T101" fmla="*/ 358 h 1233"/>
              <a:gd name="T102" fmla="*/ 788 w 1239"/>
              <a:gd name="T103" fmla="*/ 318 h 1233"/>
              <a:gd name="T104" fmla="*/ 887 w 1239"/>
              <a:gd name="T105" fmla="*/ 404 h 1233"/>
              <a:gd name="T106" fmla="*/ 887 w 1239"/>
              <a:gd name="T107" fmla="*/ 504 h 1233"/>
              <a:gd name="T108" fmla="*/ 887 w 1239"/>
              <a:gd name="T109" fmla="*/ 504 h 1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39" h="1233">
                <a:moveTo>
                  <a:pt x="1205" y="206"/>
                </a:moveTo>
                <a:lnTo>
                  <a:pt x="1205" y="206"/>
                </a:lnTo>
                <a:cubicBezTo>
                  <a:pt x="1166" y="159"/>
                  <a:pt x="1166" y="159"/>
                  <a:pt x="1166" y="159"/>
                </a:cubicBezTo>
                <a:cubicBezTo>
                  <a:pt x="1106" y="212"/>
                  <a:pt x="1106" y="212"/>
                  <a:pt x="1106" y="212"/>
                </a:cubicBezTo>
                <a:cubicBezTo>
                  <a:pt x="1113" y="252"/>
                  <a:pt x="1106" y="292"/>
                  <a:pt x="1079" y="318"/>
                </a:cubicBezTo>
                <a:cubicBezTo>
                  <a:pt x="1033" y="365"/>
                  <a:pt x="960" y="365"/>
                  <a:pt x="914" y="318"/>
                </a:cubicBezTo>
                <a:cubicBezTo>
                  <a:pt x="867" y="272"/>
                  <a:pt x="867" y="206"/>
                  <a:pt x="914" y="159"/>
                </a:cubicBezTo>
                <a:cubicBezTo>
                  <a:pt x="940" y="133"/>
                  <a:pt x="980" y="120"/>
                  <a:pt x="1020" y="126"/>
                </a:cubicBezTo>
                <a:cubicBezTo>
                  <a:pt x="1073" y="73"/>
                  <a:pt x="1073" y="73"/>
                  <a:pt x="1073" y="73"/>
                </a:cubicBezTo>
                <a:cubicBezTo>
                  <a:pt x="1033" y="27"/>
                  <a:pt x="1033" y="27"/>
                  <a:pt x="1033" y="27"/>
                </a:cubicBezTo>
                <a:cubicBezTo>
                  <a:pt x="1000" y="0"/>
                  <a:pt x="689" y="0"/>
                  <a:pt x="655" y="27"/>
                </a:cubicBezTo>
                <a:cubicBezTo>
                  <a:pt x="26" y="656"/>
                  <a:pt x="26" y="656"/>
                  <a:pt x="26" y="656"/>
                </a:cubicBezTo>
                <a:cubicBezTo>
                  <a:pt x="0" y="682"/>
                  <a:pt x="0" y="735"/>
                  <a:pt x="26" y="762"/>
                </a:cubicBezTo>
                <a:cubicBezTo>
                  <a:pt x="470" y="1206"/>
                  <a:pt x="470" y="1206"/>
                  <a:pt x="470" y="1206"/>
                </a:cubicBezTo>
                <a:cubicBezTo>
                  <a:pt x="503" y="1232"/>
                  <a:pt x="549" y="1232"/>
                  <a:pt x="583" y="1206"/>
                </a:cubicBezTo>
                <a:cubicBezTo>
                  <a:pt x="1205" y="576"/>
                  <a:pt x="1205" y="576"/>
                  <a:pt x="1205" y="576"/>
                </a:cubicBezTo>
                <a:cubicBezTo>
                  <a:pt x="1238" y="550"/>
                  <a:pt x="1238" y="232"/>
                  <a:pt x="1205" y="206"/>
                </a:cubicBezTo>
                <a:close/>
                <a:moveTo>
                  <a:pt x="516" y="881"/>
                </a:moveTo>
                <a:lnTo>
                  <a:pt x="516" y="881"/>
                </a:lnTo>
                <a:cubicBezTo>
                  <a:pt x="510" y="894"/>
                  <a:pt x="496" y="914"/>
                  <a:pt x="483" y="927"/>
                </a:cubicBezTo>
                <a:cubicBezTo>
                  <a:pt x="463" y="947"/>
                  <a:pt x="443" y="960"/>
                  <a:pt x="424" y="960"/>
                </a:cubicBezTo>
                <a:cubicBezTo>
                  <a:pt x="410" y="967"/>
                  <a:pt x="397" y="967"/>
                  <a:pt x="384" y="967"/>
                </a:cubicBezTo>
                <a:cubicBezTo>
                  <a:pt x="371" y="960"/>
                  <a:pt x="357" y="954"/>
                  <a:pt x="351" y="947"/>
                </a:cubicBezTo>
                <a:cubicBezTo>
                  <a:pt x="344" y="941"/>
                  <a:pt x="344" y="934"/>
                  <a:pt x="344" y="927"/>
                </a:cubicBezTo>
                <a:cubicBezTo>
                  <a:pt x="344" y="921"/>
                  <a:pt x="344" y="921"/>
                  <a:pt x="351" y="914"/>
                </a:cubicBezTo>
                <a:cubicBezTo>
                  <a:pt x="351" y="907"/>
                  <a:pt x="357" y="907"/>
                  <a:pt x="364" y="907"/>
                </a:cubicBezTo>
                <a:cubicBezTo>
                  <a:pt x="371" y="907"/>
                  <a:pt x="377" y="907"/>
                  <a:pt x="384" y="907"/>
                </a:cubicBezTo>
                <a:cubicBezTo>
                  <a:pt x="391" y="914"/>
                  <a:pt x="397" y="914"/>
                  <a:pt x="404" y="921"/>
                </a:cubicBezTo>
                <a:cubicBezTo>
                  <a:pt x="410" y="921"/>
                  <a:pt x="424" y="921"/>
                  <a:pt x="430" y="914"/>
                </a:cubicBezTo>
                <a:cubicBezTo>
                  <a:pt x="437" y="914"/>
                  <a:pt x="443" y="907"/>
                  <a:pt x="450" y="901"/>
                </a:cubicBezTo>
                <a:cubicBezTo>
                  <a:pt x="463" y="888"/>
                  <a:pt x="470" y="874"/>
                  <a:pt x="470" y="861"/>
                </a:cubicBezTo>
                <a:cubicBezTo>
                  <a:pt x="477" y="848"/>
                  <a:pt x="470" y="841"/>
                  <a:pt x="463" y="835"/>
                </a:cubicBezTo>
                <a:cubicBezTo>
                  <a:pt x="457" y="828"/>
                  <a:pt x="450" y="821"/>
                  <a:pt x="443" y="821"/>
                </a:cubicBezTo>
                <a:cubicBezTo>
                  <a:pt x="437" y="821"/>
                  <a:pt x="424" y="828"/>
                  <a:pt x="417" y="828"/>
                </a:cubicBezTo>
                <a:cubicBezTo>
                  <a:pt x="410" y="835"/>
                  <a:pt x="397" y="841"/>
                  <a:pt x="384" y="848"/>
                </a:cubicBezTo>
                <a:cubicBezTo>
                  <a:pt x="371" y="854"/>
                  <a:pt x="357" y="868"/>
                  <a:pt x="338" y="868"/>
                </a:cubicBezTo>
                <a:cubicBezTo>
                  <a:pt x="324" y="874"/>
                  <a:pt x="311" y="874"/>
                  <a:pt x="298" y="874"/>
                </a:cubicBezTo>
                <a:cubicBezTo>
                  <a:pt x="291" y="874"/>
                  <a:pt x="278" y="868"/>
                  <a:pt x="265" y="854"/>
                </a:cubicBezTo>
                <a:cubicBezTo>
                  <a:pt x="251" y="841"/>
                  <a:pt x="245" y="835"/>
                  <a:pt x="245" y="821"/>
                </a:cubicBezTo>
                <a:cubicBezTo>
                  <a:pt x="245" y="802"/>
                  <a:pt x="245" y="788"/>
                  <a:pt x="251" y="775"/>
                </a:cubicBezTo>
                <a:cubicBezTo>
                  <a:pt x="258" y="762"/>
                  <a:pt x="271" y="742"/>
                  <a:pt x="285" y="729"/>
                </a:cubicBezTo>
                <a:cubicBezTo>
                  <a:pt x="298" y="715"/>
                  <a:pt x="304" y="709"/>
                  <a:pt x="318" y="702"/>
                </a:cubicBezTo>
                <a:cubicBezTo>
                  <a:pt x="331" y="696"/>
                  <a:pt x="344" y="696"/>
                  <a:pt x="351" y="696"/>
                </a:cubicBezTo>
                <a:cubicBezTo>
                  <a:pt x="364" y="696"/>
                  <a:pt x="371" y="696"/>
                  <a:pt x="377" y="696"/>
                </a:cubicBezTo>
                <a:cubicBezTo>
                  <a:pt x="384" y="696"/>
                  <a:pt x="391" y="702"/>
                  <a:pt x="397" y="709"/>
                </a:cubicBezTo>
                <a:cubicBezTo>
                  <a:pt x="404" y="715"/>
                  <a:pt x="404" y="715"/>
                  <a:pt x="404" y="722"/>
                </a:cubicBezTo>
                <a:cubicBezTo>
                  <a:pt x="404" y="735"/>
                  <a:pt x="404" y="735"/>
                  <a:pt x="397" y="742"/>
                </a:cubicBezTo>
                <a:cubicBezTo>
                  <a:pt x="397" y="749"/>
                  <a:pt x="391" y="749"/>
                  <a:pt x="384" y="749"/>
                </a:cubicBezTo>
                <a:cubicBezTo>
                  <a:pt x="384" y="749"/>
                  <a:pt x="377" y="749"/>
                  <a:pt x="371" y="749"/>
                </a:cubicBezTo>
                <a:cubicBezTo>
                  <a:pt x="357" y="742"/>
                  <a:pt x="344" y="742"/>
                  <a:pt x="338" y="742"/>
                </a:cubicBezTo>
                <a:cubicBezTo>
                  <a:pt x="331" y="742"/>
                  <a:pt x="318" y="749"/>
                  <a:pt x="311" y="762"/>
                </a:cubicBezTo>
                <a:cubicBezTo>
                  <a:pt x="298" y="768"/>
                  <a:pt x="291" y="782"/>
                  <a:pt x="291" y="788"/>
                </a:cubicBezTo>
                <a:cubicBezTo>
                  <a:pt x="291" y="802"/>
                  <a:pt x="291" y="808"/>
                  <a:pt x="298" y="815"/>
                </a:cubicBezTo>
                <a:cubicBezTo>
                  <a:pt x="304" y="821"/>
                  <a:pt x="304" y="821"/>
                  <a:pt x="311" y="821"/>
                </a:cubicBezTo>
                <a:cubicBezTo>
                  <a:pt x="318" y="821"/>
                  <a:pt x="318" y="821"/>
                  <a:pt x="324" y="821"/>
                </a:cubicBezTo>
                <a:cubicBezTo>
                  <a:pt x="331" y="821"/>
                  <a:pt x="338" y="815"/>
                  <a:pt x="344" y="815"/>
                </a:cubicBezTo>
                <a:cubicBezTo>
                  <a:pt x="344" y="815"/>
                  <a:pt x="357" y="808"/>
                  <a:pt x="364" y="802"/>
                </a:cubicBezTo>
                <a:cubicBezTo>
                  <a:pt x="377" y="795"/>
                  <a:pt x="391" y="788"/>
                  <a:pt x="404" y="782"/>
                </a:cubicBezTo>
                <a:cubicBezTo>
                  <a:pt x="417" y="775"/>
                  <a:pt x="424" y="768"/>
                  <a:pt x="437" y="768"/>
                </a:cubicBezTo>
                <a:cubicBezTo>
                  <a:pt x="450" y="768"/>
                  <a:pt x="457" y="768"/>
                  <a:pt x="470" y="768"/>
                </a:cubicBezTo>
                <a:cubicBezTo>
                  <a:pt x="477" y="775"/>
                  <a:pt x="490" y="782"/>
                  <a:pt x="496" y="788"/>
                </a:cubicBezTo>
                <a:cubicBezTo>
                  <a:pt x="510" y="802"/>
                  <a:pt x="516" y="815"/>
                  <a:pt x="523" y="828"/>
                </a:cubicBezTo>
                <a:cubicBezTo>
                  <a:pt x="523" y="848"/>
                  <a:pt x="523" y="861"/>
                  <a:pt x="516" y="881"/>
                </a:cubicBezTo>
                <a:close/>
                <a:moveTo>
                  <a:pt x="722" y="682"/>
                </a:moveTo>
                <a:lnTo>
                  <a:pt x="722" y="682"/>
                </a:lnTo>
                <a:cubicBezTo>
                  <a:pt x="616" y="788"/>
                  <a:pt x="616" y="788"/>
                  <a:pt x="616" y="788"/>
                </a:cubicBezTo>
                <a:cubicBezTo>
                  <a:pt x="602" y="802"/>
                  <a:pt x="596" y="802"/>
                  <a:pt x="589" y="802"/>
                </a:cubicBezTo>
                <a:cubicBezTo>
                  <a:pt x="583" y="802"/>
                  <a:pt x="576" y="802"/>
                  <a:pt x="563" y="788"/>
                </a:cubicBezTo>
                <a:cubicBezTo>
                  <a:pt x="424" y="649"/>
                  <a:pt x="424" y="649"/>
                  <a:pt x="424" y="649"/>
                </a:cubicBezTo>
                <a:cubicBezTo>
                  <a:pt x="417" y="643"/>
                  <a:pt x="410" y="636"/>
                  <a:pt x="410" y="629"/>
                </a:cubicBezTo>
                <a:cubicBezTo>
                  <a:pt x="410" y="623"/>
                  <a:pt x="410" y="623"/>
                  <a:pt x="410" y="616"/>
                </a:cubicBezTo>
                <a:cubicBezTo>
                  <a:pt x="410" y="610"/>
                  <a:pt x="417" y="603"/>
                  <a:pt x="424" y="596"/>
                </a:cubicBezTo>
                <a:cubicBezTo>
                  <a:pt x="523" y="497"/>
                  <a:pt x="523" y="497"/>
                  <a:pt x="523" y="497"/>
                </a:cubicBezTo>
                <a:cubicBezTo>
                  <a:pt x="530" y="490"/>
                  <a:pt x="536" y="484"/>
                  <a:pt x="543" y="484"/>
                </a:cubicBezTo>
                <a:cubicBezTo>
                  <a:pt x="549" y="484"/>
                  <a:pt x="549" y="490"/>
                  <a:pt x="556" y="490"/>
                </a:cubicBezTo>
                <a:cubicBezTo>
                  <a:pt x="563" y="497"/>
                  <a:pt x="563" y="504"/>
                  <a:pt x="563" y="510"/>
                </a:cubicBezTo>
                <a:cubicBezTo>
                  <a:pt x="563" y="517"/>
                  <a:pt x="563" y="517"/>
                  <a:pt x="556" y="523"/>
                </a:cubicBezTo>
                <a:cubicBezTo>
                  <a:pt x="463" y="616"/>
                  <a:pt x="463" y="616"/>
                  <a:pt x="463" y="616"/>
                </a:cubicBezTo>
                <a:cubicBezTo>
                  <a:pt x="510" y="662"/>
                  <a:pt x="510" y="662"/>
                  <a:pt x="510" y="662"/>
                </a:cubicBezTo>
                <a:cubicBezTo>
                  <a:pt x="596" y="583"/>
                  <a:pt x="596" y="583"/>
                  <a:pt x="596" y="583"/>
                </a:cubicBezTo>
                <a:cubicBezTo>
                  <a:pt x="602" y="576"/>
                  <a:pt x="602" y="570"/>
                  <a:pt x="609" y="570"/>
                </a:cubicBezTo>
                <a:cubicBezTo>
                  <a:pt x="616" y="570"/>
                  <a:pt x="622" y="570"/>
                  <a:pt x="629" y="576"/>
                </a:cubicBezTo>
                <a:cubicBezTo>
                  <a:pt x="629" y="583"/>
                  <a:pt x="636" y="590"/>
                  <a:pt x="629" y="590"/>
                </a:cubicBezTo>
                <a:cubicBezTo>
                  <a:pt x="629" y="596"/>
                  <a:pt x="629" y="603"/>
                  <a:pt x="622" y="610"/>
                </a:cubicBezTo>
                <a:cubicBezTo>
                  <a:pt x="543" y="689"/>
                  <a:pt x="543" y="689"/>
                  <a:pt x="543" y="689"/>
                </a:cubicBezTo>
                <a:cubicBezTo>
                  <a:pt x="596" y="742"/>
                  <a:pt x="596" y="742"/>
                  <a:pt x="596" y="742"/>
                </a:cubicBezTo>
                <a:cubicBezTo>
                  <a:pt x="689" y="656"/>
                  <a:pt x="689" y="656"/>
                  <a:pt x="689" y="656"/>
                </a:cubicBezTo>
                <a:cubicBezTo>
                  <a:pt x="695" y="649"/>
                  <a:pt x="702" y="643"/>
                  <a:pt x="708" y="643"/>
                </a:cubicBezTo>
                <a:cubicBezTo>
                  <a:pt x="708" y="643"/>
                  <a:pt x="715" y="649"/>
                  <a:pt x="722" y="649"/>
                </a:cubicBezTo>
                <a:cubicBezTo>
                  <a:pt x="728" y="656"/>
                  <a:pt x="728" y="662"/>
                  <a:pt x="728" y="669"/>
                </a:cubicBezTo>
                <a:cubicBezTo>
                  <a:pt x="728" y="676"/>
                  <a:pt x="722" y="676"/>
                  <a:pt x="722" y="682"/>
                </a:cubicBezTo>
                <a:close/>
                <a:moveTo>
                  <a:pt x="887" y="504"/>
                </a:moveTo>
                <a:lnTo>
                  <a:pt x="887" y="504"/>
                </a:lnTo>
                <a:cubicBezTo>
                  <a:pt x="881" y="523"/>
                  <a:pt x="874" y="537"/>
                  <a:pt x="854" y="557"/>
                </a:cubicBezTo>
                <a:cubicBezTo>
                  <a:pt x="841" y="570"/>
                  <a:pt x="828" y="576"/>
                  <a:pt x="808" y="590"/>
                </a:cubicBezTo>
                <a:cubicBezTo>
                  <a:pt x="795" y="596"/>
                  <a:pt x="775" y="596"/>
                  <a:pt x="761" y="596"/>
                </a:cubicBezTo>
                <a:cubicBezTo>
                  <a:pt x="742" y="596"/>
                  <a:pt x="728" y="590"/>
                  <a:pt x="708" y="583"/>
                </a:cubicBezTo>
                <a:cubicBezTo>
                  <a:pt x="695" y="576"/>
                  <a:pt x="675" y="563"/>
                  <a:pt x="662" y="550"/>
                </a:cubicBezTo>
                <a:cubicBezTo>
                  <a:pt x="649" y="530"/>
                  <a:pt x="636" y="517"/>
                  <a:pt x="629" y="504"/>
                </a:cubicBezTo>
                <a:cubicBezTo>
                  <a:pt x="622" y="484"/>
                  <a:pt x="616" y="470"/>
                  <a:pt x="616" y="451"/>
                </a:cubicBezTo>
                <a:cubicBezTo>
                  <a:pt x="616" y="437"/>
                  <a:pt x="616" y="418"/>
                  <a:pt x="622" y="404"/>
                </a:cubicBezTo>
                <a:cubicBezTo>
                  <a:pt x="629" y="384"/>
                  <a:pt x="642" y="371"/>
                  <a:pt x="655" y="358"/>
                </a:cubicBezTo>
                <a:cubicBezTo>
                  <a:pt x="675" y="338"/>
                  <a:pt x="695" y="325"/>
                  <a:pt x="722" y="318"/>
                </a:cubicBezTo>
                <a:cubicBezTo>
                  <a:pt x="742" y="312"/>
                  <a:pt x="768" y="312"/>
                  <a:pt x="788" y="318"/>
                </a:cubicBezTo>
                <a:cubicBezTo>
                  <a:pt x="808" y="325"/>
                  <a:pt x="828" y="338"/>
                  <a:pt x="854" y="358"/>
                </a:cubicBezTo>
                <a:cubicBezTo>
                  <a:pt x="867" y="378"/>
                  <a:pt x="881" y="391"/>
                  <a:pt x="887" y="404"/>
                </a:cubicBezTo>
                <a:cubicBezTo>
                  <a:pt x="894" y="424"/>
                  <a:pt x="901" y="437"/>
                  <a:pt x="901" y="457"/>
                </a:cubicBezTo>
                <a:cubicBezTo>
                  <a:pt x="901" y="470"/>
                  <a:pt x="894" y="490"/>
                  <a:pt x="887" y="504"/>
                </a:cubicBezTo>
                <a:close/>
                <a:moveTo>
                  <a:pt x="887" y="504"/>
                </a:moveTo>
                <a:lnTo>
                  <a:pt x="887" y="5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23" name="Group 160"/>
          <p:cNvGrpSpPr/>
          <p:nvPr/>
        </p:nvGrpSpPr>
        <p:grpSpPr>
          <a:xfrm>
            <a:off x="6350063" y="3700805"/>
            <a:ext cx="253026" cy="336197"/>
            <a:chOff x="9916767" y="11659096"/>
            <a:chExt cx="1032769" cy="1372771"/>
          </a:xfrm>
          <a:solidFill>
            <a:schemeClr val="accent1"/>
          </a:solidFill>
        </p:grpSpPr>
        <p:sp>
          <p:nvSpPr>
            <p:cNvPr id="46" name="Freeform: Shape 161"/>
            <p:cNvSpPr>
              <a:spLocks/>
            </p:cNvSpPr>
            <p:nvPr/>
          </p:nvSpPr>
          <p:spPr bwMode="auto">
            <a:xfrm>
              <a:off x="9916767" y="12943702"/>
              <a:ext cx="75568" cy="88165"/>
            </a:xfrm>
            <a:custGeom>
              <a:avLst/>
              <a:gdLst>
                <a:gd name="T0" fmla="*/ 3 w 26"/>
                <a:gd name="T1" fmla="*/ 0 h 29"/>
                <a:gd name="T2" fmla="*/ 3 w 26"/>
                <a:gd name="T3" fmla="*/ 0 h 29"/>
                <a:gd name="T4" fmla="*/ 3 w 26"/>
                <a:gd name="T5" fmla="*/ 25 h 29"/>
                <a:gd name="T6" fmla="*/ 25 w 26"/>
                <a:gd name="T7" fmla="*/ 13 h 29"/>
                <a:gd name="T8" fmla="*/ 3 w 2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3" y="0"/>
                  </a:moveTo>
                  <a:lnTo>
                    <a:pt x="3" y="0"/>
                  </a:lnTo>
                  <a:cubicBezTo>
                    <a:pt x="3" y="4"/>
                    <a:pt x="0" y="22"/>
                    <a:pt x="3" y="25"/>
                  </a:cubicBezTo>
                  <a:cubicBezTo>
                    <a:pt x="3" y="28"/>
                    <a:pt x="22" y="13"/>
                    <a:pt x="25" y="13"/>
                  </a:cubicBezTo>
                  <a:cubicBezTo>
                    <a:pt x="22" y="7"/>
                    <a:pt x="13" y="0"/>
                    <a:pt x="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162"/>
            <p:cNvSpPr>
              <a:spLocks/>
            </p:cNvSpPr>
            <p:nvPr/>
          </p:nvSpPr>
          <p:spPr bwMode="auto">
            <a:xfrm>
              <a:off x="9967144" y="11759852"/>
              <a:ext cx="692717" cy="944566"/>
            </a:xfrm>
            <a:custGeom>
              <a:avLst/>
              <a:gdLst>
                <a:gd name="T0" fmla="*/ 12 w 243"/>
                <a:gd name="T1" fmla="*/ 327 h 331"/>
                <a:gd name="T2" fmla="*/ 12 w 243"/>
                <a:gd name="T3" fmla="*/ 327 h 331"/>
                <a:gd name="T4" fmla="*/ 18 w 243"/>
                <a:gd name="T5" fmla="*/ 330 h 331"/>
                <a:gd name="T6" fmla="*/ 242 w 243"/>
                <a:gd name="T7" fmla="*/ 15 h 331"/>
                <a:gd name="T8" fmla="*/ 224 w 243"/>
                <a:gd name="T9" fmla="*/ 0 h 331"/>
                <a:gd name="T10" fmla="*/ 0 w 243"/>
                <a:gd name="T11" fmla="*/ 315 h 331"/>
                <a:gd name="T12" fmla="*/ 9 w 243"/>
                <a:gd name="T13" fmla="*/ 321 h 331"/>
                <a:gd name="T14" fmla="*/ 12 w 243"/>
                <a:gd name="T15" fmla="*/ 32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331">
                  <a:moveTo>
                    <a:pt x="12" y="327"/>
                  </a:moveTo>
                  <a:lnTo>
                    <a:pt x="12" y="327"/>
                  </a:lnTo>
                  <a:cubicBezTo>
                    <a:pt x="15" y="327"/>
                    <a:pt x="15" y="330"/>
                    <a:pt x="18" y="330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9" y="321"/>
                    <a:pt x="9" y="321"/>
                    <a:pt x="9" y="321"/>
                  </a:cubicBezTo>
                  <a:lnTo>
                    <a:pt x="12" y="3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163"/>
            <p:cNvSpPr>
              <a:spLocks/>
            </p:cNvSpPr>
            <p:nvPr/>
          </p:nvSpPr>
          <p:spPr bwMode="auto">
            <a:xfrm>
              <a:off x="10080497" y="11848010"/>
              <a:ext cx="705308" cy="944560"/>
            </a:xfrm>
            <a:custGeom>
              <a:avLst/>
              <a:gdLst>
                <a:gd name="T0" fmla="*/ 6 w 246"/>
                <a:gd name="T1" fmla="*/ 318 h 331"/>
                <a:gd name="T2" fmla="*/ 6 w 246"/>
                <a:gd name="T3" fmla="*/ 318 h 331"/>
                <a:gd name="T4" fmla="*/ 18 w 246"/>
                <a:gd name="T5" fmla="*/ 327 h 331"/>
                <a:gd name="T6" fmla="*/ 21 w 246"/>
                <a:gd name="T7" fmla="*/ 330 h 331"/>
                <a:gd name="T8" fmla="*/ 245 w 246"/>
                <a:gd name="T9" fmla="*/ 12 h 331"/>
                <a:gd name="T10" fmla="*/ 224 w 246"/>
                <a:gd name="T11" fmla="*/ 0 h 331"/>
                <a:gd name="T12" fmla="*/ 0 w 246"/>
                <a:gd name="T13" fmla="*/ 315 h 331"/>
                <a:gd name="T14" fmla="*/ 3 w 246"/>
                <a:gd name="T15" fmla="*/ 315 h 331"/>
                <a:gd name="T16" fmla="*/ 6 w 246"/>
                <a:gd name="T17" fmla="*/ 31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31">
                  <a:moveTo>
                    <a:pt x="6" y="318"/>
                  </a:moveTo>
                  <a:lnTo>
                    <a:pt x="6" y="318"/>
                  </a:ln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8" y="327"/>
                    <a:pt x="21" y="330"/>
                  </a:cubicBezTo>
                  <a:cubicBezTo>
                    <a:pt x="245" y="12"/>
                    <a:pt x="245" y="12"/>
                    <a:pt x="245" y="12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3" y="315"/>
                  </a:lnTo>
                  <a:lnTo>
                    <a:pt x="6" y="3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164"/>
            <p:cNvSpPr>
              <a:spLocks/>
            </p:cNvSpPr>
            <p:nvPr/>
          </p:nvSpPr>
          <p:spPr bwMode="auto">
            <a:xfrm>
              <a:off x="10672451" y="11659096"/>
              <a:ext cx="277085" cy="239294"/>
            </a:xfrm>
            <a:custGeom>
              <a:avLst/>
              <a:gdLst>
                <a:gd name="T0" fmla="*/ 88 w 95"/>
                <a:gd name="T1" fmla="*/ 36 h 82"/>
                <a:gd name="T2" fmla="*/ 88 w 95"/>
                <a:gd name="T3" fmla="*/ 36 h 82"/>
                <a:gd name="T4" fmla="*/ 39 w 95"/>
                <a:gd name="T5" fmla="*/ 2 h 82"/>
                <a:gd name="T6" fmla="*/ 30 w 95"/>
                <a:gd name="T7" fmla="*/ 0 h 82"/>
                <a:gd name="T8" fmla="*/ 21 w 95"/>
                <a:gd name="T9" fmla="*/ 0 h 82"/>
                <a:gd name="T10" fmla="*/ 0 w 95"/>
                <a:gd name="T11" fmla="*/ 27 h 82"/>
                <a:gd name="T12" fmla="*/ 78 w 95"/>
                <a:gd name="T13" fmla="*/ 81 h 82"/>
                <a:gd name="T14" fmla="*/ 94 w 95"/>
                <a:gd name="T15" fmla="*/ 54 h 82"/>
                <a:gd name="T16" fmla="*/ 88 w 95"/>
                <a:gd name="T17" fmla="*/ 3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82">
                  <a:moveTo>
                    <a:pt x="88" y="36"/>
                  </a:moveTo>
                  <a:lnTo>
                    <a:pt x="88" y="36"/>
                  </a:lnTo>
                  <a:cubicBezTo>
                    <a:pt x="39" y="2"/>
                    <a:pt x="39" y="2"/>
                    <a:pt x="39" y="2"/>
                  </a:cubicBezTo>
                  <a:cubicBezTo>
                    <a:pt x="36" y="0"/>
                    <a:pt x="33" y="0"/>
                    <a:pt x="30" y="0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48"/>
                    <a:pt x="94" y="39"/>
                    <a:pt x="88" y="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Freeform: Shape 165"/>
            <p:cNvSpPr>
              <a:spLocks/>
            </p:cNvSpPr>
            <p:nvPr/>
          </p:nvSpPr>
          <p:spPr bwMode="auto">
            <a:xfrm>
              <a:off x="10181258" y="11923578"/>
              <a:ext cx="692708" cy="931969"/>
            </a:xfrm>
            <a:custGeom>
              <a:avLst/>
              <a:gdLst>
                <a:gd name="T0" fmla="*/ 0 w 243"/>
                <a:gd name="T1" fmla="*/ 315 h 325"/>
                <a:gd name="T2" fmla="*/ 0 w 243"/>
                <a:gd name="T3" fmla="*/ 315 h 325"/>
                <a:gd name="T4" fmla="*/ 6 w 243"/>
                <a:gd name="T5" fmla="*/ 318 h 325"/>
                <a:gd name="T6" fmla="*/ 9 w 243"/>
                <a:gd name="T7" fmla="*/ 318 h 325"/>
                <a:gd name="T8" fmla="*/ 18 w 243"/>
                <a:gd name="T9" fmla="*/ 324 h 325"/>
                <a:gd name="T10" fmla="*/ 242 w 243"/>
                <a:gd name="T11" fmla="*/ 12 h 325"/>
                <a:gd name="T12" fmla="*/ 227 w 243"/>
                <a:gd name="T13" fmla="*/ 0 h 325"/>
                <a:gd name="T14" fmla="*/ 0 w 243"/>
                <a:gd name="T15" fmla="*/ 31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325">
                  <a:moveTo>
                    <a:pt x="0" y="315"/>
                  </a:moveTo>
                  <a:lnTo>
                    <a:pt x="0" y="315"/>
                  </a:lnTo>
                  <a:cubicBezTo>
                    <a:pt x="3" y="315"/>
                    <a:pt x="6" y="315"/>
                    <a:pt x="6" y="318"/>
                  </a:cubicBezTo>
                  <a:cubicBezTo>
                    <a:pt x="9" y="318"/>
                    <a:pt x="9" y="318"/>
                    <a:pt x="9" y="318"/>
                  </a:cubicBezTo>
                  <a:cubicBezTo>
                    <a:pt x="18" y="324"/>
                    <a:pt x="18" y="324"/>
                    <a:pt x="18" y="324"/>
                  </a:cubicBezTo>
                  <a:cubicBezTo>
                    <a:pt x="242" y="12"/>
                    <a:pt x="242" y="12"/>
                    <a:pt x="242" y="12"/>
                  </a:cubicBezTo>
                  <a:cubicBezTo>
                    <a:pt x="227" y="0"/>
                    <a:pt x="227" y="0"/>
                    <a:pt x="227" y="0"/>
                  </a:cubicBezTo>
                  <a:lnTo>
                    <a:pt x="0" y="3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166"/>
            <p:cNvSpPr>
              <a:spLocks/>
            </p:cNvSpPr>
            <p:nvPr/>
          </p:nvSpPr>
          <p:spPr bwMode="auto">
            <a:xfrm>
              <a:off x="9941956" y="12729603"/>
              <a:ext cx="239306" cy="239285"/>
            </a:xfrm>
            <a:custGeom>
              <a:avLst/>
              <a:gdLst>
                <a:gd name="T0" fmla="*/ 78 w 85"/>
                <a:gd name="T1" fmla="*/ 48 h 83"/>
                <a:gd name="T2" fmla="*/ 78 w 85"/>
                <a:gd name="T3" fmla="*/ 48 h 83"/>
                <a:gd name="T4" fmla="*/ 51 w 85"/>
                <a:gd name="T5" fmla="*/ 27 h 83"/>
                <a:gd name="T6" fmla="*/ 42 w 85"/>
                <a:gd name="T7" fmla="*/ 21 h 83"/>
                <a:gd name="T8" fmla="*/ 15 w 85"/>
                <a:gd name="T9" fmla="*/ 3 h 83"/>
                <a:gd name="T10" fmla="*/ 15 w 85"/>
                <a:gd name="T11" fmla="*/ 0 h 83"/>
                <a:gd name="T12" fmla="*/ 12 w 85"/>
                <a:gd name="T13" fmla="*/ 0 h 83"/>
                <a:gd name="T14" fmla="*/ 6 w 85"/>
                <a:gd name="T15" fmla="*/ 15 h 83"/>
                <a:gd name="T16" fmla="*/ 3 w 85"/>
                <a:gd name="T17" fmla="*/ 21 h 83"/>
                <a:gd name="T18" fmla="*/ 0 w 85"/>
                <a:gd name="T19" fmla="*/ 57 h 83"/>
                <a:gd name="T20" fmla="*/ 33 w 85"/>
                <a:gd name="T21" fmla="*/ 82 h 83"/>
                <a:gd name="T22" fmla="*/ 63 w 85"/>
                <a:gd name="T23" fmla="*/ 63 h 83"/>
                <a:gd name="T24" fmla="*/ 69 w 85"/>
                <a:gd name="T25" fmla="*/ 60 h 83"/>
                <a:gd name="T26" fmla="*/ 84 w 85"/>
                <a:gd name="T27" fmla="*/ 51 h 83"/>
                <a:gd name="T28" fmla="*/ 81 w 85"/>
                <a:gd name="T29" fmla="*/ 48 h 83"/>
                <a:gd name="T30" fmla="*/ 78 w 85"/>
                <a:gd name="T31" fmla="*/ 4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83">
                  <a:moveTo>
                    <a:pt x="78" y="48"/>
                  </a:moveTo>
                  <a:lnTo>
                    <a:pt x="78" y="48"/>
                  </a:lnTo>
                  <a:cubicBezTo>
                    <a:pt x="69" y="45"/>
                    <a:pt x="57" y="36"/>
                    <a:pt x="51" y="27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8"/>
                    <a:pt x="21" y="9"/>
                    <a:pt x="15" y="3"/>
                  </a:cubicBezTo>
                  <a:lnTo>
                    <a:pt x="15" y="0"/>
                  </a:ln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6"/>
                    <a:pt x="6" y="1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9" y="60"/>
                    <a:pt x="24" y="66"/>
                    <a:pt x="33" y="82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8" y="57"/>
                    <a:pt x="81" y="54"/>
                    <a:pt x="84" y="51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78" y="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Group 167"/>
          <p:cNvGrpSpPr/>
          <p:nvPr/>
        </p:nvGrpSpPr>
        <p:grpSpPr>
          <a:xfrm>
            <a:off x="4027865" y="3700914"/>
            <a:ext cx="152076" cy="151915"/>
            <a:chOff x="8571240" y="5550087"/>
            <a:chExt cx="304072" cy="303870"/>
          </a:xfrm>
        </p:grpSpPr>
        <p:sp>
          <p:nvSpPr>
            <p:cNvPr id="42" name="Freeform: Shape 168"/>
            <p:cNvSpPr>
              <a:spLocks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3" name="Group 169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44" name="Freeform: Shape 170"/>
              <p:cNvSpPr>
                <a:spLocks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71"/>
              <p:cNvSpPr>
                <a:spLocks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5" name="Group 174"/>
          <p:cNvGrpSpPr/>
          <p:nvPr/>
        </p:nvGrpSpPr>
        <p:grpSpPr>
          <a:xfrm>
            <a:off x="8086214" y="3690458"/>
            <a:ext cx="152076" cy="151915"/>
            <a:chOff x="8571240" y="5550087"/>
            <a:chExt cx="304072" cy="303870"/>
          </a:xfrm>
        </p:grpSpPr>
        <p:sp>
          <p:nvSpPr>
            <p:cNvPr id="38" name="Freeform: Shape 175"/>
            <p:cNvSpPr>
              <a:spLocks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9" name="Group 176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40" name="Freeform: Shape 177"/>
              <p:cNvSpPr>
                <a:spLocks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178"/>
              <p:cNvSpPr>
                <a:spLocks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92" name="矩形 191">
            <a:extLst>
              <a:ext uri="{FF2B5EF4-FFF2-40B4-BE49-F238E27FC236}">
                <a16:creationId xmlns:a16="http://schemas.microsoft.com/office/drawing/2014/main" id="{F4934063-4DBA-4F0E-BC6B-0145C993DB13}"/>
              </a:ext>
            </a:extLst>
          </p:cNvPr>
          <p:cNvSpPr/>
          <p:nvPr/>
        </p:nvSpPr>
        <p:spPr>
          <a:xfrm>
            <a:off x="0" y="-12354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55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id="{E2D87C04-5072-4BF8-8257-5AB8E274C3E8}"/>
              </a:ext>
            </a:extLst>
          </p:cNvPr>
          <p:cNvSpPr txBox="1"/>
          <p:nvPr/>
        </p:nvSpPr>
        <p:spPr>
          <a:xfrm>
            <a:off x="3311237" y="186975"/>
            <a:ext cx="5108369" cy="500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完善的作者服务与支持</a:t>
            </a:r>
          </a:p>
        </p:txBody>
      </p:sp>
      <p:sp>
        <p:nvSpPr>
          <p:cNvPr id="200" name="Text Box 9">
            <a:extLst>
              <a:ext uri="{FF2B5EF4-FFF2-40B4-BE49-F238E27FC236}">
                <a16:creationId xmlns:a16="http://schemas.microsoft.com/office/drawing/2014/main" id="{8D12890E-0FA5-4625-8ECF-15A2FECC9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231" y="1656380"/>
            <a:ext cx="182607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SCOAP</a:t>
            </a:r>
            <a:r>
              <a:rPr lang="en-US" sz="4400" baseline="30000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1" name="Rectangle 188">
            <a:extLst>
              <a:ext uri="{FF2B5EF4-FFF2-40B4-BE49-F238E27FC236}">
                <a16:creationId xmlns:a16="http://schemas.microsoft.com/office/drawing/2014/main" id="{8518FD45-AC52-4F7C-BB42-C2B015B736D9}"/>
              </a:ext>
            </a:extLst>
          </p:cNvPr>
          <p:cNvSpPr/>
          <p:nvPr/>
        </p:nvSpPr>
        <p:spPr>
          <a:xfrm>
            <a:off x="4811964" y="2417258"/>
            <a:ext cx="2844934" cy="666319"/>
          </a:xfrm>
          <a:prstGeom prst="rect">
            <a:avLst/>
          </a:prstGeom>
        </p:spPr>
        <p:txBody>
          <a:bodyPr wrap="square" rIns="36000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50" dirty="0"/>
              <a:t>高能物理领域文章免费开放获取</a:t>
            </a:r>
          </a:p>
        </p:txBody>
      </p:sp>
      <p:sp>
        <p:nvSpPr>
          <p:cNvPr id="202" name="Text Box 9">
            <a:extLst>
              <a:ext uri="{FF2B5EF4-FFF2-40B4-BE49-F238E27FC236}">
                <a16:creationId xmlns:a16="http://schemas.microsoft.com/office/drawing/2014/main" id="{1C8A687D-7687-4F70-84FE-EA42D5605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460" y="3092144"/>
            <a:ext cx="182607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英文润色</a:t>
            </a:r>
            <a:endParaRPr lang="en-US" sz="3200" b="1" baseline="30000" dirty="0">
              <a:solidFill>
                <a:srgbClr val="FF6600"/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203" name="Rectangle 188">
            <a:extLst>
              <a:ext uri="{FF2B5EF4-FFF2-40B4-BE49-F238E27FC236}">
                <a16:creationId xmlns:a16="http://schemas.microsoft.com/office/drawing/2014/main" id="{AEE9E8E7-15BA-48A8-A620-7D0FE0D8C8C1}"/>
              </a:ext>
            </a:extLst>
          </p:cNvPr>
          <p:cNvSpPr/>
          <p:nvPr/>
        </p:nvSpPr>
        <p:spPr>
          <a:xfrm>
            <a:off x="8498839" y="3754294"/>
            <a:ext cx="2595186" cy="666319"/>
          </a:xfrm>
          <a:prstGeom prst="rect">
            <a:avLst/>
          </a:prstGeom>
        </p:spPr>
        <p:txBody>
          <a:bodyPr wrap="square" rIns="36000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50" dirty="0"/>
              <a:t>接收文章由专业人员免费英文润色</a:t>
            </a:r>
          </a:p>
        </p:txBody>
      </p:sp>
      <p:sp>
        <p:nvSpPr>
          <p:cNvPr id="204" name="Text Box 9">
            <a:extLst>
              <a:ext uri="{FF2B5EF4-FFF2-40B4-BE49-F238E27FC236}">
                <a16:creationId xmlns:a16="http://schemas.microsoft.com/office/drawing/2014/main" id="{D47A4A0C-4375-4C22-80D2-D773DCA55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98" y="3069684"/>
            <a:ext cx="182607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绿色通道</a:t>
            </a:r>
            <a:endParaRPr lang="en-US" sz="3200" b="1" baseline="30000" dirty="0">
              <a:solidFill>
                <a:srgbClr val="FF6600"/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205" name="Rectangle 188">
            <a:extLst>
              <a:ext uri="{FF2B5EF4-FFF2-40B4-BE49-F238E27FC236}">
                <a16:creationId xmlns:a16="http://schemas.microsoft.com/office/drawing/2014/main" id="{1C801EBC-B702-4C41-ACF5-01AFF665A074}"/>
              </a:ext>
            </a:extLst>
          </p:cNvPr>
          <p:cNvSpPr/>
          <p:nvPr/>
        </p:nvSpPr>
        <p:spPr>
          <a:xfrm>
            <a:off x="1334741" y="3758552"/>
            <a:ext cx="2595186" cy="666319"/>
          </a:xfrm>
          <a:prstGeom prst="rect">
            <a:avLst/>
          </a:prstGeom>
        </p:spPr>
        <p:txBody>
          <a:bodyPr wrap="square" rIns="36000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50" dirty="0"/>
              <a:t>重大科研成果快速审稿快速发表</a:t>
            </a:r>
          </a:p>
        </p:txBody>
      </p:sp>
      <p:sp>
        <p:nvSpPr>
          <p:cNvPr id="206" name="Text Box 9">
            <a:extLst>
              <a:ext uri="{FF2B5EF4-FFF2-40B4-BE49-F238E27FC236}">
                <a16:creationId xmlns:a16="http://schemas.microsoft.com/office/drawing/2014/main" id="{56CD74A1-7D32-4A09-A140-F4886B996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556" y="4896607"/>
            <a:ext cx="182607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投稿支持</a:t>
            </a:r>
            <a:endParaRPr lang="en-US" sz="3200" b="1" baseline="30000" dirty="0">
              <a:solidFill>
                <a:srgbClr val="FF6600"/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207" name="Rectangle 188">
            <a:extLst>
              <a:ext uri="{FF2B5EF4-FFF2-40B4-BE49-F238E27FC236}">
                <a16:creationId xmlns:a16="http://schemas.microsoft.com/office/drawing/2014/main" id="{370B48EC-71B6-48D8-AB0B-13B0E6953118}"/>
              </a:ext>
            </a:extLst>
          </p:cNvPr>
          <p:cNvSpPr/>
          <p:nvPr/>
        </p:nvSpPr>
        <p:spPr>
          <a:xfrm>
            <a:off x="737099" y="5585475"/>
            <a:ext cx="2878172" cy="666319"/>
          </a:xfrm>
          <a:prstGeom prst="rect">
            <a:avLst/>
          </a:prstGeom>
        </p:spPr>
        <p:txBody>
          <a:bodyPr wrap="square" rIns="36000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50" dirty="0"/>
              <a:t>提供投稿咨询及时解答投审稿过程中问题</a:t>
            </a:r>
          </a:p>
        </p:txBody>
      </p:sp>
      <p:sp>
        <p:nvSpPr>
          <p:cNvPr id="208" name="Text Box 9">
            <a:extLst>
              <a:ext uri="{FF2B5EF4-FFF2-40B4-BE49-F238E27FC236}">
                <a16:creationId xmlns:a16="http://schemas.microsoft.com/office/drawing/2014/main" id="{B7663DFB-4C36-47C2-B7D3-5F2609D3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657" y="4807981"/>
            <a:ext cx="182607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封面设计</a:t>
            </a:r>
            <a:endParaRPr lang="en-US" sz="3200" b="1" baseline="30000" dirty="0">
              <a:solidFill>
                <a:srgbClr val="FF6600"/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209" name="Rectangle 188">
            <a:extLst>
              <a:ext uri="{FF2B5EF4-FFF2-40B4-BE49-F238E27FC236}">
                <a16:creationId xmlns:a16="http://schemas.microsoft.com/office/drawing/2014/main" id="{031F96A1-0205-4E85-AEDA-688E7058EF1A}"/>
              </a:ext>
            </a:extLst>
          </p:cNvPr>
          <p:cNvSpPr/>
          <p:nvPr/>
        </p:nvSpPr>
        <p:spPr>
          <a:xfrm>
            <a:off x="8890438" y="5532923"/>
            <a:ext cx="2862935" cy="666319"/>
          </a:xfrm>
          <a:prstGeom prst="rect">
            <a:avLst/>
          </a:prstGeom>
        </p:spPr>
        <p:txBody>
          <a:bodyPr wrap="square" rIns="36000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50" b="0" i="0" dirty="0">
                <a:solidFill>
                  <a:srgbClr val="4E4E4E"/>
                </a:solidFill>
                <a:effectLst/>
                <a:latin typeface="-apple-system"/>
              </a:rPr>
              <a:t>为高影响力文章提供定制封面设计服务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0533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2411">
            <a:extLst>
              <a:ext uri="{FF2B5EF4-FFF2-40B4-BE49-F238E27FC236}">
                <a16:creationId xmlns:a16="http://schemas.microsoft.com/office/drawing/2014/main" id="{6AEE1119-72A5-4386-8680-BE1A41C5A193}"/>
              </a:ext>
            </a:extLst>
          </p:cNvPr>
          <p:cNvSpPr/>
          <p:nvPr/>
        </p:nvSpPr>
        <p:spPr>
          <a:xfrm>
            <a:off x="8073435" y="1015269"/>
            <a:ext cx="396781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eaLnBrk="0" hangingPunct="0"/>
            <a:r>
              <a:rPr lang="en-US" altLang="zh-CN" sz="2000" b="1" dirty="0">
                <a:solidFill>
                  <a:schemeClr val="bg1"/>
                </a:solidFill>
                <a:highlight>
                  <a:srgbClr val="F9B359"/>
                </a:highlight>
                <a:latin typeface="Arial"/>
                <a:ea typeface="微软雅黑"/>
                <a:sym typeface="Arial"/>
              </a:rPr>
              <a:t>Physics World/《</a:t>
            </a:r>
            <a:r>
              <a:rPr lang="zh-CN" altLang="en-US" sz="2000" b="1" dirty="0">
                <a:solidFill>
                  <a:schemeClr val="bg1"/>
                </a:solidFill>
                <a:highlight>
                  <a:srgbClr val="F9B359"/>
                </a:highlight>
                <a:latin typeface="Arial"/>
                <a:ea typeface="微软雅黑"/>
                <a:sym typeface="Arial"/>
              </a:rPr>
              <a:t>现代物理知识</a:t>
            </a:r>
            <a:r>
              <a:rPr lang="en-US" altLang="zh-CN" sz="2000" b="1" dirty="0">
                <a:solidFill>
                  <a:schemeClr val="bg1"/>
                </a:solidFill>
                <a:highlight>
                  <a:srgbClr val="F9B359"/>
                </a:highlight>
                <a:latin typeface="Arial"/>
                <a:ea typeface="微软雅黑"/>
                <a:sym typeface="Arial"/>
              </a:rPr>
              <a:t>》</a:t>
            </a:r>
            <a:r>
              <a:rPr lang="zh-CN" altLang="en-US" sz="2000" b="1" dirty="0">
                <a:solidFill>
                  <a:schemeClr val="bg1"/>
                </a:solidFill>
                <a:highlight>
                  <a:srgbClr val="F9B359"/>
                </a:highlight>
                <a:latin typeface="Arial"/>
                <a:ea typeface="微软雅黑"/>
                <a:sym typeface="Arial"/>
              </a:rPr>
              <a:t>高能物理学会</a:t>
            </a:r>
            <a:r>
              <a:rPr lang="en-US" altLang="zh-CN" sz="2000" b="1" dirty="0">
                <a:solidFill>
                  <a:schemeClr val="bg1"/>
                </a:solidFill>
                <a:highlight>
                  <a:srgbClr val="F9B359"/>
                </a:highlight>
                <a:latin typeface="Arial"/>
                <a:ea typeface="微软雅黑"/>
                <a:sym typeface="Arial"/>
              </a:rPr>
              <a:t>/Researcher APP</a:t>
            </a:r>
            <a:endParaRPr lang="zh-CN" altLang="en-US" sz="2000" b="1" dirty="0">
              <a:solidFill>
                <a:schemeClr val="bg1"/>
              </a:solidFill>
              <a:highlight>
                <a:srgbClr val="F9B359"/>
              </a:highlight>
              <a:latin typeface="Arial"/>
              <a:ea typeface="微软雅黑"/>
              <a:sym typeface="Arial"/>
            </a:endParaRPr>
          </a:p>
        </p:txBody>
      </p:sp>
      <p:sp>
        <p:nvSpPr>
          <p:cNvPr id="45" name="Shape 2411">
            <a:extLst>
              <a:ext uri="{FF2B5EF4-FFF2-40B4-BE49-F238E27FC236}">
                <a16:creationId xmlns:a16="http://schemas.microsoft.com/office/drawing/2014/main" id="{44CA81CF-D074-4483-AF1B-CACBD76ABA88}"/>
              </a:ext>
            </a:extLst>
          </p:cNvPr>
          <p:cNvSpPr/>
          <p:nvPr/>
        </p:nvSpPr>
        <p:spPr>
          <a:xfrm>
            <a:off x="443660" y="1015268"/>
            <a:ext cx="345111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eaLnBrk="0" hangingPunct="0"/>
            <a:r>
              <a:rPr lang="en-US" altLang="zh-CN" sz="2400" b="1" dirty="0">
                <a:solidFill>
                  <a:schemeClr val="bg1"/>
                </a:solidFill>
                <a:highlight>
                  <a:srgbClr val="F9B359"/>
                </a:highlight>
                <a:latin typeface="Arial"/>
                <a:ea typeface="微软雅黑"/>
                <a:sym typeface="Arial"/>
              </a:rPr>
              <a:t>WeChat/Twitter/Email</a:t>
            </a:r>
            <a:endParaRPr lang="zh-CN" altLang="en-US" sz="3600" b="1" dirty="0">
              <a:solidFill>
                <a:schemeClr val="bg1"/>
              </a:solidFill>
              <a:highlight>
                <a:srgbClr val="F9B359"/>
              </a:highlight>
              <a:latin typeface="Arial"/>
              <a:ea typeface="微软雅黑"/>
              <a:sym typeface="Arial"/>
            </a:endParaRPr>
          </a:p>
        </p:txBody>
      </p:sp>
      <p:sp>
        <p:nvSpPr>
          <p:cNvPr id="47" name="Shape 2411">
            <a:extLst>
              <a:ext uri="{FF2B5EF4-FFF2-40B4-BE49-F238E27FC236}">
                <a16:creationId xmlns:a16="http://schemas.microsoft.com/office/drawing/2014/main" id="{1FD4E108-35D7-43BA-8252-8695267F2277}"/>
              </a:ext>
            </a:extLst>
          </p:cNvPr>
          <p:cNvSpPr/>
          <p:nvPr/>
        </p:nvSpPr>
        <p:spPr>
          <a:xfrm>
            <a:off x="1120395" y="4430884"/>
            <a:ext cx="26084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r" eaLnBrk="0" hangingPunct="0"/>
            <a:r>
              <a:rPr lang="zh-CN" altLang="en-US" sz="2400" b="1" dirty="0">
                <a:solidFill>
                  <a:srgbClr val="314865"/>
                </a:solidFill>
                <a:latin typeface="Arial"/>
                <a:ea typeface="微软雅黑"/>
                <a:sym typeface="Arial"/>
              </a:rPr>
              <a:t>供应商的选择</a:t>
            </a:r>
            <a:r>
              <a:rPr lang="zh-CN" altLang="en-US" sz="1200" b="1" dirty="0">
                <a:solidFill>
                  <a:srgbClr val="314865"/>
                </a:solidFill>
                <a:latin typeface="Arial"/>
                <a:ea typeface="微软雅黑"/>
                <a:sym typeface="Arial"/>
              </a:rPr>
              <a:t> </a:t>
            </a:r>
            <a:endParaRPr lang="zh-CN" altLang="en-US" sz="3600" b="1" dirty="0">
              <a:solidFill>
                <a:srgbClr val="314865"/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4CD5F63-9CD9-4829-873A-9A2EA9A42307}"/>
              </a:ext>
            </a:extLst>
          </p:cNvPr>
          <p:cNvGrpSpPr/>
          <p:nvPr/>
        </p:nvGrpSpPr>
        <p:grpSpPr>
          <a:xfrm>
            <a:off x="4096077" y="1642502"/>
            <a:ext cx="4161992" cy="4166314"/>
            <a:chOff x="827030" y="2100075"/>
            <a:chExt cx="4162220" cy="4166542"/>
          </a:xfrm>
          <a:solidFill>
            <a:schemeClr val="accent2"/>
          </a:solidFill>
        </p:grpSpPr>
        <p:sp>
          <p:nvSpPr>
            <p:cNvPr id="50" name="任意多边形 21">
              <a:extLst>
                <a:ext uri="{FF2B5EF4-FFF2-40B4-BE49-F238E27FC236}">
                  <a16:creationId xmlns:a16="http://schemas.microsoft.com/office/drawing/2014/main" id="{4C115A8E-035B-4227-9D57-6942CF4C43C0}"/>
                </a:ext>
              </a:extLst>
            </p:cNvPr>
            <p:cNvSpPr/>
            <p:nvPr/>
          </p:nvSpPr>
          <p:spPr>
            <a:xfrm>
              <a:off x="837251" y="2100075"/>
              <a:ext cx="2083271" cy="2083271"/>
            </a:xfrm>
            <a:custGeom>
              <a:avLst/>
              <a:gdLst>
                <a:gd name="connsiteX0" fmla="*/ 2083271 w 2083271"/>
                <a:gd name="connsiteY0" fmla="*/ 0 h 2083271"/>
                <a:gd name="connsiteX1" fmla="*/ 2083271 w 2083271"/>
                <a:gd name="connsiteY1" fmla="*/ 969964 h 2083271"/>
                <a:gd name="connsiteX2" fmla="*/ 2083270 w 2083271"/>
                <a:gd name="connsiteY2" fmla="*/ 969964 h 2083271"/>
                <a:gd name="connsiteX3" fmla="*/ 969964 w 2083271"/>
                <a:gd name="connsiteY3" fmla="*/ 2083270 h 2083271"/>
                <a:gd name="connsiteX4" fmla="*/ 969964 w 2083271"/>
                <a:gd name="connsiteY4" fmla="*/ 2083271 h 2083271"/>
                <a:gd name="connsiteX5" fmla="*/ 0 w 2083271"/>
                <a:gd name="connsiteY5" fmla="*/ 2083271 h 2083271"/>
                <a:gd name="connsiteX6" fmla="*/ 251440 w 2083271"/>
                <a:gd name="connsiteY6" fmla="*/ 1090260 h 2083271"/>
                <a:gd name="connsiteX7" fmla="*/ 355611 w 2083271"/>
                <a:gd name="connsiteY7" fmla="*/ 918789 h 2083271"/>
                <a:gd name="connsiteX8" fmla="*/ 355611 w 2083271"/>
                <a:gd name="connsiteY8" fmla="*/ 447241 h 2083271"/>
                <a:gd name="connsiteX9" fmla="*/ 796199 w 2083271"/>
                <a:gd name="connsiteY9" fmla="*/ 447241 h 2083271"/>
                <a:gd name="connsiteX10" fmla="*/ 918494 w 2083271"/>
                <a:gd name="connsiteY10" fmla="*/ 355790 h 2083271"/>
                <a:gd name="connsiteX11" fmla="*/ 2083271 w 2083271"/>
                <a:gd name="connsiteY11" fmla="*/ 0 h 208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3271" h="2083271">
                  <a:moveTo>
                    <a:pt x="2083271" y="0"/>
                  </a:moveTo>
                  <a:lnTo>
                    <a:pt x="2083271" y="969964"/>
                  </a:lnTo>
                  <a:lnTo>
                    <a:pt x="2083270" y="969964"/>
                  </a:lnTo>
                  <a:cubicBezTo>
                    <a:pt x="1468408" y="969964"/>
                    <a:pt x="969964" y="1468408"/>
                    <a:pt x="969964" y="2083270"/>
                  </a:cubicBezTo>
                  <a:lnTo>
                    <a:pt x="969964" y="2083271"/>
                  </a:lnTo>
                  <a:lnTo>
                    <a:pt x="0" y="2083271"/>
                  </a:lnTo>
                  <a:cubicBezTo>
                    <a:pt x="0" y="1723721"/>
                    <a:pt x="91085" y="1385446"/>
                    <a:pt x="251440" y="1090260"/>
                  </a:cubicBezTo>
                  <a:lnTo>
                    <a:pt x="355611" y="918789"/>
                  </a:lnTo>
                  <a:lnTo>
                    <a:pt x="355611" y="447241"/>
                  </a:lnTo>
                  <a:lnTo>
                    <a:pt x="796199" y="447241"/>
                  </a:lnTo>
                  <a:lnTo>
                    <a:pt x="918494" y="355790"/>
                  </a:lnTo>
                  <a:cubicBezTo>
                    <a:pt x="1250987" y="131163"/>
                    <a:pt x="1651812" y="0"/>
                    <a:pt x="208327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 dirty="0">
                <a:solidFill>
                  <a:srgbClr val="404040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1" name="任意多边形 36">
              <a:extLst>
                <a:ext uri="{FF2B5EF4-FFF2-40B4-BE49-F238E27FC236}">
                  <a16:creationId xmlns:a16="http://schemas.microsoft.com/office/drawing/2014/main" id="{EFDD9145-D29F-4EE8-B0F7-3BC23340D572}"/>
                </a:ext>
              </a:extLst>
            </p:cNvPr>
            <p:cNvSpPr/>
            <p:nvPr/>
          </p:nvSpPr>
          <p:spPr>
            <a:xfrm flipH="1">
              <a:off x="2902345" y="2100075"/>
              <a:ext cx="2083271" cy="2083271"/>
            </a:xfrm>
            <a:custGeom>
              <a:avLst/>
              <a:gdLst>
                <a:gd name="connsiteX0" fmla="*/ 2083271 w 2083271"/>
                <a:gd name="connsiteY0" fmla="*/ 0 h 2083271"/>
                <a:gd name="connsiteX1" fmla="*/ 2083271 w 2083271"/>
                <a:gd name="connsiteY1" fmla="*/ 969964 h 2083271"/>
                <a:gd name="connsiteX2" fmla="*/ 2083270 w 2083271"/>
                <a:gd name="connsiteY2" fmla="*/ 969964 h 2083271"/>
                <a:gd name="connsiteX3" fmla="*/ 969964 w 2083271"/>
                <a:gd name="connsiteY3" fmla="*/ 2083270 h 2083271"/>
                <a:gd name="connsiteX4" fmla="*/ 969964 w 2083271"/>
                <a:gd name="connsiteY4" fmla="*/ 2083271 h 2083271"/>
                <a:gd name="connsiteX5" fmla="*/ 0 w 2083271"/>
                <a:gd name="connsiteY5" fmla="*/ 2083271 h 2083271"/>
                <a:gd name="connsiteX6" fmla="*/ 251440 w 2083271"/>
                <a:gd name="connsiteY6" fmla="*/ 1090260 h 2083271"/>
                <a:gd name="connsiteX7" fmla="*/ 355611 w 2083271"/>
                <a:gd name="connsiteY7" fmla="*/ 918789 h 2083271"/>
                <a:gd name="connsiteX8" fmla="*/ 355611 w 2083271"/>
                <a:gd name="connsiteY8" fmla="*/ 447241 h 2083271"/>
                <a:gd name="connsiteX9" fmla="*/ 796199 w 2083271"/>
                <a:gd name="connsiteY9" fmla="*/ 447241 h 2083271"/>
                <a:gd name="connsiteX10" fmla="*/ 918494 w 2083271"/>
                <a:gd name="connsiteY10" fmla="*/ 355790 h 2083271"/>
                <a:gd name="connsiteX11" fmla="*/ 2083271 w 2083271"/>
                <a:gd name="connsiteY11" fmla="*/ 0 h 208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3271" h="2083271">
                  <a:moveTo>
                    <a:pt x="2083271" y="0"/>
                  </a:moveTo>
                  <a:lnTo>
                    <a:pt x="2083271" y="969964"/>
                  </a:lnTo>
                  <a:lnTo>
                    <a:pt x="2083270" y="969964"/>
                  </a:lnTo>
                  <a:cubicBezTo>
                    <a:pt x="1468408" y="969964"/>
                    <a:pt x="969964" y="1468408"/>
                    <a:pt x="969964" y="2083270"/>
                  </a:cubicBezTo>
                  <a:lnTo>
                    <a:pt x="969964" y="2083271"/>
                  </a:lnTo>
                  <a:lnTo>
                    <a:pt x="0" y="2083271"/>
                  </a:lnTo>
                  <a:cubicBezTo>
                    <a:pt x="0" y="1723721"/>
                    <a:pt x="91085" y="1385446"/>
                    <a:pt x="251440" y="1090260"/>
                  </a:cubicBezTo>
                  <a:lnTo>
                    <a:pt x="355611" y="918789"/>
                  </a:lnTo>
                  <a:lnTo>
                    <a:pt x="355611" y="447241"/>
                  </a:lnTo>
                  <a:lnTo>
                    <a:pt x="796199" y="447241"/>
                  </a:lnTo>
                  <a:lnTo>
                    <a:pt x="918494" y="355790"/>
                  </a:lnTo>
                  <a:cubicBezTo>
                    <a:pt x="1250987" y="131163"/>
                    <a:pt x="1651812" y="0"/>
                    <a:pt x="2083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 dirty="0">
                <a:solidFill>
                  <a:srgbClr val="404040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2" name="任意多边形 37">
              <a:extLst>
                <a:ext uri="{FF2B5EF4-FFF2-40B4-BE49-F238E27FC236}">
                  <a16:creationId xmlns:a16="http://schemas.microsoft.com/office/drawing/2014/main" id="{4F936878-1A26-4E58-8407-84B099683185}"/>
                </a:ext>
              </a:extLst>
            </p:cNvPr>
            <p:cNvSpPr/>
            <p:nvPr/>
          </p:nvSpPr>
          <p:spPr>
            <a:xfrm flipV="1">
              <a:off x="827030" y="4183346"/>
              <a:ext cx="2083271" cy="2083271"/>
            </a:xfrm>
            <a:custGeom>
              <a:avLst/>
              <a:gdLst>
                <a:gd name="connsiteX0" fmla="*/ 2083271 w 2083271"/>
                <a:gd name="connsiteY0" fmla="*/ 0 h 2083271"/>
                <a:gd name="connsiteX1" fmla="*/ 2083271 w 2083271"/>
                <a:gd name="connsiteY1" fmla="*/ 969964 h 2083271"/>
                <a:gd name="connsiteX2" fmla="*/ 2083270 w 2083271"/>
                <a:gd name="connsiteY2" fmla="*/ 969964 h 2083271"/>
                <a:gd name="connsiteX3" fmla="*/ 969964 w 2083271"/>
                <a:gd name="connsiteY3" fmla="*/ 2083270 h 2083271"/>
                <a:gd name="connsiteX4" fmla="*/ 969964 w 2083271"/>
                <a:gd name="connsiteY4" fmla="*/ 2083271 h 2083271"/>
                <a:gd name="connsiteX5" fmla="*/ 0 w 2083271"/>
                <a:gd name="connsiteY5" fmla="*/ 2083271 h 2083271"/>
                <a:gd name="connsiteX6" fmla="*/ 251440 w 2083271"/>
                <a:gd name="connsiteY6" fmla="*/ 1090260 h 2083271"/>
                <a:gd name="connsiteX7" fmla="*/ 355611 w 2083271"/>
                <a:gd name="connsiteY7" fmla="*/ 918789 h 2083271"/>
                <a:gd name="connsiteX8" fmla="*/ 355611 w 2083271"/>
                <a:gd name="connsiteY8" fmla="*/ 447241 h 2083271"/>
                <a:gd name="connsiteX9" fmla="*/ 796199 w 2083271"/>
                <a:gd name="connsiteY9" fmla="*/ 447241 h 2083271"/>
                <a:gd name="connsiteX10" fmla="*/ 918494 w 2083271"/>
                <a:gd name="connsiteY10" fmla="*/ 355790 h 2083271"/>
                <a:gd name="connsiteX11" fmla="*/ 2083271 w 2083271"/>
                <a:gd name="connsiteY11" fmla="*/ 0 h 208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3271" h="2083271">
                  <a:moveTo>
                    <a:pt x="2083271" y="0"/>
                  </a:moveTo>
                  <a:lnTo>
                    <a:pt x="2083271" y="969964"/>
                  </a:lnTo>
                  <a:lnTo>
                    <a:pt x="2083270" y="969964"/>
                  </a:lnTo>
                  <a:cubicBezTo>
                    <a:pt x="1468408" y="969964"/>
                    <a:pt x="969964" y="1468408"/>
                    <a:pt x="969964" y="2083270"/>
                  </a:cubicBezTo>
                  <a:lnTo>
                    <a:pt x="969964" y="2083271"/>
                  </a:lnTo>
                  <a:lnTo>
                    <a:pt x="0" y="2083271"/>
                  </a:lnTo>
                  <a:cubicBezTo>
                    <a:pt x="0" y="1723721"/>
                    <a:pt x="91085" y="1385446"/>
                    <a:pt x="251440" y="1090260"/>
                  </a:cubicBezTo>
                  <a:lnTo>
                    <a:pt x="355611" y="918789"/>
                  </a:lnTo>
                  <a:lnTo>
                    <a:pt x="355611" y="447241"/>
                  </a:lnTo>
                  <a:lnTo>
                    <a:pt x="796199" y="447241"/>
                  </a:lnTo>
                  <a:lnTo>
                    <a:pt x="918494" y="355790"/>
                  </a:lnTo>
                  <a:cubicBezTo>
                    <a:pt x="1250987" y="131163"/>
                    <a:pt x="1651812" y="0"/>
                    <a:pt x="2083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 dirty="0">
                <a:solidFill>
                  <a:srgbClr val="404040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3" name="任意多边形 38">
              <a:extLst>
                <a:ext uri="{FF2B5EF4-FFF2-40B4-BE49-F238E27FC236}">
                  <a16:creationId xmlns:a16="http://schemas.microsoft.com/office/drawing/2014/main" id="{A728987F-247C-4446-B9FD-85379BF3F5D5}"/>
                </a:ext>
              </a:extLst>
            </p:cNvPr>
            <p:cNvSpPr/>
            <p:nvPr/>
          </p:nvSpPr>
          <p:spPr>
            <a:xfrm flipH="1" flipV="1">
              <a:off x="2905979" y="4183346"/>
              <a:ext cx="2083271" cy="2083271"/>
            </a:xfrm>
            <a:custGeom>
              <a:avLst/>
              <a:gdLst>
                <a:gd name="connsiteX0" fmla="*/ 2083271 w 2083271"/>
                <a:gd name="connsiteY0" fmla="*/ 0 h 2083271"/>
                <a:gd name="connsiteX1" fmla="*/ 2083271 w 2083271"/>
                <a:gd name="connsiteY1" fmla="*/ 969964 h 2083271"/>
                <a:gd name="connsiteX2" fmla="*/ 2083270 w 2083271"/>
                <a:gd name="connsiteY2" fmla="*/ 969964 h 2083271"/>
                <a:gd name="connsiteX3" fmla="*/ 969964 w 2083271"/>
                <a:gd name="connsiteY3" fmla="*/ 2083270 h 2083271"/>
                <a:gd name="connsiteX4" fmla="*/ 969964 w 2083271"/>
                <a:gd name="connsiteY4" fmla="*/ 2083271 h 2083271"/>
                <a:gd name="connsiteX5" fmla="*/ 0 w 2083271"/>
                <a:gd name="connsiteY5" fmla="*/ 2083271 h 2083271"/>
                <a:gd name="connsiteX6" fmla="*/ 251440 w 2083271"/>
                <a:gd name="connsiteY6" fmla="*/ 1090260 h 2083271"/>
                <a:gd name="connsiteX7" fmla="*/ 355611 w 2083271"/>
                <a:gd name="connsiteY7" fmla="*/ 918789 h 2083271"/>
                <a:gd name="connsiteX8" fmla="*/ 355611 w 2083271"/>
                <a:gd name="connsiteY8" fmla="*/ 447241 h 2083271"/>
                <a:gd name="connsiteX9" fmla="*/ 796199 w 2083271"/>
                <a:gd name="connsiteY9" fmla="*/ 447241 h 2083271"/>
                <a:gd name="connsiteX10" fmla="*/ 918494 w 2083271"/>
                <a:gd name="connsiteY10" fmla="*/ 355790 h 2083271"/>
                <a:gd name="connsiteX11" fmla="*/ 2083271 w 2083271"/>
                <a:gd name="connsiteY11" fmla="*/ 0 h 208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3271" h="2083271">
                  <a:moveTo>
                    <a:pt x="2083271" y="0"/>
                  </a:moveTo>
                  <a:lnTo>
                    <a:pt x="2083271" y="969964"/>
                  </a:lnTo>
                  <a:lnTo>
                    <a:pt x="2083270" y="969964"/>
                  </a:lnTo>
                  <a:cubicBezTo>
                    <a:pt x="1468408" y="969964"/>
                    <a:pt x="969964" y="1468408"/>
                    <a:pt x="969964" y="2083270"/>
                  </a:cubicBezTo>
                  <a:lnTo>
                    <a:pt x="969964" y="2083271"/>
                  </a:lnTo>
                  <a:lnTo>
                    <a:pt x="0" y="2083271"/>
                  </a:lnTo>
                  <a:cubicBezTo>
                    <a:pt x="0" y="1723721"/>
                    <a:pt x="91085" y="1385446"/>
                    <a:pt x="251440" y="1090260"/>
                  </a:cubicBezTo>
                  <a:lnTo>
                    <a:pt x="355611" y="918789"/>
                  </a:lnTo>
                  <a:lnTo>
                    <a:pt x="355611" y="447241"/>
                  </a:lnTo>
                  <a:lnTo>
                    <a:pt x="796199" y="447241"/>
                  </a:lnTo>
                  <a:lnTo>
                    <a:pt x="918494" y="355790"/>
                  </a:lnTo>
                  <a:cubicBezTo>
                    <a:pt x="1250987" y="131163"/>
                    <a:pt x="1651812" y="0"/>
                    <a:pt x="208327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 dirty="0">
                <a:solidFill>
                  <a:srgbClr val="404040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D9E232F-1F78-4F2C-91E7-D8EB373A2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58" y="1544571"/>
            <a:ext cx="3710350" cy="2241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749AB8-50FC-4507-B6DF-CD00C18B1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89" y="1841659"/>
            <a:ext cx="3697901" cy="25416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A24876-0420-4823-92A2-39DF78322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4" y="3897477"/>
            <a:ext cx="3647674" cy="2776480"/>
          </a:xfrm>
          <a:prstGeom prst="rect">
            <a:avLst/>
          </a:prstGeom>
        </p:spPr>
      </p:pic>
      <p:sp>
        <p:nvSpPr>
          <p:cNvPr id="57" name="Shape 2411">
            <a:extLst>
              <a:ext uri="{FF2B5EF4-FFF2-40B4-BE49-F238E27FC236}">
                <a16:creationId xmlns:a16="http://schemas.microsoft.com/office/drawing/2014/main" id="{913E15F6-D337-44A2-BA7F-11F360E0F3B6}"/>
              </a:ext>
            </a:extLst>
          </p:cNvPr>
          <p:cNvSpPr/>
          <p:nvPr/>
        </p:nvSpPr>
        <p:spPr>
          <a:xfrm>
            <a:off x="5586908" y="3277831"/>
            <a:ext cx="2657307" cy="830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eaLnBrk="0" hangingPunct="0"/>
            <a:r>
              <a:rPr lang="en-US" altLang="zh-CN" sz="5399" b="1" dirty="0">
                <a:solidFill>
                  <a:srgbClr val="314865"/>
                </a:solidFill>
                <a:latin typeface="Berlin Sans FB Demi" panose="020E0802020502020306" pitchFamily="34" charset="0"/>
                <a:ea typeface="微软雅黑"/>
                <a:sym typeface="Arial"/>
              </a:rPr>
              <a:t>CPC</a:t>
            </a:r>
            <a:endParaRPr lang="zh-CN" altLang="en-US" sz="7199" b="1" dirty="0">
              <a:solidFill>
                <a:srgbClr val="314865"/>
              </a:solidFill>
              <a:latin typeface="Berlin Sans FB Demi" panose="020E0802020502020306" pitchFamily="34" charset="0"/>
              <a:ea typeface="微软雅黑"/>
              <a:sym typeface="Arial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D8219EB-6579-42D3-8572-1F70433B2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494" y="4284271"/>
            <a:ext cx="3817696" cy="246868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A6AFECE-4CE7-4BE4-A749-7CBE938516C5}"/>
              </a:ext>
            </a:extLst>
          </p:cNvPr>
          <p:cNvSpPr txBox="1"/>
          <p:nvPr/>
        </p:nvSpPr>
        <p:spPr>
          <a:xfrm>
            <a:off x="3083863" y="81995"/>
            <a:ext cx="6211181" cy="646331"/>
          </a:xfrm>
          <a:prstGeom prst="rect">
            <a:avLst/>
          </a:prstGeom>
          <a:solidFill>
            <a:srgbClr val="F9FA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9B359"/>
                </a:solidFill>
                <a:latin typeface="+mj-ea"/>
                <a:ea typeface="+mj-ea"/>
              </a:rPr>
              <a:t> </a:t>
            </a:r>
            <a:r>
              <a:rPr lang="zh-CN" altLang="en-US" sz="2655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宣传推广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DCE35AF-2E50-4CDA-8E79-B0576E2E1000}"/>
              </a:ext>
            </a:extLst>
          </p:cNvPr>
          <p:cNvSpPr txBox="1"/>
          <p:nvPr/>
        </p:nvSpPr>
        <p:spPr>
          <a:xfrm>
            <a:off x="4117120" y="5849957"/>
            <a:ext cx="3737368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920" indent="-270920">
              <a:buFont typeface="Wingdings" panose="05000000000000000000" pitchFamily="2" charset="2"/>
              <a:buChar char="l"/>
            </a:pPr>
            <a:r>
              <a:rPr lang="en-US" altLang="zh-CN" sz="1707" dirty="0">
                <a:solidFill>
                  <a:srgbClr val="3381B1"/>
                </a:solidFill>
                <a:latin typeface="Franklin Gothic Medium Cond" pitchFamily="34" charset="0"/>
                <a:cs typeface="Arial" pitchFamily="34" charset="0"/>
              </a:rPr>
              <a:t>The total number of full-text downloads for CPC on IOP science was over </a:t>
            </a:r>
            <a:r>
              <a:rPr lang="en-US" altLang="zh-CN" sz="1707" dirty="0">
                <a:solidFill>
                  <a:schemeClr val="accent4"/>
                </a:solidFill>
                <a:latin typeface="Franklin Gothic Medium Cond" pitchFamily="34" charset="0"/>
                <a:cs typeface="Arial" pitchFamily="34" charset="0"/>
              </a:rPr>
              <a:t>170,000</a:t>
            </a:r>
            <a:endParaRPr lang="zh-CN" altLang="en-US" sz="1707" dirty="0">
              <a:solidFill>
                <a:schemeClr val="accent4"/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852E6D2-3044-4AB0-AEFB-7B6D6924399A}"/>
              </a:ext>
            </a:extLst>
          </p:cNvPr>
          <p:cNvSpPr/>
          <p:nvPr/>
        </p:nvSpPr>
        <p:spPr>
          <a:xfrm>
            <a:off x="0" y="-12354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55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AD07990-2302-4812-9AC6-4AA16F1DA68F}"/>
              </a:ext>
            </a:extLst>
          </p:cNvPr>
          <p:cNvSpPr txBox="1"/>
          <p:nvPr/>
        </p:nvSpPr>
        <p:spPr>
          <a:xfrm>
            <a:off x="3070202" y="174405"/>
            <a:ext cx="6438405" cy="500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为优秀论文成果打造全方位的宣传阵地</a:t>
            </a:r>
            <a:endParaRPr lang="en-US" altLang="zh-CN" sz="26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88C23BD-DF16-42DE-B325-656162FDF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136" y="2074835"/>
            <a:ext cx="2596431" cy="33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12D3CF8-5ABC-42EB-9149-9499805CB4F8}"/>
              </a:ext>
            </a:extLst>
          </p:cNvPr>
          <p:cNvSpPr txBox="1"/>
          <p:nvPr/>
        </p:nvSpPr>
        <p:spPr>
          <a:xfrm>
            <a:off x="6096000" y="1316644"/>
            <a:ext cx="5670700" cy="280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138"/>
              </a:spcBef>
            </a:pPr>
            <a:r>
              <a:rPr lang="en-US" altLang="zh-CN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CPC</a:t>
            </a: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论文的国际引用占比处于较高水平，除中国外引用前五的国家分别是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美国、德国、印度、意大利和英国</a:t>
            </a:r>
            <a:endParaRPr lang="en-US" altLang="zh-CN" sz="1896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1138"/>
              </a:spcBef>
            </a:pP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引用</a:t>
            </a:r>
            <a:r>
              <a:rPr lang="en-US" altLang="zh-CN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CPC</a:t>
            </a: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前五的期刊分别是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Physical Review D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， 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European Physics Journal C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，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Physical Review C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，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CPC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，和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Journal of High Energy Physics</a:t>
            </a:r>
            <a:endParaRPr lang="zh-CN" altLang="en-US" sz="1896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4B06289-4586-4BF9-AB3B-94CF4D52C413}"/>
              </a:ext>
            </a:extLst>
          </p:cNvPr>
          <p:cNvCxnSpPr>
            <a:cxnSpLocks/>
          </p:cNvCxnSpPr>
          <p:nvPr/>
        </p:nvCxnSpPr>
        <p:spPr>
          <a:xfrm flipH="1">
            <a:off x="6609200" y="2080903"/>
            <a:ext cx="3999795" cy="0"/>
          </a:xfrm>
          <a:prstGeom prst="line">
            <a:avLst/>
          </a:prstGeom>
          <a:ln>
            <a:solidFill>
              <a:srgbClr val="969F98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61ADC469-2DD0-47E0-8176-E8AF53AC77CF}"/>
              </a:ext>
            </a:extLst>
          </p:cNvPr>
          <p:cNvSpPr/>
          <p:nvPr/>
        </p:nvSpPr>
        <p:spPr>
          <a:xfrm>
            <a:off x="1184009" y="2308095"/>
            <a:ext cx="4423603" cy="4000472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707"/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90D9E5B9-D636-42FC-9625-5CE70CC1E9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253162"/>
              </p:ext>
            </p:extLst>
          </p:nvPr>
        </p:nvGraphicFramePr>
        <p:xfrm>
          <a:off x="204705" y="1537382"/>
          <a:ext cx="6096000" cy="473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69089D42-BC36-4D36-86D1-FC30A82C23E9}"/>
              </a:ext>
            </a:extLst>
          </p:cNvPr>
          <p:cNvSpPr txBox="1"/>
          <p:nvPr/>
        </p:nvSpPr>
        <p:spPr>
          <a:xfrm>
            <a:off x="6096000" y="4296626"/>
            <a:ext cx="5670699" cy="1932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138"/>
              </a:spcBef>
            </a:pPr>
            <a:r>
              <a:rPr lang="en-US" altLang="zh-CN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CPC</a:t>
            </a: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发表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国际合作论文占比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40%</a:t>
            </a: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左右</a:t>
            </a:r>
            <a:endParaRPr lang="en-US" altLang="zh-CN" sz="1896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1138"/>
              </a:spcBef>
            </a:pP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下载</a:t>
            </a:r>
            <a:r>
              <a:rPr lang="en-US" altLang="zh-CN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CPC</a:t>
            </a:r>
            <a:r>
              <a:rPr lang="zh-CN" altLang="en-US" sz="189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论文的国际科研机构前四位分别是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CERN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、</a:t>
            </a:r>
            <a:r>
              <a:rPr lang="en-US" altLang="zh-CN" sz="1896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TelAviv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 University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，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Brookhaven National Laboratory</a:t>
            </a:r>
            <a:r>
              <a:rPr lang="zh-CN" altLang="en-US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和</a:t>
            </a:r>
            <a:r>
              <a:rPr lang="en-US" altLang="zh-CN" sz="1896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Michigan State University</a:t>
            </a:r>
            <a:endParaRPr lang="zh-CN" altLang="en-US" sz="1896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3F1B622-1247-461A-9086-A503E20839DB}"/>
              </a:ext>
            </a:extLst>
          </p:cNvPr>
          <p:cNvSpPr/>
          <p:nvPr/>
        </p:nvSpPr>
        <p:spPr>
          <a:xfrm>
            <a:off x="0" y="-12354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34" b="1" dirty="0">
              <a:solidFill>
                <a:schemeClr val="bg1"/>
              </a:solidFill>
              <a:latin typeface="Engravers MT" panose="02090707080505020304" pitchFamily="18" charset="0"/>
              <a:cs typeface="Arial" pitchFamily="34" charset="0"/>
            </a:endParaRPr>
          </a:p>
        </p:txBody>
      </p:sp>
      <p:sp>
        <p:nvSpPr>
          <p:cNvPr id="18" name="文本框 45">
            <a:extLst>
              <a:ext uri="{FF2B5EF4-FFF2-40B4-BE49-F238E27FC236}">
                <a16:creationId xmlns:a16="http://schemas.microsoft.com/office/drawing/2014/main" id="{987BC276-C783-494D-A2C6-8E806D0F83C6}"/>
              </a:ext>
            </a:extLst>
          </p:cNvPr>
          <p:cNvSpPr txBox="1"/>
          <p:nvPr/>
        </p:nvSpPr>
        <p:spPr>
          <a:xfrm>
            <a:off x="3163883" y="155267"/>
            <a:ext cx="5864234" cy="500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pPr algn="dist"/>
            <a:r>
              <a:rPr lang="zh-CN" altLang="en-US" sz="2655" dirty="0">
                <a:solidFill>
                  <a:schemeClr val="bg1"/>
                </a:solidFill>
              </a:rPr>
              <a:t>在国际范围内具有较高学术影响力</a:t>
            </a:r>
            <a:endParaRPr lang="en-US" altLang="zh-CN" sz="2655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9C06FAD-9876-49CE-B351-C935875F21CC}"/>
              </a:ext>
            </a:extLst>
          </p:cNvPr>
          <p:cNvSpPr/>
          <p:nvPr/>
        </p:nvSpPr>
        <p:spPr>
          <a:xfrm>
            <a:off x="672" y="1214864"/>
            <a:ext cx="5975034" cy="5642760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585ABBFD-0B71-40F1-811F-0C4EC32E2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442033"/>
              </p:ext>
            </p:extLst>
          </p:nvPr>
        </p:nvGraphicFramePr>
        <p:xfrm>
          <a:off x="4036" y="1676489"/>
          <a:ext cx="5971670" cy="473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7858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35E943BD-C3DF-4834-9BC3-B5F5CC37E061}"/>
              </a:ext>
            </a:extLst>
          </p:cNvPr>
          <p:cNvSpPr txBox="1"/>
          <p:nvPr/>
        </p:nvSpPr>
        <p:spPr>
          <a:xfrm>
            <a:off x="2696722" y="735720"/>
            <a:ext cx="4480201" cy="98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3471" indent="-433471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中国科技期刊卓越行动计划</a:t>
            </a: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CPC-Tier 2 (2.5 million) 2024-2028</a:t>
            </a:r>
          </a:p>
          <a:p>
            <a:endParaRPr lang="en-US" altLang="zh-CN" sz="1707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327B2E1-6AF9-4EF9-A842-72DEB6FC1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4864" y="3949936"/>
            <a:ext cx="2139579" cy="3072342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EA97F79-2B59-41E1-8366-20BC8DC09245}"/>
              </a:ext>
            </a:extLst>
          </p:cNvPr>
          <p:cNvSpPr/>
          <p:nvPr/>
        </p:nvSpPr>
        <p:spPr>
          <a:xfrm>
            <a:off x="402532" y="274811"/>
            <a:ext cx="1534114" cy="6308379"/>
          </a:xfrm>
          <a:prstGeom prst="roundRect">
            <a:avLst>
              <a:gd name="adj" fmla="val 0"/>
            </a:avLst>
          </a:prstGeom>
          <a:solidFill>
            <a:srgbClr val="569E9A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eaVert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792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期刊影响力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065A7A-DD7E-41FE-8F17-98D37E5D3816}"/>
              </a:ext>
            </a:extLst>
          </p:cNvPr>
          <p:cNvSpPr/>
          <p:nvPr/>
        </p:nvSpPr>
        <p:spPr>
          <a:xfrm>
            <a:off x="2732449" y="1717808"/>
            <a:ext cx="4372410" cy="135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471" indent="-433471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2023 </a:t>
            </a:r>
            <a:r>
              <a:rPr lang="en-US" altLang="zh-CN" sz="2400" b="1" dirty="0" err="1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CiteScore</a:t>
            </a:r>
            <a:r>
              <a:rPr lang="en-US" altLang="zh-CN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: 6.5</a:t>
            </a:r>
          </a:p>
          <a:p>
            <a:pPr marL="285712" indent="-285712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Nuclear &amp; High Energy physics: Q1</a:t>
            </a:r>
          </a:p>
          <a:p>
            <a:pPr marL="285712" indent="-285712">
              <a:buFont typeface="Arial" panose="020B0604020202020204" pitchFamily="34" charset="0"/>
              <a:buChar char="•"/>
            </a:pPr>
            <a:endParaRPr lang="en-US" altLang="zh-CN" sz="1707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  <a:p>
            <a:pPr marL="342854" indent="-342854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70ACA8"/>
              </a:solidFill>
              <a:effectLst>
                <a:innerShdw blurRad="63500" dist="50800" dir="13500000">
                  <a:prstClr val="black">
                    <a:alpha val="35000"/>
                  </a:prstClr>
                </a:inn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A824E8-CEE7-41FF-B0F4-6E98A1FC0A1B}"/>
              </a:ext>
            </a:extLst>
          </p:cNvPr>
          <p:cNvSpPr/>
          <p:nvPr/>
        </p:nvSpPr>
        <p:spPr>
          <a:xfrm>
            <a:off x="7176924" y="1613455"/>
            <a:ext cx="4398158" cy="1249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471" indent="-433471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中国科学院期刊分级</a:t>
            </a:r>
            <a:endParaRPr lang="en-US" altLang="zh-CN" sz="2400" b="1" dirty="0">
              <a:solidFill>
                <a:schemeClr val="accent2"/>
              </a:solidFill>
              <a:effectLst>
                <a:innerShdw blurRad="63500" dist="50800" dir="13500000">
                  <a:prstClr val="black">
                    <a:alpha val="35000"/>
                  </a:prstClr>
                </a:inn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pPr marL="433471" indent="-433471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Physics and Astronomy Q2</a:t>
            </a:r>
          </a:p>
          <a:p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                          - Particles &amp; Fields: Q2</a:t>
            </a:r>
          </a:p>
          <a:p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                          - Nuclear: Q2</a:t>
            </a:r>
            <a:endParaRPr lang="en-US" altLang="zh-CN" sz="1707" b="1" dirty="0"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prstClr val="black">
                    <a:alpha val="35000"/>
                  </a:prstClr>
                </a:inn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D247AF-F2A8-4197-89C1-92893C71C610}"/>
              </a:ext>
            </a:extLst>
          </p:cNvPr>
          <p:cNvSpPr/>
          <p:nvPr/>
        </p:nvSpPr>
        <p:spPr>
          <a:xfrm>
            <a:off x="7176924" y="698031"/>
            <a:ext cx="2777042" cy="724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3471" indent="-433471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核学会期刊分级</a:t>
            </a:r>
            <a:endParaRPr lang="en-US" altLang="zh-CN" sz="2400" b="1" dirty="0">
              <a:solidFill>
                <a:schemeClr val="accent2"/>
              </a:solidFill>
              <a:effectLst>
                <a:innerShdw blurRad="63500" dist="50800" dir="13500000">
                  <a:prstClr val="black">
                    <a:alpha val="35000"/>
                  </a:prstClr>
                </a:inn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pPr marL="433471" indent="-433471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Tier 1 (2024)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5C959D4-B521-473A-8A03-3D7CD4B16A58}"/>
              </a:ext>
            </a:extLst>
          </p:cNvPr>
          <p:cNvSpPr/>
          <p:nvPr/>
        </p:nvSpPr>
        <p:spPr>
          <a:xfrm>
            <a:off x="2695341" y="3055275"/>
            <a:ext cx="4819108" cy="98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471" indent="-433471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中国科学院优秀期刊</a:t>
            </a:r>
            <a:endParaRPr lang="en-US" altLang="zh-CN" sz="2400" b="1" dirty="0">
              <a:solidFill>
                <a:schemeClr val="accent2"/>
              </a:solidFill>
              <a:effectLst>
                <a:innerShdw blurRad="63500" dist="50800" dir="13500000">
                  <a:prstClr val="black">
                    <a:alpha val="35000"/>
                  </a:prstClr>
                </a:inn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pPr marL="433471" indent="-433471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15 out of more than 400 journals supervised by Chinese Academy of Science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0398550-4E2C-4B64-B201-D7494E984449}"/>
              </a:ext>
            </a:extLst>
          </p:cNvPr>
          <p:cNvSpPr/>
          <p:nvPr/>
        </p:nvSpPr>
        <p:spPr>
          <a:xfrm>
            <a:off x="7005660" y="3007904"/>
            <a:ext cx="4623702" cy="98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3471" indent="-433471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中国最具国际影响力学术期刊</a:t>
            </a:r>
            <a:endParaRPr lang="en-US" altLang="zh-CN" sz="2400" b="1" dirty="0">
              <a:solidFill>
                <a:schemeClr val="accent2"/>
              </a:solidFill>
              <a:effectLst>
                <a:innerShdw blurRad="63500" dist="50800" dir="13500000">
                  <a:prstClr val="black">
                    <a:alpha val="35000"/>
                  </a:prstClr>
                </a:inn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pPr marL="433471" indent="-433471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Top 5% of 3500 journal in China</a:t>
            </a:r>
          </a:p>
          <a:p>
            <a:pPr marL="342854" indent="-342854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Received the award for 13 consecutive years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AF32E2-FCBF-4054-90E2-F5CA49940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80" y="4379706"/>
            <a:ext cx="3072342" cy="22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07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01351" y="3429000"/>
            <a:ext cx="652743" cy="1962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INSURANCE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11548" y="2312669"/>
            <a:ext cx="21235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FEATURED</a:t>
            </a:r>
          </a:p>
          <a:p>
            <a:r>
              <a:rPr lang="en-US" sz="675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 PROJECT’S</a:t>
            </a:r>
          </a:p>
          <a:p>
            <a:endParaRPr lang="en-US" sz="675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675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Conveniently iterate top-line alignments for wireless metrics.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11547" y="3454492"/>
            <a:ext cx="186637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PLAN</a:t>
            </a:r>
            <a:endParaRPr lang="en-US" sz="67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6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Conveniently iterate top-line alignments for wireless metrics. </a:t>
            </a:r>
          </a:p>
        </p:txBody>
      </p:sp>
      <p:sp>
        <p:nvSpPr>
          <p:cNvPr id="2" name="矩形 1"/>
          <p:cNvSpPr/>
          <p:nvPr/>
        </p:nvSpPr>
        <p:spPr>
          <a:xfrm>
            <a:off x="1524000" y="4962711"/>
            <a:ext cx="4212921" cy="1331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81B1"/>
                </a:solidFill>
                <a:latin typeface="Franklin Gothic Medium Cond" panose="020B0606030402020204" pitchFamily="34" charset="0"/>
                <a:ea typeface="Roboto" panose="02000000000000000000" pitchFamily="2" charset="0"/>
              </a:rPr>
              <a:t>Register / log in at </a:t>
            </a:r>
            <a:r>
              <a:rPr lang="en-US" altLang="zh-CN" b="1" dirty="0">
                <a:solidFill>
                  <a:srgbClr val="3381B1"/>
                </a:solidFill>
                <a:latin typeface="Franklin Gothic Medium Cond" panose="020B0606030402020204" pitchFamily="34" charset="0"/>
                <a:ea typeface="Roboto" panose="02000000000000000000" pitchFamily="2" charset="0"/>
                <a:hlinkClick r:id="rId3"/>
              </a:rPr>
              <a:t>http://mc03.manuscriptcentral.com/cpc</a:t>
            </a:r>
            <a:endParaRPr lang="en-US" altLang="zh-CN" b="1" dirty="0">
              <a:solidFill>
                <a:srgbClr val="3381B1"/>
              </a:solidFill>
              <a:latin typeface="Franklin Gothic Medium Cond" panose="020B0606030402020204" pitchFamily="34" charset="0"/>
              <a:ea typeface="Roboto" panose="02000000000000000000" pitchFamily="2" charset="0"/>
            </a:endParaRPr>
          </a:p>
          <a:p>
            <a:endParaRPr lang="en-US" altLang="zh-CN" b="1" dirty="0">
              <a:solidFill>
                <a:srgbClr val="3381B1"/>
              </a:solidFill>
              <a:latin typeface="Franklin Gothic Medium Cond" panose="020B0606030402020204" pitchFamily="34" charset="0"/>
              <a:ea typeface="Roboto" panose="02000000000000000000" pitchFamily="2" charset="0"/>
            </a:endParaRPr>
          </a:p>
          <a:p>
            <a:r>
              <a:rPr lang="zh-CN" altLang="en-US" sz="2400" b="1" dirty="0">
                <a:solidFill>
                  <a:srgbClr val="E987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仅支持投稿系统投稿</a:t>
            </a:r>
            <a:endParaRPr lang="en-US" altLang="zh-CN" sz="2400" b="1" dirty="0">
              <a:solidFill>
                <a:srgbClr val="E987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9" name="Picture 3" descr="D:\CPC\期刊资料\CPC二维码\cli_30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27" y="483272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131221" y="2946487"/>
            <a:ext cx="655272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>
                <a:solidFill>
                  <a:srgbClr val="FF6600"/>
                </a:solidFill>
                <a:latin typeface="Franklin Gothic Medium Cond" pitchFamily="34" charset="0"/>
                <a:cs typeface="Arial" pitchFamily="34" charset="0"/>
              </a:rPr>
              <a:t>How to submit</a:t>
            </a:r>
            <a:endParaRPr lang="en-US" sz="2400" dirty="0">
              <a:solidFill>
                <a:srgbClr val="FF6600"/>
              </a:solidFill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1412777"/>
            <a:ext cx="7061335" cy="3190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爆炸形 1 16"/>
          <p:cNvSpPr/>
          <p:nvPr/>
        </p:nvSpPr>
        <p:spPr>
          <a:xfrm>
            <a:off x="5179774" y="2800746"/>
            <a:ext cx="1008112" cy="628255"/>
          </a:xfrm>
          <a:prstGeom prst="irregularSeal1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358406" y="1642052"/>
            <a:ext cx="504056" cy="504056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427722" y="5087847"/>
            <a:ext cx="280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6600"/>
                </a:solidFill>
              </a:rPr>
              <a:t>cpc.ihep.ac.cn</a:t>
            </a:r>
          </a:p>
          <a:p>
            <a:r>
              <a:rPr lang="en-US" altLang="zh-CN" sz="2400" b="1" dirty="0">
                <a:solidFill>
                  <a:srgbClr val="FF6600"/>
                </a:solidFill>
              </a:rPr>
              <a:t>cpc@ihep.ac.cn</a:t>
            </a:r>
            <a:endParaRPr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42181CA-9B7D-4EB0-94DB-87DA97017643}"/>
              </a:ext>
            </a:extLst>
          </p:cNvPr>
          <p:cNvSpPr/>
          <p:nvPr/>
        </p:nvSpPr>
        <p:spPr>
          <a:xfrm>
            <a:off x="0" y="-1262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0ADAC2A-B50B-49DD-BEDB-7DA6CFEC3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60" y="1651678"/>
            <a:ext cx="1595389" cy="289164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0EDBE17-43E1-402A-A475-8F09B2755C09}"/>
              </a:ext>
            </a:extLst>
          </p:cNvPr>
          <p:cNvSpPr txBox="1"/>
          <p:nvPr/>
        </p:nvSpPr>
        <p:spPr>
          <a:xfrm>
            <a:off x="4200598" y="162924"/>
            <a:ext cx="3974575" cy="500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投稿指南与联系方式</a:t>
            </a:r>
          </a:p>
        </p:txBody>
      </p:sp>
    </p:spTree>
    <p:extLst>
      <p:ext uri="{BB962C8B-B14F-4D97-AF65-F5344CB8AC3E}">
        <p14:creationId xmlns:p14="http://schemas.microsoft.com/office/powerpoint/2010/main" val="2961047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28">
            <a:extLst>
              <a:ext uri="{FF2B5EF4-FFF2-40B4-BE49-F238E27FC236}">
                <a16:creationId xmlns:a16="http://schemas.microsoft.com/office/drawing/2014/main" id="{3D98AD2A-45EA-4341-99A3-9758AB9D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5" y="3771900"/>
            <a:ext cx="12191665" cy="3094956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310850-A7F7-4F7D-B86D-DCE29ABDD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598" y="2501796"/>
            <a:ext cx="2569050" cy="34589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632050-9FA7-4E35-8243-7D27D33B5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480" y="2501796"/>
            <a:ext cx="2577921" cy="34589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C89DAE-9B8F-43BF-A0CD-197278408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195" y="2501796"/>
            <a:ext cx="2600738" cy="34589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319B28A-0213-41C4-A4D9-C23559541460}"/>
              </a:ext>
            </a:extLst>
          </p:cNvPr>
          <p:cNvSpPr txBox="1"/>
          <p:nvPr/>
        </p:nvSpPr>
        <p:spPr>
          <a:xfrm>
            <a:off x="1422598" y="6215525"/>
            <a:ext cx="2569050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Chinese Physics C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B3C0EE-CACC-4DEE-8CA0-AAF4B39209F3}"/>
              </a:ext>
            </a:extLst>
          </p:cNvPr>
          <p:cNvSpPr txBox="1"/>
          <p:nvPr/>
        </p:nvSpPr>
        <p:spPr>
          <a:xfrm>
            <a:off x="6627517" y="6092651"/>
            <a:ext cx="5705846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Radiation Detection </a:t>
            </a:r>
          </a:p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Technology and Methods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2C7E755-C3A1-479C-A69B-586C51B5D741}"/>
              </a:ext>
            </a:extLst>
          </p:cNvPr>
          <p:cNvSpPr txBox="1"/>
          <p:nvPr/>
        </p:nvSpPr>
        <p:spPr>
          <a:xfrm>
            <a:off x="5124279" y="6187310"/>
            <a:ext cx="2569050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</a:t>
            </a:r>
            <a:r>
              <a: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现代物理知识</a:t>
            </a:r>
            <a:r>
              <a:rPr kumimoji="0" lang="en-US" altLang="zh-CN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0A1BC7-D0F2-4755-8AB2-1B6CABE03771}"/>
              </a:ext>
            </a:extLst>
          </p:cNvPr>
          <p:cNvSpPr txBox="1"/>
          <p:nvPr/>
        </p:nvSpPr>
        <p:spPr>
          <a:xfrm>
            <a:off x="1500635" y="897222"/>
            <a:ext cx="9816338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5120" b="1" spc="569" dirty="0">
                <a:solidFill>
                  <a:srgbClr val="569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</a:rPr>
              <a:t>加入我们，共同推动学科发展！</a:t>
            </a:r>
          </a:p>
        </p:txBody>
      </p:sp>
    </p:spTree>
    <p:extLst>
      <p:ext uri="{BB962C8B-B14F-4D97-AF65-F5344CB8AC3E}">
        <p14:creationId xmlns:p14="http://schemas.microsoft.com/office/powerpoint/2010/main" val="77888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9FB1DE-E066-4292-BB03-E86ABE317F3B}"/>
              </a:ext>
            </a:extLst>
          </p:cNvPr>
          <p:cNvSpPr/>
          <p:nvPr/>
        </p:nvSpPr>
        <p:spPr>
          <a:xfrm>
            <a:off x="0" y="189"/>
            <a:ext cx="12192000" cy="845846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solidFill>
                <a:srgbClr val="E98729"/>
              </a:solidFill>
            </a:endParaRPr>
          </a:p>
        </p:txBody>
      </p:sp>
      <p:sp>
        <p:nvSpPr>
          <p:cNvPr id="23" name="文本框 45">
            <a:extLst>
              <a:ext uri="{FF2B5EF4-FFF2-40B4-BE49-F238E27FC236}">
                <a16:creationId xmlns:a16="http://schemas.microsoft.com/office/drawing/2014/main" id="{0BA9CD35-8AB4-4CCC-99D0-546FCF113313}"/>
              </a:ext>
            </a:extLst>
          </p:cNvPr>
          <p:cNvSpPr txBox="1"/>
          <p:nvPr/>
        </p:nvSpPr>
        <p:spPr>
          <a:xfrm>
            <a:off x="5048097" y="175065"/>
            <a:ext cx="2152848" cy="500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pPr algn="dist"/>
            <a:r>
              <a:rPr lang="zh-CN" altLang="en-US" sz="2655" dirty="0">
                <a:solidFill>
                  <a:schemeClr val="bg1"/>
                </a:solidFill>
              </a:rPr>
              <a:t>期刊简介</a:t>
            </a:r>
            <a:endParaRPr lang="en-US" altLang="zh-CN" sz="2655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409D79-29ED-44B6-BFCD-7EAD26758F2B}"/>
              </a:ext>
            </a:extLst>
          </p:cNvPr>
          <p:cNvSpPr txBox="1"/>
          <p:nvPr/>
        </p:nvSpPr>
        <p:spPr>
          <a:xfrm>
            <a:off x="568025" y="2415161"/>
            <a:ext cx="3162755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5103" indent="-325103">
              <a:lnSpc>
                <a:spcPct val="4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Franklin Gothic Demi Cond" panose="020B0706030402020204" pitchFamily="34" charset="0"/>
                <a:ea typeface="微软雅黑" panose="020B0503020204020204" pitchFamily="34" charset="-122"/>
                <a:cs typeface="Arial" pitchFamily="34" charset="0"/>
              </a:rPr>
              <a:t>数据库收录</a:t>
            </a:r>
            <a:endParaRPr lang="en-US" altLang="zh-CN" b="1" dirty="0">
              <a:latin typeface="Franklin Gothic Demi Cond" panose="020B07060304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marL="325103" indent="-325103">
              <a:lnSpc>
                <a:spcPct val="4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Franklin Gothic Demi Cond" panose="020B0706030402020204" pitchFamily="34" charset="0"/>
                <a:ea typeface="微软雅黑" panose="020B0503020204020204" pitchFamily="34" charset="-122"/>
                <a:cs typeface="Arial" pitchFamily="34" charset="0"/>
              </a:rPr>
              <a:t>主办单位</a:t>
            </a:r>
            <a:endParaRPr lang="en-US" altLang="zh-CN" b="1" dirty="0">
              <a:latin typeface="Franklin Gothic Demi Cond" panose="020B07060304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marL="325103" indent="-325103">
              <a:lnSpc>
                <a:spcPct val="4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Franklin Gothic Demi Cond" panose="020B0706030402020204" pitchFamily="34" charset="0"/>
                <a:ea typeface="微软雅黑" panose="020B0503020204020204" pitchFamily="34" charset="-122"/>
                <a:cs typeface="Arial" pitchFamily="34" charset="0"/>
              </a:rPr>
              <a:t>国际及国内发行</a:t>
            </a:r>
            <a:endParaRPr lang="en-US" altLang="zh-CN" b="1" dirty="0">
              <a:latin typeface="Franklin Gothic Demi Cond" panose="020B07060304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72BDD37-98B8-4C2C-A2BE-1E154B406797}"/>
              </a:ext>
            </a:extLst>
          </p:cNvPr>
          <p:cNvSpPr/>
          <p:nvPr/>
        </p:nvSpPr>
        <p:spPr>
          <a:xfrm>
            <a:off x="878528" y="1401591"/>
            <a:ext cx="5921108" cy="11426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r>
              <a:rPr lang="en-US" altLang="zh-CN" sz="2275" dirty="0">
                <a:latin typeface="Franklin Gothic Demi Cond" panose="020B0706030402020204" pitchFamily="34" charset="0"/>
              </a:rPr>
              <a:t>An international, peer-reviewed, English-language journal focusing on the latest developments and achievements in high energy and nuclear physics. </a:t>
            </a:r>
            <a:endParaRPr lang="en-US" altLang="zh-CN" sz="2275" b="1" dirty="0">
              <a:latin typeface="Franklin Gothic Demi Cond" panose="020B0706030402020204" pitchFamily="34" charset="0"/>
              <a:ea typeface="微软雅黑 Light" panose="020B0502040204020203" pitchFamily="34" charset="-122"/>
              <a:cs typeface="Arial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80CD505-3FC0-4047-BE8E-04158445C3C6}"/>
              </a:ext>
            </a:extLst>
          </p:cNvPr>
          <p:cNvSpPr/>
          <p:nvPr/>
        </p:nvSpPr>
        <p:spPr>
          <a:xfrm>
            <a:off x="2795636" y="2967022"/>
            <a:ext cx="5308859" cy="5786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SCI-E,</a:t>
            </a:r>
            <a:r>
              <a:rPr lang="zh-CN" altLang="en-US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Scopus,</a:t>
            </a:r>
            <a:r>
              <a:rPr lang="zh-CN" altLang="en-US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CSCD,</a:t>
            </a:r>
            <a:r>
              <a:rPr lang="zh-CN" altLang="en-US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569E9A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CNKI et.al.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FF94B4E4-1CC4-4EB4-810C-3DAE74EEE6AB}"/>
              </a:ext>
            </a:extLst>
          </p:cNvPr>
          <p:cNvSpPr/>
          <p:nvPr/>
        </p:nvSpPr>
        <p:spPr>
          <a:xfrm>
            <a:off x="2831446" y="5225828"/>
            <a:ext cx="5433462" cy="880426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br>
              <a:rPr lang="en-US" altLang="zh-CN" sz="1707" dirty="0">
                <a:solidFill>
                  <a:schemeClr val="accent2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</a:br>
            <a:r>
              <a:rPr lang="en-US" altLang="zh-CN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IOP Publishing (</a:t>
            </a:r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lang="en-US" altLang="zh-CN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科学出版社</a:t>
            </a:r>
            <a:r>
              <a:rPr lang="en-US" altLang="zh-CN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</a:t>
            </a:r>
            <a:r>
              <a:rPr lang="en-US" altLang="zh-CN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74F60FEB-A763-46D4-BDCE-F60CE7D34793}"/>
              </a:ext>
            </a:extLst>
          </p:cNvPr>
          <p:cNvSpPr txBox="1"/>
          <p:nvPr/>
        </p:nvSpPr>
        <p:spPr>
          <a:xfrm>
            <a:off x="2795636" y="3791848"/>
            <a:ext cx="4143610" cy="1582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中国科学院高能物理研究所</a:t>
            </a:r>
            <a:r>
              <a:rPr lang="zh-CN" altLang="en-US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IHEP</a:t>
            </a:r>
            <a:r>
              <a:rPr lang="zh-CN" altLang="en-US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sz="1707" dirty="0">
              <a:solidFill>
                <a:srgbClr val="569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中国科学院近代物理研究所</a:t>
            </a:r>
            <a:r>
              <a:rPr lang="zh-CN" altLang="en-US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</a:t>
            </a:r>
            <a:r>
              <a:rPr lang="zh-CN" altLang="en-US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707" dirty="0">
              <a:solidFill>
                <a:srgbClr val="569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中国物理学会</a:t>
            </a:r>
            <a:r>
              <a:rPr lang="zh-CN" altLang="en-US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707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CPS</a:t>
            </a:r>
            <a:r>
              <a:rPr lang="zh-CN" altLang="en-US" sz="1707" b="1" dirty="0">
                <a:solidFill>
                  <a:srgbClr val="569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707" b="1" dirty="0">
              <a:solidFill>
                <a:srgbClr val="569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sz="1517" b="1" dirty="0">
              <a:solidFill>
                <a:schemeClr val="accent2"/>
              </a:solidFill>
              <a:latin typeface="Franklin Gothic Demi Cond" panose="020B0706030402020204" pitchFamily="34" charset="0"/>
              <a:ea typeface="Roboto" panose="02000000000000000000" pitchFamily="2" charset="0"/>
            </a:endParaRPr>
          </a:p>
        </p:txBody>
      </p:sp>
      <p:grpSp>
        <p:nvGrpSpPr>
          <p:cNvPr id="32" name="Group 73">
            <a:extLst>
              <a:ext uri="{FF2B5EF4-FFF2-40B4-BE49-F238E27FC236}">
                <a16:creationId xmlns:a16="http://schemas.microsoft.com/office/drawing/2014/main" id="{46861013-4A7E-4377-8B22-F61ED1D3FCD9}"/>
              </a:ext>
            </a:extLst>
          </p:cNvPr>
          <p:cNvGrpSpPr/>
          <p:nvPr/>
        </p:nvGrpSpPr>
        <p:grpSpPr>
          <a:xfrm>
            <a:off x="9271417" y="1603660"/>
            <a:ext cx="35284" cy="4595029"/>
            <a:chOff x="6964327" y="2019300"/>
            <a:chExt cx="37214" cy="4152900"/>
          </a:xfrm>
        </p:grpSpPr>
        <p:cxnSp>
          <p:nvCxnSpPr>
            <p:cNvPr id="33" name="Straight Connector 72">
              <a:extLst>
                <a:ext uri="{FF2B5EF4-FFF2-40B4-BE49-F238E27FC236}">
                  <a16:creationId xmlns:a16="http://schemas.microsoft.com/office/drawing/2014/main" id="{5AD822B5-7774-480E-B3C3-9726860D15C5}"/>
                </a:ext>
              </a:extLst>
            </p:cNvPr>
            <p:cNvCxnSpPr/>
            <p:nvPr/>
          </p:nvCxnSpPr>
          <p:spPr>
            <a:xfrm>
              <a:off x="6964327" y="2019300"/>
              <a:ext cx="0" cy="4152900"/>
            </a:xfrm>
            <a:prstGeom prst="line">
              <a:avLst/>
            </a:prstGeom>
            <a:ln cmpd="sng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8">
              <a:extLst>
                <a:ext uri="{FF2B5EF4-FFF2-40B4-BE49-F238E27FC236}">
                  <a16:creationId xmlns:a16="http://schemas.microsoft.com/office/drawing/2014/main" id="{9E7B949D-C0D4-477A-9A38-2403723340BF}"/>
                </a:ext>
              </a:extLst>
            </p:cNvPr>
            <p:cNvCxnSpPr/>
            <p:nvPr/>
          </p:nvCxnSpPr>
          <p:spPr>
            <a:xfrm>
              <a:off x="7001541" y="2019300"/>
              <a:ext cx="0" cy="4152900"/>
            </a:xfrm>
            <a:prstGeom prst="line">
              <a:avLst/>
            </a:prstGeom>
            <a:ln cmpd="sng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69">
            <a:extLst>
              <a:ext uri="{FF2B5EF4-FFF2-40B4-BE49-F238E27FC236}">
                <a16:creationId xmlns:a16="http://schemas.microsoft.com/office/drawing/2014/main" id="{F45057D1-FC5D-427F-85CA-476411EF2FBF}"/>
              </a:ext>
            </a:extLst>
          </p:cNvPr>
          <p:cNvSpPr/>
          <p:nvPr/>
        </p:nvSpPr>
        <p:spPr>
          <a:xfrm>
            <a:off x="9112644" y="2177737"/>
            <a:ext cx="352843" cy="352843"/>
          </a:xfrm>
          <a:prstGeom prst="ellipse">
            <a:avLst/>
          </a:prstGeom>
          <a:solidFill>
            <a:srgbClr val="3381B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7" name="Oval 71">
            <a:extLst>
              <a:ext uri="{FF2B5EF4-FFF2-40B4-BE49-F238E27FC236}">
                <a16:creationId xmlns:a16="http://schemas.microsoft.com/office/drawing/2014/main" id="{BAE8FF27-A825-45EB-8A7F-CD0BFCB8DA3F}"/>
              </a:ext>
            </a:extLst>
          </p:cNvPr>
          <p:cNvSpPr/>
          <p:nvPr/>
        </p:nvSpPr>
        <p:spPr>
          <a:xfrm>
            <a:off x="9121582" y="4872985"/>
            <a:ext cx="352843" cy="352843"/>
          </a:xfrm>
          <a:prstGeom prst="ellipse">
            <a:avLst/>
          </a:prstGeom>
          <a:solidFill>
            <a:srgbClr val="3381B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8" name="Rectangle 74">
            <a:extLst>
              <a:ext uri="{FF2B5EF4-FFF2-40B4-BE49-F238E27FC236}">
                <a16:creationId xmlns:a16="http://schemas.microsoft.com/office/drawing/2014/main" id="{C1B14F84-A77D-4773-8224-785444749ED2}"/>
              </a:ext>
            </a:extLst>
          </p:cNvPr>
          <p:cNvSpPr/>
          <p:nvPr/>
        </p:nvSpPr>
        <p:spPr>
          <a:xfrm>
            <a:off x="7365573" y="2047748"/>
            <a:ext cx="1642473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707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1977/01</a:t>
            </a:r>
          </a:p>
          <a:p>
            <a:pPr algn="r"/>
            <a:r>
              <a:rPr lang="en-US" altLang="zh-CN" sz="1138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《</a:t>
            </a:r>
            <a:r>
              <a:rPr lang="zh-CN" altLang="en-US" sz="1138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高能物理与核物理</a:t>
            </a:r>
            <a:r>
              <a:rPr lang="en-US" altLang="zh-CN" sz="1138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》</a:t>
            </a:r>
            <a:endParaRPr lang="en-US" sz="1138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9" name="Picture 3" descr="C:\Users\dongh\Desktop\CPC资料\report\IOP报告\2017-0042、中国物理c插图\郑老师文章插图\图2. 创刊号.jpg">
            <a:extLst>
              <a:ext uri="{FF2B5EF4-FFF2-40B4-BE49-F238E27FC236}">
                <a16:creationId xmlns:a16="http://schemas.microsoft.com/office/drawing/2014/main" id="{8FAD9D38-D9F8-44F6-8FA5-F8725A69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8932" y="1432995"/>
            <a:ext cx="1287066" cy="1786767"/>
          </a:xfrm>
          <a:prstGeom prst="rect">
            <a:avLst/>
          </a:prstGeom>
          <a:noFill/>
        </p:spPr>
      </p:pic>
      <p:pic>
        <p:nvPicPr>
          <p:cNvPr id="41" name="Picture 5" descr="C:\Users\dongh\Desktop\CPC资料\report\IOP报告\2017-0042、中国物理c插图\郑老师文章插图\图3b. 从中文刊过渡到英文刊.jpg">
            <a:extLst>
              <a:ext uri="{FF2B5EF4-FFF2-40B4-BE49-F238E27FC236}">
                <a16:creationId xmlns:a16="http://schemas.microsoft.com/office/drawing/2014/main" id="{EDF91169-100C-4AA4-88BF-2A559F4F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4912" y="4478130"/>
            <a:ext cx="1315109" cy="1783132"/>
          </a:xfrm>
          <a:prstGeom prst="rect">
            <a:avLst/>
          </a:prstGeom>
          <a:noFill/>
        </p:spPr>
      </p:pic>
      <p:sp>
        <p:nvSpPr>
          <p:cNvPr id="42" name="Rectangle 77">
            <a:extLst>
              <a:ext uri="{FF2B5EF4-FFF2-40B4-BE49-F238E27FC236}">
                <a16:creationId xmlns:a16="http://schemas.microsoft.com/office/drawing/2014/main" id="{262A8B85-A243-4272-BA5D-65B2D7316B2D}"/>
              </a:ext>
            </a:extLst>
          </p:cNvPr>
          <p:cNvSpPr/>
          <p:nvPr/>
        </p:nvSpPr>
        <p:spPr>
          <a:xfrm>
            <a:off x="7200945" y="4844424"/>
            <a:ext cx="1807101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707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2008/01</a:t>
            </a:r>
          </a:p>
          <a:p>
            <a:pPr algn="r"/>
            <a:r>
              <a:rPr lang="en-US" altLang="zh-CN" sz="1138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Chinese Physics C</a:t>
            </a:r>
            <a:endParaRPr lang="en-US" sz="1138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2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185573" y="1404569"/>
            <a:ext cx="2917786" cy="559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034" dirty="0">
                <a:solidFill>
                  <a:schemeClr val="accent3"/>
                </a:solidFill>
                <a:latin typeface="Franklin Gothic Demi Cond" panose="020B0706030402020204" pitchFamily="34" charset="0"/>
              </a:rPr>
              <a:t> </a:t>
            </a:r>
            <a:r>
              <a:rPr lang="en-US" altLang="zh-CN" sz="3034" b="1" dirty="0">
                <a:solidFill>
                  <a:srgbClr val="569E9A"/>
                </a:solidFill>
                <a:latin typeface="Franklin Gothic Demi Cond" panose="020B0706030402020204" pitchFamily="34" charset="0"/>
              </a:rPr>
              <a:t>Chinese Physics C</a:t>
            </a:r>
            <a:endParaRPr lang="en-US" sz="3034" b="1" dirty="0">
              <a:solidFill>
                <a:srgbClr val="569E9A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10205" y="1407542"/>
            <a:ext cx="342882" cy="20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707"/>
          </a:p>
        </p:txBody>
      </p:sp>
      <p:sp>
        <p:nvSpPr>
          <p:cNvPr id="34" name="TextBox 33"/>
          <p:cNvSpPr txBox="1"/>
          <p:nvPr/>
        </p:nvSpPr>
        <p:spPr>
          <a:xfrm>
            <a:off x="1467920" y="1905809"/>
            <a:ext cx="26613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pitchFamily="34" charset="0"/>
                <a:cs typeface="Arial" pitchFamily="34" charset="0"/>
              </a:rPr>
              <a:t>An international journal for high energy and nuclear physics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Rectangle 38"/>
          <p:cNvSpPr/>
          <p:nvPr/>
        </p:nvSpPr>
        <p:spPr>
          <a:xfrm>
            <a:off x="4915428" y="1614938"/>
            <a:ext cx="34287" cy="274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321062" y="2197021"/>
            <a:ext cx="4774938" cy="355714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defTabSz="685709">
              <a:lnSpc>
                <a:spcPct val="220000"/>
              </a:lnSpc>
              <a:defRPr/>
            </a:pPr>
            <a:r>
              <a:rPr lang="en-US" altLang="zh-CN" sz="6399" dirty="0">
                <a:solidFill>
                  <a:srgbClr val="40546A"/>
                </a:solidFill>
                <a:latin typeface="Franklin Gothic Medium Cond" pitchFamily="34" charset="0"/>
                <a:cs typeface="Arial" pitchFamily="34" charset="0"/>
              </a:rPr>
              <a:t>Original research articles, letters and reviews in the fields of:</a:t>
            </a:r>
          </a:p>
          <a:p>
            <a:pPr defTabSz="685709">
              <a:lnSpc>
                <a:spcPct val="220000"/>
              </a:lnSpc>
              <a:defRPr/>
            </a:pPr>
            <a:endParaRPr lang="en-US" altLang="zh-CN" sz="6399" dirty="0">
              <a:solidFill>
                <a:srgbClr val="40546A"/>
              </a:solidFill>
              <a:latin typeface="Franklin Gothic Medium Cond" pitchFamily="34" charset="0"/>
              <a:cs typeface="Arial" pitchFamily="34" charset="0"/>
            </a:endParaRPr>
          </a:p>
          <a:p>
            <a:pPr marL="257141" indent="-257141" defTabSz="685709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sz="9600" b="1" dirty="0">
                <a:solidFill>
                  <a:srgbClr val="569E9A"/>
                </a:solidFill>
                <a:latin typeface="Franklin Gothic Medium Cond" pitchFamily="34" charset="0"/>
                <a:cs typeface="Arial" pitchFamily="34" charset="0"/>
              </a:rPr>
              <a:t>Particle physics</a:t>
            </a:r>
          </a:p>
          <a:p>
            <a:pPr marL="257141" indent="-257141" defTabSz="685709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sz="9600" b="1" dirty="0">
                <a:solidFill>
                  <a:srgbClr val="569E9A"/>
                </a:solidFill>
                <a:latin typeface="Franklin Gothic Medium Cond" pitchFamily="34" charset="0"/>
                <a:cs typeface="Arial" pitchFamily="34" charset="0"/>
              </a:rPr>
              <a:t>Nuclear physics</a:t>
            </a:r>
          </a:p>
          <a:p>
            <a:pPr marL="257141" indent="-257141" defTabSz="685709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sz="9600" b="1" dirty="0">
                <a:solidFill>
                  <a:srgbClr val="569E9A"/>
                </a:solidFill>
                <a:latin typeface="Franklin Gothic Medium Cond" pitchFamily="34" charset="0"/>
                <a:cs typeface="Arial" pitchFamily="34" charset="0"/>
              </a:rPr>
              <a:t>Particle and nuclear astrophysics </a:t>
            </a:r>
            <a:endParaRPr lang="en-US" altLang="zh-CN" sz="9600" b="1" dirty="0">
              <a:solidFill>
                <a:srgbClr val="569E9A"/>
              </a:solidFill>
              <a:latin typeface="Franklin Gothic Medium Cond" pitchFamily="34" charset="0"/>
              <a:cs typeface="Arial" pitchFamily="34" charset="0"/>
            </a:endParaRPr>
          </a:p>
          <a:p>
            <a:pPr marL="257141" indent="-257141" defTabSz="685709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9600" b="1" dirty="0">
                <a:solidFill>
                  <a:srgbClr val="569E9A"/>
                </a:solidFill>
                <a:latin typeface="Franklin Gothic Medium Cond" pitchFamily="34" charset="0"/>
                <a:cs typeface="Arial" pitchFamily="34" charset="0"/>
              </a:rPr>
              <a:t>Cosmology</a:t>
            </a:r>
            <a:endParaRPr lang="en-US" sz="9600" b="1" dirty="0">
              <a:solidFill>
                <a:srgbClr val="569E9A"/>
              </a:solidFill>
              <a:latin typeface="Franklin Gothic Medium Cond" pitchFamily="34" charset="0"/>
              <a:cs typeface="Arial" pitchFamily="34" charset="0"/>
            </a:endParaRPr>
          </a:p>
          <a:p>
            <a:pPr marL="171427" indent="-171427" defTabSz="685709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sz="21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1F9705-B25A-42B1-BB7D-915CEB9FCFBB}"/>
              </a:ext>
            </a:extLst>
          </p:cNvPr>
          <p:cNvSpPr/>
          <p:nvPr/>
        </p:nvSpPr>
        <p:spPr>
          <a:xfrm>
            <a:off x="0" y="189"/>
            <a:ext cx="12192000" cy="845846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3" name="文本框 45">
            <a:extLst>
              <a:ext uri="{FF2B5EF4-FFF2-40B4-BE49-F238E27FC236}">
                <a16:creationId xmlns:a16="http://schemas.microsoft.com/office/drawing/2014/main" id="{34885696-3BD2-4E84-A20A-18C5AAF90AE2}"/>
              </a:ext>
            </a:extLst>
          </p:cNvPr>
          <p:cNvSpPr txBox="1"/>
          <p:nvPr/>
        </p:nvSpPr>
        <p:spPr>
          <a:xfrm>
            <a:off x="5048102" y="175065"/>
            <a:ext cx="1901176" cy="500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pPr algn="dist"/>
            <a:r>
              <a:rPr lang="zh-CN" altLang="en-US" sz="2655" dirty="0">
                <a:solidFill>
                  <a:schemeClr val="bg1"/>
                </a:solidFill>
              </a:rPr>
              <a:t>发文领域</a:t>
            </a:r>
            <a:endParaRPr lang="en-US" altLang="zh-CN" sz="2655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DD71C86-3480-43B4-B1A1-3D5B39BD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78" y="1428115"/>
            <a:ext cx="3413713" cy="46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B6BE53F6-7002-4716-A4DC-D355D5ED9F1A}"/>
              </a:ext>
            </a:extLst>
          </p:cNvPr>
          <p:cNvSpPr/>
          <p:nvPr/>
        </p:nvSpPr>
        <p:spPr>
          <a:xfrm>
            <a:off x="1243461" y="1187356"/>
            <a:ext cx="2709788" cy="4854540"/>
          </a:xfrm>
          <a:prstGeom prst="roundRect">
            <a:avLst>
              <a:gd name="adj" fmla="val 5592"/>
            </a:avLst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150000"/>
              </a:lnSpc>
            </a:pPr>
            <a:endParaRPr lang="en-US" altLang="zh-CN" sz="170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Chinese Physics C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Journal of Physics G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Journal of High Energy Physics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Physical Review D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European Physical Journal C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Nuclear Physics B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Physics Letter B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Physical Review C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ct val="200000"/>
              </a:lnSpc>
            </a:pPr>
            <a:r>
              <a:rPr lang="en-US" altLang="zh-CN" sz="1517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European Physical Journal A</a:t>
            </a:r>
            <a:endParaRPr lang="zh-CN" altLang="zh-CN" sz="1517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C5160AD0-CF94-4077-A393-9CB16051DDF4}"/>
              </a:ext>
            </a:extLst>
          </p:cNvPr>
          <p:cNvSpPr/>
          <p:nvPr/>
        </p:nvSpPr>
        <p:spPr>
          <a:xfrm>
            <a:off x="4881574" y="1644123"/>
            <a:ext cx="3262653" cy="4363629"/>
          </a:xfrm>
          <a:prstGeom prst="roundRect">
            <a:avLst>
              <a:gd name="adj" fmla="val 1729"/>
            </a:avLst>
          </a:prstGeom>
          <a:solidFill>
            <a:srgbClr val="00939F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ts val="3698"/>
              </a:lnSpc>
            </a:pPr>
            <a:r>
              <a:rPr lang="pt-BR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10/30 P Q2,    5/22 N Q1 </a:t>
            </a:r>
            <a:endParaRPr lang="zh-CN" altLang="zh-CN" sz="1517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pt-BR" altLang="zh-CN" sz="1517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12/30 P Q2,    6/22 N Q2</a:t>
            </a:r>
            <a:endParaRPr lang="zh-CN" altLang="zh-CN" sz="1517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5/30 P Q1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6/30 P Q1,                               17/84</a:t>
            </a:r>
            <a:r>
              <a:rPr lang="zh-CN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</a:t>
            </a:r>
            <a:r>
              <a:rPr lang="zh-CN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Q1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7/30 P Q2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14/30 P Q2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pt-BR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7/30 P Q1,     3/22 N Q1,    18/84 A Q1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                          7/22 Q2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pt-BR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13/30 P Q2,</a:t>
            </a: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 10/22 N Q2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213DE59-79B3-4B7D-AF6C-9B351D9B2743}"/>
              </a:ext>
            </a:extLst>
          </p:cNvPr>
          <p:cNvSpPr/>
          <p:nvPr/>
        </p:nvSpPr>
        <p:spPr>
          <a:xfrm>
            <a:off x="4093422" y="1640279"/>
            <a:ext cx="662304" cy="4363629"/>
          </a:xfrm>
          <a:prstGeom prst="roundRect">
            <a:avLst/>
          </a:prstGeom>
          <a:solidFill>
            <a:srgbClr val="00939F">
              <a:alpha val="1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3.6</a:t>
            </a:r>
            <a:endParaRPr lang="zh-CN" altLang="zh-CN" sz="1517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3.4</a:t>
            </a:r>
            <a:endParaRPr lang="zh-CN" altLang="zh-CN" sz="1517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5.0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4.6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4.2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2.5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4.4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3.2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2.6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6876B53-5CE9-431F-BFEB-C586F5BD3505}"/>
              </a:ext>
            </a:extLst>
          </p:cNvPr>
          <p:cNvSpPr/>
          <p:nvPr/>
        </p:nvSpPr>
        <p:spPr>
          <a:xfrm>
            <a:off x="9340784" y="1632589"/>
            <a:ext cx="1560552" cy="4371319"/>
          </a:xfrm>
          <a:prstGeom prst="roundRect">
            <a:avLst>
              <a:gd name="adj" fmla="val 3963"/>
            </a:avLst>
          </a:prstGeom>
          <a:solidFill>
            <a:srgbClr val="00939F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China</a:t>
            </a:r>
            <a:endParaRPr lang="zh-CN" altLang="zh-CN" sz="1517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England</a:t>
            </a:r>
            <a:endParaRPr lang="zh-CN" altLang="zh-CN" sz="1517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Italy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USA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Germany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Netherlands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Netherlands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USA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Germany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0DC8347-E0D9-4241-96BE-E20FA50F8C54}"/>
              </a:ext>
            </a:extLst>
          </p:cNvPr>
          <p:cNvSpPr/>
          <p:nvPr/>
        </p:nvSpPr>
        <p:spPr>
          <a:xfrm>
            <a:off x="215724" y="1670577"/>
            <a:ext cx="887565" cy="4373707"/>
          </a:xfrm>
          <a:prstGeom prst="roundRect">
            <a:avLst>
              <a:gd name="adj" fmla="val 7880"/>
            </a:avLst>
          </a:prstGeom>
          <a:solidFill>
            <a:schemeClr val="accent4">
              <a:lumMod val="60000"/>
              <a:lumOff val="40000"/>
              <a:alpha val="1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0.251</a:t>
            </a:r>
            <a:endParaRPr lang="zh-CN" altLang="zh-CN" sz="1517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2.124</a:t>
            </a:r>
            <a:endParaRPr lang="zh-CN" altLang="zh-CN" sz="1517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6.019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4.922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2.746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4.341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5.083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3.477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1.968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965F2C-B432-46F6-B25A-D2BED4C2AD8C}"/>
              </a:ext>
            </a:extLst>
          </p:cNvPr>
          <p:cNvSpPr txBox="1"/>
          <p:nvPr/>
        </p:nvSpPr>
        <p:spPr>
          <a:xfrm>
            <a:off x="224415" y="1149277"/>
            <a:ext cx="11967585" cy="55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en-US" altLang="zh-CN" sz="1517" dirty="0">
                <a:latin typeface="Franklin Gothic Demi Cond" panose="020B0706030402020204" pitchFamily="34" charset="0"/>
              </a:rPr>
              <a:t>2009JIF   </a:t>
            </a:r>
            <a:r>
              <a:rPr lang="en-US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                                                                                       </a:t>
            </a:r>
            <a:r>
              <a:rPr lang="en-US" altLang="zh-CN" sz="1517" dirty="0">
                <a:latin typeface="Franklin Gothic Demi Cond" panose="020B0706030402020204" pitchFamily="34" charset="0"/>
              </a:rPr>
              <a:t>2023JIF                 </a:t>
            </a:r>
            <a:r>
              <a:rPr lang="zh-CN" altLang="en-US" sz="1517" dirty="0">
                <a:latin typeface="Franklin Gothic Demi Cond" panose="020B0706030402020204" pitchFamily="34" charset="0"/>
              </a:rPr>
              <a:t>期刊影响因子分区                             </a:t>
            </a:r>
            <a:r>
              <a:rPr lang="en-US" altLang="zh-CN" sz="1517" dirty="0">
                <a:latin typeface="Franklin Gothic Demi Cond" panose="020B0706030402020204" pitchFamily="34" charset="0"/>
              </a:rPr>
              <a:t>2021&amp;2022</a:t>
            </a:r>
            <a:r>
              <a:rPr lang="zh-CN" altLang="en-US" sz="1517" dirty="0">
                <a:latin typeface="Franklin Gothic Demi Cond" panose="020B0706030402020204" pitchFamily="34" charset="0"/>
              </a:rPr>
              <a:t>发文</a:t>
            </a:r>
            <a:r>
              <a:rPr lang="en-US" altLang="zh-CN" sz="1517" dirty="0">
                <a:latin typeface="Franklin Gothic Demi Cond" panose="020B0706030402020204" pitchFamily="34" charset="0"/>
              </a:rPr>
              <a:t>               </a:t>
            </a:r>
            <a:r>
              <a:rPr lang="zh-CN" altLang="en-US" sz="1517" dirty="0">
                <a:latin typeface="Franklin Gothic Demi Cond" panose="020B0706030402020204" pitchFamily="34" charset="0"/>
              </a:rPr>
              <a:t>国家</a:t>
            </a:r>
            <a:r>
              <a:rPr lang="en-US" altLang="zh-CN" sz="1517" dirty="0">
                <a:latin typeface="Franklin Gothic Demi Cond" panose="020B0706030402020204" pitchFamily="34" charset="0"/>
              </a:rPr>
              <a:t>                     </a:t>
            </a:r>
            <a:r>
              <a:rPr lang="en-US" altLang="zh-CN" sz="1517" dirty="0">
                <a:latin typeface="Franklin Gothic Demi Cond" panose="020B0706030402020204" pitchFamily="34" charset="0"/>
                <a:ea typeface="等线" panose="02010600030101010101" pitchFamily="2" charset="-122"/>
              </a:rPr>
              <a:t>1</a:t>
            </a:r>
            <a:r>
              <a:rPr lang="en-US" altLang="zh-CN" sz="1517" baseline="30000" dirty="0">
                <a:latin typeface="Franklin Gothic Demi Cond" panose="020B0706030402020204" pitchFamily="34" charset="0"/>
                <a:ea typeface="等线" panose="02010600030101010101" pitchFamily="2" charset="-122"/>
              </a:rPr>
              <a:t>st</a:t>
            </a:r>
            <a:r>
              <a:rPr lang="en-US" altLang="zh-CN" sz="1517" dirty="0">
                <a:latin typeface="Franklin Gothic Demi Cond" panose="020B0706030402020204" pitchFamily="34" charset="0"/>
                <a:ea typeface="等线" panose="02010600030101010101" pitchFamily="2" charset="-122"/>
              </a:rPr>
              <a:t> JCR year</a:t>
            </a:r>
            <a:endParaRPr lang="en-US" altLang="zh-CN" sz="1517" dirty="0">
              <a:latin typeface="Franklin Gothic Demi Cond" panose="020B0706030402020204" pitchFamily="34" charset="0"/>
            </a:endParaRPr>
          </a:p>
          <a:p>
            <a:pPr fontAlgn="b"/>
            <a:r>
              <a:rPr lang="en-US" altLang="zh-CN" sz="1517" dirty="0">
                <a:latin typeface="Franklin Gothic Demi Cond" panose="020B07060304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zh-CN" sz="1707" dirty="0">
              <a:latin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27D4668-5502-47C9-9D1F-830202858B23}"/>
              </a:ext>
            </a:extLst>
          </p:cNvPr>
          <p:cNvSpPr/>
          <p:nvPr/>
        </p:nvSpPr>
        <p:spPr>
          <a:xfrm>
            <a:off x="11005504" y="1640279"/>
            <a:ext cx="919021" cy="4371319"/>
          </a:xfrm>
          <a:prstGeom prst="roundRect">
            <a:avLst>
              <a:gd name="adj" fmla="val 3963"/>
            </a:avLst>
          </a:prstGeom>
          <a:solidFill>
            <a:srgbClr val="00939F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2008</a:t>
            </a:r>
            <a:endParaRPr lang="zh-CN" altLang="zh-CN" sz="1517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1997</a:t>
            </a:r>
            <a:endParaRPr lang="zh-CN" altLang="zh-CN" sz="1517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2000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1997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1998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1997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1997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1997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1998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A251D6D-B2A4-4936-BB17-3902B6B4A362}"/>
              </a:ext>
            </a:extLst>
          </p:cNvPr>
          <p:cNvSpPr txBox="1"/>
          <p:nvPr/>
        </p:nvSpPr>
        <p:spPr>
          <a:xfrm>
            <a:off x="4093422" y="6245580"/>
            <a:ext cx="5523373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Franklin Gothic Demi Cond" panose="020B0706030402020204" pitchFamily="34" charset="0"/>
              </a:rPr>
              <a:t>P: Particle &amp; Field  N: Nuclear  A:   Astronomy &amp; Astrophysics 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Franklin Gothic Demi Cond" panose="020B0706030402020204" pitchFamily="34" charset="0"/>
              <a:ea typeface="等线" panose="02010600030101010101" pitchFamily="2" charset="-122"/>
            </a:endParaRPr>
          </a:p>
          <a:p>
            <a:pPr fontAlgn="b"/>
            <a:endParaRPr lang="zh-CN" altLang="zh-CN" sz="1707" dirty="0">
              <a:latin typeface="Arial" panose="020B060402020202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FEB5C85-66E1-48E6-81C4-FC97EE0AAF36}"/>
              </a:ext>
            </a:extLst>
          </p:cNvPr>
          <p:cNvSpPr/>
          <p:nvPr/>
        </p:nvSpPr>
        <p:spPr>
          <a:xfrm>
            <a:off x="8248394" y="1670577"/>
            <a:ext cx="988222" cy="4371319"/>
          </a:xfrm>
          <a:prstGeom prst="roundRect">
            <a:avLst>
              <a:gd name="adj" fmla="val 3963"/>
            </a:avLst>
          </a:prstGeom>
          <a:solidFill>
            <a:srgbClr val="00939F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572</a:t>
            </a:r>
            <a:endParaRPr lang="zh-CN" altLang="zh-CN" sz="1517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277</a:t>
            </a:r>
            <a:endParaRPr lang="zh-CN" altLang="zh-CN" sz="1517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5135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8040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2242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610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1417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1895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pPr fontAlgn="b">
              <a:lnSpc>
                <a:spcPts val="3698"/>
              </a:lnSpc>
            </a:pPr>
            <a:r>
              <a:rPr lang="en-US" altLang="zh-CN" sz="1517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571</a:t>
            </a:r>
            <a:endParaRPr lang="zh-CN" altLang="zh-CN" sz="1517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25D631C-8CE5-415A-978F-5D98C139CE2A}"/>
              </a:ext>
            </a:extLst>
          </p:cNvPr>
          <p:cNvSpPr/>
          <p:nvPr/>
        </p:nvSpPr>
        <p:spPr>
          <a:xfrm>
            <a:off x="0" y="-12354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16" name="文本框 45">
            <a:extLst>
              <a:ext uri="{FF2B5EF4-FFF2-40B4-BE49-F238E27FC236}">
                <a16:creationId xmlns:a16="http://schemas.microsoft.com/office/drawing/2014/main" id="{C78D91DE-E2AE-47DD-8D3A-CC92B9B01FC5}"/>
              </a:ext>
            </a:extLst>
          </p:cNvPr>
          <p:cNvSpPr txBox="1"/>
          <p:nvPr/>
        </p:nvSpPr>
        <p:spPr>
          <a:xfrm>
            <a:off x="4755726" y="150495"/>
            <a:ext cx="2325387" cy="500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pPr algn="dist"/>
            <a:r>
              <a:rPr lang="zh-CN" altLang="en-US" sz="2655" dirty="0">
                <a:solidFill>
                  <a:schemeClr val="bg1"/>
                </a:solidFill>
              </a:rPr>
              <a:t>影响因子</a:t>
            </a:r>
            <a:endParaRPr lang="en-US" altLang="zh-CN" sz="265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2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390343" y="1107675"/>
            <a:ext cx="1425390" cy="559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034" dirty="0">
                <a:solidFill>
                  <a:schemeClr val="accent3"/>
                </a:solidFill>
                <a:latin typeface="Franklin Gothic Demi Cond" panose="020B0706030402020204" pitchFamily="34" charset="0"/>
              </a:rPr>
              <a:t> </a:t>
            </a:r>
            <a:r>
              <a:rPr lang="zh-CN" altLang="en-US" sz="3034" b="1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编委会</a:t>
            </a:r>
            <a:endParaRPr lang="en-US" sz="3034" b="1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14975" y="1110649"/>
            <a:ext cx="342882" cy="20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707"/>
          </a:p>
        </p:txBody>
      </p:sp>
      <p:sp>
        <p:nvSpPr>
          <p:cNvPr id="41" name="Rectangle 38"/>
          <p:cNvSpPr/>
          <p:nvPr/>
        </p:nvSpPr>
        <p:spPr>
          <a:xfrm>
            <a:off x="5120198" y="1614938"/>
            <a:ext cx="34287" cy="274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1F9705-B25A-42B1-BB7D-915CEB9FCFBB}"/>
              </a:ext>
            </a:extLst>
          </p:cNvPr>
          <p:cNvSpPr/>
          <p:nvPr/>
        </p:nvSpPr>
        <p:spPr>
          <a:xfrm>
            <a:off x="0" y="189"/>
            <a:ext cx="12192000" cy="845846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3" name="文本框 45">
            <a:extLst>
              <a:ext uri="{FF2B5EF4-FFF2-40B4-BE49-F238E27FC236}">
                <a16:creationId xmlns:a16="http://schemas.microsoft.com/office/drawing/2014/main" id="{34885696-3BD2-4E84-A20A-18C5AAF90AE2}"/>
              </a:ext>
            </a:extLst>
          </p:cNvPr>
          <p:cNvSpPr txBox="1"/>
          <p:nvPr/>
        </p:nvSpPr>
        <p:spPr>
          <a:xfrm>
            <a:off x="4028597" y="175065"/>
            <a:ext cx="4265798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655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r>
              <a:rPr lang="zh-CN" altLang="en-US" dirty="0"/>
              <a:t>专业国际化的编委团队</a:t>
            </a:r>
            <a:endParaRPr lang="en-US" altLang="zh-CN" dirty="0"/>
          </a:p>
        </p:txBody>
      </p:sp>
      <p:sp>
        <p:nvSpPr>
          <p:cNvPr id="17" name="圆角矩形 12">
            <a:extLst>
              <a:ext uri="{FF2B5EF4-FFF2-40B4-BE49-F238E27FC236}">
                <a16:creationId xmlns:a16="http://schemas.microsoft.com/office/drawing/2014/main" id="{31D74616-A92D-4A30-85B3-9F260DA6AA73}"/>
              </a:ext>
            </a:extLst>
          </p:cNvPr>
          <p:cNvSpPr/>
          <p:nvPr/>
        </p:nvSpPr>
        <p:spPr>
          <a:xfrm>
            <a:off x="5495671" y="2652647"/>
            <a:ext cx="6932830" cy="879432"/>
          </a:xfrm>
          <a:prstGeom prst="roundRect">
            <a:avLst>
              <a:gd name="adj" fmla="val 10000"/>
            </a:avLst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</p:sp>
      <p:grpSp>
        <p:nvGrpSpPr>
          <p:cNvPr id="44" name="组 116" descr="顶部个人资料，含照片">
            <a:extLst>
              <a:ext uri="{FF2B5EF4-FFF2-40B4-BE49-F238E27FC236}">
                <a16:creationId xmlns:a16="http://schemas.microsoft.com/office/drawing/2014/main" id="{2402FD7E-52AE-45CE-949E-36DC4A967E01}"/>
              </a:ext>
            </a:extLst>
          </p:cNvPr>
          <p:cNvGrpSpPr/>
          <p:nvPr/>
        </p:nvGrpSpPr>
        <p:grpSpPr>
          <a:xfrm>
            <a:off x="1891621" y="1790418"/>
            <a:ext cx="2773148" cy="1466631"/>
            <a:chOff x="4393810" y="2038326"/>
            <a:chExt cx="3404380" cy="990644"/>
          </a:xfrm>
        </p:grpSpPr>
        <p:pic>
          <p:nvPicPr>
            <p:cNvPr id="45" name="图片 44" descr="阴影">
              <a:extLst>
                <a:ext uri="{FF2B5EF4-FFF2-40B4-BE49-F238E27FC236}">
                  <a16:creationId xmlns:a16="http://schemas.microsoft.com/office/drawing/2014/main" id="{F4C59BDF-98A2-45E6-82F7-22CBDBE9D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62187" r="9778" b="8282"/>
            <a:stretch/>
          </p:blipFill>
          <p:spPr>
            <a:xfrm>
              <a:off x="4393810" y="2327786"/>
              <a:ext cx="3404380" cy="701184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F4BFBD8C-75E9-4605-BA7B-E4D7FF03678C}"/>
                </a:ext>
              </a:extLst>
            </p:cNvPr>
            <p:cNvSpPr/>
            <p:nvPr/>
          </p:nvSpPr>
          <p:spPr>
            <a:xfrm>
              <a:off x="4770470" y="2038326"/>
              <a:ext cx="2880000" cy="684000"/>
            </a:xfrm>
            <a:prstGeom prst="rect">
              <a:avLst/>
            </a:prstGeom>
            <a:solidFill>
              <a:srgbClr val="00939F"/>
            </a:solidFill>
            <a:ln>
              <a:solidFill>
                <a:srgbClr val="00939F"/>
              </a:solidFill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19960" tIns="5080" rIns="5080" bIns="5080" numCol="1" spcCol="1270" rtlCol="0" anchor="ctr" anchorCtr="0">
              <a:noAutofit/>
            </a:bodyPr>
            <a:lstStyle/>
            <a:p>
              <a:pPr defTabSz="298623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9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        </a:t>
              </a:r>
              <a:r>
                <a: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王贻芳</a:t>
              </a:r>
              <a:r>
                <a:rPr lang="en-US" altLang="zh-CN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en-US" altLang="zh-CN" sz="9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                    </a:t>
              </a:r>
            </a:p>
            <a:p>
              <a:pPr defTabSz="298623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300" b="1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     </a:t>
              </a:r>
              <a:r>
                <a:rPr lang="en-US" altLang="zh-CN" sz="1300" b="1" dirty="0" err="1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Yifang</a:t>
              </a:r>
              <a:r>
                <a:rPr lang="en-US" altLang="zh-CN" sz="1300" b="1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Wang</a:t>
              </a:r>
              <a:br>
                <a:rPr lang="zh-CN" altLang="en-US" sz="1300" b="1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9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        </a:t>
              </a:r>
              <a:r>
                <a:rPr lang="en-US" altLang="zh-CN" sz="9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Editor-in-Chief</a:t>
              </a:r>
              <a:endParaRPr lang="en-US" altLang="zh-CN" sz="7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defTabSz="298623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          IHEP</a:t>
              </a:r>
              <a:endParaRPr lang="zh-CN" altLang="en-US" sz="7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50" name="组 131" descr="层次结构级别 3 项目 1">
            <a:extLst>
              <a:ext uri="{FF2B5EF4-FFF2-40B4-BE49-F238E27FC236}">
                <a16:creationId xmlns:a16="http://schemas.microsoft.com/office/drawing/2014/main" id="{9A1F7B6A-C215-4937-B367-0B9DA0C85085}"/>
              </a:ext>
            </a:extLst>
          </p:cNvPr>
          <p:cNvGrpSpPr/>
          <p:nvPr/>
        </p:nvGrpSpPr>
        <p:grpSpPr>
          <a:xfrm>
            <a:off x="968221" y="2951080"/>
            <a:ext cx="2196194" cy="2191466"/>
            <a:chOff x="477836" y="3827857"/>
            <a:chExt cx="1625659" cy="1471936"/>
          </a:xfrm>
        </p:grpSpPr>
        <p:cxnSp>
          <p:nvCxnSpPr>
            <p:cNvPr id="51" name="连接符：肘形 5">
              <a:extLst>
                <a:ext uri="{FF2B5EF4-FFF2-40B4-BE49-F238E27FC236}">
                  <a16:creationId xmlns:a16="http://schemas.microsoft.com/office/drawing/2014/main" id="{5B229C61-1000-449D-8E65-21B31AFDD8AF}"/>
                </a:ext>
              </a:extLst>
            </p:cNvPr>
            <p:cNvCxnSpPr>
              <a:cxnSpLocks/>
              <a:stCxn id="54" idx="4"/>
              <a:endCxn id="56" idx="1"/>
            </p:cNvCxnSpPr>
            <p:nvPr/>
          </p:nvCxnSpPr>
          <p:spPr>
            <a:xfrm rot="16200000" flipH="1">
              <a:off x="644254" y="4535371"/>
              <a:ext cx="304631" cy="155553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组 118" descr="个人资料，含照片">
              <a:extLst>
                <a:ext uri="{FF2B5EF4-FFF2-40B4-BE49-F238E27FC236}">
                  <a16:creationId xmlns:a16="http://schemas.microsoft.com/office/drawing/2014/main" id="{1D8B81F0-1EF1-4E3F-85A2-E55C2BDB4459}"/>
                </a:ext>
              </a:extLst>
            </p:cNvPr>
            <p:cNvGrpSpPr/>
            <p:nvPr/>
          </p:nvGrpSpPr>
          <p:grpSpPr>
            <a:xfrm>
              <a:off x="477836" y="3827857"/>
              <a:ext cx="1625659" cy="880374"/>
              <a:chOff x="477836" y="3827857"/>
              <a:chExt cx="1625659" cy="880374"/>
            </a:xfrm>
          </p:grpSpPr>
          <p:pic>
            <p:nvPicPr>
              <p:cNvPr id="57" name="图片 56" descr="阴影">
                <a:extLst>
                  <a:ext uri="{FF2B5EF4-FFF2-40B4-BE49-F238E27FC236}">
                    <a16:creationId xmlns:a16="http://schemas.microsoft.com/office/drawing/2014/main" id="{D9AA08AB-2D09-4E5E-84FB-DDA7CA36B0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477836" y="4007047"/>
                <a:ext cx="1625659" cy="701184"/>
              </a:xfrm>
              <a:prstGeom prst="rect">
                <a:avLst/>
              </a:prstGeom>
            </p:spPr>
          </p:pic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35A18638-3B6F-4BE7-A851-2840C954C0DE}"/>
                  </a:ext>
                </a:extLst>
              </p:cNvPr>
              <p:cNvSpPr/>
              <p:nvPr/>
            </p:nvSpPr>
            <p:spPr>
              <a:xfrm>
                <a:off x="612001" y="3827857"/>
                <a:ext cx="1332000" cy="57406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719960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</a:t>
                </a:r>
                <a:endPara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</a:t>
                </a: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吕才典</a:t>
                </a: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     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200" b="1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</a:t>
                </a:r>
                <a:r>
                  <a:rPr lang="en-US" altLang="zh-CN" sz="1200" b="1" dirty="0" err="1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Caidian</a:t>
                </a:r>
                <a:r>
                  <a:rPr lang="en-US" altLang="zh-CN" sz="1200" b="1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200" b="1" dirty="0" err="1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Lv</a:t>
                </a:r>
                <a:endParaRPr lang="en-US" altLang="zh-CN" sz="1200" b="1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Associate EIC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</a:t>
                </a:r>
                <a:r>
                  <a:rPr lang="en-US" altLang="zh-CN" sz="7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IHEP</a:t>
                </a: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endParaRPr lang="zh-CN" altLang="en-US" sz="7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grpSp>
          <p:nvGrpSpPr>
            <p:cNvPr id="53" name="组 119" descr="个人资料，不含照片">
              <a:extLst>
                <a:ext uri="{FF2B5EF4-FFF2-40B4-BE49-F238E27FC236}">
                  <a16:creationId xmlns:a16="http://schemas.microsoft.com/office/drawing/2014/main" id="{EA713132-B4C0-4118-809D-7BC7799B3BC9}"/>
                </a:ext>
              </a:extLst>
            </p:cNvPr>
            <p:cNvGrpSpPr/>
            <p:nvPr/>
          </p:nvGrpSpPr>
          <p:grpSpPr>
            <a:xfrm>
              <a:off x="743102" y="4531463"/>
              <a:ext cx="1200900" cy="768330"/>
              <a:chOff x="743102" y="4531463"/>
              <a:chExt cx="1200900" cy="768330"/>
            </a:xfrm>
          </p:grpSpPr>
          <p:pic>
            <p:nvPicPr>
              <p:cNvPr id="55" name="图片 54" descr="阴影">
                <a:extLst>
                  <a:ext uri="{FF2B5EF4-FFF2-40B4-BE49-F238E27FC236}">
                    <a16:creationId xmlns:a16="http://schemas.microsoft.com/office/drawing/2014/main" id="{90F021DD-1D86-4694-AC2D-D193A9CD9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743102" y="4598609"/>
                <a:ext cx="1200899" cy="701184"/>
              </a:xfrm>
              <a:prstGeom prst="rect">
                <a:avLst/>
              </a:prstGeom>
            </p:spPr>
          </p:pic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968FD622-DBE5-4C37-AC23-C3CACF8DDB23}"/>
                  </a:ext>
                </a:extLst>
              </p:cNvPr>
              <p:cNvSpPr/>
              <p:nvPr/>
            </p:nvSpPr>
            <p:spPr>
              <a:xfrm>
                <a:off x="874346" y="4531463"/>
                <a:ext cx="1069656" cy="468000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143992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000" b="1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</a:t>
                </a:r>
                <a:r>
                  <a:rPr lang="en-US" altLang="zh-CN" sz="1200" b="1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Particles Theory</a:t>
                </a:r>
                <a:endParaRPr lang="zh-CN" altLang="en-US" sz="1399" b="1" spc="-76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sp>
          <p:nvSpPr>
            <p:cNvPr id="54" name="椭圆形 1">
              <a:extLst>
                <a:ext uri="{FF2B5EF4-FFF2-40B4-BE49-F238E27FC236}">
                  <a16:creationId xmlns:a16="http://schemas.microsoft.com/office/drawing/2014/main" id="{3378F222-A14F-4568-88BE-D90B729FC6B4}"/>
                </a:ext>
              </a:extLst>
            </p:cNvPr>
            <p:cNvSpPr/>
            <p:nvPr/>
          </p:nvSpPr>
          <p:spPr>
            <a:xfrm>
              <a:off x="682793" y="4388832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sz="1707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pic>
        <p:nvPicPr>
          <p:cNvPr id="59" name="图片 58" descr="_DSC6459.jpg">
            <a:extLst>
              <a:ext uri="{FF2B5EF4-FFF2-40B4-BE49-F238E27FC236}">
                <a16:creationId xmlns:a16="http://schemas.microsoft.com/office/drawing/2014/main" id="{702CCCDD-097A-42E3-8FAB-F93D3B092E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 b="3486"/>
          <a:stretch/>
        </p:blipFill>
        <p:spPr>
          <a:xfrm>
            <a:off x="1266370" y="3026034"/>
            <a:ext cx="563232" cy="732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组 131" descr="层次结构级别 3 项目 1">
            <a:extLst>
              <a:ext uri="{FF2B5EF4-FFF2-40B4-BE49-F238E27FC236}">
                <a16:creationId xmlns:a16="http://schemas.microsoft.com/office/drawing/2014/main" id="{1CBA584D-55CF-41FF-BA99-2EE3AFEC71E8}"/>
              </a:ext>
            </a:extLst>
          </p:cNvPr>
          <p:cNvGrpSpPr/>
          <p:nvPr/>
        </p:nvGrpSpPr>
        <p:grpSpPr>
          <a:xfrm>
            <a:off x="968221" y="4787795"/>
            <a:ext cx="2196194" cy="2191466"/>
            <a:chOff x="477836" y="3827857"/>
            <a:chExt cx="1625659" cy="1471936"/>
          </a:xfrm>
        </p:grpSpPr>
        <p:cxnSp>
          <p:nvCxnSpPr>
            <p:cNvPr id="61" name="连接符：肘形 5">
              <a:extLst>
                <a:ext uri="{FF2B5EF4-FFF2-40B4-BE49-F238E27FC236}">
                  <a16:creationId xmlns:a16="http://schemas.microsoft.com/office/drawing/2014/main" id="{6663872A-8708-4E01-9DB3-BD94D5199F41}"/>
                </a:ext>
              </a:extLst>
            </p:cNvPr>
            <p:cNvCxnSpPr>
              <a:cxnSpLocks/>
              <a:stCxn id="64" idx="4"/>
              <a:endCxn id="66" idx="1"/>
            </p:cNvCxnSpPr>
            <p:nvPr/>
          </p:nvCxnSpPr>
          <p:spPr>
            <a:xfrm rot="16200000" flipH="1">
              <a:off x="644254" y="4535371"/>
              <a:ext cx="304631" cy="155553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组 118" descr="个人资料，含照片">
              <a:extLst>
                <a:ext uri="{FF2B5EF4-FFF2-40B4-BE49-F238E27FC236}">
                  <a16:creationId xmlns:a16="http://schemas.microsoft.com/office/drawing/2014/main" id="{92D2FBEB-530C-4BD1-877E-164EBC368066}"/>
                </a:ext>
              </a:extLst>
            </p:cNvPr>
            <p:cNvGrpSpPr/>
            <p:nvPr/>
          </p:nvGrpSpPr>
          <p:grpSpPr>
            <a:xfrm>
              <a:off x="477836" y="3827857"/>
              <a:ext cx="1625659" cy="880374"/>
              <a:chOff x="477836" y="3827857"/>
              <a:chExt cx="1625659" cy="880374"/>
            </a:xfrm>
          </p:grpSpPr>
          <p:pic>
            <p:nvPicPr>
              <p:cNvPr id="67" name="图片 66" descr="阴影">
                <a:extLst>
                  <a:ext uri="{FF2B5EF4-FFF2-40B4-BE49-F238E27FC236}">
                    <a16:creationId xmlns:a16="http://schemas.microsoft.com/office/drawing/2014/main" id="{6B1A2893-AFE1-4F48-B04C-C1A60B7BA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477836" y="4007047"/>
                <a:ext cx="1625659" cy="701184"/>
              </a:xfrm>
              <a:prstGeom prst="rect">
                <a:avLst/>
              </a:prstGeom>
            </p:spPr>
          </p:pic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8503B2A5-BCEE-4A6C-B60D-6CFD2BDAADD8}"/>
                  </a:ext>
                </a:extLst>
              </p:cNvPr>
              <p:cNvSpPr/>
              <p:nvPr/>
            </p:nvSpPr>
            <p:spPr>
              <a:xfrm>
                <a:off x="612001" y="3827857"/>
                <a:ext cx="1332000" cy="57406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719960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     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rPr>
                  <a:t>    </a:t>
                </a: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李海波</a:t>
                </a: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     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</a:t>
                </a:r>
                <a:r>
                  <a:rPr lang="en-US" altLang="zh-CN" sz="1000" b="1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Haibo</a:t>
                </a: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Li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Associate EIC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</a:t>
                </a:r>
                <a:r>
                  <a:rPr lang="en-US" altLang="zh-CN" sz="7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IHEP</a:t>
                </a: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endParaRPr lang="zh-CN" altLang="en-US" sz="7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grpSp>
          <p:nvGrpSpPr>
            <p:cNvPr id="63" name="组 119" descr="个人资料，不含照片">
              <a:extLst>
                <a:ext uri="{FF2B5EF4-FFF2-40B4-BE49-F238E27FC236}">
                  <a16:creationId xmlns:a16="http://schemas.microsoft.com/office/drawing/2014/main" id="{D9380EC0-C319-40D4-9B4D-E3B502D19ED2}"/>
                </a:ext>
              </a:extLst>
            </p:cNvPr>
            <p:cNvGrpSpPr/>
            <p:nvPr/>
          </p:nvGrpSpPr>
          <p:grpSpPr>
            <a:xfrm>
              <a:off x="743102" y="4531463"/>
              <a:ext cx="1259317" cy="768330"/>
              <a:chOff x="743102" y="4531463"/>
              <a:chExt cx="1259317" cy="768330"/>
            </a:xfrm>
          </p:grpSpPr>
          <p:pic>
            <p:nvPicPr>
              <p:cNvPr id="65" name="图片 64" descr="阴影">
                <a:extLst>
                  <a:ext uri="{FF2B5EF4-FFF2-40B4-BE49-F238E27FC236}">
                    <a16:creationId xmlns:a16="http://schemas.microsoft.com/office/drawing/2014/main" id="{62D0B6A3-B2F6-4388-BB6B-CB9B06BC3E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743102" y="4598609"/>
                <a:ext cx="1200899" cy="701184"/>
              </a:xfrm>
              <a:prstGeom prst="rect">
                <a:avLst/>
              </a:prstGeom>
            </p:spPr>
          </p:pic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54B3DB32-E9DB-45EC-AB3C-504E558294FA}"/>
                  </a:ext>
                </a:extLst>
              </p:cNvPr>
              <p:cNvSpPr/>
              <p:nvPr/>
            </p:nvSpPr>
            <p:spPr>
              <a:xfrm>
                <a:off x="874346" y="4531463"/>
                <a:ext cx="1128073" cy="468000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143992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200" b="1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Particle Experiment</a:t>
                </a:r>
                <a:endParaRPr lang="zh-CN" altLang="en-US" sz="1399" b="1" spc="-76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sp>
          <p:nvSpPr>
            <p:cNvPr id="64" name="椭圆形 1">
              <a:extLst>
                <a:ext uri="{FF2B5EF4-FFF2-40B4-BE49-F238E27FC236}">
                  <a16:creationId xmlns:a16="http://schemas.microsoft.com/office/drawing/2014/main" id="{ECAAD079-369C-43A6-A225-B7D1FEEC2F98}"/>
                </a:ext>
              </a:extLst>
            </p:cNvPr>
            <p:cNvSpPr/>
            <p:nvPr/>
          </p:nvSpPr>
          <p:spPr>
            <a:xfrm>
              <a:off x="682793" y="4388832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sz="1707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69" name="组 131" descr="层次结构级别 3 项目 1">
            <a:extLst>
              <a:ext uri="{FF2B5EF4-FFF2-40B4-BE49-F238E27FC236}">
                <a16:creationId xmlns:a16="http://schemas.microsoft.com/office/drawing/2014/main" id="{D3CC616A-A282-4202-BC44-76C5974D30D9}"/>
              </a:ext>
            </a:extLst>
          </p:cNvPr>
          <p:cNvGrpSpPr/>
          <p:nvPr/>
        </p:nvGrpSpPr>
        <p:grpSpPr>
          <a:xfrm>
            <a:off x="3300964" y="2968248"/>
            <a:ext cx="2196193" cy="2191463"/>
            <a:chOff x="477836" y="3827858"/>
            <a:chExt cx="1625659" cy="1471935"/>
          </a:xfrm>
        </p:grpSpPr>
        <p:cxnSp>
          <p:nvCxnSpPr>
            <p:cNvPr id="70" name="连接符：肘形 5">
              <a:extLst>
                <a:ext uri="{FF2B5EF4-FFF2-40B4-BE49-F238E27FC236}">
                  <a16:creationId xmlns:a16="http://schemas.microsoft.com/office/drawing/2014/main" id="{AABF7BC5-708D-4D05-8124-2E3512D8A2E7}"/>
                </a:ext>
              </a:extLst>
            </p:cNvPr>
            <p:cNvCxnSpPr>
              <a:cxnSpLocks/>
              <a:stCxn id="73" idx="4"/>
              <a:endCxn id="75" idx="1"/>
            </p:cNvCxnSpPr>
            <p:nvPr/>
          </p:nvCxnSpPr>
          <p:spPr>
            <a:xfrm rot="16200000" flipH="1">
              <a:off x="644254" y="4535371"/>
              <a:ext cx="304631" cy="155553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组 118" descr="个人资料，含照片">
              <a:extLst>
                <a:ext uri="{FF2B5EF4-FFF2-40B4-BE49-F238E27FC236}">
                  <a16:creationId xmlns:a16="http://schemas.microsoft.com/office/drawing/2014/main" id="{7A5C98BC-74AF-48E4-B0ED-C9CF75C0653C}"/>
                </a:ext>
              </a:extLst>
            </p:cNvPr>
            <p:cNvGrpSpPr/>
            <p:nvPr/>
          </p:nvGrpSpPr>
          <p:grpSpPr>
            <a:xfrm>
              <a:off x="477836" y="3827858"/>
              <a:ext cx="1625659" cy="880373"/>
              <a:chOff x="477836" y="3827858"/>
              <a:chExt cx="1625659" cy="880373"/>
            </a:xfrm>
          </p:grpSpPr>
          <p:pic>
            <p:nvPicPr>
              <p:cNvPr id="76" name="图片 75" descr="阴影">
                <a:extLst>
                  <a:ext uri="{FF2B5EF4-FFF2-40B4-BE49-F238E27FC236}">
                    <a16:creationId xmlns:a16="http://schemas.microsoft.com/office/drawing/2014/main" id="{38DA9B5C-23E6-4994-A45F-38AAE7C46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477836" y="4007047"/>
                <a:ext cx="1625659" cy="701184"/>
              </a:xfrm>
              <a:prstGeom prst="rect">
                <a:avLst/>
              </a:prstGeom>
            </p:spPr>
          </p:pic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5CD748D5-0EE5-4BAC-B86E-563E2828CD47}"/>
                  </a:ext>
                </a:extLst>
              </p:cNvPr>
              <p:cNvSpPr/>
              <p:nvPr/>
            </p:nvSpPr>
            <p:spPr>
              <a:xfrm>
                <a:off x="612001" y="3827858"/>
                <a:ext cx="1371972" cy="574062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719960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     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</a:t>
                </a: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左维</a:t>
                </a:r>
                <a:endPara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Wei </a:t>
                </a:r>
                <a:r>
                  <a:rPr lang="en-US" altLang="zh-CN" sz="1000" b="1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Zuo</a:t>
                </a:r>
                <a:endPara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Associate EIC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</a:t>
                </a:r>
                <a:r>
                  <a:rPr lang="en-US" altLang="zh-CN" sz="7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IMP</a:t>
                </a: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endParaRPr lang="zh-CN" altLang="en-US" sz="7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grpSp>
          <p:nvGrpSpPr>
            <p:cNvPr id="72" name="组 119" descr="个人资料，不含照片">
              <a:extLst>
                <a:ext uri="{FF2B5EF4-FFF2-40B4-BE49-F238E27FC236}">
                  <a16:creationId xmlns:a16="http://schemas.microsoft.com/office/drawing/2014/main" id="{759D97D4-E109-4FBB-9E2F-6395E38A7126}"/>
                </a:ext>
              </a:extLst>
            </p:cNvPr>
            <p:cNvGrpSpPr/>
            <p:nvPr/>
          </p:nvGrpSpPr>
          <p:grpSpPr>
            <a:xfrm>
              <a:off x="743102" y="4531463"/>
              <a:ext cx="1200900" cy="768330"/>
              <a:chOff x="743102" y="4531463"/>
              <a:chExt cx="1200900" cy="768330"/>
            </a:xfrm>
          </p:grpSpPr>
          <p:pic>
            <p:nvPicPr>
              <p:cNvPr id="74" name="图片 73" descr="阴影">
                <a:extLst>
                  <a:ext uri="{FF2B5EF4-FFF2-40B4-BE49-F238E27FC236}">
                    <a16:creationId xmlns:a16="http://schemas.microsoft.com/office/drawing/2014/main" id="{F0EB0256-E849-42DF-A3C0-5A8435FBC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743102" y="4598609"/>
                <a:ext cx="1200899" cy="701184"/>
              </a:xfrm>
              <a:prstGeom prst="rect">
                <a:avLst/>
              </a:prstGeom>
            </p:spPr>
          </p:pic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673692E0-6C66-4879-BD60-C9D4818D7798}"/>
                  </a:ext>
                </a:extLst>
              </p:cNvPr>
              <p:cNvSpPr/>
              <p:nvPr/>
            </p:nvSpPr>
            <p:spPr>
              <a:xfrm>
                <a:off x="874346" y="4531463"/>
                <a:ext cx="1069656" cy="468000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143992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800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 </a:t>
                </a:r>
                <a:r>
                  <a:rPr lang="en-US" altLang="zh-CN" sz="1200" b="1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Nuclear  Theory</a:t>
                </a:r>
                <a:endParaRPr lang="zh-CN" altLang="en-US" sz="1200" b="1" spc="-76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sp>
          <p:nvSpPr>
            <p:cNvPr id="73" name="椭圆形 1">
              <a:extLst>
                <a:ext uri="{FF2B5EF4-FFF2-40B4-BE49-F238E27FC236}">
                  <a16:creationId xmlns:a16="http://schemas.microsoft.com/office/drawing/2014/main" id="{EDAC8DFF-CD51-4B74-8D2B-93549CCF7A13}"/>
                </a:ext>
              </a:extLst>
            </p:cNvPr>
            <p:cNvSpPr/>
            <p:nvPr/>
          </p:nvSpPr>
          <p:spPr>
            <a:xfrm>
              <a:off x="682793" y="4388832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sz="1707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78" name="组 131" descr="层次结构级别 3 项目 1">
            <a:extLst>
              <a:ext uri="{FF2B5EF4-FFF2-40B4-BE49-F238E27FC236}">
                <a16:creationId xmlns:a16="http://schemas.microsoft.com/office/drawing/2014/main" id="{65706402-71FC-4B9A-B860-2247298FB552}"/>
              </a:ext>
            </a:extLst>
          </p:cNvPr>
          <p:cNvGrpSpPr/>
          <p:nvPr/>
        </p:nvGrpSpPr>
        <p:grpSpPr>
          <a:xfrm>
            <a:off x="3300569" y="4796380"/>
            <a:ext cx="2249237" cy="2191463"/>
            <a:chOff x="477836" y="3827858"/>
            <a:chExt cx="1625659" cy="1471935"/>
          </a:xfrm>
        </p:grpSpPr>
        <p:cxnSp>
          <p:nvCxnSpPr>
            <p:cNvPr id="79" name="连接符：肘形 5">
              <a:extLst>
                <a:ext uri="{FF2B5EF4-FFF2-40B4-BE49-F238E27FC236}">
                  <a16:creationId xmlns:a16="http://schemas.microsoft.com/office/drawing/2014/main" id="{A3511846-FF32-4FED-B973-54A67BE39577}"/>
                </a:ext>
              </a:extLst>
            </p:cNvPr>
            <p:cNvCxnSpPr>
              <a:cxnSpLocks/>
              <a:stCxn id="82" idx="4"/>
              <a:endCxn id="84" idx="1"/>
            </p:cNvCxnSpPr>
            <p:nvPr/>
          </p:nvCxnSpPr>
          <p:spPr>
            <a:xfrm rot="16200000" flipH="1">
              <a:off x="644254" y="4535370"/>
              <a:ext cx="304631" cy="155553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组 118" descr="个人资料，含照片">
              <a:extLst>
                <a:ext uri="{FF2B5EF4-FFF2-40B4-BE49-F238E27FC236}">
                  <a16:creationId xmlns:a16="http://schemas.microsoft.com/office/drawing/2014/main" id="{BFCFF6DF-14B9-4AB3-9924-F782B20E0655}"/>
                </a:ext>
              </a:extLst>
            </p:cNvPr>
            <p:cNvGrpSpPr/>
            <p:nvPr/>
          </p:nvGrpSpPr>
          <p:grpSpPr>
            <a:xfrm>
              <a:off x="477836" y="3827858"/>
              <a:ext cx="1625659" cy="880373"/>
              <a:chOff x="477836" y="3827858"/>
              <a:chExt cx="1625659" cy="880373"/>
            </a:xfrm>
          </p:grpSpPr>
          <p:pic>
            <p:nvPicPr>
              <p:cNvPr id="85" name="图片 84" descr="阴影">
                <a:extLst>
                  <a:ext uri="{FF2B5EF4-FFF2-40B4-BE49-F238E27FC236}">
                    <a16:creationId xmlns:a16="http://schemas.microsoft.com/office/drawing/2014/main" id="{AA2DDAA1-D047-4D91-A78F-9C550AB33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477836" y="4007047"/>
                <a:ext cx="1625659" cy="701184"/>
              </a:xfrm>
              <a:prstGeom prst="rect">
                <a:avLst/>
              </a:prstGeom>
            </p:spPr>
          </p:pic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5BF3F1AB-4030-4BDB-9C57-7BC1B1D6920E}"/>
                  </a:ext>
                </a:extLst>
              </p:cNvPr>
              <p:cNvSpPr/>
              <p:nvPr/>
            </p:nvSpPr>
            <p:spPr>
              <a:xfrm>
                <a:off x="612001" y="3827858"/>
                <a:ext cx="1332000" cy="574062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719960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       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周小红</a:t>
                </a:r>
                <a:endPara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000" b="1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Xiaohong</a:t>
                </a: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Zhou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Associate EIC</a:t>
                </a:r>
              </a:p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7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IMP</a:t>
                </a: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br>
                  <a:rPr lang="zh-CN" altLang="en-US" sz="900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endParaRPr lang="zh-CN" altLang="en-US" sz="7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grpSp>
          <p:nvGrpSpPr>
            <p:cNvPr id="81" name="组 119" descr="个人资料，不含照片">
              <a:extLst>
                <a:ext uri="{FF2B5EF4-FFF2-40B4-BE49-F238E27FC236}">
                  <a16:creationId xmlns:a16="http://schemas.microsoft.com/office/drawing/2014/main" id="{60B6091E-DE62-4939-B2D4-168A75E16C81}"/>
                </a:ext>
              </a:extLst>
            </p:cNvPr>
            <p:cNvGrpSpPr/>
            <p:nvPr/>
          </p:nvGrpSpPr>
          <p:grpSpPr>
            <a:xfrm>
              <a:off x="743102" y="4531463"/>
              <a:ext cx="1322340" cy="768330"/>
              <a:chOff x="743102" y="4531463"/>
              <a:chExt cx="1322340" cy="768330"/>
            </a:xfrm>
          </p:grpSpPr>
          <p:pic>
            <p:nvPicPr>
              <p:cNvPr id="83" name="图片 82" descr="阴影">
                <a:extLst>
                  <a:ext uri="{FF2B5EF4-FFF2-40B4-BE49-F238E27FC236}">
                    <a16:creationId xmlns:a16="http://schemas.microsoft.com/office/drawing/2014/main" id="{E6A9B910-1B80-44F6-A6E9-32DBBB7C6F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67" t="62187" r="9778" b="8282"/>
              <a:stretch/>
            </p:blipFill>
            <p:spPr>
              <a:xfrm>
                <a:off x="743102" y="4598609"/>
                <a:ext cx="1200899" cy="701184"/>
              </a:xfrm>
              <a:prstGeom prst="rect">
                <a:avLst/>
              </a:prstGeom>
            </p:spPr>
          </p:pic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47A15424-400B-4090-BD56-2FED3EB59014}"/>
                  </a:ext>
                </a:extLst>
              </p:cNvPr>
              <p:cNvSpPr/>
              <p:nvPr/>
            </p:nvSpPr>
            <p:spPr>
              <a:xfrm>
                <a:off x="874346" y="4531463"/>
                <a:ext cx="1191096" cy="468000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flat" dir="t"/>
              </a:scene3d>
              <a:sp3d prstMaterial="dkEdge"/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143992" tIns="5080" rIns="5080" bIns="5080" numCol="1" spcCol="1270" rtlCol="0" anchor="ctr" anchorCtr="0">
                <a:noAutofit/>
              </a:bodyPr>
              <a:lstStyle/>
              <a:p>
                <a:pPr defTabSz="29862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800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  </a:t>
                </a:r>
                <a:r>
                  <a:rPr lang="en-US" altLang="zh-CN" sz="1200" b="1" spc="-76" dirty="0">
                    <a:solidFill>
                      <a:schemeClr val="tx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Nuclear  Experiment</a:t>
                </a:r>
                <a:endParaRPr lang="zh-CN" altLang="en-US" sz="1200" b="1" spc="-76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sp>
          <p:nvSpPr>
            <p:cNvPr id="82" name="椭圆形 1">
              <a:extLst>
                <a:ext uri="{FF2B5EF4-FFF2-40B4-BE49-F238E27FC236}">
                  <a16:creationId xmlns:a16="http://schemas.microsoft.com/office/drawing/2014/main" id="{4BAFD261-6DB8-4D1D-BB92-DC9E4EB44B40}"/>
                </a:ext>
              </a:extLst>
            </p:cNvPr>
            <p:cNvSpPr/>
            <p:nvPr/>
          </p:nvSpPr>
          <p:spPr>
            <a:xfrm>
              <a:off x="682793" y="4388832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 sz="1707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pic>
        <p:nvPicPr>
          <p:cNvPr id="87" name="Picture 4">
            <a:extLst>
              <a:ext uri="{FF2B5EF4-FFF2-40B4-BE49-F238E27FC236}">
                <a16:creationId xmlns:a16="http://schemas.microsoft.com/office/drawing/2014/main" id="{B5D590C7-D1DB-4593-ABC1-3025C0AFA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r="9027"/>
          <a:stretch/>
        </p:blipFill>
        <p:spPr bwMode="auto">
          <a:xfrm>
            <a:off x="1245110" y="4837561"/>
            <a:ext cx="559223" cy="7551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ECC363D-751C-49FD-A947-E8943BEE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577851" y="3018012"/>
            <a:ext cx="551250" cy="7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7">
            <a:extLst>
              <a:ext uri="{FF2B5EF4-FFF2-40B4-BE49-F238E27FC236}">
                <a16:creationId xmlns:a16="http://schemas.microsoft.com/office/drawing/2014/main" id="{D36591EC-07D1-47DC-9C2B-9CF50C95E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568096" y="4851301"/>
            <a:ext cx="562156" cy="7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6E627CAE-9B32-4018-9E3D-27B33C78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22" y="1878429"/>
            <a:ext cx="627045" cy="7995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9E8809BE-8E15-4735-9237-473B10BF42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68" y="3015218"/>
            <a:ext cx="576931" cy="748981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4BBB7A5B-52C8-4FE1-9305-A5ECC027E3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43" y="4881588"/>
            <a:ext cx="562156" cy="727841"/>
          </a:xfrm>
          <a:prstGeom prst="rect">
            <a:avLst/>
          </a:prstGeom>
        </p:spPr>
      </p:pic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AF18721C-59A6-4D4F-9C6F-783762307090}"/>
              </a:ext>
            </a:extLst>
          </p:cNvPr>
          <p:cNvCxnSpPr/>
          <p:nvPr/>
        </p:nvCxnSpPr>
        <p:spPr>
          <a:xfrm>
            <a:off x="6096088" y="902777"/>
            <a:ext cx="5885953" cy="0"/>
          </a:xfrm>
          <a:prstGeom prst="lin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38100">
              <a:srgbClr val="EFF2F5"/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9" name="单圆角矩形 74">
            <a:extLst>
              <a:ext uri="{FF2B5EF4-FFF2-40B4-BE49-F238E27FC236}">
                <a16:creationId xmlns:a16="http://schemas.microsoft.com/office/drawing/2014/main" id="{0A6F0091-B01E-4213-BA7D-AD80245BCA5E}"/>
              </a:ext>
            </a:extLst>
          </p:cNvPr>
          <p:cNvSpPr/>
          <p:nvPr/>
        </p:nvSpPr>
        <p:spPr>
          <a:xfrm>
            <a:off x="6706806" y="6364734"/>
            <a:ext cx="4258821" cy="409705"/>
          </a:xfrm>
          <a:prstGeom prst="snipRoundRect">
            <a:avLst>
              <a:gd name="adj1" fmla="val 0"/>
              <a:gd name="adj2" fmla="val 16667"/>
            </a:avLst>
          </a:prstGeom>
          <a:gradFill flip="none" rotWithShape="1">
            <a:gsLst>
              <a:gs pos="10000">
                <a:srgbClr val="957D6F"/>
              </a:gs>
              <a:gs pos="100000">
                <a:srgbClr val="5E4F46"/>
              </a:gs>
            </a:gsLst>
            <a:lin ang="10800000" scaled="0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99" dirty="0"/>
              <a:t>From more than30 institutes</a:t>
            </a: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B78B101C-1D5A-4C7B-8E79-AA4706B16644}"/>
              </a:ext>
            </a:extLst>
          </p:cNvPr>
          <p:cNvSpPr/>
          <p:nvPr/>
        </p:nvSpPr>
        <p:spPr>
          <a:xfrm>
            <a:off x="5580779" y="2879265"/>
            <a:ext cx="2527551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 err="1">
                <a:solidFill>
                  <a:srgbClr val="7030A0"/>
                </a:solidFill>
                <a:latin typeface="Bodoni MT Black" panose="02070A03080606020203" pitchFamily="18" charset="0"/>
              </a:rPr>
              <a:t>Beihang</a:t>
            </a:r>
            <a:r>
              <a:rPr lang="en-US" altLang="zh-CN" sz="1896" dirty="0">
                <a:solidFill>
                  <a:srgbClr val="7030A0"/>
                </a:solidFill>
                <a:latin typeface="Bodoni MT Black" panose="02070A03080606020203" pitchFamily="18" charset="0"/>
              </a:rPr>
              <a:t> University</a:t>
            </a: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E1C44017-2B58-4273-A222-55B6B19534C4}"/>
              </a:ext>
            </a:extLst>
          </p:cNvPr>
          <p:cNvSpPr/>
          <p:nvPr/>
        </p:nvSpPr>
        <p:spPr>
          <a:xfrm>
            <a:off x="5708692" y="5932681"/>
            <a:ext cx="2261260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C00000"/>
                </a:solidFill>
                <a:latin typeface="Gill Sans MT Condensed" panose="020B0506020104020203" pitchFamily="34" charset="0"/>
              </a:rPr>
              <a:t>China Institute of Atomic Energy</a:t>
            </a: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B867CD1C-DF5E-4BAF-8960-2B556AA96FC3}"/>
              </a:ext>
            </a:extLst>
          </p:cNvPr>
          <p:cNvSpPr/>
          <p:nvPr/>
        </p:nvSpPr>
        <p:spPr>
          <a:xfrm>
            <a:off x="9195648" y="2855348"/>
            <a:ext cx="223990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73A6A3"/>
                </a:solidFill>
                <a:latin typeface="MS Reference Sans Serif" panose="020B0604030504040204" pitchFamily="34" charset="0"/>
              </a:rPr>
              <a:t>Durham University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E995293D-40ED-4C29-BCFB-D0E6CA205DA2}"/>
              </a:ext>
            </a:extLst>
          </p:cNvPr>
          <p:cNvSpPr/>
          <p:nvPr/>
        </p:nvSpPr>
        <p:spPr>
          <a:xfrm>
            <a:off x="6201574" y="1330661"/>
            <a:ext cx="2085764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FBB80D"/>
                </a:solidFill>
                <a:latin typeface="Bodoni MT Black" panose="02070A03080606020203" pitchFamily="18" charset="0"/>
              </a:rPr>
              <a:t>Fudan University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24CC279A-1306-4359-BB36-5CA14200AB75}"/>
              </a:ext>
            </a:extLst>
          </p:cNvPr>
          <p:cNvSpPr/>
          <p:nvPr/>
        </p:nvSpPr>
        <p:spPr>
          <a:xfrm>
            <a:off x="7699556" y="3226962"/>
            <a:ext cx="316144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fr-FR" altLang="zh-CN" sz="1707" dirty="0">
                <a:solidFill>
                  <a:schemeClr val="accent6">
                    <a:lumMod val="60000"/>
                    <a:lumOff val="40000"/>
                  </a:schemeClr>
                </a:solidFill>
                <a:latin typeface="Bahnschrift SemiLight Condensed" panose="020B0502040204020203" pitchFamily="34" charset="0"/>
              </a:rPr>
              <a:t>Grand Accélérateur National d'Ions Lourd</a:t>
            </a: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34058441-CA84-464E-BCF9-581190092080}"/>
              </a:ext>
            </a:extLst>
          </p:cNvPr>
          <p:cNvSpPr/>
          <p:nvPr/>
        </p:nvSpPr>
        <p:spPr>
          <a:xfrm>
            <a:off x="7482608" y="910233"/>
            <a:ext cx="209704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bg2">
                    <a:lumMod val="75000"/>
                  </a:schemeClr>
                </a:solidFill>
                <a:latin typeface="Bauhaus 93" panose="04030905020B02020C02" pitchFamily="82" charset="0"/>
              </a:rPr>
              <a:t>Hokkaido University</a:t>
            </a: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82F831D7-0BEB-41D1-9034-DE655E2F6D8C}"/>
              </a:ext>
            </a:extLst>
          </p:cNvPr>
          <p:cNvSpPr/>
          <p:nvPr/>
        </p:nvSpPr>
        <p:spPr>
          <a:xfrm>
            <a:off x="6760543" y="3511951"/>
            <a:ext cx="3423822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Institute of High Energy Physics,</a:t>
            </a:r>
            <a:r>
              <a:rPr lang="zh-CN" altLang="en-US" sz="1896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1896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CAS</a:t>
            </a: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E87E13CC-AD88-49B0-B354-C22BFD1D90F6}"/>
              </a:ext>
            </a:extLst>
          </p:cNvPr>
          <p:cNvSpPr/>
          <p:nvPr/>
        </p:nvSpPr>
        <p:spPr>
          <a:xfrm>
            <a:off x="7746982" y="2197053"/>
            <a:ext cx="3042821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b="1" dirty="0">
                <a:solidFill>
                  <a:srgbClr val="FF0000"/>
                </a:solidFill>
                <a:latin typeface="Sitka Banner" panose="02000505000000020004" pitchFamily="2" charset="0"/>
              </a:rPr>
              <a:t>Institute of Modern </a:t>
            </a:r>
            <a:r>
              <a:rPr lang="en-US" altLang="zh-CN" sz="1707" b="1" dirty="0" err="1">
                <a:solidFill>
                  <a:srgbClr val="FF0000"/>
                </a:solidFill>
                <a:latin typeface="Sitka Banner" panose="02000505000000020004" pitchFamily="2" charset="0"/>
              </a:rPr>
              <a:t>Physics,CAS</a:t>
            </a:r>
            <a:endParaRPr lang="en-US" altLang="zh-CN" sz="1707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D34BDF46-8DFF-45A2-B961-D38B5F7CEA90}"/>
              </a:ext>
            </a:extLst>
          </p:cNvPr>
          <p:cNvSpPr/>
          <p:nvPr/>
        </p:nvSpPr>
        <p:spPr>
          <a:xfrm>
            <a:off x="8313210" y="2915646"/>
            <a:ext cx="696024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b="1" dirty="0">
                <a:solidFill>
                  <a:srgbClr val="FFC000"/>
                </a:solidFill>
              </a:rPr>
              <a:t>INFN</a:t>
            </a:r>
            <a:endParaRPr lang="en-US" altLang="zh-CN" sz="1707" b="1" dirty="0">
              <a:solidFill>
                <a:srgbClr val="FFC000"/>
              </a:solidFill>
              <a:latin typeface="宋体" panose="02010600030101010101" pitchFamily="2" charset="-122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900FC47C-F793-43B6-82BA-2CA1BA8910F0}"/>
              </a:ext>
            </a:extLst>
          </p:cNvPr>
          <p:cNvSpPr/>
          <p:nvPr/>
        </p:nvSpPr>
        <p:spPr>
          <a:xfrm>
            <a:off x="10021737" y="5124940"/>
            <a:ext cx="210826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accent4">
                    <a:lumMod val="75000"/>
                  </a:schemeClr>
                </a:solidFill>
                <a:latin typeface="Berlin Sans FB" panose="020E0602020502020306" pitchFamily="34" charset="0"/>
              </a:rPr>
              <a:t>Iowa State University</a:t>
            </a: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B7B6A73D-C08F-4D43-B09F-9119730FA9E5}"/>
              </a:ext>
            </a:extLst>
          </p:cNvPr>
          <p:cNvSpPr/>
          <p:nvPr/>
        </p:nvSpPr>
        <p:spPr>
          <a:xfrm>
            <a:off x="8697267" y="1221155"/>
            <a:ext cx="3076291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accent3">
                    <a:lumMod val="50000"/>
                  </a:schemeClr>
                </a:solidFill>
                <a:latin typeface="Centaur" panose="02030504050205020304" pitchFamily="18" charset="0"/>
              </a:rPr>
              <a:t>Institute of Theoretical </a:t>
            </a:r>
            <a:r>
              <a:rPr lang="en-US" altLang="zh-CN" sz="1707" dirty="0" err="1">
                <a:solidFill>
                  <a:schemeClr val="accent3">
                    <a:lumMod val="50000"/>
                  </a:schemeClr>
                </a:solidFill>
                <a:latin typeface="Centaur" panose="02030504050205020304" pitchFamily="18" charset="0"/>
              </a:rPr>
              <a:t>physics,CAS</a:t>
            </a:r>
            <a:endParaRPr lang="en-US" altLang="zh-CN" sz="1707" dirty="0">
              <a:solidFill>
                <a:schemeClr val="accent3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578E5F65-2000-4CFD-930D-3F25C16D81C3}"/>
              </a:ext>
            </a:extLst>
          </p:cNvPr>
          <p:cNvSpPr/>
          <p:nvPr/>
        </p:nvSpPr>
        <p:spPr>
          <a:xfrm>
            <a:off x="9343525" y="3801322"/>
            <a:ext cx="1792478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Nanjing University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BDBBA3E8-C533-49D9-9C48-AE6F9B442780}"/>
              </a:ext>
            </a:extLst>
          </p:cNvPr>
          <p:cNvSpPr/>
          <p:nvPr/>
        </p:nvSpPr>
        <p:spPr>
          <a:xfrm>
            <a:off x="8525401" y="4477722"/>
            <a:ext cx="1994457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Nankai University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AE915964-CDD4-4A07-B5E8-1B5AB900C6A7}"/>
              </a:ext>
            </a:extLst>
          </p:cNvPr>
          <p:cNvSpPr/>
          <p:nvPr/>
        </p:nvSpPr>
        <p:spPr>
          <a:xfrm>
            <a:off x="6801822" y="5238845"/>
            <a:ext cx="81624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796847"/>
                </a:solidFill>
                <a:latin typeface="Arial Rounded MT Bold" panose="020F0704030504030204" pitchFamily="34" charset="0"/>
              </a:rPr>
              <a:t>NCTU</a:t>
            </a: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89564632-581D-4EF2-9878-282F8D460095}"/>
              </a:ext>
            </a:extLst>
          </p:cNvPr>
          <p:cNvSpPr/>
          <p:nvPr/>
        </p:nvSpPr>
        <p:spPr>
          <a:xfrm>
            <a:off x="5542732" y="4152316"/>
            <a:ext cx="1619098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166CA3"/>
                </a:solidFill>
                <a:latin typeface="Bodoni MT Condensed" panose="02070606080606020203" pitchFamily="18" charset="0"/>
              </a:rPr>
              <a:t>Northeastern University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389C5C4E-387C-47B0-878F-4BB803A07DE0}"/>
              </a:ext>
            </a:extLst>
          </p:cNvPr>
          <p:cNvSpPr/>
          <p:nvPr/>
        </p:nvSpPr>
        <p:spPr>
          <a:xfrm>
            <a:off x="7616339" y="2558403"/>
            <a:ext cx="1290674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>
                <a:solidFill>
                  <a:srgbClr val="00B050"/>
                </a:solidFill>
                <a:latin typeface="Bodoni MT Condensed" panose="02070606080606020203" pitchFamily="18" charset="0"/>
              </a:rPr>
              <a:t>Osaka University</a:t>
            </a: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9AE88A0D-10B7-4AA7-BA0D-D15BC2197286}"/>
              </a:ext>
            </a:extLst>
          </p:cNvPr>
          <p:cNvSpPr/>
          <p:nvPr/>
        </p:nvSpPr>
        <p:spPr>
          <a:xfrm>
            <a:off x="8314402" y="1531090"/>
            <a:ext cx="2632452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tx2">
                    <a:lumMod val="50000"/>
                  </a:schemeClr>
                </a:solidFill>
                <a:latin typeface="Castellar" panose="020A0402060406010301" pitchFamily="18" charset="0"/>
              </a:rPr>
              <a:t>Peking University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9BE1FBA9-8C69-42AF-815D-8C375FF27684}"/>
              </a:ext>
            </a:extLst>
          </p:cNvPr>
          <p:cNvSpPr/>
          <p:nvPr/>
        </p:nvSpPr>
        <p:spPr>
          <a:xfrm>
            <a:off x="5687542" y="3847959"/>
            <a:ext cx="3345788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i="1" dirty="0">
                <a:solidFill>
                  <a:srgbClr val="92D050"/>
                </a:solidFill>
              </a:rPr>
              <a:t>Queen Mary University of London</a:t>
            </a:r>
            <a:endParaRPr lang="en-US" altLang="zh-CN" sz="1707" i="1" dirty="0">
              <a:solidFill>
                <a:srgbClr val="92D050"/>
              </a:solidFill>
              <a:latin typeface="宋体" panose="02010600030101010101" pitchFamily="2" charset="-122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258FA2AB-ACCA-4F3E-9CCD-DEEE29C2E482}"/>
              </a:ext>
            </a:extLst>
          </p:cNvPr>
          <p:cNvSpPr/>
          <p:nvPr/>
        </p:nvSpPr>
        <p:spPr>
          <a:xfrm>
            <a:off x="9502512" y="5553348"/>
            <a:ext cx="2274662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Ruhr-</a:t>
            </a:r>
            <a:r>
              <a:rPr lang="en-US" altLang="zh-CN" sz="1707" dirty="0" err="1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Universitat</a:t>
            </a:r>
            <a:r>
              <a:rPr lang="en-US" altLang="zh-CN" sz="1707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 Bochum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7AFAB609-1B6A-40B1-A7AB-5B0478E952CD}"/>
              </a:ext>
            </a:extLst>
          </p:cNvPr>
          <p:cNvSpPr/>
          <p:nvPr/>
        </p:nvSpPr>
        <p:spPr>
          <a:xfrm>
            <a:off x="5632773" y="1597264"/>
            <a:ext cx="1670650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166CA3"/>
                </a:solidFill>
                <a:latin typeface="Bahnschrift Light Condensed" panose="020B0502040204020203" pitchFamily="34" charset="0"/>
              </a:rPr>
              <a:t>Shandong University</a:t>
            </a: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3D5EE324-1788-4728-B781-543A01F3E9FC}"/>
              </a:ext>
            </a:extLst>
          </p:cNvPr>
          <p:cNvSpPr/>
          <p:nvPr/>
        </p:nvSpPr>
        <p:spPr>
          <a:xfrm>
            <a:off x="8201567" y="4810077"/>
            <a:ext cx="317586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b="1" dirty="0">
                <a:solidFill>
                  <a:schemeClr val="accent2"/>
                </a:solidFill>
              </a:rPr>
              <a:t>Shanghai Jiao Tong University</a:t>
            </a:r>
            <a:endParaRPr lang="en-US" altLang="zh-CN" sz="1707" b="1" dirty="0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DE14BEBA-89A1-4562-9EDD-36E62DF524A8}"/>
              </a:ext>
            </a:extLst>
          </p:cNvPr>
          <p:cNvSpPr/>
          <p:nvPr/>
        </p:nvSpPr>
        <p:spPr>
          <a:xfrm>
            <a:off x="8294394" y="5931445"/>
            <a:ext cx="2545890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accent3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The University of Hong Kong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0C0D8826-4278-4240-AC23-F603F16B7149}"/>
              </a:ext>
            </a:extLst>
          </p:cNvPr>
          <p:cNvSpPr/>
          <p:nvPr/>
        </p:nvSpPr>
        <p:spPr>
          <a:xfrm>
            <a:off x="9876829" y="4141343"/>
            <a:ext cx="1922321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b="1" dirty="0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Tokyo University </a:t>
            </a: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8E31BED0-7389-4D23-AC71-F64228F896F6}"/>
              </a:ext>
            </a:extLst>
          </p:cNvPr>
          <p:cNvSpPr/>
          <p:nvPr/>
        </p:nvSpPr>
        <p:spPr>
          <a:xfrm>
            <a:off x="7917913" y="5223446"/>
            <a:ext cx="2113079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>
                <a:solidFill>
                  <a:srgbClr val="CC0099"/>
                </a:solidFill>
                <a:latin typeface="Baskerville Old Face" panose="02020602080505020303" pitchFamily="18" charset="0"/>
              </a:rPr>
              <a:t>Tsinghua University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0D2D6760-F89E-4E59-A53F-CF3BC66CF442}"/>
              </a:ext>
            </a:extLst>
          </p:cNvPr>
          <p:cNvSpPr/>
          <p:nvPr/>
        </p:nvSpPr>
        <p:spPr>
          <a:xfrm>
            <a:off x="5796889" y="3231657"/>
            <a:ext cx="1750800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lifornian FB" panose="0207040306080B030204" pitchFamily="18" charset="0"/>
              </a:rPr>
              <a:t>Universita</a:t>
            </a:r>
            <a:r>
              <a:rPr lang="en-US" altLang="zh-CN" sz="1707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fornian FB" panose="0207040306080B030204" pitchFamily="18" charset="0"/>
              </a:rPr>
              <a:t> di Pisa</a:t>
            </a: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8EE0B3D9-98EA-4FDE-9C0E-C4801C972684}"/>
              </a:ext>
            </a:extLst>
          </p:cNvPr>
          <p:cNvSpPr/>
          <p:nvPr/>
        </p:nvSpPr>
        <p:spPr>
          <a:xfrm>
            <a:off x="7441039" y="4133229"/>
            <a:ext cx="2377574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>
                <a:latin typeface="Cambria" panose="02040503050406030204" pitchFamily="18" charset="0"/>
                <a:ea typeface="Cambria" panose="02040503050406030204" pitchFamily="18" charset="0"/>
              </a:rPr>
              <a:t>University of Arizona</a:t>
            </a:r>
            <a:endParaRPr lang="en-US" altLang="zh-CN" sz="1896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0CB9B399-B54E-488E-AE1B-286C91E98672}"/>
              </a:ext>
            </a:extLst>
          </p:cNvPr>
          <p:cNvSpPr/>
          <p:nvPr/>
        </p:nvSpPr>
        <p:spPr>
          <a:xfrm>
            <a:off x="5204470" y="1926658"/>
            <a:ext cx="5331588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chemeClr val="bg2">
                    <a:lumMod val="75000"/>
                  </a:schemeClr>
                </a:solidFill>
                <a:latin typeface="Felix Titling" panose="04060505060202020A04" pitchFamily="82" charset="0"/>
              </a:rPr>
              <a:t>University of Chinese Academy of Sciences</a:t>
            </a: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1766AF9B-3D10-432C-86A9-C50448365818}"/>
              </a:ext>
            </a:extLst>
          </p:cNvPr>
          <p:cNvSpPr/>
          <p:nvPr/>
        </p:nvSpPr>
        <p:spPr>
          <a:xfrm>
            <a:off x="6094203" y="5550900"/>
            <a:ext cx="2974404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166CA3"/>
                </a:solidFill>
                <a:latin typeface="Bodoni MT Condensed" panose="02070606080606020203" pitchFamily="18" charset="0"/>
              </a:rPr>
              <a:t>University of Science and Technology of China</a:t>
            </a: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4514000A-C003-43E3-B998-7F06169E441C}"/>
              </a:ext>
            </a:extLst>
          </p:cNvPr>
          <p:cNvSpPr/>
          <p:nvPr/>
        </p:nvSpPr>
        <p:spPr>
          <a:xfrm>
            <a:off x="5678825" y="4422892"/>
            <a:ext cx="2034531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>
                <a:solidFill>
                  <a:srgbClr val="C00000"/>
                </a:solidFill>
                <a:latin typeface="Bahnschrift Condensed" panose="020B0502040204020203" pitchFamily="34" charset="0"/>
              </a:rPr>
              <a:t>University of Wisconsin</a:t>
            </a: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C48B15C4-4BB0-441C-854A-278A1FA3A7E9}"/>
              </a:ext>
            </a:extLst>
          </p:cNvPr>
          <p:cNvSpPr/>
          <p:nvPr/>
        </p:nvSpPr>
        <p:spPr>
          <a:xfrm>
            <a:off x="5789848" y="4898392"/>
            <a:ext cx="2386487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896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Univertita</a:t>
            </a:r>
            <a:r>
              <a:rPr lang="en-US" altLang="zh-CN" sz="1896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 di Bari</a:t>
            </a: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2D63EE20-5DB5-4AA7-AA02-12E3130E06C6}"/>
              </a:ext>
            </a:extLst>
          </p:cNvPr>
          <p:cNvSpPr/>
          <p:nvPr/>
        </p:nvSpPr>
        <p:spPr>
          <a:xfrm>
            <a:off x="5559598" y="2374951"/>
            <a:ext cx="2087431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dirty="0">
                <a:solidFill>
                  <a:srgbClr val="166CA3"/>
                </a:solidFill>
                <a:latin typeface="Comic Sans MS" panose="030F0702030302020204" pitchFamily="66" charset="0"/>
              </a:rPr>
              <a:t>Uppsala University</a:t>
            </a: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361C120E-3E65-4F73-B8B2-AF6053B05853}"/>
              </a:ext>
            </a:extLst>
          </p:cNvPr>
          <p:cNvSpPr/>
          <p:nvPr/>
        </p:nvSpPr>
        <p:spPr>
          <a:xfrm>
            <a:off x="9142707" y="2536917"/>
            <a:ext cx="2252476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707" b="1" dirty="0">
                <a:solidFill>
                  <a:schemeClr val="accent4">
                    <a:lumMod val="75000"/>
                  </a:schemeClr>
                </a:solidFill>
                <a:latin typeface="Bodoni MT Black" panose="02070A03080606020203" pitchFamily="18" charset="0"/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352332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B4C29-25B0-5B7D-F5E5-25256FC84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FC2D8DD-B6D5-23BE-6C19-2712FCE625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8233" y="1294594"/>
            <a:ext cx="11873728" cy="1999177"/>
          </a:xfrm>
          <a:prstGeom prst="rect">
            <a:avLst/>
          </a:prstGeom>
          <a:solidFill>
            <a:srgbClr val="09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B994EFB-A5A1-B377-B1F6-9B9841F70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31" y="1594683"/>
            <a:ext cx="1721330" cy="1307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FCFD83-C18C-2567-F2FE-03132D3E2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078" y="1588453"/>
            <a:ext cx="1718921" cy="1306501"/>
          </a:xfrm>
          <a:prstGeom prst="rect">
            <a:avLst/>
          </a:prstGeom>
        </p:spPr>
      </p:pic>
      <p:pic>
        <p:nvPicPr>
          <p:cNvPr id="10" name="图片 9" descr="placingpictureplaceholder">
            <a:extLst>
              <a:ext uri="{FF2B5EF4-FFF2-40B4-BE49-F238E27FC236}">
                <a16:creationId xmlns:a16="http://schemas.microsoft.com/office/drawing/2014/main" id="{76E511CF-A360-104E-16D7-71B7481457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6178354" y="1640363"/>
            <a:ext cx="1719524" cy="13058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778E1-7F8E-8B64-6A29-0AC692B4C7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29031" y="1643242"/>
            <a:ext cx="1781891" cy="1352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67CE2F-1C04-63DE-8B3D-97D5BC2E1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716" y="1639761"/>
            <a:ext cx="1648479" cy="13065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54A1B79-9DDB-5B5E-53EF-DEDB555ADE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9155" y="1612827"/>
            <a:ext cx="1764259" cy="1307103"/>
          </a:xfrm>
          <a:prstGeom prst="rect">
            <a:avLst/>
          </a:prstGeom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ACCBB138-6615-6FF2-4095-B2D66C5F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0C97A-57BF-4974-B8F6-5C348274D96C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026B038-6D00-7D32-04AB-C4CF900098DF}"/>
              </a:ext>
            </a:extLst>
          </p:cNvPr>
          <p:cNvSpPr/>
          <p:nvPr/>
        </p:nvSpPr>
        <p:spPr>
          <a:xfrm>
            <a:off x="0" y="15288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16" name="文本框 45">
            <a:extLst>
              <a:ext uri="{FF2B5EF4-FFF2-40B4-BE49-F238E27FC236}">
                <a16:creationId xmlns:a16="http://schemas.microsoft.com/office/drawing/2014/main" id="{0E101EF9-3C29-EB9D-1744-6D59FF4AD5D7}"/>
              </a:ext>
            </a:extLst>
          </p:cNvPr>
          <p:cNvSpPr txBox="1"/>
          <p:nvPr/>
        </p:nvSpPr>
        <p:spPr>
          <a:xfrm>
            <a:off x="2536803" y="214617"/>
            <a:ext cx="6073798" cy="500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pPr algn="dist"/>
            <a:r>
              <a:rPr lang="zh-CN" altLang="en-US" sz="2655" dirty="0">
                <a:solidFill>
                  <a:schemeClr val="bg1"/>
                </a:solidFill>
              </a:rPr>
              <a:t>发挥学科特点 刊发重要研究成果</a:t>
            </a:r>
            <a:endParaRPr lang="en-US" altLang="zh-CN" sz="2655" dirty="0">
              <a:solidFill>
                <a:schemeClr val="bg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55CFA21-5662-9572-EC4D-0D75CF20FA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968" y="3579165"/>
            <a:ext cx="2155707" cy="293280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FDB37AC-E003-ACA8-DB12-84303F9CAA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900" y="3564229"/>
            <a:ext cx="2181672" cy="29477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53F0625-9352-EA8E-8570-A11121F21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5809" y="3571697"/>
            <a:ext cx="2187030" cy="2947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6905D7D-5A6E-A658-8B54-2FD9A30EF8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8568" y="3567977"/>
            <a:ext cx="2181672" cy="29551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F6974F4-0D7B-F725-896F-1AEB0E2CE2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9591" y="3579164"/>
            <a:ext cx="2189199" cy="29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7DA9B458-BBB5-4679-A433-E21AAA3E5B95}"/>
              </a:ext>
            </a:extLst>
          </p:cNvPr>
          <p:cNvSpPr/>
          <p:nvPr/>
        </p:nvSpPr>
        <p:spPr>
          <a:xfrm>
            <a:off x="317815" y="2549735"/>
            <a:ext cx="11556368" cy="2165650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A6951A6-C15F-4395-9FD2-EDD07E5F912F}"/>
              </a:ext>
            </a:extLst>
          </p:cNvPr>
          <p:cNvSpPr/>
          <p:nvPr/>
        </p:nvSpPr>
        <p:spPr>
          <a:xfrm>
            <a:off x="335" y="188"/>
            <a:ext cx="12191331" cy="6807620"/>
          </a:xfrm>
          <a:prstGeom prst="rect">
            <a:avLst/>
          </a:prstGeom>
          <a:solidFill>
            <a:srgbClr val="569E9A"/>
          </a:solidFill>
          <a:ln>
            <a:noFill/>
          </a:ln>
          <a:effectLst>
            <a:outerShdw blurRad="127000" sx="101000" sy="101000" algn="ctr" rotWithShape="0">
              <a:srgbClr val="D5D7D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0A7B272-0321-48AE-8A7C-51E38A6B545A}"/>
              </a:ext>
            </a:extLst>
          </p:cNvPr>
          <p:cNvSpPr txBox="1"/>
          <p:nvPr/>
        </p:nvSpPr>
        <p:spPr>
          <a:xfrm>
            <a:off x="3633014" y="273637"/>
            <a:ext cx="3729687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655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发表合作组文章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5F7854F-037C-4197-AF01-EDFE448CC372}"/>
              </a:ext>
            </a:extLst>
          </p:cNvPr>
          <p:cNvCxnSpPr>
            <a:cxnSpLocks/>
          </p:cNvCxnSpPr>
          <p:nvPr/>
        </p:nvCxnSpPr>
        <p:spPr>
          <a:xfrm flipH="1">
            <a:off x="3472428" y="1097452"/>
            <a:ext cx="5247145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9832E3A-F398-45AE-ACF6-0CEFD9B89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11179"/>
              </p:ext>
            </p:extLst>
          </p:nvPr>
        </p:nvGraphicFramePr>
        <p:xfrm>
          <a:off x="321350" y="1242365"/>
          <a:ext cx="11556368" cy="517469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352622">
                  <a:extLst>
                    <a:ext uri="{9D8B030D-6E8A-4147-A177-3AD203B41FA5}">
                      <a16:colId xmlns:a16="http://schemas.microsoft.com/office/drawing/2014/main" val="16901801"/>
                    </a:ext>
                  </a:extLst>
                </a:gridCol>
                <a:gridCol w="1671713">
                  <a:extLst>
                    <a:ext uri="{9D8B030D-6E8A-4147-A177-3AD203B41FA5}">
                      <a16:colId xmlns:a16="http://schemas.microsoft.com/office/drawing/2014/main" val="484486676"/>
                    </a:ext>
                  </a:extLst>
                </a:gridCol>
                <a:gridCol w="7532033">
                  <a:extLst>
                    <a:ext uri="{9D8B030D-6E8A-4147-A177-3AD203B41FA5}">
                      <a16:colId xmlns:a16="http://schemas.microsoft.com/office/drawing/2014/main" val="3925804455"/>
                    </a:ext>
                  </a:extLst>
                </a:gridCol>
              </a:tblGrid>
              <a:tr h="336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BESIII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8 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Amplitude Analysis of D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→π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and 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0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795812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LHAASO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6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Optimization of performance of the KM2A full array using the Crab Nebula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120908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BESIII Collaboration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9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Determination of the number of $\psi$(3686) events taken at BESIII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973783"/>
                  </a:ext>
                </a:extLst>
              </a:tr>
              <a:tr h="40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ATLAS Collaboration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3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Performance and calibration of quark/gluon-jet taggers using 140 fb$^{-1}$ of $pp$ collisions at $\sqrt{s} = 13$ TeV with the ATLAS detector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867425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CDEX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10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Searching for 76Ge neutrinoless double beta decay with the CDEX-1B experiment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492587"/>
                  </a:ext>
                </a:extLst>
              </a:tr>
              <a:tr h="40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CSNS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8 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Measurement of the neutron total cross section of 9Be at the Back-n white neutron source of CSNS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985858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PandaX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7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Detecting Neutrinos from Supernova Bursts in PandaX-4T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513701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JUNO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2025 issue 1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Prediction of Energy Resolution in the JUNO Experiment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756397"/>
                  </a:ext>
                </a:extLst>
              </a:tr>
              <a:tr h="40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BESIII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12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Measurement of the integrated luminosity of the data collected at 3.773 GeV by BESIII from 2021 to 2024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852"/>
                  </a:ext>
                </a:extLst>
              </a:tr>
              <a:tr h="40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PandaX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2024 issue 9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Measurement of Solar $pp$ Neutrino Flux using Electron Recoil Data from PandaX-4T Commissioning Run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65915"/>
                  </a:ext>
                </a:extLst>
              </a:tr>
              <a:tr h="40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BelleII</a:t>
                      </a:r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Collaboration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2025 issue 1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Measurement of the integrated luminosity of data samples collected during 2019-2022 by the Belle II experiment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848536"/>
                  </a:ext>
                </a:extLst>
              </a:tr>
              <a:tr h="355069">
                <a:tc>
                  <a:txBody>
                    <a:bodyPr/>
                    <a:lstStyle/>
                    <a:p>
                      <a:pPr algn="l" fontAlgn="ctr"/>
                      <a:r>
                        <a:rPr lang="el-G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ᵡ</a:t>
                      </a:r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QCD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issue 12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Charm physics with overlap fermions on 2+1-flavor domain wall fermion configurations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038504"/>
                  </a:ext>
                </a:extLst>
              </a:tr>
              <a:tr h="40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BESIII Collaboration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issue 4</a:t>
                      </a:r>
                      <a:endParaRPr lang="zh-CN" alt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Search for the lepton number violation decay $\phi \to \pi^+ \pi^+ e^- e^-$ via $J/\psi\to \phi\eta$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633125"/>
                  </a:ext>
                </a:extLst>
              </a:tr>
              <a:tr h="373759">
                <a:tc>
                  <a:txBody>
                    <a:bodyPr/>
                    <a:lstStyle/>
                    <a:p>
                      <a:pPr algn="l" fontAlgn="ctr"/>
                      <a:r>
                        <a:rPr lang="el-GR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ν</a:t>
                      </a:r>
                      <a:r>
                        <a:rPr lang="en-US" sz="15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GeN</a:t>
                      </a:r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Collaboration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issue 5</a:t>
                      </a:r>
                      <a:endParaRPr lang="en-US" altLang="zh-CN" sz="15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New constraints on coherent elastic neutrino–nucleus scattering by the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νGeN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experiment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275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13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2387D8-145C-464E-8918-57C3A0151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55" y="1362824"/>
            <a:ext cx="1347170" cy="18227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9DABC6-8C32-4F1C-9B0D-53E8CD92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434" y="1362824"/>
            <a:ext cx="1356352" cy="183745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C631930-711B-42E2-A10B-3B35F5CC0317}"/>
              </a:ext>
            </a:extLst>
          </p:cNvPr>
          <p:cNvSpPr/>
          <p:nvPr/>
        </p:nvSpPr>
        <p:spPr>
          <a:xfrm>
            <a:off x="8144228" y="3299736"/>
            <a:ext cx="3782708" cy="1602905"/>
          </a:xfrm>
          <a:prstGeom prst="rect">
            <a:avLst/>
          </a:prstGeom>
          <a:solidFill>
            <a:schemeClr val="accent4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2022 No 3 </a:t>
            </a:r>
          </a:p>
          <a:p>
            <a:pPr algn="ctr"/>
            <a:endParaRPr lang="en-US" altLang="zh-CN" sz="1327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algn="ctr"/>
            <a:r>
              <a:rPr lang="en-US" altLang="zh-CN" sz="1801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The Large High Altitude</a:t>
            </a:r>
          </a:p>
          <a:p>
            <a:pPr algn="ctr"/>
            <a:r>
              <a:rPr lang="en-US" altLang="zh-CN" sz="1801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Air Shower Observatory</a:t>
            </a:r>
            <a:br>
              <a:rPr lang="zh-CN" altLang="en-US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</a:br>
            <a:br>
              <a:rPr lang="zh-CN" altLang="en-US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</a:br>
            <a:r>
              <a:rPr lang="en-US" altLang="zh-CN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Citation</a:t>
            </a:r>
            <a:r>
              <a:rPr lang="zh-CN" altLang="en-US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：</a:t>
            </a:r>
            <a:r>
              <a:rPr lang="en-US" altLang="zh-CN" sz="170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84</a:t>
            </a:r>
            <a:endParaRPr lang="zh-CN" altLang="en-US" sz="1327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BB68-1C19-4C4B-8BA3-2F5718922873}"/>
              </a:ext>
            </a:extLst>
          </p:cNvPr>
          <p:cNvSpPr/>
          <p:nvPr/>
        </p:nvSpPr>
        <p:spPr>
          <a:xfrm>
            <a:off x="4232544" y="3299736"/>
            <a:ext cx="3784234" cy="1602906"/>
          </a:xfrm>
          <a:prstGeom prst="rect">
            <a:avLst/>
          </a:prstGeom>
          <a:solidFill>
            <a:srgbClr val="B3C1A0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233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2021 No 3 </a:t>
            </a:r>
          </a:p>
          <a:p>
            <a:pPr algn="ctr"/>
            <a:endParaRPr lang="en-US" altLang="zh-CN" sz="1327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algn="ctr"/>
            <a:r>
              <a:rPr lang="en-US" altLang="zh-CN" sz="1801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The AME 2020 Atomic </a:t>
            </a:r>
          </a:p>
          <a:p>
            <a:pPr algn="ctr"/>
            <a:r>
              <a:rPr lang="en-US" altLang="zh-CN" sz="1801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Mass evaluation</a:t>
            </a:r>
            <a:br>
              <a:rPr lang="zh-CN" altLang="en-US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</a:br>
            <a:br>
              <a:rPr lang="zh-CN" altLang="en-US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</a:br>
            <a:r>
              <a:rPr lang="en-US" altLang="zh-CN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Citation</a:t>
            </a:r>
            <a:r>
              <a:rPr lang="zh-CN" altLang="en-US" sz="170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：</a:t>
            </a:r>
            <a:r>
              <a:rPr lang="en-US" altLang="zh-CN" sz="170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1190</a:t>
            </a:r>
            <a:endParaRPr lang="zh-CN" altLang="en-US" sz="1707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62BE93-3A92-461B-B0D2-EF4B4EC88A84}"/>
              </a:ext>
            </a:extLst>
          </p:cNvPr>
          <p:cNvSpPr/>
          <p:nvPr/>
        </p:nvSpPr>
        <p:spPr>
          <a:xfrm>
            <a:off x="224414" y="3299225"/>
            <a:ext cx="3784234" cy="1603417"/>
          </a:xfrm>
          <a:prstGeom prst="rect">
            <a:avLst/>
          </a:prstGeom>
          <a:solidFill>
            <a:schemeClr val="accent2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233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2020 No 4 </a:t>
            </a:r>
          </a:p>
          <a:p>
            <a:pPr algn="ctr"/>
            <a:endParaRPr lang="en-US" altLang="zh-CN" sz="1327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algn="ctr"/>
            <a:r>
              <a:rPr lang="en-US" altLang="zh-CN" sz="1707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Future Physics </a:t>
            </a:r>
          </a:p>
          <a:p>
            <a:pPr algn="ctr"/>
            <a:r>
              <a:rPr lang="en-US" altLang="zh-CN" sz="1707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Programme</a:t>
            </a:r>
            <a:r>
              <a:rPr lang="en-US" altLang="zh-CN" sz="1707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of BESIII</a:t>
            </a:r>
            <a:br>
              <a:rPr lang="zh-CN" altLang="en-US" sz="1707" b="1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br>
              <a:rPr lang="zh-CN" altLang="en-US" sz="1707" b="1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altLang="zh-CN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Citation</a:t>
            </a:r>
            <a:r>
              <a:rPr lang="zh-CN" altLang="en-US" sz="132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：</a:t>
            </a:r>
            <a:r>
              <a:rPr lang="en-US" altLang="zh-CN" sz="1707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itchFamily="34" charset="0"/>
              </a:rPr>
              <a:t>378</a:t>
            </a:r>
            <a:endParaRPr lang="zh-CN" altLang="en-US" sz="1327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B32005-DBE5-436B-A338-00737C33DA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4" y="1340636"/>
            <a:ext cx="1444296" cy="19347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251381-165F-4262-864B-4C51952DA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99" y="5093572"/>
            <a:ext cx="1782230" cy="14050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72C7F-AB56-4D91-BDA4-036B2D1F3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1466" y="5106721"/>
            <a:ext cx="1635551" cy="12767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20BEDAB-94F6-49D8-BF20-332337F0C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3164" y="5104876"/>
            <a:ext cx="1571409" cy="123786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5C62B4C-711B-4042-886B-82CADED70CDE}"/>
              </a:ext>
            </a:extLst>
          </p:cNvPr>
          <p:cNvSpPr/>
          <p:nvPr/>
        </p:nvSpPr>
        <p:spPr>
          <a:xfrm>
            <a:off x="87866" y="1039401"/>
            <a:ext cx="3947672" cy="5666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23CAB5C-7C69-4624-A768-B2CFBACB7896}"/>
              </a:ext>
            </a:extLst>
          </p:cNvPr>
          <p:cNvSpPr/>
          <p:nvPr/>
        </p:nvSpPr>
        <p:spPr>
          <a:xfrm>
            <a:off x="4097561" y="1039401"/>
            <a:ext cx="3946099" cy="5666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D3483BC-281E-4AF1-9A70-FA2BF2A79E18}"/>
              </a:ext>
            </a:extLst>
          </p:cNvPr>
          <p:cNvSpPr/>
          <p:nvPr/>
        </p:nvSpPr>
        <p:spPr>
          <a:xfrm>
            <a:off x="8114789" y="1039401"/>
            <a:ext cx="3989346" cy="5666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E7572CD-78BC-4756-9837-D809020EC16D}"/>
              </a:ext>
            </a:extLst>
          </p:cNvPr>
          <p:cNvSpPr/>
          <p:nvPr/>
        </p:nvSpPr>
        <p:spPr>
          <a:xfrm>
            <a:off x="0" y="15288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07B9332D-DDDA-47FA-903C-15178631FF09}"/>
              </a:ext>
            </a:extLst>
          </p:cNvPr>
          <p:cNvSpPr txBox="1"/>
          <p:nvPr/>
        </p:nvSpPr>
        <p:spPr>
          <a:xfrm>
            <a:off x="2646664" y="220579"/>
            <a:ext cx="7162353" cy="500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pPr algn="dist"/>
            <a:r>
              <a:rPr lang="zh-CN" altLang="en-US" sz="2655" dirty="0">
                <a:solidFill>
                  <a:schemeClr val="bg1"/>
                </a:solidFill>
              </a:rPr>
              <a:t>出版具有国际影响力的学科领域重要专刊</a:t>
            </a:r>
            <a:endParaRPr lang="en-US" altLang="zh-CN" sz="265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3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6CEC291B-A0F2-480B-8B56-2D977AD22D96}"/>
              </a:ext>
            </a:extLst>
          </p:cNvPr>
          <p:cNvSpPr/>
          <p:nvPr/>
        </p:nvSpPr>
        <p:spPr>
          <a:xfrm>
            <a:off x="6233541" y="1216241"/>
            <a:ext cx="5805996" cy="2996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9D72E4-0B82-4D05-9B81-E6028DEB854E}"/>
              </a:ext>
            </a:extLst>
          </p:cNvPr>
          <p:cNvSpPr/>
          <p:nvPr/>
        </p:nvSpPr>
        <p:spPr>
          <a:xfrm>
            <a:off x="142043" y="1216241"/>
            <a:ext cx="5805996" cy="2996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12"/>
          <p:cNvSpPr/>
          <p:nvPr/>
        </p:nvSpPr>
        <p:spPr>
          <a:xfrm>
            <a:off x="1412608" y="2249514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投稿到第一轮审稿意见返回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" pitchFamily="34" charset="0"/>
              <a:ea typeface="Roboto" panose="02000000000000000000" pitchFamily="2" charset="0"/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1430364" y="3300338"/>
            <a:ext cx="5544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投稿到接收平均时间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" pitchFamily="34" charset="0"/>
              <a:ea typeface="Roboto" panose="02000000000000000000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3913" y="143638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平均审稿时间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3B25BAA-30BF-4A2E-870C-FA54551C4E85}"/>
              </a:ext>
            </a:extLst>
          </p:cNvPr>
          <p:cNvSpPr/>
          <p:nvPr/>
        </p:nvSpPr>
        <p:spPr>
          <a:xfrm>
            <a:off x="0" y="-12354"/>
            <a:ext cx="12192000" cy="899565"/>
          </a:xfrm>
          <a:prstGeom prst="rect">
            <a:avLst/>
          </a:prstGeom>
          <a:solidFill>
            <a:srgbClr val="56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2655" b="1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7EFFD797-EC98-4A85-B3D9-F61F11E66652}"/>
              </a:ext>
            </a:extLst>
          </p:cNvPr>
          <p:cNvSpPr/>
          <p:nvPr/>
        </p:nvSpPr>
        <p:spPr>
          <a:xfrm>
            <a:off x="4220261" y="1788401"/>
            <a:ext cx="1124096" cy="10413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7">
              <a:defRPr/>
            </a:pPr>
            <a:endParaRPr lang="id-ID" sz="5399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91A8879-0F4F-4BB9-B121-EE2CA57FAD7B}"/>
              </a:ext>
            </a:extLst>
          </p:cNvPr>
          <p:cNvSpPr txBox="1"/>
          <p:nvPr/>
        </p:nvSpPr>
        <p:spPr>
          <a:xfrm>
            <a:off x="4353363" y="2012473"/>
            <a:ext cx="137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</a:rPr>
              <a:t>24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</a:rPr>
              <a:t>天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</a:rPr>
              <a:t> </a:t>
            </a:r>
            <a:endParaRPr lang="zh-CN" altLang="en-US" sz="28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FF6249CA-CB89-4374-A383-085CD68F3C45}"/>
              </a:ext>
            </a:extLst>
          </p:cNvPr>
          <p:cNvSpPr/>
          <p:nvPr/>
        </p:nvSpPr>
        <p:spPr>
          <a:xfrm>
            <a:off x="4205253" y="2949688"/>
            <a:ext cx="1124096" cy="104133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7">
              <a:defRPr/>
            </a:pPr>
            <a:endParaRPr lang="id-ID" sz="5399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D7E389-D44F-4ABE-9674-17361A8FCD3C}"/>
              </a:ext>
            </a:extLst>
          </p:cNvPr>
          <p:cNvSpPr txBox="1"/>
          <p:nvPr/>
        </p:nvSpPr>
        <p:spPr>
          <a:xfrm>
            <a:off x="4338355" y="3173760"/>
            <a:ext cx="137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</a:rPr>
              <a:t>54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</a:rPr>
              <a:t>天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</a:rPr>
              <a:t> </a:t>
            </a:r>
            <a:endParaRPr lang="zh-CN" altLang="en-US" sz="28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6ECCDB1-35F2-4CD4-B932-705D4022B925}"/>
              </a:ext>
            </a:extLst>
          </p:cNvPr>
          <p:cNvSpPr/>
          <p:nvPr/>
        </p:nvSpPr>
        <p:spPr>
          <a:xfrm>
            <a:off x="6608529" y="13963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平均生产时间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5ADC2440-55D7-42E9-ADAC-1B7FE96C8435}"/>
              </a:ext>
            </a:extLst>
          </p:cNvPr>
          <p:cNvSpPr/>
          <p:nvPr/>
        </p:nvSpPr>
        <p:spPr>
          <a:xfrm>
            <a:off x="6989720" y="2249514"/>
            <a:ext cx="5544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正式接收到上网分配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DOI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" pitchFamily="34" charset="0"/>
              <a:ea typeface="Roboto" panose="02000000000000000000" pitchFamily="2" charset="0"/>
            </a:endParaRPr>
          </a:p>
        </p:txBody>
      </p:sp>
      <p:sp>
        <p:nvSpPr>
          <p:cNvPr id="37" name="Oval 21">
            <a:extLst>
              <a:ext uri="{FF2B5EF4-FFF2-40B4-BE49-F238E27FC236}">
                <a16:creationId xmlns:a16="http://schemas.microsoft.com/office/drawing/2014/main" id="{B79607B9-5011-43E8-B1E2-F511DA66464B}"/>
              </a:ext>
            </a:extLst>
          </p:cNvPr>
          <p:cNvSpPr/>
          <p:nvPr/>
        </p:nvSpPr>
        <p:spPr>
          <a:xfrm>
            <a:off x="9808646" y="1805716"/>
            <a:ext cx="1124096" cy="10413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7">
              <a:defRPr/>
            </a:pPr>
            <a:endParaRPr lang="id-ID" sz="5399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391EA8-AE6F-487E-9351-062E55421A59}"/>
              </a:ext>
            </a:extLst>
          </p:cNvPr>
          <p:cNvSpPr txBox="1"/>
          <p:nvPr/>
        </p:nvSpPr>
        <p:spPr>
          <a:xfrm>
            <a:off x="9770906" y="2047458"/>
            <a:ext cx="137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cs typeface="+mn-ea"/>
              </a:rPr>
              <a:t>24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小时</a:t>
            </a:r>
            <a:r>
              <a:rPr lang="en-US" altLang="zh-CN" sz="2400" b="1" dirty="0">
                <a:solidFill>
                  <a:schemeClr val="bg1"/>
                </a:solidFill>
                <a:cs typeface="+mn-ea"/>
              </a:rPr>
              <a:t> 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061EE10A-8DF7-4541-83E8-FE592687AE01}"/>
              </a:ext>
            </a:extLst>
          </p:cNvPr>
          <p:cNvSpPr/>
          <p:nvPr/>
        </p:nvSpPr>
        <p:spPr>
          <a:xfrm>
            <a:off x="7016353" y="3300338"/>
            <a:ext cx="5544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正式接收到正式发表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" pitchFamily="34" charset="0"/>
              <a:ea typeface="Roboto" panose="02000000000000000000" pitchFamily="2" charset="0"/>
            </a:endParaRPr>
          </a:p>
        </p:txBody>
      </p:sp>
      <p:sp>
        <p:nvSpPr>
          <p:cNvPr id="40" name="Oval 21">
            <a:extLst>
              <a:ext uri="{FF2B5EF4-FFF2-40B4-BE49-F238E27FC236}">
                <a16:creationId xmlns:a16="http://schemas.microsoft.com/office/drawing/2014/main" id="{11D78575-D430-493D-BB78-B946A94235B9}"/>
              </a:ext>
            </a:extLst>
          </p:cNvPr>
          <p:cNvSpPr/>
          <p:nvPr/>
        </p:nvSpPr>
        <p:spPr>
          <a:xfrm>
            <a:off x="9763393" y="2984318"/>
            <a:ext cx="1124096" cy="104133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7">
              <a:defRPr/>
            </a:pPr>
            <a:endParaRPr lang="id-ID" sz="5399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1F62822-E701-4ED6-9B3D-878A3D1DD015}"/>
              </a:ext>
            </a:extLst>
          </p:cNvPr>
          <p:cNvSpPr txBox="1"/>
          <p:nvPr/>
        </p:nvSpPr>
        <p:spPr>
          <a:xfrm>
            <a:off x="9903206" y="3252901"/>
            <a:ext cx="137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</a:rPr>
              <a:t>35</a:t>
            </a:r>
            <a:r>
              <a:rPr lang="zh-CN" altLang="en-US" sz="2800" b="1" dirty="0">
                <a:solidFill>
                  <a:schemeClr val="bg1"/>
                </a:solidFill>
                <a:cs typeface="+mn-ea"/>
              </a:rPr>
              <a:t>天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</a:rPr>
              <a:t> </a:t>
            </a:r>
            <a:endParaRPr lang="zh-CN" altLang="en-US" sz="28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B64129-CBA0-442A-A0DA-01C30D804906}"/>
              </a:ext>
            </a:extLst>
          </p:cNvPr>
          <p:cNvSpPr txBox="1"/>
          <p:nvPr/>
        </p:nvSpPr>
        <p:spPr>
          <a:xfrm>
            <a:off x="3574754" y="153453"/>
            <a:ext cx="5042492" cy="500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655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国际一流的评审出版流程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2C54945-435D-4566-A88B-593574658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06"/>
          <a:stretch/>
        </p:blipFill>
        <p:spPr>
          <a:xfrm>
            <a:off x="582378" y="4527933"/>
            <a:ext cx="2149228" cy="1818898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409B9316-7A63-4BB2-AB0D-936CC96A1569}"/>
              </a:ext>
            </a:extLst>
          </p:cNvPr>
          <p:cNvSpPr txBox="1"/>
          <p:nvPr/>
        </p:nvSpPr>
        <p:spPr>
          <a:xfrm>
            <a:off x="2954977" y="5424588"/>
            <a:ext cx="7412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国际出版道德伦理委员会（</a:t>
            </a:r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COPE</a:t>
            </a: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）正式成员，严格按照国际标准</a:t>
            </a:r>
            <a:r>
              <a:rPr lang="zh-CN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完善学术诚信制度，营造良好学术秩序</a:t>
            </a: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，打造国际一流的学术诚信体系。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6304349-67CE-4B7C-8082-1AD21644436C}"/>
              </a:ext>
            </a:extLst>
          </p:cNvPr>
          <p:cNvSpPr txBox="1"/>
          <p:nvPr/>
        </p:nvSpPr>
        <p:spPr>
          <a:xfrm>
            <a:off x="2954977" y="4687335"/>
            <a:ext cx="7977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审稿专家库超过</a:t>
            </a:r>
            <a:r>
              <a:rPr lang="en-US" altLang="zh-CN" sz="1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4000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人，来自</a:t>
            </a:r>
            <a:r>
              <a:rPr lang="en-US" altLang="zh-CN" sz="1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57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个国家和地区，国际审稿人占比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49%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。</a:t>
            </a:r>
            <a:endParaRPr lang="zh-CN" altLang="en-US" sz="1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94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9103_16*i*0"/>
  <p:tag name="KSO_WM_TEMPLATE_CATEGORY" val="custom"/>
  <p:tag name="KSO_WM_TEMPLATE_INDEX" val="20189103"/>
  <p:tag name="KSO_WM_UNIT_INDEX" val="0"/>
  <p:tag name="KSO_WM_FULL_TEXT_BEAUTIFY_COPY_ID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66,&quot;width&quot;:2866}"/>
  <p:tag name="FEATURENAME" val="collage"/>
  <p:tag name="KSO_WM_UNIT_VALUE" val="1128*200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2384_1*d*1"/>
  <p:tag name="KSO_WM_TEMPLATE_CATEGORY" val="diagram"/>
  <p:tag name="KSO_WM_TEMPLATE_INDEX" val="20202384"/>
  <p:tag name="KSO_WM_UNIT_LAYERLEVEL" val="1"/>
  <p:tag name="KSO_WM_TAG_VERSION" val="1.0"/>
  <p:tag name="KSO_WM_BEAUTIFY_FLAG" val="#wm#"/>
  <p:tag name="KSO_WM_UNIT_PLACING_PICTURE_INFO" val="{&quot;code&quot;:&quot;Ab&quot;,&quot;full_picture&quot;:true,&quot;last_crop_picture&quot;:&quot;[1]&quot;,&quot;last_full_picture&quot;:&quot;Ab&quot;,&quot;margin&quot;:{&quot;left&quot;:37.648768604494535,&quot;right&quot;:37.862480080391038},&quot;scheme&quot;:&quot;3-0&quot;,&quot;spacing&quot;:5}"/>
  <p:tag name="KSO_WM_UNIT_BLOCK" val="0"/>
  <p:tag name="KSO_WM_UNIT_PLACING_PICTURE" val="145530.238"/>
  <p:tag name="KSO_WM_UNIT_SUPPORT_UNIT_TYPE" val="[&quot;all&quot;]"/>
  <p:tag name="KSO_WM_UNIT_PLACING_PICTURE_USER_RELATIVERECTANGLE" val="{&quot;bottom&quot;:0.00013999999999999999,&quot;left&quot;:0,&quot;right&quot;:0,&quot;top&quot;:0.00013999999999999999}"/>
  <p:tag name="KSO_WM_UNIT_PLACING_PICTURE_COLLAGE_RELATIVERECTANGLE" val="{&quot;bottom&quot;:0.00014000000000000961,&quot;left&quot;:0,&quot;right&quot;:0,&quot;top&quot;:0.00014000000000000961}"/>
  <p:tag name="KSO_WM_UNIT_PLACING_PICTURE_COLLAGE_VIEWPORT" val="{&quot;height&quot;:6400.6299212598424,&quot;width&quot;:8554.6673810064858}"/>
  <p:tag name="KSO_WM_UNIT_PLACING_PICTURE_MD4" val="0"/>
  <p:tag name="KSO_WM_UNIT_PLACING_PICTURE_USER_VIEWPORT_SMARTMENU" val="{&quot;height&quot;:2259.9353717199169,&quot;width&quot;:3435.7980974561078}"/>
  <p:tag name="KSO_WM_UNIT_PLACING_PICTURE_USER_RELATIVERECTANGLE_SMARTMENU" val="{&quot;bottom&quot;:0,&quot;left&quot;:0,&quot;right&quot;:0,&quot;top&quot;: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17,&quot;width&quot;:5119.642857142856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13633</TotalTime>
  <Words>1651</Words>
  <Application>Microsoft Office PowerPoint</Application>
  <PresentationFormat>Widescreen</PresentationFormat>
  <Paragraphs>302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53" baseType="lpstr">
      <vt:lpstr>-apple-system</vt:lpstr>
      <vt:lpstr>等线</vt:lpstr>
      <vt:lpstr>等线 Light</vt:lpstr>
      <vt:lpstr>FontAwesome</vt:lpstr>
      <vt:lpstr>微软雅黑</vt:lpstr>
      <vt:lpstr>Microsoft YaHei UI</vt:lpstr>
      <vt:lpstr>宋体</vt:lpstr>
      <vt:lpstr>微软雅黑 Light</vt:lpstr>
      <vt:lpstr>Arial</vt:lpstr>
      <vt:lpstr>Arial Narrow</vt:lpstr>
      <vt:lpstr>Arial Rounded MT Bold</vt:lpstr>
      <vt:lpstr>Bahnschrift Condensed</vt:lpstr>
      <vt:lpstr>Bahnschrift Light Condensed</vt:lpstr>
      <vt:lpstr>Bahnschrift SemiLight Condensed</vt:lpstr>
      <vt:lpstr>Baskerville Old Face</vt:lpstr>
      <vt:lpstr>Bauhaus 93</vt:lpstr>
      <vt:lpstr>Berlin Sans FB</vt:lpstr>
      <vt:lpstr>Berlin Sans FB Demi</vt:lpstr>
      <vt:lpstr>Bernard MT Condensed</vt:lpstr>
      <vt:lpstr>Bodoni MT Black</vt:lpstr>
      <vt:lpstr>Bodoni MT Condensed</vt:lpstr>
      <vt:lpstr>Californian FB</vt:lpstr>
      <vt:lpstr>Cambria</vt:lpstr>
      <vt:lpstr>Castellar</vt:lpstr>
      <vt:lpstr>Centaur</vt:lpstr>
      <vt:lpstr>Comic Sans MS</vt:lpstr>
      <vt:lpstr>Engravers MT</vt:lpstr>
      <vt:lpstr>Felix Titling</vt:lpstr>
      <vt:lpstr>Franklin Gothic Book</vt:lpstr>
      <vt:lpstr>Franklin Gothic Demi</vt:lpstr>
      <vt:lpstr>Franklin Gothic Demi Cond</vt:lpstr>
      <vt:lpstr>Franklin Gothic Medium Cond</vt:lpstr>
      <vt:lpstr>Gill Sans MT Condensed</vt:lpstr>
      <vt:lpstr>MS Reference Sans Serif</vt:lpstr>
      <vt:lpstr>Roboto</vt:lpstr>
      <vt:lpstr>Sitka Banner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DHR</dc:creator>
  <cp:lastModifiedBy>Hairong Dong</cp:lastModifiedBy>
  <cp:revision>82</cp:revision>
  <dcterms:created xsi:type="dcterms:W3CDTF">2021-09-26T01:57:21Z</dcterms:created>
  <dcterms:modified xsi:type="dcterms:W3CDTF">2025-04-21T01:52:58Z</dcterms:modified>
</cp:coreProperties>
</file>