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353" r:id="rId4"/>
    <p:sldId id="365" r:id="rId5"/>
    <p:sldId id="368" r:id="rId6"/>
    <p:sldId id="351" r:id="rId7"/>
    <p:sldId id="352" r:id="rId8"/>
    <p:sldId id="364" r:id="rId9"/>
    <p:sldId id="371" r:id="rId10"/>
    <p:sldId id="374" r:id="rId11"/>
    <p:sldId id="373" r:id="rId12"/>
    <p:sldId id="366" r:id="rId13"/>
    <p:sldId id="367" r:id="rId14"/>
    <p:sldId id="375" r:id="rId15"/>
    <p:sldId id="377" r:id="rId16"/>
    <p:sldId id="376" r:id="rId17"/>
    <p:sldId id="369" r:id="rId18"/>
    <p:sldId id="370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0" userDrawn="1">
          <p15:clr>
            <a:srgbClr val="A4A3A4"/>
          </p15:clr>
        </p15:guide>
        <p15:guide id="2" pos="37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 Lun" initials="Q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C6E"/>
    <a:srgbClr val="7E42A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0"/>
        <p:guide pos="37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19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9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tags" Target="../tags/tag10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tags" Target="../tags/tag103.xml"/><Relationship Id="rId2" Type="http://schemas.openxmlformats.org/officeDocument/2006/relationships/image" Target="../media/image35.png"/><Relationship Id="rId1" Type="http://schemas.openxmlformats.org/officeDocument/2006/relationships/tags" Target="../tags/tag10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image" Target="../media/image39.png"/><Relationship Id="rId3" Type="http://schemas.openxmlformats.org/officeDocument/2006/relationships/tags" Target="../tags/tag106.xml"/><Relationship Id="rId2" Type="http://schemas.openxmlformats.org/officeDocument/2006/relationships/image" Target="../media/image38.png"/><Relationship Id="rId1" Type="http://schemas.openxmlformats.org/officeDocument/2006/relationships/tags" Target="../tags/tag10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0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tags" Target="../tags/tag10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image" Target="../media/image44.png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image" Target="../media/image43.png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tags" Target="../tags/tag11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5.jpeg"/><Relationship Id="rId2" Type="http://schemas.openxmlformats.org/officeDocument/2006/relationships/tags" Target="../tags/tag7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5.jpeg"/><Relationship Id="rId2" Type="http://schemas.openxmlformats.org/officeDocument/2006/relationships/tags" Target="../tags/tag7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87.xml"/><Relationship Id="rId2" Type="http://schemas.openxmlformats.org/officeDocument/2006/relationships/image" Target="../media/image19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image" Target="../media/image23.png"/><Relationship Id="rId3" Type="http://schemas.openxmlformats.org/officeDocument/2006/relationships/tags" Target="../tags/tag90.xml"/><Relationship Id="rId2" Type="http://schemas.openxmlformats.org/officeDocument/2006/relationships/image" Target="../media/image22.png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90" y="94442"/>
            <a:ext cx="4760259" cy="1533861"/>
          </a:xfrm>
          <a:prstGeom prst="rect">
            <a:avLst/>
          </a:prstGeom>
        </p:spPr>
      </p:pic>
      <p:sp>
        <p:nvSpPr>
          <p:cNvPr id="6" name="文本框 8"/>
          <p:cNvSpPr txBox="1"/>
          <p:nvPr/>
        </p:nvSpPr>
        <p:spPr>
          <a:xfrm>
            <a:off x="1377950" y="2649855"/>
            <a:ext cx="9436735" cy="588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Group Meeting</a:t>
            </a:r>
            <a:endParaRPr lang="en-US" altLang="zh-CN" sz="4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2" name="文本框 8"/>
          <p:cNvSpPr txBox="1"/>
          <p:nvPr>
            <p:custDataLst>
              <p:tags r:id="rId2"/>
            </p:custDataLst>
          </p:nvPr>
        </p:nvSpPr>
        <p:spPr>
          <a:xfrm>
            <a:off x="3216275" y="5017135"/>
            <a:ext cx="5759450" cy="712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Ziyu Liu</a:t>
            </a:r>
            <a:endParaRPr lang="zh-CN" altLang="en-US" sz="16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  <a:p>
            <a:pPr algn="ctr"/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liuziyu@mail.nankai.edu.cn</a:t>
            </a:r>
            <a:endParaRPr lang="zh-CN" altLang="en-US" sz="16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Intermediate2_ADC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 descr="Screenshot from 2024-09-09 15-13-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660" y="3783330"/>
            <a:ext cx="5255895" cy="2956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" y="697865"/>
            <a:ext cx="5020310" cy="3076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605" y="469900"/>
            <a:ext cx="5441950" cy="33134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95" y="3860165"/>
            <a:ext cx="4814570" cy="29419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Proximal1_Δ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" y="646430"/>
            <a:ext cx="4796155" cy="3093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646430"/>
            <a:ext cx="4870450" cy="3152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" y="3700780"/>
            <a:ext cx="4690745" cy="3025775"/>
          </a:xfrm>
          <a:prstGeom prst="rect">
            <a:avLst/>
          </a:prstGeom>
        </p:spPr>
      </p:pic>
      <p:sp>
        <p:nvSpPr>
          <p:cNvPr id="19" name="文本框 8"/>
          <p:cNvSpPr txBox="1"/>
          <p:nvPr>
            <p:custDataLst>
              <p:tags r:id="rId5"/>
            </p:custDataLst>
          </p:nvPr>
        </p:nvSpPr>
        <p:spPr>
          <a:xfrm>
            <a:off x="2927985" y="1730375"/>
            <a:ext cx="1875790" cy="49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1</a:t>
            </a: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4</a:t>
            </a:r>
            <a:endParaRPr lang="zh-CN" altLang="en-US" sz="16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7673975" y="1730375"/>
            <a:ext cx="1875790" cy="49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2</a:t>
            </a: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4</a:t>
            </a:r>
            <a:endParaRPr lang="zh-CN" altLang="en-US" sz="16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3263900" y="4759960"/>
            <a:ext cx="1539875" cy="513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3</a:t>
            </a: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4</a:t>
            </a:r>
            <a:endParaRPr lang="zh-CN" altLang="en-US" sz="16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Proximal1_ADC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12" name="图片 11" descr="Screenshot from 2024-09-09 16-18-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255" y="3700780"/>
            <a:ext cx="5474970" cy="3079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" y="632460"/>
            <a:ext cx="5041265" cy="3068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910" y="565785"/>
            <a:ext cx="5109210" cy="3134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" y="3621405"/>
            <a:ext cx="5067300" cy="30829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Proximal2_Δ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" y="697865"/>
            <a:ext cx="4814570" cy="3140710"/>
          </a:xfrm>
          <a:prstGeom prst="rect">
            <a:avLst/>
          </a:prstGeom>
        </p:spPr>
      </p:pic>
      <p:sp>
        <p:nvSpPr>
          <p:cNvPr id="3" name="文本框 8"/>
          <p:cNvSpPr txBox="1"/>
          <p:nvPr>
            <p:custDataLst>
              <p:tags r:id="rId3"/>
            </p:custDataLst>
          </p:nvPr>
        </p:nvSpPr>
        <p:spPr>
          <a:xfrm>
            <a:off x="6644005" y="4636770"/>
            <a:ext cx="3742690" cy="906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-ΣT/3</a:t>
            </a:r>
            <a:endParaRPr lang="zh-CN" altLang="en-US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25" y="448310"/>
            <a:ext cx="5014595" cy="34169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" y="3825240"/>
            <a:ext cx="4674870" cy="30327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Proximal2_Δ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" y="1247775"/>
            <a:ext cx="5915025" cy="3821430"/>
          </a:xfrm>
          <a:prstGeom prst="rect">
            <a:avLst/>
          </a:prstGeom>
        </p:spPr>
      </p:pic>
      <p:sp>
        <p:nvSpPr>
          <p:cNvPr id="19" name="文本框 8"/>
          <p:cNvSpPr txBox="1"/>
          <p:nvPr>
            <p:custDataLst>
              <p:tags r:id="rId3"/>
            </p:custDataLst>
          </p:nvPr>
        </p:nvSpPr>
        <p:spPr>
          <a:xfrm>
            <a:off x="3618230" y="2225675"/>
            <a:ext cx="1875790" cy="49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1</a:t>
            </a: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2</a:t>
            </a:r>
            <a:endParaRPr lang="zh-CN" altLang="en-US" sz="16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415" y="1247140"/>
            <a:ext cx="5855335" cy="383921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9886950" y="2225675"/>
            <a:ext cx="1875790" cy="49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1</a:t>
            </a: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3</a:t>
            </a:r>
            <a:endParaRPr lang="zh-CN" altLang="en-US" sz="16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Proximal2_ADC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697865"/>
            <a:ext cx="5069840" cy="3114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05" y="697865"/>
            <a:ext cx="4976495" cy="3127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95" y="3812540"/>
            <a:ext cx="4949190" cy="30651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Side_Δ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410" y="1094105"/>
            <a:ext cx="6395720" cy="4175125"/>
          </a:xfrm>
          <a:prstGeom prst="rect">
            <a:avLst/>
          </a:prstGeom>
        </p:spPr>
      </p:pic>
      <p:sp>
        <p:nvSpPr>
          <p:cNvPr id="19" name="文本框 8"/>
          <p:cNvSpPr txBox="1"/>
          <p:nvPr>
            <p:custDataLst>
              <p:tags r:id="rId4"/>
            </p:custDataLst>
          </p:nvPr>
        </p:nvSpPr>
        <p:spPr>
          <a:xfrm>
            <a:off x="3712210" y="2827655"/>
            <a:ext cx="1875790" cy="49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1</a:t>
            </a: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2</a:t>
            </a:r>
            <a:endParaRPr lang="zh-CN" altLang="en-US" sz="16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15355" y="1093470"/>
            <a:ext cx="6176645" cy="417576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701530" y="2827655"/>
            <a:ext cx="1875790" cy="495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1</a:t>
            </a:r>
            <a:r>
              <a:rPr lang="en-US" altLang="zh-CN" sz="16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16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3</a:t>
            </a:r>
            <a:endParaRPr lang="zh-CN" altLang="en-US" sz="16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Side_ADC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 descr="Screenshot from 2024-09-13 13-50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3790950"/>
            <a:ext cx="5049520" cy="2840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697865"/>
            <a:ext cx="5103495" cy="3127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0" y="734060"/>
            <a:ext cx="4915535" cy="30213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45" y="3790950"/>
            <a:ext cx="4878705" cy="30200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Laser calibration system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5" name="文本框 8"/>
          <p:cNvSpPr txBox="1"/>
          <p:nvPr>
            <p:custDataLst>
              <p:tags r:id="rId2"/>
            </p:custDataLst>
          </p:nvPr>
        </p:nvSpPr>
        <p:spPr>
          <a:xfrm>
            <a:off x="1502410" y="6294755"/>
            <a:ext cx="6019165" cy="56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time difference between two channels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" y="648970"/>
            <a:ext cx="4551680" cy="29216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430" y="3521710"/>
            <a:ext cx="4514850" cy="29165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" y="3550920"/>
            <a:ext cx="4343400" cy="2824480"/>
          </a:xfrm>
          <a:prstGeom prst="rect">
            <a:avLst/>
          </a:prstGeom>
        </p:spPr>
      </p:pic>
      <p:pic>
        <p:nvPicPr>
          <p:cNvPr id="11" name="图片 10" descr="微信图片_202409131456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245" y="1487805"/>
            <a:ext cx="3679825" cy="2068830"/>
          </a:xfrm>
          <a:prstGeom prst="rect">
            <a:avLst/>
          </a:prstGeom>
        </p:spPr>
      </p:pic>
      <p:sp>
        <p:nvSpPr>
          <p:cNvPr id="12" name="立方体 11"/>
          <p:cNvSpPr/>
          <p:nvPr/>
        </p:nvSpPr>
        <p:spPr>
          <a:xfrm>
            <a:off x="6015990" y="845820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立方体 13"/>
          <p:cNvSpPr/>
          <p:nvPr/>
        </p:nvSpPr>
        <p:spPr>
          <a:xfrm>
            <a:off x="6015990" y="556895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立方体 14"/>
          <p:cNvSpPr/>
          <p:nvPr/>
        </p:nvSpPr>
        <p:spPr>
          <a:xfrm>
            <a:off x="6015990" y="1134745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endCxn id="14" idx="0"/>
          </p:cNvCxnSpPr>
          <p:nvPr/>
        </p:nvCxnSpPr>
        <p:spPr>
          <a:xfrm>
            <a:off x="8382000" y="141605"/>
            <a:ext cx="6985" cy="415290"/>
          </a:xfrm>
          <a:prstGeom prst="straightConnector1">
            <a:avLst/>
          </a:prstGeom>
          <a:ln w="38100">
            <a:solidFill>
              <a:srgbClr val="7E0C6E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8"/>
          <p:cNvSpPr txBox="1"/>
          <p:nvPr>
            <p:custDataLst>
              <p:tags r:id="rId7"/>
            </p:custDataLst>
          </p:nvPr>
        </p:nvSpPr>
        <p:spPr>
          <a:xfrm>
            <a:off x="8516620" y="68580"/>
            <a:ext cx="992505" cy="342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laser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9" name="文本框 8"/>
          <p:cNvSpPr txBox="1"/>
          <p:nvPr>
            <p:custDataLst>
              <p:tags r:id="rId8"/>
            </p:custDataLst>
          </p:nvPr>
        </p:nvSpPr>
        <p:spPr>
          <a:xfrm>
            <a:off x="8449310" y="4544695"/>
            <a:ext cx="3742690" cy="906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-ΣT/3</a:t>
            </a:r>
            <a:endParaRPr lang="zh-CN" altLang="en-US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Laser calibration system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5" name="文本框 8"/>
          <p:cNvSpPr txBox="1"/>
          <p:nvPr>
            <p:custDataLst>
              <p:tags r:id="rId2"/>
            </p:custDataLst>
          </p:nvPr>
        </p:nvSpPr>
        <p:spPr>
          <a:xfrm>
            <a:off x="1502410" y="6294755"/>
            <a:ext cx="6019165" cy="56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time difference between two channels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11" name="图片 10" descr="微信图片_202409131456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245" y="1487805"/>
            <a:ext cx="3679825" cy="2068830"/>
          </a:xfrm>
          <a:prstGeom prst="rect">
            <a:avLst/>
          </a:prstGeom>
        </p:spPr>
      </p:pic>
      <p:sp>
        <p:nvSpPr>
          <p:cNvPr id="12" name="立方体 11"/>
          <p:cNvSpPr/>
          <p:nvPr/>
        </p:nvSpPr>
        <p:spPr>
          <a:xfrm>
            <a:off x="6015990" y="845820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立方体 13"/>
          <p:cNvSpPr/>
          <p:nvPr/>
        </p:nvSpPr>
        <p:spPr>
          <a:xfrm>
            <a:off x="6015990" y="556895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立方体 14"/>
          <p:cNvSpPr/>
          <p:nvPr/>
        </p:nvSpPr>
        <p:spPr>
          <a:xfrm>
            <a:off x="6015990" y="1134745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0558780" y="141605"/>
            <a:ext cx="6985" cy="415290"/>
          </a:xfrm>
          <a:prstGeom prst="straightConnector1">
            <a:avLst/>
          </a:prstGeom>
          <a:ln w="38100">
            <a:solidFill>
              <a:srgbClr val="7E0C6E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8"/>
          <p:cNvSpPr txBox="1"/>
          <p:nvPr>
            <p:custDataLst>
              <p:tags r:id="rId4"/>
            </p:custDataLst>
          </p:nvPr>
        </p:nvSpPr>
        <p:spPr>
          <a:xfrm>
            <a:off x="10709910" y="132715"/>
            <a:ext cx="992505" cy="342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laser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9" name="文本框 8"/>
          <p:cNvSpPr txBox="1"/>
          <p:nvPr>
            <p:custDataLst>
              <p:tags r:id="rId5"/>
            </p:custDataLst>
          </p:nvPr>
        </p:nvSpPr>
        <p:spPr>
          <a:xfrm>
            <a:off x="8449310" y="4544695"/>
            <a:ext cx="3742690" cy="906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-ΣT/3</a:t>
            </a:r>
            <a:endParaRPr lang="zh-CN" altLang="en-US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90" y="764540"/>
            <a:ext cx="4273550" cy="2741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390" y="3505835"/>
            <a:ext cx="4307840" cy="27635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8525" y="3610610"/>
            <a:ext cx="4197350" cy="270319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Laser calibration system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5" name="文本框 8"/>
          <p:cNvSpPr txBox="1"/>
          <p:nvPr>
            <p:custDataLst>
              <p:tags r:id="rId2"/>
            </p:custDataLst>
          </p:nvPr>
        </p:nvSpPr>
        <p:spPr>
          <a:xfrm>
            <a:off x="1502410" y="6294755"/>
            <a:ext cx="6019165" cy="56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time difference between two channels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11" name="图片 10" descr="微信图片_202409131456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245" y="1423670"/>
            <a:ext cx="3476625" cy="1954530"/>
          </a:xfrm>
          <a:prstGeom prst="rect">
            <a:avLst/>
          </a:prstGeom>
        </p:spPr>
      </p:pic>
      <p:sp>
        <p:nvSpPr>
          <p:cNvPr id="12" name="立方体 11"/>
          <p:cNvSpPr/>
          <p:nvPr/>
        </p:nvSpPr>
        <p:spPr>
          <a:xfrm>
            <a:off x="6015990" y="845820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立方体 13"/>
          <p:cNvSpPr/>
          <p:nvPr/>
        </p:nvSpPr>
        <p:spPr>
          <a:xfrm>
            <a:off x="6015990" y="556895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立方体 14"/>
          <p:cNvSpPr/>
          <p:nvPr/>
        </p:nvSpPr>
        <p:spPr>
          <a:xfrm>
            <a:off x="6015990" y="1134745"/>
            <a:ext cx="4693920" cy="207645"/>
          </a:xfrm>
          <a:prstGeom prst="cube">
            <a:avLst/>
          </a:prstGeom>
          <a:ln>
            <a:solidFill>
              <a:srgbClr val="7E0C6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5336540" y="884555"/>
            <a:ext cx="424180" cy="1270"/>
          </a:xfrm>
          <a:prstGeom prst="straightConnector1">
            <a:avLst/>
          </a:prstGeom>
          <a:ln w="38100">
            <a:solidFill>
              <a:srgbClr val="7E0C6E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8"/>
          <p:cNvSpPr txBox="1"/>
          <p:nvPr>
            <p:custDataLst>
              <p:tags r:id="rId4"/>
            </p:custDataLst>
          </p:nvPr>
        </p:nvSpPr>
        <p:spPr>
          <a:xfrm>
            <a:off x="5023485" y="318135"/>
            <a:ext cx="992505" cy="342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laser</a:t>
            </a:r>
            <a:endParaRPr lang="en-US" altLang="zh-CN" sz="20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19" name="文本框 8"/>
          <p:cNvSpPr txBox="1"/>
          <p:nvPr>
            <p:custDataLst>
              <p:tags r:id="rId5"/>
            </p:custDataLst>
          </p:nvPr>
        </p:nvSpPr>
        <p:spPr>
          <a:xfrm>
            <a:off x="8449310" y="4544695"/>
            <a:ext cx="3742690" cy="906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-ΣT/3</a:t>
            </a:r>
            <a:endParaRPr lang="zh-CN" altLang="en-US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35" y="661035"/>
            <a:ext cx="4482465" cy="2891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35" y="3552190"/>
            <a:ext cx="4460875" cy="2885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0405" y="3552190"/>
            <a:ext cx="4211955" cy="291592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8"/>
          <p:cNvSpPr txBox="1"/>
          <p:nvPr/>
        </p:nvSpPr>
        <p:spPr>
          <a:xfrm>
            <a:off x="1377950" y="2649855"/>
            <a:ext cx="9436735" cy="778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Back </a:t>
            </a:r>
            <a:r>
              <a:rPr lang="en-US" altLang="zh-CN" sz="4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up</a:t>
            </a:r>
            <a:endParaRPr lang="en-US" altLang="zh-CN" sz="4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Intermediate_Δ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95" y="697865"/>
            <a:ext cx="4732020" cy="3061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525" y="697865"/>
            <a:ext cx="4676775" cy="3039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5" y="3737610"/>
            <a:ext cx="4634230" cy="3002915"/>
          </a:xfrm>
          <a:prstGeom prst="rect">
            <a:avLst/>
          </a:prstGeom>
        </p:spPr>
      </p:pic>
      <p:sp>
        <p:nvSpPr>
          <p:cNvPr id="19" name="文本框 8"/>
          <p:cNvSpPr txBox="1"/>
          <p:nvPr>
            <p:custDataLst>
              <p:tags r:id="rId5"/>
            </p:custDataLst>
          </p:nvPr>
        </p:nvSpPr>
        <p:spPr>
          <a:xfrm>
            <a:off x="5829300" y="4542790"/>
            <a:ext cx="3742690" cy="906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4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endParaRPr lang="zh-CN" altLang="en-US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Intermediate_ADC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865"/>
            <a:ext cx="4868545" cy="2943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030" y="590550"/>
            <a:ext cx="5198745" cy="3152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3325"/>
            <a:ext cx="4975225" cy="3053080"/>
          </a:xfrm>
          <a:prstGeom prst="rect">
            <a:avLst/>
          </a:prstGeom>
        </p:spPr>
      </p:pic>
      <p:pic>
        <p:nvPicPr>
          <p:cNvPr id="9" name="图片 8" descr="Screenshot from 2024-09-12 13-15-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25" y="3774440"/>
            <a:ext cx="5481320" cy="30835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Intermediate2_Δ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664845"/>
            <a:ext cx="4928870" cy="3159125"/>
          </a:xfrm>
          <a:prstGeom prst="rect">
            <a:avLst/>
          </a:prstGeom>
        </p:spPr>
      </p:pic>
      <p:sp>
        <p:nvSpPr>
          <p:cNvPr id="7" name="文本框 8"/>
          <p:cNvSpPr txBox="1"/>
          <p:nvPr>
            <p:custDataLst>
              <p:tags r:id="rId3"/>
            </p:custDataLst>
          </p:nvPr>
        </p:nvSpPr>
        <p:spPr>
          <a:xfrm>
            <a:off x="6790055" y="4739005"/>
            <a:ext cx="3742690" cy="906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-ΣT/3</a:t>
            </a:r>
            <a:endParaRPr lang="zh-CN" altLang="en-US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05" y="414020"/>
            <a:ext cx="5639435" cy="36556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" y="3623945"/>
            <a:ext cx="4776470" cy="31369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8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5588000" cy="697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Intermediate2_Δ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t</a:t>
            </a:r>
            <a:endParaRPr lang="en-US" altLang="zh-CN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033145"/>
            <a:ext cx="5804535" cy="3959225"/>
          </a:xfrm>
          <a:prstGeom prst="rect">
            <a:avLst/>
          </a:prstGeom>
        </p:spPr>
      </p:pic>
      <p:sp>
        <p:nvSpPr>
          <p:cNvPr id="19" name="文本框 8"/>
          <p:cNvSpPr txBox="1"/>
          <p:nvPr>
            <p:custDataLst>
              <p:tags r:id="rId3"/>
            </p:custDataLst>
          </p:nvPr>
        </p:nvSpPr>
        <p:spPr>
          <a:xfrm>
            <a:off x="2855595" y="2294890"/>
            <a:ext cx="3742690" cy="906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1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2</a:t>
            </a:r>
            <a:endParaRPr lang="zh-CN" altLang="en-US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170" y="1207135"/>
            <a:ext cx="5862955" cy="3890645"/>
          </a:xfrm>
          <a:prstGeom prst="rect">
            <a:avLst/>
          </a:prstGeom>
        </p:spPr>
      </p:pic>
      <p:sp>
        <p:nvSpPr>
          <p:cNvPr id="5" name="文本框 8"/>
          <p:cNvSpPr txBox="1"/>
          <p:nvPr>
            <p:custDataLst>
              <p:tags r:id="rId5"/>
            </p:custDataLst>
          </p:nvPr>
        </p:nvSpPr>
        <p:spPr>
          <a:xfrm>
            <a:off x="9317355" y="2294255"/>
            <a:ext cx="2504440" cy="906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ΔT=T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1</a:t>
            </a:r>
            <a:r>
              <a:rPr lang="en-US" altLang="zh-CN" sz="2800" b="1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-T</a:t>
            </a:r>
            <a:r>
              <a:rPr lang="en-US" altLang="zh-CN" sz="2800" b="1" baseline="-25000" dirty="0">
                <a:solidFill>
                  <a:srgbClr val="7E0C6E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3</a:t>
            </a:r>
            <a:endParaRPr lang="zh-CN" altLang="en-US" sz="2800" b="1" dirty="0">
              <a:solidFill>
                <a:srgbClr val="7E0C6E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DIAGRAM_VIRTUALLY_FRAME" val="{&quot;height&quot;:416.1,&quot;left&quot;:8.3,&quot;top&quot;:86.1,&quot;width&quot;:951.7}"/>
</p:tagLst>
</file>

<file path=ppt/tags/tag113.xml><?xml version="1.0" encoding="utf-8"?>
<p:tagLst xmlns:p="http://schemas.openxmlformats.org/presentationml/2006/main">
  <p:tag name="KSO_WM_BEAUTIFY_FLAG" val=""/>
  <p:tag name="KSO_WM_DIAGRAM_VIRTUALLY_FRAME" val="{&quot;height&quot;:416.1,&quot;left&quot;:8.3,&quot;top&quot;:86.1,&quot;width&quot;:951.7}"/>
</p:tagLst>
</file>

<file path=ppt/tags/tag114.xml><?xml version="1.0" encoding="utf-8"?>
<p:tagLst xmlns:p="http://schemas.openxmlformats.org/presentationml/2006/main">
  <p:tag name="KSO_WM_DIAGRAM_VIRTUALLY_FRAME" val="{&quot;height&quot;:416.1,&quot;left&quot;:8.3,&quot;top&quot;:86.1,&quot;width&quot;:951.7}"/>
</p:tagLst>
</file>

<file path=ppt/tags/tag115.xml><?xml version="1.0" encoding="utf-8"?>
<p:tagLst xmlns:p="http://schemas.openxmlformats.org/presentationml/2006/main">
  <p:tag name="KSO_WM_BEAUTIFY_FLAG" val=""/>
  <p:tag name="KSO_WM_DIAGRAM_VIRTUALLY_FRAME" val="{&quot;height&quot;:416.1,&quot;left&quot;:8.3,&quot;top&quot;:86.1,&quot;width&quot;:951.7}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p="http://schemas.openxmlformats.org/presentationml/2006/main">
  <p:tag name="commondata" val="eyJoZGlkIjoiOTBhYmZmMGYwNjI2MDgzMmFhNTUxNmEwYjBmZGJmNGM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7E0C6E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WPS 演示</Application>
  <PresentationFormat>宽屏</PresentationFormat>
  <Paragraphs>113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Times New Roman</vt:lpstr>
      <vt:lpstr>思源黑体 CN Medium</vt:lpstr>
      <vt:lpstr>黑体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Infinite</cp:lastModifiedBy>
  <cp:revision>296</cp:revision>
  <dcterms:created xsi:type="dcterms:W3CDTF">2019-06-19T02:08:00Z</dcterms:created>
  <dcterms:modified xsi:type="dcterms:W3CDTF">2024-09-13T08:01:12Z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6A5BEDB259B84F1CB04E4A5AB875B278_13</vt:lpwstr>
  </property>
</Properties>
</file>