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5" r:id="rId2"/>
    <p:sldId id="329" r:id="rId3"/>
    <p:sldId id="267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袁 铭宽" initials="袁" lastIdx="1" clrIdx="0">
    <p:extLst>
      <p:ext uri="{19B8F6BF-5375-455C-9EA6-DF929625EA0E}">
        <p15:presenceInfo xmlns:p15="http://schemas.microsoft.com/office/powerpoint/2012/main" userId="dbb33777b94f84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4B4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35" autoAdjust="0"/>
    <p:restoredTop sz="96884" autoAdjust="0"/>
  </p:normalViewPr>
  <p:slideViewPr>
    <p:cSldViewPr snapToGrid="0">
      <p:cViewPr varScale="1">
        <p:scale>
          <a:sx n="92" d="100"/>
          <a:sy n="92" d="100"/>
        </p:scale>
        <p:origin x="132" y="10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427B197-C74C-4751-9DCC-277ABE473D8C}" type="datetimeFigureOut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8DDFEB8F-E84B-4B5C-8F6C-260750D73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20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11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21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DFEB8F-E84B-4B5C-8F6C-260750D7361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99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159570-CEBD-4F25-A678-7C1773011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84F8B2-B312-41D2-BCC8-B4338426D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BFE3C-B88F-4523-A3AB-EAB20F3C8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94BC-8E4F-4FE4-BFD7-200BC8CEA736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9FA361-30F1-4512-B974-0EF791ABA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27713C-B1BF-4B8B-BF06-E7B928B7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526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110B47-3E1E-4468-A807-0BF869AF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F59263-DDAC-4EC6-9F1D-F2685B95E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18701F-8429-47B7-9330-2AE766DE4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754-C4C0-407A-8888-4BB9B0CF73E5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267C3E-3462-4F9C-A04D-3DACA4C2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DD5DAC-28B0-4E11-92EE-11EAF451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567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A71FBF9-4A57-4DED-99DB-9240423967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C48DFA8-BA53-47E1-B428-15B54D7FC3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2FD761-39A2-4070-9885-62E92307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7630A-D902-48CE-9076-642DF5632E77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B70B9F-8C62-43F6-85AD-F782C2FB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6A3885-B630-401E-8190-2E5E63E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9899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基本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6AE4D98B-EEB8-4871-8410-EE8DA11F8027}"/>
              </a:ext>
            </a:extLst>
          </p:cNvPr>
          <p:cNvSpPr/>
          <p:nvPr userDrawn="1"/>
        </p:nvSpPr>
        <p:spPr>
          <a:xfrm>
            <a:off x="0" y="0"/>
            <a:ext cx="12191999" cy="687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C37C925-7F11-4213-9C2F-3709D956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0"/>
            <a:ext cx="5991497" cy="6879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30A8846-4613-4A3F-978C-224167A11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C797EB-5A30-4A05-920C-677EEA9AFC9C}" type="datetime1">
              <a:rPr lang="zh-CN" altLang="en-US" smtClean="0"/>
              <a:t>2024/9/20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088DF66-C341-4663-B6DB-64FCB332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0617" y="6486984"/>
            <a:ext cx="6670765" cy="3651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B3401AE-BF14-42DE-A0D6-BB2202AEC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1383" y="6486984"/>
            <a:ext cx="2760616" cy="365125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E355D6-1919-46D9-8715-8F94F31CF0E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0575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A27C40-A608-483F-9210-C3B41BEB8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A5F293-6A96-4203-8807-0263C5834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02DCC2-0B50-42CF-9410-9C6671231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BFA7-F984-4B32-AD84-0D31000BEC4E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370751-BB2E-4683-B5C6-C4352C1F6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51C88-BFDF-4213-8162-6CB892EF9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91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C52CF2-0D52-4FC1-A6DC-AE36CFEE2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08DC9F-BD8F-453C-8157-D483A88F9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80D5C1-BF62-4C72-9C80-460524C6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4AF1-0147-4174-AA7C-1246CD2E52EE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A527FCF-BD3F-43DA-8162-63F5EF75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25ED73D-9448-44EF-8D0A-4910474CF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3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769B34-9BAD-4EC4-947E-D40F7B817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7EB621-BFAC-4EA3-8B97-DD4719747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37D15A-A910-44D2-80BE-F9CF71FAA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2389A7-5D99-468B-A322-B93FAA9ED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8EA4E-65FC-4779-BFEA-4FBA9893207B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5B8E6-41DC-4CE0-B5E0-0A87D20C0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1E91ACC-A41B-499D-9B08-408F7336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6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206EC6-47C9-41B5-9BDB-03B8A96DD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DA4B86-2866-41BB-B014-5B64FBDB4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7955BC0-647C-47AF-9FCE-4F6E4EFD2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A49955-4F65-4537-BD64-839D171C46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172D95D-A917-48DB-8C10-B384E7F492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9B9B6C-930F-4D79-81F9-B00E2B4A6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FD5BF-F681-4BD2-82E8-8F411A2E19BD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9883018-ABE3-493E-808F-C3454F473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71EF6-FF43-4B64-93BB-5FD555A1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6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26D948-E807-4AD1-895B-C9FC1A319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8E4F7E-4272-4858-8ED6-444DCCBC3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8168-ECD3-4FC1-B98F-B7AB7E6543D3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609143A-B810-45EB-B4ED-FF7AB0BE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4823B6-5471-473D-954E-84298B7EB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991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C0E435-46CF-4C33-91BD-D238FBCEE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130DE-02D0-4F8D-AAEE-6F8811AC31F1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2368C33-D9A0-419A-B853-FBD58C12A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3D06E4-38A7-4F78-A2A6-EFD3A0CE8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079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E2B32-18F3-4466-AEFE-007C371E4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BB16B-5072-4E5B-A807-D99E5FA82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C05D69-58A4-4423-83C5-4454E777AE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B988D-16C7-475B-8F62-CDEF2C376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C49C5-682F-49CC-BDA7-27B91576B87C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C3FC8A-A361-4A78-A191-885617DAF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754AD3-AC73-4A7D-8D7F-124E63DC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610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5EC7EB-A82F-4CB6-A6BD-96E643354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180100-1AE8-4A03-922E-DC785DDF7D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56DC35-1756-4D84-AE30-13FBF6E1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5CB8785-E22A-47E7-A0D9-12088BFC6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81DA2-8676-4E1B-BA77-A1745AAA34F0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003BB5-682A-4692-9483-AF01B4CC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EC9C5A-11AD-42F1-B696-360AF8C6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1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907E9F6-890C-42B2-9908-3EC521C9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40D963-0555-43DA-9D08-4831ED6F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7349E0-D41E-46ED-9184-DA1E92A62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FFD64-8A42-4EF3-BB92-613A2ECEE5B7}" type="datetime1">
              <a:rPr lang="zh-CN" altLang="en-US" smtClean="0"/>
              <a:t>2024/9/20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E0D96A-75D4-4DB1-B220-4F7F762FF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mkyuan23@m.fudan.edu.cn</a:t>
            </a: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035F65-0C67-4AC2-BDAC-3B5DA40BC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59264-E1FE-471A-9D55-0D7B691EEC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98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2">
            <a:extLst>
              <a:ext uri="{FF2B5EF4-FFF2-40B4-BE49-F238E27FC236}">
                <a16:creationId xmlns:a16="http://schemas.microsoft.com/office/drawing/2014/main" id="{F18B2225-6B60-414B-B9D2-A5A9F928969F}"/>
              </a:ext>
            </a:extLst>
          </p:cNvPr>
          <p:cNvSpPr/>
          <p:nvPr/>
        </p:nvSpPr>
        <p:spPr>
          <a:xfrm>
            <a:off x="0" y="1395983"/>
            <a:ext cx="12192000" cy="2388235"/>
          </a:xfrm>
          <a:custGeom>
            <a:avLst/>
            <a:gdLst/>
            <a:ahLst/>
            <a:cxnLst/>
            <a:rect l="l" t="t" r="r" b="b"/>
            <a:pathLst>
              <a:path w="12192000" h="2388235">
                <a:moveTo>
                  <a:pt x="12192000" y="0"/>
                </a:moveTo>
                <a:lnTo>
                  <a:pt x="0" y="0"/>
                </a:lnTo>
                <a:lnTo>
                  <a:pt x="0" y="2388107"/>
                </a:lnTo>
                <a:lnTo>
                  <a:pt x="12192000" y="2388107"/>
                </a:lnTo>
                <a:lnTo>
                  <a:pt x="12192000" y="0"/>
                </a:lnTo>
                <a:close/>
              </a:path>
            </a:pathLst>
          </a:custGeom>
          <a:solidFill>
            <a:srgbClr val="297E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85F42D-6819-463A-8832-D1B2F3FE2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618" y="1898011"/>
            <a:ext cx="10658764" cy="1180458"/>
          </a:xfrm>
        </p:spPr>
        <p:txBody>
          <a:bodyPr>
            <a:norm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122680" algn="l"/>
              </a:tabLst>
            </a:pPr>
            <a:r>
              <a:rPr lang="en-US" altLang="zh-CN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Weekly report</a:t>
            </a:r>
            <a:endParaRPr lang="en-US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6175B-4EC8-4E69-9841-39B153852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9531"/>
            <a:ext cx="9144000" cy="2388234"/>
          </a:xfrm>
        </p:spPr>
        <p:txBody>
          <a:bodyPr>
            <a:noAutofit/>
          </a:bodyPr>
          <a:lstStyle/>
          <a:p>
            <a:pPr marL="3175" lvl="0">
              <a:lnSpc>
                <a:spcPct val="100000"/>
              </a:lnSpc>
              <a:spcBef>
                <a:spcPts val="810"/>
              </a:spcBef>
              <a:defRPr/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Ming-Kuan Yuan</a:t>
            </a:r>
          </a:p>
          <a:p>
            <a:pPr marL="3175">
              <a:lnSpc>
                <a:spcPct val="100000"/>
              </a:lnSpc>
              <a:spcBef>
                <a:spcPts val="810"/>
              </a:spcBef>
            </a:pPr>
            <a:r>
              <a:rPr lang="en-US" altLang="zh-CN" spc="-5" dirty="0">
                <a:latin typeface="Times New Roman" panose="02020603050405020304"/>
                <a:cs typeface="Times New Roman" panose="02020603050405020304"/>
              </a:rPr>
              <a:t>2024.9.20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ED05ED-8D6F-4290-A873-B6C6F0D71D4F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DC0F3E-87CC-4462-9E60-F4166641FD6E}" type="datetime1">
              <a:rPr lang="zh-CN" altLang="en-US" smtClean="0"/>
              <a:pPr/>
              <a:t>2024/9/20</a:t>
            </a:fld>
            <a:endParaRPr lang="zh-CN" altLang="en-US" dirty="0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4FFDDF4D-7A9B-4614-9943-6B0BC37F8CE9}"/>
              </a:ext>
            </a:extLst>
          </p:cNvPr>
          <p:cNvSpPr txBox="1">
            <a:spLocks/>
          </p:cNvSpPr>
          <p:nvPr/>
        </p:nvSpPr>
        <p:spPr>
          <a:xfrm>
            <a:off x="2743200" y="6492875"/>
            <a:ext cx="67056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mkyuan23@m.fudan.edu.cn</a:t>
            </a:r>
            <a:endParaRPr lang="zh-CN" altLang="en-US" dirty="0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D0B83D1-C8E2-4F14-9E45-F4A07E6342DE}"/>
              </a:ext>
            </a:extLst>
          </p:cNvPr>
          <p:cNvSpPr txBox="1">
            <a:spLocks/>
          </p:cNvSpPr>
          <p:nvPr/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E355D6-1919-46D9-8715-8F94F31CF0EB}" type="slidenum">
              <a:rPr lang="zh-CN" altLang="en-US" smtClean="0"/>
              <a:pPr/>
              <a:t>1</a:t>
            </a:fld>
            <a:endParaRPr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2D16CD1B-4793-A50B-0A56-2F150F07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9264-E1FE-471A-9D55-0D7B691EEC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7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65"/>
    </mc:Choice>
    <mc:Fallback xmlns="">
      <p:transition spd="slow" advTm="138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高能科迪新塑闪测试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2024/9/20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091BC9B-AA52-D8AF-0380-8AE97F8F6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191" y="874909"/>
            <a:ext cx="7070064" cy="510818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18E0896-3160-5661-119C-29CCC0782288}"/>
              </a:ext>
            </a:extLst>
          </p:cNvPr>
          <p:cNvSpPr txBox="1"/>
          <p:nvPr/>
        </p:nvSpPr>
        <p:spPr>
          <a:xfrm>
            <a:off x="473686" y="1444336"/>
            <a:ext cx="22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特氟龙、二氧化钛</a:t>
            </a:r>
            <a:endParaRPr lang="en-US" altLang="zh-CN" dirty="0"/>
          </a:p>
          <a:p>
            <a:r>
              <a:rPr lang="zh-CN" altLang="en-US" dirty="0"/>
              <a:t>两种反射层的区别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6D92672-7BBD-FD13-6204-D3D7FDF929B7}"/>
              </a:ext>
            </a:extLst>
          </p:cNvPr>
          <p:cNvSpPr txBox="1"/>
          <p:nvPr/>
        </p:nvSpPr>
        <p:spPr>
          <a:xfrm>
            <a:off x="473686" y="2431473"/>
            <a:ext cx="29546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同样的光纤和</a:t>
            </a:r>
            <a:r>
              <a:rPr lang="en-US" altLang="zh-CN" dirty="0" err="1"/>
              <a:t>sipm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结果差别不大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耦合的好坏对结果影响很大</a:t>
            </a:r>
          </a:p>
        </p:txBody>
      </p:sp>
    </p:spTree>
    <p:extLst>
      <p:ext uri="{BB962C8B-B14F-4D97-AF65-F5344CB8AC3E}">
        <p14:creationId xmlns:p14="http://schemas.microsoft.com/office/powerpoint/2010/main" val="49854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B3950E-3C1B-472D-AC43-E1B2D54F3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MP2321</a:t>
            </a:r>
            <a:r>
              <a:rPr lang="zh-CN" altLang="en-US"/>
              <a:t>读出电子学测试</a:t>
            </a:r>
            <a:endParaRPr lang="zh-CN" altLang="en-US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E123B16-813A-49AD-819B-E264DB24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A9D6-A178-40FE-B854-DAAB585170C0}" type="datetime1">
              <a:rPr lang="zh-CN" altLang="en-US" smtClean="0"/>
              <a:t>2024/9/20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3C8528-4279-4F9C-9A78-96A95712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mkyuan23@m.fudan.edu.cn</a:t>
            </a:r>
            <a:endParaRPr lang="zh-CN" altLang="en-US" dirty="0"/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CAEF9A68-C939-E014-F020-1E6F8066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355D6-1919-46D9-8715-8F94F31CF0EB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D3C8C23-98C9-6B0B-C04B-0EB88F902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197" y="248800"/>
            <a:ext cx="4599707" cy="344978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0D5066A-8486-6B19-A6A3-D347C3B9D7F8}"/>
              </a:ext>
            </a:extLst>
          </p:cNvPr>
          <p:cNvSpPr txBox="1"/>
          <p:nvPr/>
        </p:nvSpPr>
        <p:spPr>
          <a:xfrm>
            <a:off x="470192" y="1169720"/>
            <a:ext cx="4900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检查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尝试修改网络配置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关闭外网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关闭防火墙</a:t>
            </a:r>
            <a:endParaRPr lang="en-US" altLang="zh-CN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测试两台电脑之间是否能</a:t>
            </a:r>
            <a:r>
              <a:rPr lang="en-US" altLang="zh-CN" dirty="0"/>
              <a:t>ping</a:t>
            </a:r>
            <a:r>
              <a:rPr lang="zh-CN" altLang="en-US" dirty="0"/>
              <a:t>通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检查</a:t>
            </a:r>
            <a:r>
              <a:rPr lang="en-US" altLang="zh-CN" dirty="0"/>
              <a:t>KC705</a:t>
            </a:r>
            <a:r>
              <a:rPr lang="zh-CN" altLang="en-US" dirty="0"/>
              <a:t>上拨码开关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更换数据线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。。。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/>
              <a:t>检查发现板子不一样，</a:t>
            </a:r>
            <a:r>
              <a:rPr lang="en-US" altLang="zh-CN" dirty="0"/>
              <a:t>Mac</a:t>
            </a:r>
            <a:r>
              <a:rPr lang="zh-CN" altLang="en-US" dirty="0"/>
              <a:t>地址不一样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可能会有影响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将</a:t>
            </a:r>
            <a:r>
              <a:rPr lang="en-US" altLang="zh-CN" dirty="0"/>
              <a:t>TAO</a:t>
            </a:r>
            <a:r>
              <a:rPr lang="zh-CN" altLang="en-US" dirty="0"/>
              <a:t>项目中的</a:t>
            </a:r>
            <a:r>
              <a:rPr lang="en-US" altLang="zh-CN" dirty="0"/>
              <a:t>bit</a:t>
            </a:r>
            <a:r>
              <a:rPr lang="zh-CN" altLang="en-US" dirty="0"/>
              <a:t>文件烧录也不行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 DO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使用</a:t>
            </a:r>
            <a:r>
              <a:rPr lang="en-US" altLang="zh-CN" b="1" dirty="0" err="1"/>
              <a:t>ila</a:t>
            </a:r>
            <a:r>
              <a:rPr lang="en-US" altLang="zh-CN" dirty="0"/>
              <a:t> IP</a:t>
            </a:r>
            <a:r>
              <a:rPr lang="zh-CN" altLang="en-US" dirty="0"/>
              <a:t>对各个接口进行逻辑分析</a:t>
            </a:r>
            <a:endParaRPr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dirty="0"/>
              <a:t>尝试</a:t>
            </a:r>
            <a:r>
              <a:rPr lang="en-US" altLang="zh-CN" dirty="0" err="1"/>
              <a:t>SiTCP</a:t>
            </a:r>
            <a:r>
              <a:rPr lang="zh-CN" altLang="en-US" dirty="0"/>
              <a:t>官网样例程序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202CA82-583A-5A3D-C0C2-2186EC666473}"/>
              </a:ext>
            </a:extLst>
          </p:cNvPr>
          <p:cNvSpPr txBox="1"/>
          <p:nvPr/>
        </p:nvSpPr>
        <p:spPr>
          <a:xfrm>
            <a:off x="4761128" y="1766314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Failed</a:t>
            </a:r>
            <a:r>
              <a:rPr lang="zh-CN" altLang="en-US" b="1" dirty="0">
                <a:solidFill>
                  <a:srgbClr val="FF0000"/>
                </a:solidFill>
              </a:rPr>
              <a:t>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59F5F1D-A020-AFFD-0F30-9F3B93695153}"/>
              </a:ext>
            </a:extLst>
          </p:cNvPr>
          <p:cNvSpPr/>
          <p:nvPr/>
        </p:nvSpPr>
        <p:spPr>
          <a:xfrm>
            <a:off x="8062725" y="1606722"/>
            <a:ext cx="360837" cy="1125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C530082-7190-1049-2317-C3156567F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272" y="3940973"/>
            <a:ext cx="6499536" cy="221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86"/>
    </mc:Choice>
    <mc:Fallback xmlns="">
      <p:transition spd="slow" advTm="49886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31049</TotalTime>
  <Words>151</Words>
  <Application>Microsoft Office PowerPoint</Application>
  <PresentationFormat>宽屏</PresentationFormat>
  <Paragraphs>42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9" baseType="lpstr">
      <vt:lpstr>Microsoft JhengHei</vt:lpstr>
      <vt:lpstr>等线</vt:lpstr>
      <vt:lpstr>等线 Light</vt:lpstr>
      <vt:lpstr>Arial</vt:lpstr>
      <vt:lpstr>Times New Roman</vt:lpstr>
      <vt:lpstr>Office 主题​​</vt:lpstr>
      <vt:lpstr>Weekly report</vt:lpstr>
      <vt:lpstr>高能科迪新塑闪测试</vt:lpstr>
      <vt:lpstr>MP2321读出电子学测试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袁 铭宽</dc:creator>
  <cp:lastModifiedBy>MingKuan Yuan</cp:lastModifiedBy>
  <cp:revision>577</cp:revision>
  <dcterms:created xsi:type="dcterms:W3CDTF">2021-11-11T02:50:15Z</dcterms:created>
  <dcterms:modified xsi:type="dcterms:W3CDTF">2024-09-20T06:19:33Z</dcterms:modified>
</cp:coreProperties>
</file>