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D8F000-CC6F-9F3D-C529-B2E39D113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7EDC156-CC34-4DA2-3E7D-DFDF36EDA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4EB15A-07F1-CB48-2CE3-DDB0612B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870E1B-3A0F-F284-84A8-9D7D0A84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533827-B158-1E74-5A19-D00100AE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62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31622A-1D63-B5F4-D249-72150726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3321939-3C50-4304-478C-E2565BD9C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E5A715-3AA9-265F-BF61-766BCB18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F0AB1A-8E68-2164-21A3-7D0CB0D92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CD974A-ACE1-9535-1A6D-2ADA0819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865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303B561-0257-3D0F-52C5-00A7550C0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EDC48A-BFAA-6A63-C907-EB41EFD46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C46893-A3B0-EB96-265A-CA8BB2F88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E111D7-C1BD-318A-55E7-9D3595EF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14D8D5-979E-BF39-A86A-1E9F0A13E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762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AFC81A-8F9E-0497-76C9-F5916065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3CBFF6-CC8C-9B3C-669F-1DB2609B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F74BB2-B641-04D9-2430-A08F112A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DF3C32-5100-EE56-F4AB-037FCB60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02EE84-2282-906D-8CB9-6C07321F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79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00A6B7-540D-4B38-F3AE-D008A024D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3F3A48-59F9-D350-F008-2067D63AE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A3EA61-90FD-DBC2-ED22-34EBB394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4AF72B-BBBE-FB1B-84A7-1189C1FEA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572805-56DA-409D-DF79-1E2BCB5C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32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948DD4-DE5F-B4AE-7091-99B78E3C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8DADC4-C28D-CD65-7E71-50A39AA2F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F97E3C-60DB-E509-ED7C-1FB0A75C0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8B52624-B47B-48E1-E3DC-A822EF66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827FE1-39F2-B997-FA56-0314ED3A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8F6CA7-4AFC-BA14-15EC-B66813A5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07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8E7C1E-D600-3074-BEFD-CDE12E01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8B5C8AC-C8D3-9CA2-DD25-EE179097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BE02E4E-EE7D-2411-4209-B7AED544B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4796ACD-0910-41A2-0E61-56CAA96A3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675B151-C1A3-CF69-ADFA-16B6C6BF9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A8EE4BE-D716-3524-5BF9-2A451A1E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3905AD3-C2EC-1AAD-C411-C6D7968B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0546CB3-FB97-6771-76F0-3170F1D0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15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E2BE35-4CEB-A402-B1AD-73C849E4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30B4BAF-8B74-F60A-B470-E3CA2347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59CDA97-F92A-E553-6B84-8328225E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2873E6-DEDD-8B54-2599-94F58245B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04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A644E9-52A5-6D77-238B-B8152A388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DC413E2-78A4-A483-7F09-6FEDF742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0842C3B-50A8-7F68-21E7-29268F8C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0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AB316A-0BD1-198E-829D-446594D93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0849AE-EE4B-5225-C304-9284478A7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F9341CA-3742-0CDA-19E4-29B9EE0F9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D3EBC0-E875-3962-9238-869560576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0CD56C-7F19-19C8-38D0-7D6DBD2A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618661-C477-5BC2-A3D5-B07CE88F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63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5E9973-84A1-B51A-F7BE-D3796F63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87CA803-3EBD-B7F8-4061-8E8AF18826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BA36ADA-F65C-2823-0760-82E6ED881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B75ADB-3D8A-88C0-001E-2D47BCCA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185B15F-20FA-54F8-CD76-D04C82AE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491B4F-EEC3-9CD9-3588-BD72E77C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07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387CFA8-1D71-6528-1F3E-1EFC71338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99821EF-45B1-84BA-8F41-F6BE108E8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FB5158-49F2-7FA5-02D6-671B6E550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F465-7F62-42A6-9B35-534565D465A4}" type="datetimeFigureOut">
              <a:rPr lang="zh-CN" altLang="en-US" smtClean="0"/>
              <a:t>2024/9/14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85C084-3CE0-188D-D86A-E0C93EE7F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DBB3BC-4939-9C3E-BCCC-CB070EE49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325A-EEE1-429C-8FB0-2F4F829270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2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9.png"/><Relationship Id="rId7" Type="http://schemas.openxmlformats.org/officeDocument/2006/relationships/image" Target="../media/image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30E1F0-85E2-FF91-8389-063D4B9AC1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85F1BED-CE95-C44E-2BF1-5966CE28A4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Dian-Wei Wang</a:t>
            </a:r>
          </a:p>
          <a:p>
            <a:r>
              <a:rPr lang="en-US" altLang="zh-CN" dirty="0"/>
              <a:t>2024.09.14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6A94130-F48A-720B-04A0-572E0D95D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905" y="1600200"/>
            <a:ext cx="10377519" cy="134084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F86A09F-DB16-04F6-20CD-91286C553A93}"/>
              </a:ext>
            </a:extLst>
          </p:cNvPr>
          <p:cNvSpPr txBox="1"/>
          <p:nvPr/>
        </p:nvSpPr>
        <p:spPr>
          <a:xfrm>
            <a:off x="9292087" y="2257923"/>
            <a:ext cx="114775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2108.04249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45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Result: t-c mixing source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 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B253652-3088-FD3E-32F5-558B8F592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3050"/>
            <a:ext cx="12192000" cy="3900000"/>
          </a:xfrm>
          <a:prstGeom prst="rect">
            <a:avLst/>
          </a:prstGeom>
        </p:spPr>
      </p:pic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4F5D3BDB-91C0-CB47-A618-FCC28DD4929A}"/>
              </a:ext>
            </a:extLst>
          </p:cNvPr>
          <p:cNvCxnSpPr/>
          <p:nvPr/>
        </p:nvCxnSpPr>
        <p:spPr>
          <a:xfrm flipH="1">
            <a:off x="2952750" y="4832350"/>
            <a:ext cx="654050" cy="3175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B4C6F0AF-016A-2ACF-CF6C-D01C6221E8FD}"/>
              </a:ext>
            </a:extLst>
          </p:cNvPr>
          <p:cNvSpPr txBox="1"/>
          <p:nvPr/>
        </p:nvSpPr>
        <p:spPr>
          <a:xfrm>
            <a:off x="3673955" y="4630350"/>
            <a:ext cx="77104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sign flip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5986968-7899-D33A-915D-F952DD42257F}"/>
              </a:ext>
            </a:extLst>
          </p:cNvPr>
          <p:cNvCxnSpPr/>
          <p:nvPr/>
        </p:nvCxnSpPr>
        <p:spPr>
          <a:xfrm flipH="1">
            <a:off x="7931152" y="4832350"/>
            <a:ext cx="654050" cy="3175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57663D54-A5DE-7338-98E2-B3440EAD7DE3}"/>
              </a:ext>
            </a:extLst>
          </p:cNvPr>
          <p:cNvSpPr txBox="1"/>
          <p:nvPr/>
        </p:nvSpPr>
        <p:spPr>
          <a:xfrm>
            <a:off x="8652357" y="4630350"/>
            <a:ext cx="77104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sign flip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31E0D19-3177-D60E-B332-3EE84D94F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7945" y="1272810"/>
            <a:ext cx="4270913" cy="653819"/>
          </a:xfrm>
          <a:prstGeom prst="rect">
            <a:avLst/>
          </a:prstGeom>
        </p:spPr>
      </p:pic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631C2B9-3AAB-D506-B02B-AB9A515EB1D5}"/>
              </a:ext>
            </a:extLst>
          </p:cNvPr>
          <p:cNvCxnSpPr>
            <a:cxnSpLocks/>
          </p:cNvCxnSpPr>
          <p:nvPr/>
        </p:nvCxnSpPr>
        <p:spPr>
          <a:xfrm>
            <a:off x="7058660" y="1431290"/>
            <a:ext cx="4500198" cy="49533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06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D920DD-5BE0-7F65-A0C7-29FF8AD8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altLang="zh-CN" i="1" dirty="0"/>
              <a:t>Thanks for your listening!</a:t>
            </a:r>
            <a:endParaRPr lang="zh-CN" altLang="en-US" i="1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F022BB-4FF1-F0DC-96A4-F7823565FD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pPr algn="r"/>
            <a:r>
              <a:rPr lang="en-US" altLang="zh-CN" dirty="0">
                <a:solidFill>
                  <a:schemeClr val="tx1"/>
                </a:solidFill>
              </a:rPr>
              <a:t>Dian-Wei Wang</a:t>
            </a:r>
          </a:p>
          <a:p>
            <a:pPr algn="r"/>
            <a:r>
              <a:rPr lang="en-US" altLang="zh-CN" dirty="0">
                <a:solidFill>
                  <a:schemeClr val="tx1"/>
                </a:solidFill>
              </a:rPr>
              <a:t>2024.09.14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9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Reference(s)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B902C51-9718-FEA7-A46B-C0BF34BB3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16943"/>
            <a:ext cx="7243706" cy="204396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B930C30-7E68-793F-61FA-3CCA115A19D1}"/>
              </a:ext>
            </a:extLst>
          </p:cNvPr>
          <p:cNvSpPr txBox="1"/>
          <p:nvPr/>
        </p:nvSpPr>
        <p:spPr>
          <a:xfrm>
            <a:off x="6625087" y="2537323"/>
            <a:ext cx="114775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2108.08336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1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VEV Insertion Approximation (VIA)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err="1"/>
              <a:t>Kadanoff-Baym</a:t>
            </a:r>
            <a:r>
              <a:rPr lang="en-US" altLang="zh-CN" sz="2400" dirty="0"/>
              <a:t> equation for fermions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0E05882-36FA-17A8-828C-E9527B08F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3078601"/>
            <a:ext cx="7880350" cy="204054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4687B89-26E2-3BAE-7FB8-63C227984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0" y="2480757"/>
            <a:ext cx="6623797" cy="35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07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VEV Insertion Approximation (VIA)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VEV insertion</a:t>
            </a:r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CAF38B5-DC66-CB71-6800-41F8C29FC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3698" y="1583037"/>
            <a:ext cx="3454427" cy="169218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F8786BF-36C9-9470-1CEC-8486C0CCD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525" y="2523339"/>
            <a:ext cx="6696848" cy="39766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6C1CA9-58BA-DA19-D8CC-E8A981FF88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390" y="3088780"/>
            <a:ext cx="6241168" cy="37288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F08569A7-7C37-B37A-08A7-70369FC554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800" y="3837054"/>
            <a:ext cx="8121650" cy="1240890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85CC00E4-7610-D2BA-24DB-126E529C7D38}"/>
              </a:ext>
            </a:extLst>
          </p:cNvPr>
          <p:cNvSpPr/>
          <p:nvPr/>
        </p:nvSpPr>
        <p:spPr>
          <a:xfrm>
            <a:off x="3529012" y="3930650"/>
            <a:ext cx="1157287" cy="4470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35928A8-D701-076B-378D-A3A0D8A3DB30}"/>
              </a:ext>
            </a:extLst>
          </p:cNvPr>
          <p:cNvSpPr/>
          <p:nvPr/>
        </p:nvSpPr>
        <p:spPr>
          <a:xfrm>
            <a:off x="3529011" y="4502892"/>
            <a:ext cx="1157287" cy="4470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9286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VEV Insertion Approximation (VIA)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Boltzmann equation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7BF16A4-E301-07FF-A105-528901A87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548" y="2444750"/>
            <a:ext cx="5245526" cy="5144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14909AB-BD84-FAAB-0FFB-FCDA54F75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424" y="3256340"/>
            <a:ext cx="5409251" cy="8780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7983151-51BD-04F9-4B91-5CD0FE9111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1343" y="2511425"/>
            <a:ext cx="1347285" cy="38105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82939420-CAC4-10AC-EC13-F15673508C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8548" y="4389599"/>
            <a:ext cx="6180757" cy="112860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1F667FC-2B84-23F3-5E89-4FF8497477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7729" y="3848769"/>
            <a:ext cx="2945271" cy="1175544"/>
          </a:xfrm>
          <a:prstGeom prst="rect">
            <a:avLst/>
          </a:prstGeom>
        </p:spPr>
      </p:pic>
      <p:sp>
        <p:nvSpPr>
          <p:cNvPr id="22" name="矩形 21">
            <a:extLst>
              <a:ext uri="{FF2B5EF4-FFF2-40B4-BE49-F238E27FC236}">
                <a16:creationId xmlns:a16="http://schemas.microsoft.com/office/drawing/2014/main" id="{D10A6347-FB3D-3E13-2DCA-66134BA3E76B}"/>
              </a:ext>
            </a:extLst>
          </p:cNvPr>
          <p:cNvSpPr/>
          <p:nvPr/>
        </p:nvSpPr>
        <p:spPr>
          <a:xfrm>
            <a:off x="3529011" y="4502891"/>
            <a:ext cx="1963739" cy="52142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21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Semiclassical (WKB)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Boltzmann equation</a:t>
            </a:r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661DDD6-EB07-99C1-4196-0530BA171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738" y="2342031"/>
            <a:ext cx="6228412" cy="70762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2432E1F5-29BE-023A-D428-E6DF38F11F92}"/>
                  </a:ext>
                </a:extLst>
              </p:cNvPr>
              <p:cNvSpPr txBox="1"/>
              <p:nvPr/>
            </p:nvSpPr>
            <p:spPr>
              <a:xfrm>
                <a:off x="8113139" y="2151273"/>
                <a:ext cx="2884123" cy="898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CN" dirty="0"/>
                  <a:t>: asymmetry in distribution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/>
                  <a:t>: CP conserved force</a:t>
                </a: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𝛿</m:t>
                    </m:r>
                    <m:acc>
                      <m:accPr>
                        <m:chr m:val="⃗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altLang="zh-CN" dirty="0"/>
                  <a:t>: CP violated force </a:t>
                </a:r>
                <a:endParaRPr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2432E1F5-29BE-023A-D428-E6DF38F11F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3139" y="2151273"/>
                <a:ext cx="2884123" cy="898387"/>
              </a:xfrm>
              <a:prstGeom prst="rect">
                <a:avLst/>
              </a:prstGeom>
              <a:blipFill>
                <a:blip r:embed="rId3"/>
                <a:stretch>
                  <a:fillRect l="-3805" t="-8844" r="-4651" b="-149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4785C904-4A69-6C1E-81F7-49F2C367E7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738" y="3373357"/>
            <a:ext cx="4748647" cy="385418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57EDBF4-3262-A4D6-6306-9F46854A5D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8538" y="3893712"/>
            <a:ext cx="2886374" cy="82363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17BC281-4B54-5445-5F49-B9CFA0666A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1213" y="4043718"/>
            <a:ext cx="3564628" cy="67363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BBAA0208-012A-2D68-D1B8-54F7F202AC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4738" y="4852286"/>
            <a:ext cx="5485462" cy="830917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id="{A9849A40-D91C-F4C3-2EFF-8FAD9856B866}"/>
              </a:ext>
            </a:extLst>
          </p:cNvPr>
          <p:cNvSpPr/>
          <p:nvPr/>
        </p:nvSpPr>
        <p:spPr>
          <a:xfrm>
            <a:off x="6096000" y="4126480"/>
            <a:ext cx="2082800" cy="59086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CAF3B12E-DBD7-5E1B-E090-94FC96F9C4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00133" y="5112678"/>
            <a:ext cx="1633734" cy="310132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CF76E51C-EC07-0FEF-BC20-B7478C819A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51057" y="5700361"/>
            <a:ext cx="5707710" cy="100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5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561EC3-9CA4-225F-ECE4-D0030042574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Example: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lepton source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561EC3-9CA4-225F-ECE4-D003004257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Adding dimension 5 operator</a:t>
            </a:r>
            <a:endParaRPr lang="zh-CN" altLang="en-US" sz="24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79BDF7E-3FBF-BFB0-3F46-A28E791B0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623" y="2294271"/>
            <a:ext cx="5194827" cy="113472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BF9036B-148C-80C7-99C2-4181A7775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6985" y="2042755"/>
            <a:ext cx="5348965" cy="81888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5EBBFB1-A43D-4A14-979C-764B7AA2BE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0623" y="3563937"/>
            <a:ext cx="5723527" cy="62591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A58B53D-483B-05F0-30A2-4CA34DDABF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3032" y="4484451"/>
            <a:ext cx="4785218" cy="76099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DC2190C-682E-BCF8-787F-698F4BC8F4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96985" y="4709881"/>
            <a:ext cx="1633734" cy="31013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9306FEA-81C2-E857-2E3F-6C1A2AA28E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5195" y="3786621"/>
            <a:ext cx="1211048" cy="32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5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561EC3-9CA4-225F-ECE4-D0030042574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Result: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lepton source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561EC3-9CA4-225F-ECE4-D003004257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 </a:t>
            </a:r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4C0921A-4473-AB96-1756-81BB892C3A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63663"/>
            <a:ext cx="12192000" cy="3857019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646FE03-1BDF-E7B3-B4A1-632AF7FD8A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8973" y="681037"/>
            <a:ext cx="2686571" cy="262105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F8F4137-8BE3-070B-0BA4-9548E6467C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0637" y="1513282"/>
            <a:ext cx="4270913" cy="65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2785F118-D1F6-7727-93A7-ED03E16BE4F9}"/>
                  </a:ext>
                </a:extLst>
              </p:cNvPr>
              <p:cNvSpPr txBox="1"/>
              <p:nvPr/>
            </p:nvSpPr>
            <p:spPr>
              <a:xfrm>
                <a:off x="6993987" y="2327116"/>
                <a:ext cx="1487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altLang="zh-CN" dirty="0"/>
                  <a:t>: collision rate</a:t>
                </a:r>
                <a:endParaRPr lang="zh-CN" altLang="en-US" dirty="0"/>
              </a:p>
            </p:txBody>
          </p:sp>
        </mc:Choice>
        <mc:Fallback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2785F118-D1F6-7727-93A7-ED03E16BE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987" y="2327116"/>
                <a:ext cx="1487395" cy="276999"/>
              </a:xfrm>
              <a:prstGeom prst="rect">
                <a:avLst/>
              </a:prstGeom>
              <a:blipFill>
                <a:blip r:embed="rId6"/>
                <a:stretch>
                  <a:fillRect l="-5328" t="-28889" r="-9426" b="-5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C5F47AAC-D370-6D64-66D4-FF26AE73DD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5288" y="1548743"/>
            <a:ext cx="4270913" cy="4188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493E51F-D100-C551-7B66-9274713A05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5288" y="2047988"/>
            <a:ext cx="4480512" cy="78742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BB16598-1DF7-DD1C-B861-FB754BDE03DF}"/>
              </a:ext>
            </a:extLst>
          </p:cNvPr>
          <p:cNvSpPr txBox="1"/>
          <p:nvPr/>
        </p:nvSpPr>
        <p:spPr>
          <a:xfrm>
            <a:off x="753975" y="1642586"/>
            <a:ext cx="34624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/>
              <a:t>VIA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371D86C-1784-495C-ABC5-82633FFAE925}"/>
              </a:ext>
            </a:extLst>
          </p:cNvPr>
          <p:cNvSpPr txBox="1"/>
          <p:nvPr/>
        </p:nvSpPr>
        <p:spPr>
          <a:xfrm>
            <a:off x="742852" y="2241224"/>
            <a:ext cx="46807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dirty="0"/>
              <a:t>WKB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021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61EC3-9CA4-225F-ECE4-D00300425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t-c mixing source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50DF68-DE1E-C1AC-3C14-E579412AC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maximal CP violation</a:t>
            </a:r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F4A4ED7-7DEC-1BE1-8945-6AADC69DE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01" y="2484678"/>
            <a:ext cx="4683749" cy="64913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8654BE8-ED8C-F394-F771-BAD27FE93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552" y="1825625"/>
            <a:ext cx="815858" cy="30333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A56FD69-2D28-9F15-15F8-9D8998B45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57" y="1825625"/>
            <a:ext cx="1956788" cy="30333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81BB11D-F1EC-3BAB-9096-519A329164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4110" y="2297558"/>
            <a:ext cx="4409685" cy="99231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7045002D-6BBA-8A35-63EC-FBA00B0DD5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4928" y="3640459"/>
            <a:ext cx="6381586" cy="108858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BE0551F-6D2F-3736-FA2C-5C39BE4E4F8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4988" y="4734786"/>
            <a:ext cx="6367985" cy="1130334"/>
          </a:xfrm>
          <a:prstGeom prst="rect">
            <a:avLst/>
          </a:prstGeom>
        </p:spPr>
      </p:pic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7BDD6BE8-0527-92CF-F5AB-96096F2DFA6A}"/>
              </a:ext>
            </a:extLst>
          </p:cNvPr>
          <p:cNvCxnSpPr/>
          <p:nvPr/>
        </p:nvCxnSpPr>
        <p:spPr>
          <a:xfrm>
            <a:off x="2543810" y="5355590"/>
            <a:ext cx="939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50F0A4FB-89F0-99A0-7EDC-DC6DE2C0A2A5}"/>
              </a:ext>
            </a:extLst>
          </p:cNvPr>
          <p:cNvCxnSpPr/>
          <p:nvPr/>
        </p:nvCxnSpPr>
        <p:spPr>
          <a:xfrm>
            <a:off x="2421890" y="4144010"/>
            <a:ext cx="939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779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105</Words>
  <Application>Microsoft Office PowerPoint</Application>
  <PresentationFormat>宽屏</PresentationFormat>
  <Paragraphs>33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等线 Light</vt:lpstr>
      <vt:lpstr>Arial</vt:lpstr>
      <vt:lpstr>Cambria Math</vt:lpstr>
      <vt:lpstr>Office 主题​​</vt:lpstr>
      <vt:lpstr> </vt:lpstr>
      <vt:lpstr>Reference(s)</vt:lpstr>
      <vt:lpstr>VEV Insertion Approximation (VIA)</vt:lpstr>
      <vt:lpstr>VEV Insertion Approximation (VIA)</vt:lpstr>
      <vt:lpstr>VEV Insertion Approximation (VIA)</vt:lpstr>
      <vt:lpstr>Semiclassical (WKB) </vt:lpstr>
      <vt:lpstr>Example: τ lepton source</vt:lpstr>
      <vt:lpstr>Result: τ lepton source</vt:lpstr>
      <vt:lpstr>Example: t-c mixing source</vt:lpstr>
      <vt:lpstr>Result: t-c mixing source</vt:lpstr>
      <vt:lpstr>Thanks for your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典为 王</dc:creator>
  <cp:lastModifiedBy>典为 王</cp:lastModifiedBy>
  <cp:revision>25</cp:revision>
  <dcterms:created xsi:type="dcterms:W3CDTF">2024-09-13T17:20:44Z</dcterms:created>
  <dcterms:modified xsi:type="dcterms:W3CDTF">2024-09-13T20:38:17Z</dcterms:modified>
</cp:coreProperties>
</file>