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35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17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3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9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1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12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5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86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6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99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7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B2B0-3A09-4DE3-99CE-F1D2EDAB2108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0B22-616D-494C-93EB-3507E9ED0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78" y="745825"/>
            <a:ext cx="5181600" cy="5280660"/>
          </a:xfrm>
          <a:prstGeom prst="rect">
            <a:avLst/>
          </a:prstGeom>
        </p:spPr>
      </p:pic>
      <p:cxnSp>
        <p:nvCxnSpPr>
          <p:cNvPr id="6" name="直接箭头连接符 5"/>
          <p:cNvCxnSpPr>
            <a:cxnSpLocks/>
            <a:stCxn id="15" idx="3"/>
          </p:cNvCxnSpPr>
          <p:nvPr/>
        </p:nvCxnSpPr>
        <p:spPr>
          <a:xfrm>
            <a:off x="4870060" y="1058912"/>
            <a:ext cx="1225940" cy="7466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6" idx="1"/>
          </p:cNvCxnSpPr>
          <p:nvPr/>
        </p:nvCxnSpPr>
        <p:spPr>
          <a:xfrm flipH="1">
            <a:off x="7615255" y="1883215"/>
            <a:ext cx="475598" cy="212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300400" y="874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电流引线烟囱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90853" y="16985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低温阀箱烟囱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51919" y="515671"/>
            <a:ext cx="111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低温阀箱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7615255" y="790873"/>
            <a:ext cx="1036666" cy="8740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0"/>
            <a:ext cx="23648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超导磁体</a:t>
            </a:r>
            <a:endParaRPr lang="en-US" altLang="zh-CN" b="1" dirty="0"/>
          </a:p>
          <a:p>
            <a:r>
              <a:rPr lang="zh-CN" altLang="en-US" sz="1400" b="1" dirty="0"/>
              <a:t>电流引线烟囱</a:t>
            </a:r>
            <a:endParaRPr lang="en-US" altLang="zh-CN" sz="1400" b="1" dirty="0"/>
          </a:p>
          <a:p>
            <a:r>
              <a:rPr lang="zh-CN" altLang="en-US" sz="1400" dirty="0"/>
              <a:t>（内径</a:t>
            </a:r>
            <a:r>
              <a:rPr lang="en-US" altLang="zh-CN" sz="1400" dirty="0"/>
              <a:t>500mm/</a:t>
            </a:r>
            <a:r>
              <a:rPr lang="zh-CN" altLang="en-US" sz="1400" dirty="0"/>
              <a:t>外径</a:t>
            </a:r>
            <a:r>
              <a:rPr lang="en-US" altLang="zh-CN" sz="1400" dirty="0"/>
              <a:t>510mm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b="1" dirty="0"/>
              <a:t>低温阀箱烟囱</a:t>
            </a:r>
            <a:endParaRPr lang="en-US" altLang="zh-CN" sz="1400" b="1" dirty="0"/>
          </a:p>
          <a:p>
            <a:r>
              <a:rPr lang="zh-CN" altLang="en-US" sz="1400" dirty="0"/>
              <a:t>（内径</a:t>
            </a:r>
            <a:r>
              <a:rPr lang="en-US" altLang="zh-CN" sz="1400" dirty="0"/>
              <a:t>200mm/</a:t>
            </a:r>
            <a:r>
              <a:rPr lang="zh-CN" altLang="en-US" sz="1400" dirty="0"/>
              <a:t>外径</a:t>
            </a:r>
            <a:r>
              <a:rPr lang="en-US" altLang="zh-CN" sz="1400" dirty="0"/>
              <a:t>210mm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b="1" dirty="0"/>
              <a:t>低温阀箱</a:t>
            </a:r>
            <a:endParaRPr lang="en-US" altLang="zh-CN" sz="1400" b="1" dirty="0"/>
          </a:p>
          <a:p>
            <a:endParaRPr lang="en-US" altLang="zh-CN" sz="1400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351283" y="4307140"/>
            <a:ext cx="454382" cy="5581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348597" y="4865316"/>
            <a:ext cx="118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超导磁体</a:t>
            </a:r>
          </a:p>
        </p:txBody>
      </p:sp>
    </p:spTree>
    <p:extLst>
      <p:ext uri="{BB962C8B-B14F-4D97-AF65-F5344CB8AC3E}">
        <p14:creationId xmlns:p14="http://schemas.microsoft.com/office/powerpoint/2010/main" val="188603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919" y="526987"/>
            <a:ext cx="5993679" cy="60483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22340" y="12337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低温阀箱烟囱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9714523" y="1564748"/>
            <a:ext cx="1138135" cy="421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495808" y="1289546"/>
            <a:ext cx="1721223" cy="4872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658913" y="627510"/>
            <a:ext cx="111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低温阀箱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9622249" y="902712"/>
            <a:ext cx="1036666" cy="8740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1079195" y="1934080"/>
            <a:ext cx="111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桶轭模块</a:t>
            </a:r>
          </a:p>
        </p:txBody>
      </p:sp>
      <p:cxnSp>
        <p:nvCxnSpPr>
          <p:cNvPr id="12" name="直接箭头连接符 11"/>
          <p:cNvCxnSpPr>
            <a:stCxn id="9" idx="1"/>
          </p:cNvCxnSpPr>
          <p:nvPr/>
        </p:nvCxnSpPr>
        <p:spPr>
          <a:xfrm flipH="1">
            <a:off x="10045831" y="2118746"/>
            <a:ext cx="1033364" cy="2259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0" y="0"/>
            <a:ext cx="23648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超导磁体</a:t>
            </a:r>
            <a:r>
              <a:rPr lang="en-US" altLang="zh-CN" b="1" dirty="0"/>
              <a:t>+</a:t>
            </a:r>
            <a:r>
              <a:rPr lang="zh-CN" altLang="en-US" b="1" dirty="0"/>
              <a:t>轭铁</a:t>
            </a:r>
            <a:endParaRPr lang="en-US" altLang="zh-CN" b="1" dirty="0"/>
          </a:p>
          <a:p>
            <a:r>
              <a:rPr lang="zh-CN" altLang="en-US" sz="1600" dirty="0"/>
              <a:t>轭铁需要开孔</a:t>
            </a:r>
            <a:endParaRPr lang="en-US" altLang="zh-CN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" y="774101"/>
            <a:ext cx="5205445" cy="55541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06229" y="1057352"/>
            <a:ext cx="158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电流引线烟囱</a:t>
            </a:r>
          </a:p>
        </p:txBody>
      </p:sp>
    </p:spTree>
    <p:extLst>
      <p:ext uri="{BB962C8B-B14F-4D97-AF65-F5344CB8AC3E}">
        <p14:creationId xmlns:p14="http://schemas.microsoft.com/office/powerpoint/2010/main" val="268055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12" y="496615"/>
            <a:ext cx="5388405" cy="58032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" y="496615"/>
            <a:ext cx="5450201" cy="58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8763" y="176062"/>
            <a:ext cx="9103659" cy="64747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0"/>
            <a:ext cx="28819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径向：</a:t>
            </a:r>
            <a:endParaRPr lang="en-US" altLang="zh-CN" b="1" dirty="0"/>
          </a:p>
          <a:p>
            <a:r>
              <a:rPr lang="zh-CN" altLang="en-US" sz="1400" dirty="0"/>
              <a:t>两个管道的方向</a:t>
            </a:r>
            <a:endParaRPr lang="en-US" altLang="zh-CN" sz="1400" dirty="0"/>
          </a:p>
          <a:p>
            <a:r>
              <a:rPr lang="zh-CN" altLang="en-US" sz="1400" dirty="0"/>
              <a:t>均竖直</a:t>
            </a:r>
            <a:r>
              <a:rPr lang="zh-CN" altLang="en-US" sz="1400" dirty="0" smtClean="0"/>
              <a:t>向上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zh-CN" altLang="en-US" sz="1400" dirty="0" smtClean="0"/>
              <a:t>电流</a:t>
            </a:r>
            <a:r>
              <a:rPr lang="zh-CN" altLang="en-US" sz="1400" dirty="0"/>
              <a:t>引线烟囱中心位置与几何中心线的距离为</a:t>
            </a:r>
            <a:r>
              <a:rPr lang="en-US" altLang="zh-CN" sz="1400" dirty="0"/>
              <a:t>1400mm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r>
              <a:rPr lang="zh-CN" altLang="en-US" sz="1400" dirty="0" smtClean="0"/>
              <a:t>低温</a:t>
            </a:r>
            <a:r>
              <a:rPr lang="zh-CN" altLang="en-US" sz="1400" dirty="0"/>
              <a:t>阀箱烟囱中心位置与几何中心线的距离为</a:t>
            </a:r>
            <a:r>
              <a:rPr lang="en-US" altLang="zh-CN" sz="1400" dirty="0"/>
              <a:t>1010mm</a:t>
            </a:r>
            <a:r>
              <a:rPr lang="zh-CN" altLang="en-US" sz="1400" dirty="0" smtClean="0"/>
              <a:t>；</a:t>
            </a:r>
            <a:endParaRPr lang="en-US" altLang="zh-CN" sz="1400" dirty="0"/>
          </a:p>
          <a:p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17252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702" y="723275"/>
            <a:ext cx="8891751" cy="5650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30017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轴向：</a:t>
            </a:r>
            <a:endParaRPr lang="en-US" altLang="zh-CN" b="1" dirty="0"/>
          </a:p>
          <a:p>
            <a:r>
              <a:rPr lang="zh-CN" altLang="en-US" sz="1400" dirty="0" smtClean="0"/>
              <a:t>电流</a:t>
            </a:r>
            <a:r>
              <a:rPr lang="zh-CN" altLang="en-US" sz="1400" dirty="0"/>
              <a:t>引线烟囱中心位置与轴向几何中心线的距离为</a:t>
            </a:r>
            <a:r>
              <a:rPr lang="en-US" altLang="zh-CN" sz="1400" dirty="0"/>
              <a:t>1360mm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r>
              <a:rPr lang="zh-CN" altLang="en-US" sz="1400" dirty="0" smtClean="0"/>
              <a:t>低温</a:t>
            </a:r>
            <a:r>
              <a:rPr lang="zh-CN" altLang="en-US" sz="1400" dirty="0"/>
              <a:t>阀箱烟囱中心位置与轴向几何中心线的距离为</a:t>
            </a:r>
            <a:r>
              <a:rPr lang="en-US" altLang="zh-CN" sz="1400" dirty="0" smtClean="0"/>
              <a:t>3970mm</a:t>
            </a:r>
            <a:r>
              <a:rPr lang="zh-CN" altLang="en-US" sz="1400" dirty="0" smtClean="0"/>
              <a:t>；</a:t>
            </a:r>
            <a:endParaRPr lang="en-US" altLang="zh-CN" sz="1400" dirty="0"/>
          </a:p>
          <a:p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0609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121</Words>
  <Application>Microsoft Office PowerPoint</Application>
  <PresentationFormat>宽屏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123</cp:lastModifiedBy>
  <cp:revision>13</cp:revision>
  <dcterms:created xsi:type="dcterms:W3CDTF">2024-09-18T11:34:23Z</dcterms:created>
  <dcterms:modified xsi:type="dcterms:W3CDTF">2024-09-20T07:22:28Z</dcterms:modified>
</cp:coreProperties>
</file>