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325" autoAdjust="0"/>
    <p:restoredTop sz="94660"/>
  </p:normalViewPr>
  <p:slideViewPr>
    <p:cSldViewPr snapToGrid="0">
      <p:cViewPr varScale="1">
        <p:scale>
          <a:sx n="84" d="100"/>
          <a:sy n="84" d="100"/>
        </p:scale>
        <p:origin x="156" y="5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邹 世明" userId="138fa2c4e491f894" providerId="LiveId" clId="{5728B21C-F4EF-49FE-BF5C-07571244643F}"/>
    <pc:docChg chg="undo custSel addSld delSld modSld">
      <pc:chgData name="邹 世明" userId="138fa2c4e491f894" providerId="LiveId" clId="{5728B21C-F4EF-49FE-BF5C-07571244643F}" dt="2024-09-23T05:49:13.549" v="376" actId="1076"/>
      <pc:docMkLst>
        <pc:docMk/>
      </pc:docMkLst>
      <pc:sldChg chg="modSp mod">
        <pc:chgData name="邹 世明" userId="138fa2c4e491f894" providerId="LiveId" clId="{5728B21C-F4EF-49FE-BF5C-07571244643F}" dt="2024-09-23T00:55:02.833" v="280" actId="20577"/>
        <pc:sldMkLst>
          <pc:docMk/>
          <pc:sldMk cId="97909081" sldId="256"/>
        </pc:sldMkLst>
        <pc:spChg chg="mod">
          <ac:chgData name="邹 世明" userId="138fa2c4e491f894" providerId="LiveId" clId="{5728B21C-F4EF-49FE-BF5C-07571244643F}" dt="2024-09-23T00:55:02.833" v="280" actId="20577"/>
          <ac:spMkLst>
            <pc:docMk/>
            <pc:sldMk cId="97909081" sldId="256"/>
            <ac:spMk id="3" creationId="{2419F1AA-6433-A98D-C67F-BCC1D0D6036F}"/>
          </ac:spMkLst>
        </pc:spChg>
      </pc:sldChg>
      <pc:sldChg chg="addSp delSp modSp mod">
        <pc:chgData name="邹 世明" userId="138fa2c4e491f894" providerId="LiveId" clId="{5728B21C-F4EF-49FE-BF5C-07571244643F}" dt="2024-09-23T00:39:49.088" v="193" actId="1076"/>
        <pc:sldMkLst>
          <pc:docMk/>
          <pc:sldMk cId="1924783939" sldId="257"/>
        </pc:sldMkLst>
        <pc:spChg chg="mod">
          <ac:chgData name="邹 世明" userId="138fa2c4e491f894" providerId="LiveId" clId="{5728B21C-F4EF-49FE-BF5C-07571244643F}" dt="2024-09-23T00:39:49.088" v="193" actId="1076"/>
          <ac:spMkLst>
            <pc:docMk/>
            <pc:sldMk cId="1924783939" sldId="257"/>
            <ac:spMk id="10" creationId="{E584DA10-6571-A1C8-4546-171FFD5B03D8}"/>
          </ac:spMkLst>
        </pc:spChg>
        <pc:spChg chg="mod">
          <ac:chgData name="邹 世明" userId="138fa2c4e491f894" providerId="LiveId" clId="{5728B21C-F4EF-49FE-BF5C-07571244643F}" dt="2024-09-23T00:39:49.088" v="193" actId="1076"/>
          <ac:spMkLst>
            <pc:docMk/>
            <pc:sldMk cId="1924783939" sldId="257"/>
            <ac:spMk id="11" creationId="{CFFBF8A7-4162-27CC-3BCF-6F5879DF0F84}"/>
          </ac:spMkLst>
        </pc:spChg>
        <pc:spChg chg="mod">
          <ac:chgData name="邹 世明" userId="138fa2c4e491f894" providerId="LiveId" clId="{5728B21C-F4EF-49FE-BF5C-07571244643F}" dt="2024-09-23T00:36:28.646" v="122" actId="164"/>
          <ac:spMkLst>
            <pc:docMk/>
            <pc:sldMk cId="1924783939" sldId="257"/>
            <ac:spMk id="12" creationId="{4073C930-3D6C-FA6E-1C57-969CFD9005C1}"/>
          </ac:spMkLst>
        </pc:spChg>
        <pc:spChg chg="mod topLvl">
          <ac:chgData name="邹 世明" userId="138fa2c4e491f894" providerId="LiveId" clId="{5728B21C-F4EF-49FE-BF5C-07571244643F}" dt="2024-09-23T00:37:33.315" v="143" actId="338"/>
          <ac:spMkLst>
            <pc:docMk/>
            <pc:sldMk cId="1924783939" sldId="257"/>
            <ac:spMk id="13" creationId="{E9A18FCD-023D-3374-12E9-F7817F888958}"/>
          </ac:spMkLst>
        </pc:spChg>
        <pc:spChg chg="del">
          <ac:chgData name="邹 世明" userId="138fa2c4e491f894" providerId="LiveId" clId="{5728B21C-F4EF-49FE-BF5C-07571244643F}" dt="2024-09-23T00:34:58.584" v="104" actId="478"/>
          <ac:spMkLst>
            <pc:docMk/>
            <pc:sldMk cId="1924783939" sldId="257"/>
            <ac:spMk id="15" creationId="{F5324494-5BD8-AEBB-62BC-4DABE8BA8A4B}"/>
          </ac:spMkLst>
        </pc:spChg>
        <pc:spChg chg="add mod">
          <ac:chgData name="邹 世明" userId="138fa2c4e491f894" providerId="LiveId" clId="{5728B21C-F4EF-49FE-BF5C-07571244643F}" dt="2024-09-23T00:39:49.088" v="193" actId="1076"/>
          <ac:spMkLst>
            <pc:docMk/>
            <pc:sldMk cId="1924783939" sldId="257"/>
            <ac:spMk id="17" creationId="{CD94394E-ED01-311A-D0AA-3A4E003B2EC5}"/>
          </ac:spMkLst>
        </pc:spChg>
        <pc:spChg chg="add mod">
          <ac:chgData name="邹 世明" userId="138fa2c4e491f894" providerId="LiveId" clId="{5728B21C-F4EF-49FE-BF5C-07571244643F}" dt="2024-09-23T00:39:49.088" v="193" actId="1076"/>
          <ac:spMkLst>
            <pc:docMk/>
            <pc:sldMk cId="1924783939" sldId="257"/>
            <ac:spMk id="18" creationId="{55EFB42D-0FC0-CAA2-89EB-D890BF545CC3}"/>
          </ac:spMkLst>
        </pc:spChg>
        <pc:grpChg chg="add del mod">
          <ac:chgData name="邹 世明" userId="138fa2c4e491f894" providerId="LiveId" clId="{5728B21C-F4EF-49FE-BF5C-07571244643F}" dt="2024-09-23T00:37:19.203" v="140" actId="165"/>
          <ac:grpSpMkLst>
            <pc:docMk/>
            <pc:sldMk cId="1924783939" sldId="257"/>
            <ac:grpSpMk id="3" creationId="{20D1F4A0-E4F0-8443-D3CE-E0CF1EFFF6BF}"/>
          </ac:grpSpMkLst>
        </pc:grpChg>
        <pc:grpChg chg="add mod">
          <ac:chgData name="邹 世明" userId="138fa2c4e491f894" providerId="LiveId" clId="{5728B21C-F4EF-49FE-BF5C-07571244643F}" dt="2024-09-23T00:39:49.088" v="193" actId="1076"/>
          <ac:grpSpMkLst>
            <pc:docMk/>
            <pc:sldMk cId="1924783939" sldId="257"/>
            <ac:grpSpMk id="4" creationId="{49542588-77B2-2740-2368-3A1855FBA5AF}"/>
          </ac:grpSpMkLst>
        </pc:grpChg>
        <pc:grpChg chg="add mod">
          <ac:chgData name="邹 世明" userId="138fa2c4e491f894" providerId="LiveId" clId="{5728B21C-F4EF-49FE-BF5C-07571244643F}" dt="2024-09-23T00:39:49.088" v="193" actId="1076"/>
          <ac:grpSpMkLst>
            <pc:docMk/>
            <pc:sldMk cId="1924783939" sldId="257"/>
            <ac:grpSpMk id="5" creationId="{4CD9B62B-5096-CFB7-66F2-FB4D35216AB2}"/>
          </ac:grpSpMkLst>
        </pc:grpChg>
        <pc:picChg chg="mod">
          <ac:chgData name="邹 世明" userId="138fa2c4e491f894" providerId="LiveId" clId="{5728B21C-F4EF-49FE-BF5C-07571244643F}" dt="2024-09-23T00:36:28.646" v="122" actId="164"/>
          <ac:picMkLst>
            <pc:docMk/>
            <pc:sldMk cId="1924783939" sldId="257"/>
            <ac:picMk id="7" creationId="{458070E0-C1A2-4985-3A9D-FD0EEA4C246C}"/>
          </ac:picMkLst>
        </pc:picChg>
        <pc:picChg chg="add mod">
          <ac:chgData name="邹 世明" userId="138fa2c4e491f894" providerId="LiveId" clId="{5728B21C-F4EF-49FE-BF5C-07571244643F}" dt="2024-09-23T00:39:49.088" v="193" actId="1076"/>
          <ac:picMkLst>
            <pc:docMk/>
            <pc:sldMk cId="1924783939" sldId="257"/>
            <ac:picMk id="8" creationId="{E4771B0E-39C3-6350-DE6E-91F2E52B36FF}"/>
          </ac:picMkLst>
        </pc:picChg>
        <pc:picChg chg="mod topLvl">
          <ac:chgData name="邹 世明" userId="138fa2c4e491f894" providerId="LiveId" clId="{5728B21C-F4EF-49FE-BF5C-07571244643F}" dt="2024-09-23T00:37:33.315" v="143" actId="338"/>
          <ac:picMkLst>
            <pc:docMk/>
            <pc:sldMk cId="1924783939" sldId="257"/>
            <ac:picMk id="9" creationId="{1630A197-6813-02D6-48AD-D338C42D0531}"/>
          </ac:picMkLst>
        </pc:picChg>
        <pc:picChg chg="add del">
          <ac:chgData name="邹 世明" userId="138fa2c4e491f894" providerId="LiveId" clId="{5728B21C-F4EF-49FE-BF5C-07571244643F}" dt="2024-09-23T00:39:03.302" v="148" actId="22"/>
          <ac:picMkLst>
            <pc:docMk/>
            <pc:sldMk cId="1924783939" sldId="257"/>
            <ac:picMk id="16" creationId="{723AA957-038C-A057-3A0F-8B7E6F0AFCB4}"/>
          </ac:picMkLst>
        </pc:picChg>
      </pc:sldChg>
      <pc:sldChg chg="del">
        <pc:chgData name="邹 世明" userId="138fa2c4e491f894" providerId="LiveId" clId="{5728B21C-F4EF-49FE-BF5C-07571244643F}" dt="2024-09-23T00:54:19.239" v="254" actId="47"/>
        <pc:sldMkLst>
          <pc:docMk/>
          <pc:sldMk cId="832634663" sldId="258"/>
        </pc:sldMkLst>
      </pc:sldChg>
      <pc:sldChg chg="del">
        <pc:chgData name="邹 世明" userId="138fa2c4e491f894" providerId="LiveId" clId="{5728B21C-F4EF-49FE-BF5C-07571244643F}" dt="2024-09-23T00:54:20.149" v="255" actId="47"/>
        <pc:sldMkLst>
          <pc:docMk/>
          <pc:sldMk cId="1897576062" sldId="259"/>
        </pc:sldMkLst>
      </pc:sldChg>
      <pc:sldChg chg="addSp delSp modSp new mod">
        <pc:chgData name="邹 世明" userId="138fa2c4e491f894" providerId="LiveId" clId="{5728B21C-F4EF-49FE-BF5C-07571244643F}" dt="2024-09-23T05:49:13.549" v="376" actId="1076"/>
        <pc:sldMkLst>
          <pc:docMk/>
          <pc:sldMk cId="534659238" sldId="260"/>
        </pc:sldMkLst>
        <pc:spChg chg="del">
          <ac:chgData name="邹 世明" userId="138fa2c4e491f894" providerId="LiveId" clId="{5728B21C-F4EF-49FE-BF5C-07571244643F}" dt="2024-09-23T00:40:02.181" v="197" actId="478"/>
          <ac:spMkLst>
            <pc:docMk/>
            <pc:sldMk cId="534659238" sldId="260"/>
            <ac:spMk id="2" creationId="{B18CA487-56E6-A3DD-4430-6DA583D09596}"/>
          </ac:spMkLst>
        </pc:spChg>
        <pc:spChg chg="del">
          <ac:chgData name="邹 世明" userId="138fa2c4e491f894" providerId="LiveId" clId="{5728B21C-F4EF-49FE-BF5C-07571244643F}" dt="2024-09-23T00:40:00.124" v="196" actId="478"/>
          <ac:spMkLst>
            <pc:docMk/>
            <pc:sldMk cId="534659238" sldId="260"/>
            <ac:spMk id="3" creationId="{40E06309-86EB-723F-4719-F26E306DB120}"/>
          </ac:spMkLst>
        </pc:spChg>
        <pc:spChg chg="add mod">
          <ac:chgData name="邹 世明" userId="138fa2c4e491f894" providerId="LiveId" clId="{5728B21C-F4EF-49FE-BF5C-07571244643F}" dt="2024-09-23T00:40:18.375" v="236" actId="20577"/>
          <ac:spMkLst>
            <pc:docMk/>
            <pc:sldMk cId="534659238" sldId="260"/>
            <ac:spMk id="4" creationId="{3D74EA2A-FF23-3F46-B611-28266ACDA8E0}"/>
          </ac:spMkLst>
        </pc:spChg>
        <pc:spChg chg="add del mod">
          <ac:chgData name="邹 世明" userId="138fa2c4e491f894" providerId="LiveId" clId="{5728B21C-F4EF-49FE-BF5C-07571244643F}" dt="2024-09-23T00:54:46.256" v="277" actId="478"/>
          <ac:spMkLst>
            <pc:docMk/>
            <pc:sldMk cId="534659238" sldId="260"/>
            <ac:spMk id="9" creationId="{34F297A4-E57D-A65B-8F2A-24DE070B1732}"/>
          </ac:spMkLst>
        </pc:spChg>
        <pc:spChg chg="add mod">
          <ac:chgData name="邹 世明" userId="138fa2c4e491f894" providerId="LiveId" clId="{5728B21C-F4EF-49FE-BF5C-07571244643F}" dt="2024-09-23T05:48:59.800" v="371" actId="1076"/>
          <ac:spMkLst>
            <pc:docMk/>
            <pc:sldMk cId="534659238" sldId="260"/>
            <ac:spMk id="12" creationId="{8237DE0F-63DA-A0C8-4919-BAAAA75FBD9A}"/>
          </ac:spMkLst>
        </pc:spChg>
        <pc:spChg chg="add mod">
          <ac:chgData name="邹 世明" userId="138fa2c4e491f894" providerId="LiveId" clId="{5728B21C-F4EF-49FE-BF5C-07571244643F}" dt="2024-09-23T05:49:13.549" v="376" actId="1076"/>
          <ac:spMkLst>
            <pc:docMk/>
            <pc:sldMk cId="534659238" sldId="260"/>
            <ac:spMk id="15" creationId="{7862D750-50C9-FDC0-3F0E-CBD3287AE367}"/>
          </ac:spMkLst>
        </pc:spChg>
        <pc:picChg chg="add mod">
          <ac:chgData name="邹 世明" userId="138fa2c4e491f894" providerId="LiveId" clId="{5728B21C-F4EF-49FE-BF5C-07571244643F}" dt="2024-09-23T05:46:26.234" v="321" actId="1076"/>
          <ac:picMkLst>
            <pc:docMk/>
            <pc:sldMk cId="534659238" sldId="260"/>
            <ac:picMk id="6" creationId="{8D696C37-57FC-A739-04D3-4FB89FB9BA22}"/>
          </ac:picMkLst>
        </pc:picChg>
        <pc:picChg chg="add mod">
          <ac:chgData name="邹 世明" userId="138fa2c4e491f894" providerId="LiveId" clId="{5728B21C-F4EF-49FE-BF5C-07571244643F}" dt="2024-09-23T05:46:22.467" v="319" actId="1076"/>
          <ac:picMkLst>
            <pc:docMk/>
            <pc:sldMk cId="534659238" sldId="260"/>
            <ac:picMk id="8" creationId="{14A6DA83-53E5-FBAB-3664-8C125150EF9F}"/>
          </ac:picMkLst>
        </pc:picChg>
        <pc:picChg chg="add mod">
          <ac:chgData name="邹 世明" userId="138fa2c4e491f894" providerId="LiveId" clId="{5728B21C-F4EF-49FE-BF5C-07571244643F}" dt="2024-09-23T05:48:53.999" v="370" actId="1076"/>
          <ac:picMkLst>
            <pc:docMk/>
            <pc:sldMk cId="534659238" sldId="260"/>
            <ac:picMk id="11" creationId="{CBCBEAA5-2DD9-F4DE-15FC-14D2B8AF7DBE}"/>
          </ac:picMkLst>
        </pc:picChg>
        <pc:cxnChg chg="add mod">
          <ac:chgData name="邹 世明" userId="138fa2c4e491f894" providerId="LiveId" clId="{5728B21C-F4EF-49FE-BF5C-07571244643F}" dt="2024-09-23T05:49:08.442" v="374" actId="14100"/>
          <ac:cxnSpMkLst>
            <pc:docMk/>
            <pc:sldMk cId="534659238" sldId="260"/>
            <ac:cxnSpMk id="14" creationId="{180250BE-9113-0770-54C4-E2B5A9E0367D}"/>
          </ac:cxnSpMkLst>
        </pc:cxn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8E6C92B-AB58-EFFF-9F6E-E051D65C4E3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1A1D2E1B-0C8F-9014-EF00-B1A6586E946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9125EB85-BB9D-1008-235F-5F1C2DF1C6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23C1D-DC57-45ED-8F37-08657A0F0286}" type="datetimeFigureOut">
              <a:rPr lang="zh-CN" altLang="en-US" smtClean="0"/>
              <a:t>2024/9/23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0886A610-7A53-0AA4-5481-A4B7A47521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7275295A-0FC2-A048-54B0-B47BCEF210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95038-00EB-4019-BC3A-1261F89EA85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401441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00817C5-F889-863C-A990-8092F63A66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C096F847-1231-8639-D833-FB9F2F58C72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AE0E0C98-507B-3BFD-6EAB-16090F9433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23C1D-DC57-45ED-8F37-08657A0F0286}" type="datetimeFigureOut">
              <a:rPr lang="zh-CN" altLang="en-US" smtClean="0"/>
              <a:t>2024/9/23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F3D90C94-210E-AC3B-136A-52DADE63A9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0E82210D-DE68-C71C-9054-E1710C22C6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95038-00EB-4019-BC3A-1261F89EA85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135215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14AF59EC-56BE-686C-66FF-A852185B474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9E75F0C1-8554-0815-53AE-7410F6849A6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57DF5AB1-8137-4C67-16F3-D22B4E2711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23C1D-DC57-45ED-8F37-08657A0F0286}" type="datetimeFigureOut">
              <a:rPr lang="zh-CN" altLang="en-US" smtClean="0"/>
              <a:t>2024/9/23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EB422ED9-FD36-F92A-C0F4-4A6C17FA18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299BFDEF-2EF1-C99D-937C-2F5D083B6F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95038-00EB-4019-BC3A-1261F89EA85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577018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D9C7740-21EC-4FDC-D2DE-543D767051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C9045D10-7B55-FDB1-AF2B-6562559602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6BF81388-F48E-DB26-5865-F1B8728ABE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23C1D-DC57-45ED-8F37-08657A0F0286}" type="datetimeFigureOut">
              <a:rPr lang="zh-CN" altLang="en-US" smtClean="0"/>
              <a:t>2024/9/23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4FF8F0C7-4A24-6B3C-1DBD-F8B555A72E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6979B2D8-073D-3ADE-A391-B642440937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95038-00EB-4019-BC3A-1261F89EA85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163190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A0C89D6-730C-9EDE-DE21-22FA5E7911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0A447C36-A880-6B96-51B5-FC396B5F4A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D8159100-ABCD-53F7-773A-59023F5D51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23C1D-DC57-45ED-8F37-08657A0F0286}" type="datetimeFigureOut">
              <a:rPr lang="zh-CN" altLang="en-US" smtClean="0"/>
              <a:t>2024/9/23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2CE7E26D-BD0E-57FA-1677-B5B0F9D2FD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F615AB62-58FF-A4D3-ADC9-6C5139F84F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95038-00EB-4019-BC3A-1261F89EA85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093732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3C6C0AD-2D67-DE32-5E2F-6515EF93E3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42BC7BB0-E124-B178-854D-D0471278ECC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603D45A2-D3F6-1767-7BE9-AF248FFEC7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E2EE3B70-B554-26D5-810B-85FE76F058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23C1D-DC57-45ED-8F37-08657A0F0286}" type="datetimeFigureOut">
              <a:rPr lang="zh-CN" altLang="en-US" smtClean="0"/>
              <a:t>2024/9/23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34B807B5-5021-B0C8-B2F2-959331F32D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1AC54F6F-D661-92CD-AB41-1C6CB2925F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95038-00EB-4019-BC3A-1261F89EA85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095749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4EF3123-CDA4-FFAC-090C-7CE257BDC5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23EE6A23-A35F-D841-8D41-2DFAAC3118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2FA50943-B2E6-DFCF-AB0F-A8AE94F9A9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BEFF18F3-84D7-854D-1F69-8D0D4D512FA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5D4F2EA2-CF07-F56F-8DB4-685373EC5C0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13ED907B-DDE1-5F6D-F6B4-2717A8D301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23C1D-DC57-45ED-8F37-08657A0F0286}" type="datetimeFigureOut">
              <a:rPr lang="zh-CN" altLang="en-US" smtClean="0"/>
              <a:t>2024/9/23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81743CC2-35FC-6067-0F32-EAACCE492C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D3C56F0B-33C9-60EE-4DDE-1A3603BF0F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95038-00EB-4019-BC3A-1261F89EA85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345859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CD4ECFE-7387-0BD5-FA49-3FBF5F7E2A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DCAAED9A-B2B2-7E37-4CF8-02C3E87BAD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23C1D-DC57-45ED-8F37-08657A0F0286}" type="datetimeFigureOut">
              <a:rPr lang="zh-CN" altLang="en-US" smtClean="0"/>
              <a:t>2024/9/23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EC8404CC-8DAA-E8D4-8D9E-F0A26A0B17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CCF74E1F-E506-D5B1-7AA2-C81724A80D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95038-00EB-4019-BC3A-1261F89EA85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548932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A11762C5-7E34-F9C8-0642-C530B6E779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23C1D-DC57-45ED-8F37-08657A0F0286}" type="datetimeFigureOut">
              <a:rPr lang="zh-CN" altLang="en-US" smtClean="0"/>
              <a:t>2024/9/23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DDF24565-8128-7DD6-87BD-96561166CE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5794FEC1-D356-B115-F14E-69F1BEE384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95038-00EB-4019-BC3A-1261F89EA85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102973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F64490B-7B41-57BA-807E-85167CD066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61CA814F-1DFB-9935-53E1-980001C4C8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30440188-3391-B0E1-6A36-5903EBBEB91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B7F01F0C-E885-D901-A13A-8510944721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23C1D-DC57-45ED-8F37-08657A0F0286}" type="datetimeFigureOut">
              <a:rPr lang="zh-CN" altLang="en-US" smtClean="0"/>
              <a:t>2024/9/23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8CCD4140-8945-6C65-D15A-1166EEA204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3ECEF523-7F51-79EC-33D1-1E62F9DFA7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95038-00EB-4019-BC3A-1261F89EA85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18043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4B5D233-2D75-F883-6C4F-F3AE10E296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06F6CAF3-06EF-3A75-84FF-8FAEA490AAF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F76C14D9-89D1-D9AA-3D21-ED154962766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519C2D59-9678-158B-93F5-3B91496779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23C1D-DC57-45ED-8F37-08657A0F0286}" type="datetimeFigureOut">
              <a:rPr lang="zh-CN" altLang="en-US" smtClean="0"/>
              <a:t>2024/9/23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A76FFC4F-BAD5-F6CF-6878-F0CEB7E984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03C7B9D7-8E87-A25D-39FE-BDF912EE4C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95038-00EB-4019-BC3A-1261F89EA85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004463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6FBAA64A-901C-F33D-6C9B-61BA3608F1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1227D44D-0EFC-40FE-A61B-C5543F7E39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33274D77-40D8-8528-8DD4-159C46EE35F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923C1D-DC57-45ED-8F37-08657A0F0286}" type="datetimeFigureOut">
              <a:rPr lang="zh-CN" altLang="en-US" smtClean="0"/>
              <a:t>2024/9/23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6A3CF0B3-12E4-CEBD-DEDC-453AEDCAE01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893633F2-8453-DD4E-3863-34D5674CF23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795038-00EB-4019-BC3A-1261F89EA85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50383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9EDCDC4-0CDA-6420-A1C7-1CDCA7944BD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GNKD</a:t>
            </a:r>
            <a:r>
              <a:rPr lang="zh-CN" altLang="en-US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新塑闪测试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2419F1AA-6433-A98D-C67F-BCC1D0D6036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CN" altLang="en-US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邹世明</a:t>
            </a:r>
            <a:endParaRPr lang="en-US" altLang="zh-CN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n-US" altLang="zh-CN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2024/09/23</a:t>
            </a:r>
            <a:endParaRPr lang="zh-CN" altLang="en-US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9090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7ECB1AB-08EC-43E7-A6B4-B8A07786A8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0515600" cy="816964"/>
          </a:xfrm>
        </p:spPr>
        <p:txBody>
          <a:bodyPr/>
          <a:lstStyle/>
          <a:p>
            <a:r>
              <a:rPr lang="en-US" altLang="zh-CN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1.65 m</a:t>
            </a:r>
            <a:r>
              <a:rPr lang="zh-CN" altLang="en-US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塑闪</a:t>
            </a:r>
            <a:r>
              <a:rPr lang="en-US" altLang="zh-CN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+WLS</a:t>
            </a:r>
            <a:r>
              <a:rPr lang="zh-CN" altLang="en-US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光纤</a:t>
            </a:r>
          </a:p>
        </p:txBody>
      </p:sp>
      <p:sp>
        <p:nvSpPr>
          <p:cNvPr id="10" name="文本框 9">
            <a:extLst>
              <a:ext uri="{FF2B5EF4-FFF2-40B4-BE49-F238E27FC236}">
                <a16:creationId xmlns:a16="http://schemas.microsoft.com/office/drawing/2014/main" id="{E584DA10-6571-A1C8-4546-171FFD5B03D8}"/>
              </a:ext>
            </a:extLst>
          </p:cNvPr>
          <p:cNvSpPr txBox="1"/>
          <p:nvPr/>
        </p:nvSpPr>
        <p:spPr>
          <a:xfrm>
            <a:off x="492886" y="4683850"/>
            <a:ext cx="358204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三根塑闪在不同位置宇宙线击中时，</a:t>
            </a:r>
            <a:r>
              <a:rPr lang="en-US" altLang="zh-CN" sz="2000" dirty="0" err="1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SiPM</a:t>
            </a:r>
            <a:r>
              <a:rPr lang="zh-CN" altLang="en-US" sz="20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收集到的光子数。</a:t>
            </a:r>
            <a:endParaRPr lang="en-US" altLang="zh-CN" sz="2000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11" name="文本框 10">
            <a:extLst>
              <a:ext uri="{FF2B5EF4-FFF2-40B4-BE49-F238E27FC236}">
                <a16:creationId xmlns:a16="http://schemas.microsoft.com/office/drawing/2014/main" id="{CFFBF8A7-4162-27CC-3BCF-6F5879DF0F84}"/>
              </a:ext>
            </a:extLst>
          </p:cNvPr>
          <p:cNvSpPr txBox="1"/>
          <p:nvPr/>
        </p:nvSpPr>
        <p:spPr>
          <a:xfrm>
            <a:off x="4424064" y="4683850"/>
            <a:ext cx="358204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同一根</a:t>
            </a:r>
            <a:r>
              <a:rPr lang="zh-CN" altLang="zh-CN" sz="20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塑闪</a:t>
            </a:r>
            <a:r>
              <a:rPr lang="zh-CN" alt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逐次</a:t>
            </a:r>
            <a:r>
              <a:rPr lang="zh-CN" altLang="en-US" sz="20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增加光纤</a:t>
            </a:r>
            <a:r>
              <a:rPr lang="zh-CN" altLang="zh-CN" sz="20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在不同位置宇宙线击中时，</a:t>
            </a:r>
            <a:r>
              <a:rPr lang="en-US" altLang="zh-CN" sz="2000" kern="1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SiPM</a:t>
            </a:r>
            <a:r>
              <a:rPr lang="zh-CN" altLang="zh-CN" sz="20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收集到的光子数</a:t>
            </a:r>
            <a:endParaRPr lang="zh-CN" altLang="en-US" dirty="0">
              <a:solidFill>
                <a:srgbClr val="FF0000"/>
              </a:solidFill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grpSp>
        <p:nvGrpSpPr>
          <p:cNvPr id="4" name="组合 3">
            <a:extLst>
              <a:ext uri="{FF2B5EF4-FFF2-40B4-BE49-F238E27FC236}">
                <a16:creationId xmlns:a16="http://schemas.microsoft.com/office/drawing/2014/main" id="{49542588-77B2-2740-2368-3A1855FBA5AF}"/>
              </a:ext>
            </a:extLst>
          </p:cNvPr>
          <p:cNvGrpSpPr/>
          <p:nvPr/>
        </p:nvGrpSpPr>
        <p:grpSpPr>
          <a:xfrm>
            <a:off x="162410" y="1507771"/>
            <a:ext cx="4043831" cy="2969327"/>
            <a:chOff x="805105" y="800138"/>
            <a:chExt cx="4043831" cy="2969327"/>
          </a:xfrm>
        </p:grpSpPr>
        <p:pic>
          <p:nvPicPr>
            <p:cNvPr id="7" name="图片 6">
              <a:extLst>
                <a:ext uri="{FF2B5EF4-FFF2-40B4-BE49-F238E27FC236}">
                  <a16:creationId xmlns:a16="http://schemas.microsoft.com/office/drawing/2014/main" id="{458070E0-C1A2-4985-3A9D-FD0EEA4C246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805105" y="800138"/>
              <a:ext cx="4043831" cy="2969327"/>
            </a:xfrm>
            <a:prstGeom prst="rect">
              <a:avLst/>
            </a:prstGeom>
          </p:spPr>
        </p:pic>
        <p:sp>
          <p:nvSpPr>
            <p:cNvPr id="12" name="文本框 11">
              <a:extLst>
                <a:ext uri="{FF2B5EF4-FFF2-40B4-BE49-F238E27FC236}">
                  <a16:creationId xmlns:a16="http://schemas.microsoft.com/office/drawing/2014/main" id="{4073C930-3D6C-FA6E-1C57-969CFD9005C1}"/>
                </a:ext>
              </a:extLst>
            </p:cNvPr>
            <p:cNvSpPr txBox="1"/>
            <p:nvPr/>
          </p:nvSpPr>
          <p:spPr>
            <a:xfrm>
              <a:off x="1723744" y="1283408"/>
              <a:ext cx="62958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80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(a)</a:t>
              </a:r>
              <a:endParaRPr lang="zh-CN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5" name="组合 4">
            <a:extLst>
              <a:ext uri="{FF2B5EF4-FFF2-40B4-BE49-F238E27FC236}">
                <a16:creationId xmlns:a16="http://schemas.microsoft.com/office/drawing/2014/main" id="{4CD9B62B-5096-CFB7-66F2-FB4D35216AB2}"/>
              </a:ext>
            </a:extLst>
          </p:cNvPr>
          <p:cNvGrpSpPr/>
          <p:nvPr/>
        </p:nvGrpSpPr>
        <p:grpSpPr>
          <a:xfrm>
            <a:off x="4206241" y="1507613"/>
            <a:ext cx="3987214" cy="2951376"/>
            <a:chOff x="4229101" y="1164713"/>
            <a:chExt cx="3987214" cy="2951376"/>
          </a:xfrm>
        </p:grpSpPr>
        <p:pic>
          <p:nvPicPr>
            <p:cNvPr id="9" name="图片 8">
              <a:extLst>
                <a:ext uri="{FF2B5EF4-FFF2-40B4-BE49-F238E27FC236}">
                  <a16:creationId xmlns:a16="http://schemas.microsoft.com/office/drawing/2014/main" id="{1630A197-6813-02D6-48AD-D338C42D053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229101" y="1164713"/>
              <a:ext cx="3987214" cy="2951376"/>
            </a:xfrm>
            <a:prstGeom prst="rect">
              <a:avLst/>
            </a:prstGeom>
          </p:spPr>
        </p:pic>
        <p:sp>
          <p:nvSpPr>
            <p:cNvPr id="13" name="文本框 12">
              <a:extLst>
                <a:ext uri="{FF2B5EF4-FFF2-40B4-BE49-F238E27FC236}">
                  <a16:creationId xmlns:a16="http://schemas.microsoft.com/office/drawing/2014/main" id="{E9A18FCD-023D-3374-12E9-F7817F888958}"/>
                </a:ext>
              </a:extLst>
            </p:cNvPr>
            <p:cNvSpPr txBox="1"/>
            <p:nvPr/>
          </p:nvSpPr>
          <p:spPr>
            <a:xfrm>
              <a:off x="5147740" y="1648141"/>
              <a:ext cx="62958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80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(b)</a:t>
              </a:r>
              <a:endParaRPr lang="zh-CN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pic>
        <p:nvPicPr>
          <p:cNvPr id="8" name="图片 7">
            <a:extLst>
              <a:ext uri="{FF2B5EF4-FFF2-40B4-BE49-F238E27FC236}">
                <a16:creationId xmlns:a16="http://schemas.microsoft.com/office/drawing/2014/main" id="{E4771B0E-39C3-6350-DE6E-91F2E52B36F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193455" y="1525722"/>
            <a:ext cx="3915893" cy="2951376"/>
          </a:xfrm>
          <a:prstGeom prst="rect">
            <a:avLst/>
          </a:prstGeom>
        </p:spPr>
      </p:pic>
      <p:sp>
        <p:nvSpPr>
          <p:cNvPr id="17" name="文本框 16">
            <a:extLst>
              <a:ext uri="{FF2B5EF4-FFF2-40B4-BE49-F238E27FC236}">
                <a16:creationId xmlns:a16="http://schemas.microsoft.com/office/drawing/2014/main" id="{CD94394E-ED01-311A-D0AA-3A4E003B2EC5}"/>
              </a:ext>
            </a:extLst>
          </p:cNvPr>
          <p:cNvSpPr txBox="1"/>
          <p:nvPr/>
        </p:nvSpPr>
        <p:spPr>
          <a:xfrm>
            <a:off x="9112094" y="1991041"/>
            <a:ext cx="6295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(c)</a:t>
            </a:r>
            <a:endParaRPr lang="zh-CN" altLang="en-US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文本框 17">
            <a:extLst>
              <a:ext uri="{FF2B5EF4-FFF2-40B4-BE49-F238E27FC236}">
                <a16:creationId xmlns:a16="http://schemas.microsoft.com/office/drawing/2014/main" id="{55EFB42D-0FC0-CAA2-89EB-D890BF545CC3}"/>
              </a:ext>
            </a:extLst>
          </p:cNvPr>
          <p:cNvSpPr txBox="1"/>
          <p:nvPr/>
        </p:nvSpPr>
        <p:spPr>
          <a:xfrm>
            <a:off x="8701717" y="4791571"/>
            <a:ext cx="358204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TiO2</a:t>
            </a:r>
            <a:r>
              <a:rPr lang="zh-CN" altLang="en-US" sz="20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和特氟龙反射层的对比。</a:t>
            </a:r>
            <a:endParaRPr lang="en-US" altLang="zh-CN" sz="2000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47839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1">
            <a:extLst>
              <a:ext uri="{FF2B5EF4-FFF2-40B4-BE49-F238E27FC236}">
                <a16:creationId xmlns:a16="http://schemas.microsoft.com/office/drawing/2014/main" id="{3D74EA2A-FF23-3F46-B611-28266ACDA8E0}"/>
              </a:ext>
            </a:extLst>
          </p:cNvPr>
          <p:cNvSpPr txBox="1">
            <a:spLocks/>
          </p:cNvSpPr>
          <p:nvPr/>
        </p:nvSpPr>
        <p:spPr>
          <a:xfrm>
            <a:off x="0" y="1"/>
            <a:ext cx="10515600" cy="8169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效率与时间分辨测试</a:t>
            </a:r>
          </a:p>
        </p:txBody>
      </p:sp>
      <p:pic>
        <p:nvPicPr>
          <p:cNvPr id="6" name="图片 5">
            <a:extLst>
              <a:ext uri="{FF2B5EF4-FFF2-40B4-BE49-F238E27FC236}">
                <a16:creationId xmlns:a16="http://schemas.microsoft.com/office/drawing/2014/main" id="{8D696C37-57FC-A739-04D3-4FB89FB9BA2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72064" y="3253739"/>
            <a:ext cx="4913256" cy="3576335"/>
          </a:xfrm>
          <a:prstGeom prst="rect">
            <a:avLst/>
          </a:prstGeom>
        </p:spPr>
      </p:pic>
      <p:pic>
        <p:nvPicPr>
          <p:cNvPr id="8" name="图片 7">
            <a:extLst>
              <a:ext uri="{FF2B5EF4-FFF2-40B4-BE49-F238E27FC236}">
                <a16:creationId xmlns:a16="http://schemas.microsoft.com/office/drawing/2014/main" id="{14A6DA83-53E5-FBAB-3664-8C125150EF9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889758"/>
            <a:ext cx="6249723" cy="4549141"/>
          </a:xfrm>
          <a:prstGeom prst="rect">
            <a:avLst/>
          </a:prstGeom>
        </p:spPr>
      </p:pic>
      <p:pic>
        <p:nvPicPr>
          <p:cNvPr id="11" name="图片 10">
            <a:extLst>
              <a:ext uri="{FF2B5EF4-FFF2-40B4-BE49-F238E27FC236}">
                <a16:creationId xmlns:a16="http://schemas.microsoft.com/office/drawing/2014/main" id="{CBCBEAA5-2DD9-F4DE-15FC-14D2B8AF7DB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39100" y="27926"/>
            <a:ext cx="4305300" cy="3070860"/>
          </a:xfrm>
          <a:prstGeom prst="rect">
            <a:avLst/>
          </a:prstGeom>
        </p:spPr>
      </p:pic>
      <p:sp>
        <p:nvSpPr>
          <p:cNvPr id="12" name="椭圆 11">
            <a:extLst>
              <a:ext uri="{FF2B5EF4-FFF2-40B4-BE49-F238E27FC236}">
                <a16:creationId xmlns:a16="http://schemas.microsoft.com/office/drawing/2014/main" id="{8237DE0F-63DA-A0C8-4919-BAAAA75FBD9A}"/>
              </a:ext>
            </a:extLst>
          </p:cNvPr>
          <p:cNvSpPr/>
          <p:nvPr/>
        </p:nvSpPr>
        <p:spPr>
          <a:xfrm>
            <a:off x="8183880" y="717092"/>
            <a:ext cx="365760" cy="722275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14" name="直接箭头连接符 13">
            <a:extLst>
              <a:ext uri="{FF2B5EF4-FFF2-40B4-BE49-F238E27FC236}">
                <a16:creationId xmlns:a16="http://schemas.microsoft.com/office/drawing/2014/main" id="{180250BE-9113-0770-54C4-E2B5A9E0367D}"/>
              </a:ext>
            </a:extLst>
          </p:cNvPr>
          <p:cNvCxnSpPr>
            <a:cxnSpLocks/>
          </p:cNvCxnSpPr>
          <p:nvPr/>
        </p:nvCxnSpPr>
        <p:spPr>
          <a:xfrm flipH="1">
            <a:off x="6572064" y="1095702"/>
            <a:ext cx="1611816" cy="213359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文本框 14">
            <a:extLst>
              <a:ext uri="{FF2B5EF4-FFF2-40B4-BE49-F238E27FC236}">
                <a16:creationId xmlns:a16="http://schemas.microsoft.com/office/drawing/2014/main" id="{7862D750-50C9-FDC0-3F0E-CBD3287AE367}"/>
              </a:ext>
            </a:extLst>
          </p:cNvPr>
          <p:cNvSpPr txBox="1"/>
          <p:nvPr/>
        </p:nvSpPr>
        <p:spPr>
          <a:xfrm>
            <a:off x="3394524" y="1017058"/>
            <a:ext cx="31775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Trigger (middle position)</a:t>
            </a:r>
            <a:endParaRPr lang="zh-CN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46592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1189</TotalTime>
  <Words>81</Words>
  <Application>Microsoft Office PowerPoint</Application>
  <PresentationFormat>宽屏</PresentationFormat>
  <Paragraphs>12</Paragraphs>
  <Slides>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8" baseType="lpstr">
      <vt:lpstr>等线</vt:lpstr>
      <vt:lpstr>等线 Light</vt:lpstr>
      <vt:lpstr>Arial</vt:lpstr>
      <vt:lpstr>Times New Roman</vt:lpstr>
      <vt:lpstr>Office 主题​​</vt:lpstr>
      <vt:lpstr>GNKD新塑闪测试</vt:lpstr>
      <vt:lpstr>1.65 m塑闪+WLS光纤</vt:lpstr>
      <vt:lpstr>PowerPoint 演示文稿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邹 世明</dc:creator>
  <cp:lastModifiedBy>邹 世明</cp:lastModifiedBy>
  <cp:revision>1</cp:revision>
  <dcterms:created xsi:type="dcterms:W3CDTF">2024-09-12T21:49:00Z</dcterms:created>
  <dcterms:modified xsi:type="dcterms:W3CDTF">2024-09-23T05:49:15Z</dcterms:modified>
</cp:coreProperties>
</file>