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4E67A-BAD8-8DBD-B7FA-36C52B58E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5F6A88-7E6E-DE6F-97F0-0C03302FD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B15FCD-522C-2172-8A99-3396D80B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17CF3-CD1A-1E82-D1EE-F5962CE5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21EEB5-0DCC-B1A1-408F-1532C8F3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92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A72F61-300C-6B4E-E816-A19A1523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08F733-5DE4-EC32-FE9D-35101C4B4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E6257-3815-B94C-3F7A-8A8D5FF9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20579F-C4D8-A239-0C3C-E75CD2E1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0443F5-853E-D6D5-0D74-71E8C7EC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76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A67672-195A-30D3-7B2C-19731EEEA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5376CC-2AA9-9990-9517-D6BAB502A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262B14-521F-684E-5EEB-9319EE53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010448-50C7-E803-6E53-06B6A79E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8A19F1-463F-CDA7-9588-F9F42A65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38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BFC05-A93D-B291-BD4E-5232F9DE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A9A054-F135-67A9-4004-FA481B19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936D47-0E6D-ED3D-37FA-8B0C601F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B43EF1-4E24-11DF-18E4-4CFE4276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69307-61D7-F2C8-EA95-AEA7C0C7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62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36B1EF-690D-22EF-E896-D81E9510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85CFF-CE69-9176-AE5F-88428BA77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84604-15E4-E856-EB1C-57E8EE69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791B63-97EE-CB29-6ED9-272650A2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39DAA7-DEA3-47B3-A1B6-3F1D5DEE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92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B23ED-9A81-9789-160A-2C5FAA35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BBC82-01F8-0A44-6A74-90DDC1EF6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6CDAEF-2787-9FB8-1013-2A6D3F1D8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2BE26D-A826-6DA7-CFB8-1C93A808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178950-BF01-185F-7C22-21F240C0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82A556-D3A4-A1A4-9A6B-13044411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9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2E2108-C18E-89E6-9AA5-71DADA08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3430EA-B7E6-43FB-3C61-4016BCF0A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EF4309-5FCA-4760-8C54-92394BD5B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C841A2-4447-EB4B-F2F8-60F9FFE43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E558BC-C64F-B0A7-01FE-6D0AD8904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D9F3726-D64C-94E3-4142-50F7F54E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53997AF-17A1-93A6-372B-D02B75C9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9B6F41-094F-6359-9DA2-DFBD790B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81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B5CAD-62D4-17D8-9029-B48EBC73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063632-5E82-D896-0751-4EF2CDE0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246ADB-3867-C75E-5C1B-6F858891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7B2DA0-9B0C-DEC2-F910-49C38BE7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88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6D67B7-641B-31EC-9330-32A392A6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53D8B28-33D9-1C69-00CE-88019C37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9B5CDB-C72D-1580-0B09-9337CF34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9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2CE34-9462-F71C-1BEF-4091DEFF1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7D256E-7CE5-0B0D-F16F-4BDF0E135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8B0DB5-459C-161A-9F72-DB1F64E34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18DC53-6D21-834F-D5D8-C8A90C04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5EA3BB-1224-0573-DDE4-998514E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9A73B4-1ADF-9B71-D7CD-6DDA51A3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6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DE680E-CC91-B83D-0B2A-57664444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6FD3D67-857B-B65F-A3E2-EF31D90FB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F24B2-FDDA-08EC-2FEE-4E7F6CB40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205017-4319-7B0D-DD5A-BD3714E3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1DCB45-EA01-1C26-9B4C-C29F8C42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2914B6-71F2-90E0-8B49-25C60CF4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4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874CB9-CA10-15F2-9D79-C8A84FCE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ACDB98-962A-F259-E885-9793D8231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DA95A9-429B-8025-D8A6-FA82EDB74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7AACE-A7E7-4E11-BDDA-BA48AB11BA6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3D76A6-B0DD-7514-3F28-0688FCC85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9E88CA-7AAE-CD00-B8A7-55A7EE87D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336F-01DC-40AC-A6A0-0E40EA11A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64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8BDA331-5994-F012-0D8E-660D02B17C4A}"/>
              </a:ext>
            </a:extLst>
          </p:cNvPr>
          <p:cNvCxnSpPr/>
          <p:nvPr/>
        </p:nvCxnSpPr>
        <p:spPr>
          <a:xfrm>
            <a:off x="277415" y="891043"/>
            <a:ext cx="116371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4DB32D0-784A-9905-AE64-1FAB327F2DC4}"/>
              </a:ext>
            </a:extLst>
          </p:cNvPr>
          <p:cNvSpPr txBox="1"/>
          <p:nvPr/>
        </p:nvSpPr>
        <p:spPr>
          <a:xfrm>
            <a:off x="277415" y="243668"/>
            <a:ext cx="1163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Strip electrodes on Diamond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4DBACA-259B-DC58-C626-94DE933D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45" y="953643"/>
            <a:ext cx="4081963" cy="216741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1AACD32-A3C8-EEFC-BE5C-4FF02AA4EA23}"/>
              </a:ext>
            </a:extLst>
          </p:cNvPr>
          <p:cNvSpPr txBox="1"/>
          <p:nvPr/>
        </p:nvSpPr>
        <p:spPr>
          <a:xfrm>
            <a:off x="450096" y="3059668"/>
            <a:ext cx="47650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50 μ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 pitch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wide strips with a 25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gap between strips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both sides with 500 °A Cr and 2000 °A Au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metalization</a:t>
            </a:r>
            <a:r>
              <a:rPr lang="en-US" altLang="zh-CN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is performed by sputtering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annealed at 400 °C for 4 min in an N2 atmosphere.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bias electrode side of the device was attached with silver paint to a ceramic hybrid containing a bias pad and RC bias filter circuit to power the device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each readout strip could be directly wire bonded from the diamond strip detector to a VA2.2 readout channel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D28792B-9DE3-EE05-2072-CF82BEA9D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39" y="927535"/>
            <a:ext cx="2216534" cy="362468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CF58FCE-55FB-D806-23BE-5E7C1CBE0571}"/>
              </a:ext>
            </a:extLst>
          </p:cNvPr>
          <p:cNvSpPr txBox="1"/>
          <p:nvPr/>
        </p:nvSpPr>
        <p:spPr>
          <a:xfrm>
            <a:off x="7335131" y="1557446"/>
            <a:ext cx="47758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绘制电极图案 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(dwg, </a:t>
            </a:r>
            <a:r>
              <a:rPr lang="en-US" altLang="zh-CN" dirty="0" err="1">
                <a:solidFill>
                  <a:schemeClr val="accent4">
                    <a:lumMod val="75000"/>
                  </a:schemeClr>
                </a:solidFill>
              </a:rPr>
              <a:t>dxf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altLang="zh-CN" dirty="0" err="1">
                <a:solidFill>
                  <a:schemeClr val="accent4">
                    <a:lumMod val="75000"/>
                  </a:schemeClr>
                </a:solidFill>
              </a:rPr>
              <a:t>gds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文件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制作光掩膜板（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SF100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无掩模光刻机）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金刚石衬底湿法，干法清洗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涂光刻胶，匀胶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有掩膜紫外光刻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(MJB4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光刻机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显影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磁控溅射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电子束蒸发镀膜（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KJL/PVD75 Cr/Au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）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去光刻胶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Wire bonding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形成电极，测试</a:t>
            </a:r>
            <a:r>
              <a:rPr lang="en-US" altLang="zh-CN" dirty="0"/>
              <a:t>I-V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58EAB0-4AEA-A776-D01A-249F24DECFC8}"/>
              </a:ext>
            </a:extLst>
          </p:cNvPr>
          <p:cNvSpPr txBox="1"/>
          <p:nvPr/>
        </p:nvSpPr>
        <p:spPr>
          <a:xfrm>
            <a:off x="7416154" y="1035592"/>
            <a:ext cx="568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NJU </a:t>
            </a:r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微加工中心制作电极</a:t>
            </a:r>
            <a:endParaRPr lang="en-US" altLang="zh-CN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937ABA0-DDC3-DB64-8827-ACC6EC0B7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61" y="4080186"/>
            <a:ext cx="2159476" cy="27778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6788832-8B92-1833-176B-4A7AA1273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421" y="4690465"/>
            <a:ext cx="2554684" cy="19238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581FF37-31C0-2E2C-A51F-F349F09EC0CF}"/>
              </a:ext>
            </a:extLst>
          </p:cNvPr>
          <p:cNvSpPr txBox="1"/>
          <p:nvPr/>
        </p:nvSpPr>
        <p:spPr>
          <a:xfrm>
            <a:off x="8303567" y="6555260"/>
            <a:ext cx="1419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光刻间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BFC14B-88B4-C0C7-A7E5-56FB5B37ACFC}"/>
              </a:ext>
            </a:extLst>
          </p:cNvPr>
          <p:cNvSpPr txBox="1"/>
          <p:nvPr/>
        </p:nvSpPr>
        <p:spPr>
          <a:xfrm>
            <a:off x="10170558" y="4670684"/>
            <a:ext cx="1940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微结构中心老师：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陈莉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王洁</a:t>
            </a:r>
            <a:endParaRPr lang="en-US" altLang="zh-CN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李婷婷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324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8BDA331-5994-F012-0D8E-660D02B17C4A}"/>
              </a:ext>
            </a:extLst>
          </p:cNvPr>
          <p:cNvCxnSpPr/>
          <p:nvPr/>
        </p:nvCxnSpPr>
        <p:spPr>
          <a:xfrm>
            <a:off x="277415" y="891043"/>
            <a:ext cx="116371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4DB32D0-784A-9905-AE64-1FAB327F2DC4}"/>
              </a:ext>
            </a:extLst>
          </p:cNvPr>
          <p:cNvSpPr txBox="1"/>
          <p:nvPr/>
        </p:nvSpPr>
        <p:spPr>
          <a:xfrm>
            <a:off x="277415" y="243668"/>
            <a:ext cx="1163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3D electrodes on Diamond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D76DC8F-94AC-7FF0-8150-7E57B19B2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522" y="1120162"/>
            <a:ext cx="3598270" cy="24846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26DF88-EA71-3DD2-17A6-D4083D5DD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851" y="1196062"/>
            <a:ext cx="2317469" cy="38745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D311D8-B00E-57D2-E907-D433D4765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64" y="1070686"/>
            <a:ext cx="4205519" cy="23358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0465460-1D5D-8108-E600-1FB6EB305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172" y="1070686"/>
            <a:ext cx="1809622" cy="171694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40C847B-D1E4-4BE9-6AF8-C7D0E4A4D7CF}"/>
              </a:ext>
            </a:extLst>
          </p:cNvPr>
          <p:cNvSpPr txBox="1"/>
          <p:nvPr/>
        </p:nvSpPr>
        <p:spPr>
          <a:xfrm>
            <a:off x="277415" y="3316312"/>
            <a:ext cx="47650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3D electrodes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利用飞秒脉冲激光，引发金刚石体内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sp3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相至导电的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sp2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相的转变，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sp2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导电条为电极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相比于微条电极，时间和空间分辨率提升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，同时提升抗辐照性能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Coherent Libra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钛蓝宝石飞秒激光器，激光波长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800nm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，脉冲宽度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50 fs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，频率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 kHz,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脉冲能量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700nJ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飞秒脉冲激光👉唐楼</a:t>
            </a:r>
            <a:r>
              <a:rPr lang="en-US" altLang="zh-CN" b="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L119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7520A7-631C-DC17-E6D9-3BB4DE24E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522" y="3767253"/>
            <a:ext cx="3734851" cy="14470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26B881-FAD0-A9CF-F2E0-368DEB6AD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822" y="5333087"/>
            <a:ext cx="3143706" cy="14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258</Words>
  <Application>Microsoft Office PowerPoint</Application>
  <PresentationFormat>宽屏</PresentationFormat>
  <Paragraphs>30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GuangYan Xiao</dc:creator>
  <cp:lastModifiedBy>ZhangJialiang</cp:lastModifiedBy>
  <cp:revision>17</cp:revision>
  <dcterms:created xsi:type="dcterms:W3CDTF">2024-09-04T08:41:09Z</dcterms:created>
  <dcterms:modified xsi:type="dcterms:W3CDTF">2024-09-24T07:07:06Z</dcterms:modified>
</cp:coreProperties>
</file>