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1"/>
  </p:sldMasterIdLst>
  <p:notesMasterIdLst>
    <p:notesMasterId r:id="rId52"/>
  </p:notesMasterIdLst>
  <p:sldIdLst>
    <p:sldId id="2081" r:id="rId2"/>
    <p:sldId id="2248" r:id="rId3"/>
    <p:sldId id="2342" r:id="rId4"/>
    <p:sldId id="2343" r:id="rId5"/>
    <p:sldId id="2395" r:id="rId6"/>
    <p:sldId id="2346" r:id="rId7"/>
    <p:sldId id="2348" r:id="rId8"/>
    <p:sldId id="2349" r:id="rId9"/>
    <p:sldId id="2397" r:id="rId10"/>
    <p:sldId id="2350" r:id="rId11"/>
    <p:sldId id="2351" r:id="rId12"/>
    <p:sldId id="2353" r:id="rId13"/>
    <p:sldId id="2401" r:id="rId14"/>
    <p:sldId id="2355" r:id="rId15"/>
    <p:sldId id="2356" r:id="rId16"/>
    <p:sldId id="2358" r:id="rId17"/>
    <p:sldId id="2360" r:id="rId18"/>
    <p:sldId id="2359" r:id="rId19"/>
    <p:sldId id="2345" r:id="rId20"/>
    <p:sldId id="2361" r:id="rId21"/>
    <p:sldId id="2399" r:id="rId22"/>
    <p:sldId id="2364" r:id="rId23"/>
    <p:sldId id="2400" r:id="rId24"/>
    <p:sldId id="2404" r:id="rId25"/>
    <p:sldId id="2347" r:id="rId26"/>
    <p:sldId id="2396" r:id="rId27"/>
    <p:sldId id="2405" r:id="rId28"/>
    <p:sldId id="2370" r:id="rId29"/>
    <p:sldId id="2371" r:id="rId30"/>
    <p:sldId id="2372" r:id="rId31"/>
    <p:sldId id="2373" r:id="rId32"/>
    <p:sldId id="2374" r:id="rId33"/>
    <p:sldId id="2375" r:id="rId34"/>
    <p:sldId id="2376" r:id="rId35"/>
    <p:sldId id="2377" r:id="rId36"/>
    <p:sldId id="2368" r:id="rId37"/>
    <p:sldId id="2393" r:id="rId38"/>
    <p:sldId id="2378" r:id="rId39"/>
    <p:sldId id="2379" r:id="rId40"/>
    <p:sldId id="2380" r:id="rId41"/>
    <p:sldId id="2383" r:id="rId42"/>
    <p:sldId id="2394" r:id="rId43"/>
    <p:sldId id="2384" r:id="rId44"/>
    <p:sldId id="2385" r:id="rId45"/>
    <p:sldId id="2386" r:id="rId46"/>
    <p:sldId id="2387" r:id="rId47"/>
    <p:sldId id="2388" r:id="rId48"/>
    <p:sldId id="2403" r:id="rId49"/>
    <p:sldId id="2367" r:id="rId50"/>
    <p:sldId id="2389" r:id="rId51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252"/>
    <a:srgbClr val="0096BF"/>
    <a:srgbClr val="9B9B9B"/>
    <a:srgbClr val="E7E6E6"/>
    <a:srgbClr val="FFF2CC"/>
    <a:srgbClr val="FF4650"/>
    <a:srgbClr val="69B3C1"/>
    <a:srgbClr val="0D4661"/>
    <a:srgbClr val="D606A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584CEE-5B93-4F46-92A9-B2F7451358EB}" v="425" dt="2025-03-24T02:25:02.2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1" autoAdjust="0"/>
    <p:restoredTop sz="94338" autoAdjust="0"/>
  </p:normalViewPr>
  <p:slideViewPr>
    <p:cSldViewPr snapToGrid="0">
      <p:cViewPr varScale="1">
        <p:scale>
          <a:sx n="113" d="100"/>
          <a:sy n="113" d="100"/>
        </p:scale>
        <p:origin x="48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i Kang" userId="3842e24db60fbe64" providerId="LiveId" clId="{26584CEE-5B93-4F46-92A9-B2F7451358EB}"/>
    <pc:docChg chg="undo redo custSel addSld delSld modSld sldOrd">
      <pc:chgData name="Rui Kang" userId="3842e24db60fbe64" providerId="LiveId" clId="{26584CEE-5B93-4F46-92A9-B2F7451358EB}" dt="2025-03-24T06:01:11.174" v="19401" actId="20577"/>
      <pc:docMkLst>
        <pc:docMk/>
      </pc:docMkLst>
      <pc:sldChg chg="modSp mod">
        <pc:chgData name="Rui Kang" userId="3842e24db60fbe64" providerId="LiveId" clId="{26584CEE-5B93-4F46-92A9-B2F7451358EB}" dt="2025-03-24T06:01:11.174" v="19401" actId="20577"/>
        <pc:sldMkLst>
          <pc:docMk/>
          <pc:sldMk cId="2696215724" sldId="2081"/>
        </pc:sldMkLst>
        <pc:spChg chg="mod">
          <ac:chgData name="Rui Kang" userId="3842e24db60fbe64" providerId="LiveId" clId="{26584CEE-5B93-4F46-92A9-B2F7451358EB}" dt="2025-03-24T06:01:11.174" v="19401" actId="20577"/>
          <ac:spMkLst>
            <pc:docMk/>
            <pc:sldMk cId="2696215724" sldId="2081"/>
            <ac:spMk id="10" creationId="{7B388F1A-0591-45BC-A1CE-1991D2CC601B}"/>
          </ac:spMkLst>
        </pc:spChg>
        <pc:spChg chg="mod">
          <ac:chgData name="Rui Kang" userId="3842e24db60fbe64" providerId="LiveId" clId="{26584CEE-5B93-4F46-92A9-B2F7451358EB}" dt="2025-03-24T01:52:09.278" v="18962" actId="948"/>
          <ac:spMkLst>
            <pc:docMk/>
            <pc:sldMk cId="2696215724" sldId="2081"/>
            <ac:spMk id="12" creationId="{788D97BB-CC25-41C4-8467-047A2DEC3CB1}"/>
          </ac:spMkLst>
        </pc:spChg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2627877956" sldId="2196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2724528760" sldId="2210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1190117845" sldId="2211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1677888497" sldId="2212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2593660995" sldId="2213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2413328077" sldId="2214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785429697" sldId="2215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150419912" sldId="2228"/>
        </pc:sldMkLst>
      </pc:sldChg>
      <pc:sldChg chg="delSp modSp mod">
        <pc:chgData name="Rui Kang" userId="3842e24db60fbe64" providerId="LiveId" clId="{26584CEE-5B93-4F46-92A9-B2F7451358EB}" dt="2025-03-22T12:45:08.483" v="6547" actId="20577"/>
        <pc:sldMkLst>
          <pc:docMk/>
          <pc:sldMk cId="1454442711" sldId="2248"/>
        </pc:sldMkLst>
        <pc:spChg chg="mod">
          <ac:chgData name="Rui Kang" userId="3842e24db60fbe64" providerId="LiveId" clId="{26584CEE-5B93-4F46-92A9-B2F7451358EB}" dt="2025-03-22T12:45:08.483" v="6547" actId="20577"/>
          <ac:spMkLst>
            <pc:docMk/>
            <pc:sldMk cId="1454442711" sldId="2248"/>
            <ac:spMk id="2" creationId="{07AB092B-7879-D7AF-DC41-C575FD6F474C}"/>
          </ac:spMkLst>
        </pc:spChg>
        <pc:spChg chg="mod">
          <ac:chgData name="Rui Kang" userId="3842e24db60fbe64" providerId="LiveId" clId="{26584CEE-5B93-4F46-92A9-B2F7451358EB}" dt="2025-03-21T06:28:10.494" v="7" actId="20577"/>
          <ac:spMkLst>
            <pc:docMk/>
            <pc:sldMk cId="1454442711" sldId="2248"/>
            <ac:spMk id="11" creationId="{BAD6892E-79A9-5123-D83E-9E54BF57A9F6}"/>
          </ac:spMkLst>
        </pc:spChg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3551257370" sldId="2260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813521793" sldId="2262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3440591130" sldId="2263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3504739289" sldId="2265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1356326985" sldId="2268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4165104329" sldId="2272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3428154688" sldId="2280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2149600405" sldId="2281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3078834573" sldId="2290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1227694881" sldId="2291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1325625921" sldId="2292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945404530" sldId="2293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504348350" sldId="2295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409837130" sldId="2302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737255963" sldId="2303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3586983269" sldId="2323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1745944357" sldId="2324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3649535911" sldId="2325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1385541702" sldId="2326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1873800000" sldId="2327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2595691483" sldId="2328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3146520144" sldId="2330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2679663638" sldId="2331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294934665" sldId="2332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2097041083" sldId="2333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3430952313" sldId="2337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15448943" sldId="2338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2630565562" sldId="2340"/>
        </pc:sldMkLst>
      </pc:sldChg>
      <pc:sldChg chg="del">
        <pc:chgData name="Rui Kang" userId="3842e24db60fbe64" providerId="LiveId" clId="{26584CEE-5B93-4F46-92A9-B2F7451358EB}" dt="2025-03-21T11:14:33.615" v="815" actId="47"/>
        <pc:sldMkLst>
          <pc:docMk/>
          <pc:sldMk cId="2831422849" sldId="2341"/>
        </pc:sldMkLst>
      </pc:sldChg>
      <pc:sldChg chg="addSp delSp modSp add mod modNotesTx">
        <pc:chgData name="Rui Kang" userId="3842e24db60fbe64" providerId="LiveId" clId="{26584CEE-5B93-4F46-92A9-B2F7451358EB}" dt="2025-03-24T01:56:42.009" v="18980" actId="20577"/>
        <pc:sldMkLst>
          <pc:docMk/>
          <pc:sldMk cId="152482129" sldId="2342"/>
        </pc:sldMkLst>
        <pc:spChg chg="mod">
          <ac:chgData name="Rui Kang" userId="3842e24db60fbe64" providerId="LiveId" clId="{26584CEE-5B93-4F46-92A9-B2F7451358EB}" dt="2025-03-24T01:56:42.009" v="18980" actId="20577"/>
          <ac:spMkLst>
            <pc:docMk/>
            <pc:sldMk cId="152482129" sldId="2342"/>
            <ac:spMk id="2" creationId="{D7B5DCD5-BB72-6ECA-0E1A-AFE42F94C6E6}"/>
          </ac:spMkLst>
        </pc:spChg>
        <pc:spChg chg="add mod">
          <ac:chgData name="Rui Kang" userId="3842e24db60fbe64" providerId="LiveId" clId="{26584CEE-5B93-4F46-92A9-B2F7451358EB}" dt="2025-03-22T10:44:21.341" v="5549" actId="20577"/>
          <ac:spMkLst>
            <pc:docMk/>
            <pc:sldMk cId="152482129" sldId="2342"/>
            <ac:spMk id="3" creationId="{B8238055-2DA5-11BA-9A57-F7333F9375AC}"/>
          </ac:spMkLst>
        </pc:spChg>
        <pc:spChg chg="add mod">
          <ac:chgData name="Rui Kang" userId="3842e24db60fbe64" providerId="LiveId" clId="{26584CEE-5B93-4F46-92A9-B2F7451358EB}" dt="2025-03-22T10:41:13.490" v="5500" actId="1582"/>
          <ac:spMkLst>
            <pc:docMk/>
            <pc:sldMk cId="152482129" sldId="2342"/>
            <ac:spMk id="7" creationId="{AC287269-094E-D683-1DD9-5607A89D91FA}"/>
          </ac:spMkLst>
        </pc:spChg>
        <pc:spChg chg="add mod">
          <ac:chgData name="Rui Kang" userId="3842e24db60fbe64" providerId="LiveId" clId="{26584CEE-5B93-4F46-92A9-B2F7451358EB}" dt="2025-03-22T10:54:57.610" v="5577" actId="1076"/>
          <ac:spMkLst>
            <pc:docMk/>
            <pc:sldMk cId="152482129" sldId="2342"/>
            <ac:spMk id="14" creationId="{9239C812-1716-6C3A-57B4-EAA668ED6EC7}"/>
          </ac:spMkLst>
        </pc:spChg>
        <pc:picChg chg="add mod">
          <ac:chgData name="Rui Kang" userId="3842e24db60fbe64" providerId="LiveId" clId="{26584CEE-5B93-4F46-92A9-B2F7451358EB}" dt="2025-03-22T10:54:46.322" v="5561" actId="1076"/>
          <ac:picMkLst>
            <pc:docMk/>
            <pc:sldMk cId="152482129" sldId="2342"/>
            <ac:picMk id="13" creationId="{A0F2F767-D0B9-95C6-0C5D-CBFEBB06859F}"/>
          </ac:picMkLst>
        </pc:picChg>
        <pc:picChg chg="add mod">
          <ac:chgData name="Rui Kang" userId="3842e24db60fbe64" providerId="LiveId" clId="{26584CEE-5B93-4F46-92A9-B2F7451358EB}" dt="2025-03-22T10:41:02.765" v="5496" actId="14100"/>
          <ac:picMkLst>
            <pc:docMk/>
            <pc:sldMk cId="152482129" sldId="2342"/>
            <ac:picMk id="1026" creationId="{250AF9A0-419C-B248-FE6E-0C0B4BC0011B}"/>
          </ac:picMkLst>
        </pc:picChg>
      </pc:sldChg>
      <pc:sldChg chg="addSp delSp modSp add mod ord">
        <pc:chgData name="Rui Kang" userId="3842e24db60fbe64" providerId="LiveId" clId="{26584CEE-5B93-4F46-92A9-B2F7451358EB}" dt="2025-03-24T02:00:21.756" v="19033" actId="1076"/>
        <pc:sldMkLst>
          <pc:docMk/>
          <pc:sldMk cId="774418149" sldId="2343"/>
        </pc:sldMkLst>
        <pc:spChg chg="mod">
          <ac:chgData name="Rui Kang" userId="3842e24db60fbe64" providerId="LiveId" clId="{26584CEE-5B93-4F46-92A9-B2F7451358EB}" dt="2025-03-22T12:31:55.813" v="6206" actId="255"/>
          <ac:spMkLst>
            <pc:docMk/>
            <pc:sldMk cId="774418149" sldId="2343"/>
            <ac:spMk id="2" creationId="{73989D18-E5B1-5093-F5F5-8EDC4093F3C5}"/>
          </ac:spMkLst>
        </pc:spChg>
        <pc:spChg chg="add mod">
          <ac:chgData name="Rui Kang" userId="3842e24db60fbe64" providerId="LiveId" clId="{26584CEE-5B93-4F46-92A9-B2F7451358EB}" dt="2025-03-23T10:01:28.943" v="17233" actId="1076"/>
          <ac:spMkLst>
            <pc:docMk/>
            <pc:sldMk cId="774418149" sldId="2343"/>
            <ac:spMk id="3" creationId="{99906506-E7E6-304A-44B9-E3F35025B683}"/>
          </ac:spMkLst>
        </pc:spChg>
        <pc:spChg chg="add mod">
          <ac:chgData name="Rui Kang" userId="3842e24db60fbe64" providerId="LiveId" clId="{26584CEE-5B93-4F46-92A9-B2F7451358EB}" dt="2025-03-23T10:01:26.926" v="17232" actId="1076"/>
          <ac:spMkLst>
            <pc:docMk/>
            <pc:sldMk cId="774418149" sldId="2343"/>
            <ac:spMk id="4" creationId="{3422EE2C-7AFA-D0BD-33D4-74A88B45177F}"/>
          </ac:spMkLst>
        </pc:spChg>
        <pc:spChg chg="add del mod">
          <ac:chgData name="Rui Kang" userId="3842e24db60fbe64" providerId="LiveId" clId="{26584CEE-5B93-4F46-92A9-B2F7451358EB}" dt="2025-03-22T12:32:03.883" v="6208" actId="14100"/>
          <ac:spMkLst>
            <pc:docMk/>
            <pc:sldMk cId="774418149" sldId="2343"/>
            <ac:spMk id="7" creationId="{0E98DD62-AAB5-89E6-20BD-AE0054470B77}"/>
          </ac:spMkLst>
        </pc:spChg>
        <pc:spChg chg="mod">
          <ac:chgData name="Rui Kang" userId="3842e24db60fbe64" providerId="LiveId" clId="{26584CEE-5B93-4F46-92A9-B2F7451358EB}" dt="2025-03-21T06:54:05.492" v="290" actId="20577"/>
          <ac:spMkLst>
            <pc:docMk/>
            <pc:sldMk cId="774418149" sldId="2343"/>
            <ac:spMk id="11" creationId="{AB61F021-64DC-52B4-2BFD-B9C0D903A09B}"/>
          </ac:spMkLst>
        </pc:spChg>
        <pc:spChg chg="add mod">
          <ac:chgData name="Rui Kang" userId="3842e24db60fbe64" providerId="LiveId" clId="{26584CEE-5B93-4F46-92A9-B2F7451358EB}" dt="2025-03-24T02:00:21.756" v="19033" actId="1076"/>
          <ac:spMkLst>
            <pc:docMk/>
            <pc:sldMk cId="774418149" sldId="2343"/>
            <ac:spMk id="14" creationId="{02C95B16-E8A3-0E78-F8AB-8C8597AEE17B}"/>
          </ac:spMkLst>
        </pc:spChg>
        <pc:spChg chg="add mod">
          <ac:chgData name="Rui Kang" userId="3842e24db60fbe64" providerId="LiveId" clId="{26584CEE-5B93-4F46-92A9-B2F7451358EB}" dt="2025-03-23T10:15:03.740" v="17447"/>
          <ac:spMkLst>
            <pc:docMk/>
            <pc:sldMk cId="774418149" sldId="2343"/>
            <ac:spMk id="16" creationId="{D5F5E538-C33A-BA73-8186-846071B65C0D}"/>
          </ac:spMkLst>
        </pc:spChg>
        <pc:picChg chg="add mod">
          <ac:chgData name="Rui Kang" userId="3842e24db60fbe64" providerId="LiveId" clId="{26584CEE-5B93-4F46-92A9-B2F7451358EB}" dt="2025-03-23T10:01:24.737" v="17231" actId="1076"/>
          <ac:picMkLst>
            <pc:docMk/>
            <pc:sldMk cId="774418149" sldId="2343"/>
            <ac:picMk id="15" creationId="{D98A1C97-6ACB-4B21-735B-40193A1C40FD}"/>
          </ac:picMkLst>
        </pc:picChg>
        <pc:picChg chg="add mod">
          <ac:chgData name="Rui Kang" userId="3842e24db60fbe64" providerId="LiveId" clId="{26584CEE-5B93-4F46-92A9-B2F7451358EB}" dt="2025-03-23T10:01:32.430" v="17235" actId="14100"/>
          <ac:picMkLst>
            <pc:docMk/>
            <pc:sldMk cId="774418149" sldId="2343"/>
            <ac:picMk id="13314" creationId="{8DEC126F-52FC-9A19-46C7-F578AF401F6D}"/>
          </ac:picMkLst>
        </pc:picChg>
        <pc:cxnChg chg="add mod">
          <ac:chgData name="Rui Kang" userId="3842e24db60fbe64" providerId="LiveId" clId="{26584CEE-5B93-4F46-92A9-B2F7451358EB}" dt="2025-03-24T01:59:30.073" v="18986" actId="1076"/>
          <ac:cxnSpMkLst>
            <pc:docMk/>
            <pc:sldMk cId="774418149" sldId="2343"/>
            <ac:cxnSpMk id="9" creationId="{BF28A2FC-28C8-7C0F-4DF5-3DA98512C939}"/>
          </ac:cxnSpMkLst>
        </pc:cxnChg>
        <pc:cxnChg chg="add mod">
          <ac:chgData name="Rui Kang" userId="3842e24db60fbe64" providerId="LiveId" clId="{26584CEE-5B93-4F46-92A9-B2F7451358EB}" dt="2025-03-24T01:59:42.858" v="18989" actId="1582"/>
          <ac:cxnSpMkLst>
            <pc:docMk/>
            <pc:sldMk cId="774418149" sldId="2343"/>
            <ac:cxnSpMk id="13" creationId="{55F92BD6-CE7D-C64E-8F88-8CA236BFC1A8}"/>
          </ac:cxnSpMkLst>
        </pc:cxnChg>
      </pc:sldChg>
      <pc:sldChg chg="addSp delSp modSp add del mod">
        <pc:chgData name="Rui Kang" userId="3842e24db60fbe64" providerId="LiveId" clId="{26584CEE-5B93-4F46-92A9-B2F7451358EB}" dt="2025-03-22T05:29:21.260" v="4680" actId="47"/>
        <pc:sldMkLst>
          <pc:docMk/>
          <pc:sldMk cId="744361765" sldId="2344"/>
        </pc:sldMkLst>
      </pc:sldChg>
      <pc:sldChg chg="addSp delSp modSp add mod ord">
        <pc:chgData name="Rui Kang" userId="3842e24db60fbe64" providerId="LiveId" clId="{26584CEE-5B93-4F46-92A9-B2F7451358EB}" dt="2025-03-23T10:03:31.224" v="17284"/>
        <pc:sldMkLst>
          <pc:docMk/>
          <pc:sldMk cId="1420763344" sldId="2345"/>
        </pc:sldMkLst>
        <pc:spChg chg="add mod">
          <ac:chgData name="Rui Kang" userId="3842e24db60fbe64" providerId="LiveId" clId="{26584CEE-5B93-4F46-92A9-B2F7451358EB}" dt="2025-03-23T02:11:07.871" v="10927"/>
          <ac:spMkLst>
            <pc:docMk/>
            <pc:sldMk cId="1420763344" sldId="2345"/>
            <ac:spMk id="2" creationId="{9A62FA90-E2C5-368F-BAD7-9937A1E72605}"/>
          </ac:spMkLst>
        </pc:spChg>
        <pc:spChg chg="add mod">
          <ac:chgData name="Rui Kang" userId="3842e24db60fbe64" providerId="LiveId" clId="{26584CEE-5B93-4F46-92A9-B2F7451358EB}" dt="2025-03-23T02:11:19.635" v="10928"/>
          <ac:spMkLst>
            <pc:docMk/>
            <pc:sldMk cId="1420763344" sldId="2345"/>
            <ac:spMk id="3" creationId="{A79729A2-2018-C1D1-4D8A-3B5FE03E837E}"/>
          </ac:spMkLst>
        </pc:spChg>
        <pc:spChg chg="add del mod">
          <ac:chgData name="Rui Kang" userId="3842e24db60fbe64" providerId="LiveId" clId="{26584CEE-5B93-4F46-92A9-B2F7451358EB}" dt="2025-03-23T10:03:30.873" v="17283" actId="478"/>
          <ac:spMkLst>
            <pc:docMk/>
            <pc:sldMk cId="1420763344" sldId="2345"/>
            <ac:spMk id="4" creationId="{92596655-3E5E-49A9-0B18-D7F4165C718E}"/>
          </ac:spMkLst>
        </pc:spChg>
        <pc:spChg chg="add mod">
          <ac:chgData name="Rui Kang" userId="3842e24db60fbe64" providerId="LiveId" clId="{26584CEE-5B93-4F46-92A9-B2F7451358EB}" dt="2025-03-23T10:03:31.224" v="17284"/>
          <ac:spMkLst>
            <pc:docMk/>
            <pc:sldMk cId="1420763344" sldId="2345"/>
            <ac:spMk id="7" creationId="{BAEEDD64-73F8-F9E6-1134-E3C46EC05B69}"/>
          </ac:spMkLst>
        </pc:spChg>
        <pc:spChg chg="add mod">
          <ac:chgData name="Rui Kang" userId="3842e24db60fbe64" providerId="LiveId" clId="{26584CEE-5B93-4F46-92A9-B2F7451358EB}" dt="2025-03-23T10:03:31.224" v="17284"/>
          <ac:spMkLst>
            <pc:docMk/>
            <pc:sldMk cId="1420763344" sldId="2345"/>
            <ac:spMk id="10" creationId="{FD056344-F20B-436F-2123-75FEA1355C03}"/>
          </ac:spMkLst>
        </pc:spChg>
        <pc:spChg chg="mod">
          <ac:chgData name="Rui Kang" userId="3842e24db60fbe64" providerId="LiveId" clId="{26584CEE-5B93-4F46-92A9-B2F7451358EB}" dt="2025-03-23T02:13:13.427" v="10984" actId="27636"/>
          <ac:spMkLst>
            <pc:docMk/>
            <pc:sldMk cId="1420763344" sldId="2345"/>
            <ac:spMk id="11" creationId="{D694345D-DA0A-D76C-CA07-06ABECD1377A}"/>
          </ac:spMkLst>
        </pc:spChg>
        <pc:spChg chg="del mod">
          <ac:chgData name="Rui Kang" userId="3842e24db60fbe64" providerId="LiveId" clId="{26584CEE-5B93-4F46-92A9-B2F7451358EB}" dt="2025-03-23T10:03:30.873" v="17283" actId="478"/>
          <ac:spMkLst>
            <pc:docMk/>
            <pc:sldMk cId="1420763344" sldId="2345"/>
            <ac:spMk id="12" creationId="{BAF469B1-BD48-F166-DF7E-A485DEA953E2}"/>
          </ac:spMkLst>
        </pc:spChg>
        <pc:spChg chg="add mod">
          <ac:chgData name="Rui Kang" userId="3842e24db60fbe64" providerId="LiveId" clId="{26584CEE-5B93-4F46-92A9-B2F7451358EB}" dt="2025-03-23T10:03:31.224" v="17284"/>
          <ac:spMkLst>
            <pc:docMk/>
            <pc:sldMk cId="1420763344" sldId="2345"/>
            <ac:spMk id="13" creationId="{CD400FA4-8582-58BF-0F0B-BF72346B59EC}"/>
          </ac:spMkLst>
        </pc:spChg>
        <pc:spChg chg="del">
          <ac:chgData name="Rui Kang" userId="3842e24db60fbe64" providerId="LiveId" clId="{26584CEE-5B93-4F46-92A9-B2F7451358EB}" dt="2025-03-23T10:03:30.873" v="17283" actId="478"/>
          <ac:spMkLst>
            <pc:docMk/>
            <pc:sldMk cId="1420763344" sldId="2345"/>
            <ac:spMk id="35" creationId="{53651265-9856-870C-65D8-37D47D02F493}"/>
          </ac:spMkLst>
        </pc:spChg>
        <pc:graphicFrameChg chg="add mod modGraphic">
          <ac:chgData name="Rui Kang" userId="3842e24db60fbe64" providerId="LiveId" clId="{26584CEE-5B93-4F46-92A9-B2F7451358EB}" dt="2025-03-23T02:12:43.786" v="10941" actId="1076"/>
          <ac:graphicFrameMkLst>
            <pc:docMk/>
            <pc:sldMk cId="1420763344" sldId="2345"/>
            <ac:graphicFrameMk id="9" creationId="{149A66BC-AB95-D905-BCB5-F04336364B8C}"/>
          </ac:graphicFrameMkLst>
        </pc:graphicFrameChg>
        <pc:picChg chg="add mod modCrop">
          <ac:chgData name="Rui Kang" userId="3842e24db60fbe64" providerId="LiveId" clId="{26584CEE-5B93-4F46-92A9-B2F7451358EB}" dt="2025-03-23T02:12:26.973" v="10934" actId="1076"/>
          <ac:picMkLst>
            <pc:docMk/>
            <pc:sldMk cId="1420763344" sldId="2345"/>
            <ac:picMk id="6" creationId="{154C3A8C-BEEE-3642-3BED-2D7842FD510F}"/>
          </ac:picMkLst>
        </pc:picChg>
        <pc:cxnChg chg="del">
          <ac:chgData name="Rui Kang" userId="3842e24db60fbe64" providerId="LiveId" clId="{26584CEE-5B93-4F46-92A9-B2F7451358EB}" dt="2025-03-23T10:03:30.873" v="17283" actId="478"/>
          <ac:cxnSpMkLst>
            <pc:docMk/>
            <pc:sldMk cId="1420763344" sldId="2345"/>
            <ac:cxnSpMk id="5" creationId="{198CE808-4995-EE8C-6BE2-700C1460DF9C}"/>
          </ac:cxnSpMkLst>
        </pc:cxnChg>
        <pc:cxnChg chg="del">
          <ac:chgData name="Rui Kang" userId="3842e24db60fbe64" providerId="LiveId" clId="{26584CEE-5B93-4F46-92A9-B2F7451358EB}" dt="2025-03-23T10:03:30.873" v="17283" actId="478"/>
          <ac:cxnSpMkLst>
            <pc:docMk/>
            <pc:sldMk cId="1420763344" sldId="2345"/>
            <ac:cxnSpMk id="8" creationId="{6D514386-4B0F-6887-CA3F-AD00C0F10969}"/>
          </ac:cxnSpMkLst>
        </pc:cxnChg>
        <pc:cxnChg chg="add mod">
          <ac:chgData name="Rui Kang" userId="3842e24db60fbe64" providerId="LiveId" clId="{26584CEE-5B93-4F46-92A9-B2F7451358EB}" dt="2025-03-23T10:03:31.224" v="17284"/>
          <ac:cxnSpMkLst>
            <pc:docMk/>
            <pc:sldMk cId="1420763344" sldId="2345"/>
            <ac:cxnSpMk id="14" creationId="{562CEC43-FB11-0AA1-682D-93EDF3D48728}"/>
          </ac:cxnSpMkLst>
        </pc:cxnChg>
        <pc:cxnChg chg="add mod">
          <ac:chgData name="Rui Kang" userId="3842e24db60fbe64" providerId="LiveId" clId="{26584CEE-5B93-4F46-92A9-B2F7451358EB}" dt="2025-03-23T10:03:31.224" v="17284"/>
          <ac:cxnSpMkLst>
            <pc:docMk/>
            <pc:sldMk cId="1420763344" sldId="2345"/>
            <ac:cxnSpMk id="15" creationId="{0D5B037A-3671-C9A7-EFEF-358769D73959}"/>
          </ac:cxnSpMkLst>
        </pc:cxnChg>
      </pc:sldChg>
      <pc:sldChg chg="addSp delSp modSp add mod ord">
        <pc:chgData name="Rui Kang" userId="3842e24db60fbe64" providerId="LiveId" clId="{26584CEE-5B93-4F46-92A9-B2F7451358EB}" dt="2025-03-23T06:49:42.742" v="15853" actId="20577"/>
        <pc:sldMkLst>
          <pc:docMk/>
          <pc:sldMk cId="948997558" sldId="2346"/>
        </pc:sldMkLst>
        <pc:spChg chg="mod">
          <ac:chgData name="Rui Kang" userId="3842e24db60fbe64" providerId="LiveId" clId="{26584CEE-5B93-4F46-92A9-B2F7451358EB}" dt="2025-03-22T11:16:29.868" v="5668" actId="1076"/>
          <ac:spMkLst>
            <pc:docMk/>
            <pc:sldMk cId="948997558" sldId="2346"/>
            <ac:spMk id="2" creationId="{308BF9A9-E477-95E7-81DC-008920CC7920}"/>
          </ac:spMkLst>
        </pc:spChg>
        <pc:spChg chg="add mod">
          <ac:chgData name="Rui Kang" userId="3842e24db60fbe64" providerId="LiveId" clId="{26584CEE-5B93-4F46-92A9-B2F7451358EB}" dt="2025-03-23T06:49:42.742" v="15853" actId="20577"/>
          <ac:spMkLst>
            <pc:docMk/>
            <pc:sldMk cId="948997558" sldId="2346"/>
            <ac:spMk id="4" creationId="{DD8EDC9D-5A20-4F47-FEF7-102065AF2009}"/>
          </ac:spMkLst>
        </pc:spChg>
        <pc:spChg chg="add mod">
          <ac:chgData name="Rui Kang" userId="3842e24db60fbe64" providerId="LiveId" clId="{26584CEE-5B93-4F46-92A9-B2F7451358EB}" dt="2025-03-22T11:55:19.581" v="5802" actId="1076"/>
          <ac:spMkLst>
            <pc:docMk/>
            <pc:sldMk cId="948997558" sldId="2346"/>
            <ac:spMk id="6" creationId="{F65FD6D6-A73B-33D8-7E28-905E718AF160}"/>
          </ac:spMkLst>
        </pc:spChg>
        <pc:spChg chg="add mod">
          <ac:chgData name="Rui Kang" userId="3842e24db60fbe64" providerId="LiveId" clId="{26584CEE-5B93-4F46-92A9-B2F7451358EB}" dt="2025-03-22T11:55:28.838" v="5810" actId="20577"/>
          <ac:spMkLst>
            <pc:docMk/>
            <pc:sldMk cId="948997558" sldId="2346"/>
            <ac:spMk id="7" creationId="{1D62683C-9C79-8E25-836D-8504D355F917}"/>
          </ac:spMkLst>
        </pc:spChg>
        <pc:spChg chg="mod">
          <ac:chgData name="Rui Kang" userId="3842e24db60fbe64" providerId="LiveId" clId="{26584CEE-5B93-4F46-92A9-B2F7451358EB}" dt="2025-03-21T11:39:54.356" v="975" actId="20577"/>
          <ac:spMkLst>
            <pc:docMk/>
            <pc:sldMk cId="948997558" sldId="2346"/>
            <ac:spMk id="11" creationId="{8102D58F-8AC2-1016-3818-69701E9F4602}"/>
          </ac:spMkLst>
        </pc:spChg>
        <pc:spChg chg="mod">
          <ac:chgData name="Rui Kang" userId="3842e24db60fbe64" providerId="LiveId" clId="{26584CEE-5B93-4F46-92A9-B2F7451358EB}" dt="2025-03-22T11:14:59.559" v="5654" actId="14100"/>
          <ac:spMkLst>
            <pc:docMk/>
            <pc:sldMk cId="948997558" sldId="2346"/>
            <ac:spMk id="12" creationId="{98561CAE-33DA-4E81-3C52-B09ED960EBB7}"/>
          </ac:spMkLst>
        </pc:spChg>
        <pc:picChg chg="add mod">
          <ac:chgData name="Rui Kang" userId="3842e24db60fbe64" providerId="LiveId" clId="{26584CEE-5B93-4F46-92A9-B2F7451358EB}" dt="2025-03-22T11:27:29.141" v="5719" actId="1076"/>
          <ac:picMkLst>
            <pc:docMk/>
            <pc:sldMk cId="948997558" sldId="2346"/>
            <ac:picMk id="2050" creationId="{8852D290-5837-F765-40FB-34508A8EC35F}"/>
          </ac:picMkLst>
        </pc:picChg>
        <pc:picChg chg="add mod">
          <ac:chgData name="Rui Kang" userId="3842e24db60fbe64" providerId="LiveId" clId="{26584CEE-5B93-4F46-92A9-B2F7451358EB}" dt="2025-03-22T11:55:18.548" v="5801" actId="1076"/>
          <ac:picMkLst>
            <pc:docMk/>
            <pc:sldMk cId="948997558" sldId="2346"/>
            <ac:picMk id="2052" creationId="{29B0BAC8-D93A-28B5-C563-43A18301C2D3}"/>
          </ac:picMkLst>
        </pc:picChg>
      </pc:sldChg>
      <pc:sldChg chg="addSp delSp modSp add mod modNotesTx">
        <pc:chgData name="Rui Kang" userId="3842e24db60fbe64" providerId="LiveId" clId="{26584CEE-5B93-4F46-92A9-B2F7451358EB}" dt="2025-03-23T10:04:15.391" v="17293" actId="14100"/>
        <pc:sldMkLst>
          <pc:docMk/>
          <pc:sldMk cId="2437523852" sldId="2347"/>
        </pc:sldMkLst>
        <pc:spChg chg="add mod">
          <ac:chgData name="Rui Kang" userId="3842e24db60fbe64" providerId="LiveId" clId="{26584CEE-5B93-4F46-92A9-B2F7451358EB}" dt="2025-03-23T10:04:15.391" v="17293" actId="14100"/>
          <ac:spMkLst>
            <pc:docMk/>
            <pc:sldMk cId="2437523852" sldId="2347"/>
            <ac:spMk id="2" creationId="{37D27E85-4314-D994-E2DF-9C4C4E337B00}"/>
          </ac:spMkLst>
        </pc:spChg>
        <pc:spChg chg="add del mod">
          <ac:chgData name="Rui Kang" userId="3842e24db60fbe64" providerId="LiveId" clId="{26584CEE-5B93-4F46-92A9-B2F7451358EB}" dt="2025-03-23T01:50:40.631" v="10126" actId="478"/>
          <ac:spMkLst>
            <pc:docMk/>
            <pc:sldMk cId="2437523852" sldId="2347"/>
            <ac:spMk id="3" creationId="{4E5C4FB1-184B-1A64-3B34-8A6940C4CD1A}"/>
          </ac:spMkLst>
        </pc:spChg>
        <pc:spChg chg="mod">
          <ac:chgData name="Rui Kang" userId="3842e24db60fbe64" providerId="LiveId" clId="{26584CEE-5B93-4F46-92A9-B2F7451358EB}" dt="2025-03-22T05:28:54.562" v="4679" actId="20577"/>
          <ac:spMkLst>
            <pc:docMk/>
            <pc:sldMk cId="2437523852" sldId="2347"/>
            <ac:spMk id="11" creationId="{15B560E7-EF46-7B06-1E47-052D6074C426}"/>
          </ac:spMkLst>
        </pc:spChg>
      </pc:sldChg>
      <pc:sldChg chg="addSp delSp modSp add mod">
        <pc:chgData name="Rui Kang" userId="3842e24db60fbe64" providerId="LiveId" clId="{26584CEE-5B93-4F46-92A9-B2F7451358EB}" dt="2025-03-24T02:06:25.243" v="19068" actId="6549"/>
        <pc:sldMkLst>
          <pc:docMk/>
          <pc:sldMk cId="3117321207" sldId="2348"/>
        </pc:sldMkLst>
        <pc:spChg chg="add mod">
          <ac:chgData name="Rui Kang" userId="3842e24db60fbe64" providerId="LiveId" clId="{26584CEE-5B93-4F46-92A9-B2F7451358EB}" dt="2025-03-22T12:59:14.771" v="6920" actId="20577"/>
          <ac:spMkLst>
            <pc:docMk/>
            <pc:sldMk cId="3117321207" sldId="2348"/>
            <ac:spMk id="3" creationId="{EF05DC9F-686B-D2FC-6723-EFD4FCB26FA9}"/>
          </ac:spMkLst>
        </pc:spChg>
        <pc:spChg chg="add mod">
          <ac:chgData name="Rui Kang" userId="3842e24db60fbe64" providerId="LiveId" clId="{26584CEE-5B93-4F46-92A9-B2F7451358EB}" dt="2025-03-22T12:08:57.718" v="6141" actId="1582"/>
          <ac:spMkLst>
            <pc:docMk/>
            <pc:sldMk cId="3117321207" sldId="2348"/>
            <ac:spMk id="4" creationId="{F78F718C-3FAA-69B0-3F92-ECCE15A84F67}"/>
          </ac:spMkLst>
        </pc:spChg>
        <pc:spChg chg="add mod">
          <ac:chgData name="Rui Kang" userId="3842e24db60fbe64" providerId="LiveId" clId="{26584CEE-5B93-4F46-92A9-B2F7451358EB}" dt="2025-03-22T12:09:06.408" v="6144" actId="1582"/>
          <ac:spMkLst>
            <pc:docMk/>
            <pc:sldMk cId="3117321207" sldId="2348"/>
            <ac:spMk id="6" creationId="{A6367937-6DB2-A20A-6A28-364C95D2135A}"/>
          </ac:spMkLst>
        </pc:spChg>
        <pc:spChg chg="add mod">
          <ac:chgData name="Rui Kang" userId="3842e24db60fbe64" providerId="LiveId" clId="{26584CEE-5B93-4F46-92A9-B2F7451358EB}" dt="2025-03-22T12:09:06.408" v="6144" actId="1582"/>
          <ac:spMkLst>
            <pc:docMk/>
            <pc:sldMk cId="3117321207" sldId="2348"/>
            <ac:spMk id="7" creationId="{35A52EB8-BB0E-CCA0-2025-088676CE88C9}"/>
          </ac:spMkLst>
        </pc:spChg>
        <pc:spChg chg="add mod">
          <ac:chgData name="Rui Kang" userId="3842e24db60fbe64" providerId="LiveId" clId="{26584CEE-5B93-4F46-92A9-B2F7451358EB}" dt="2025-03-22T12:09:06.408" v="6144" actId="1582"/>
          <ac:spMkLst>
            <pc:docMk/>
            <pc:sldMk cId="3117321207" sldId="2348"/>
            <ac:spMk id="9" creationId="{21E6CCEA-BACB-779B-2C88-D3F6A0D490ED}"/>
          </ac:spMkLst>
        </pc:spChg>
        <pc:spChg chg="add mod">
          <ac:chgData name="Rui Kang" userId="3842e24db60fbe64" providerId="LiveId" clId="{26584CEE-5B93-4F46-92A9-B2F7451358EB}" dt="2025-03-22T12:09:06.408" v="6144" actId="1582"/>
          <ac:spMkLst>
            <pc:docMk/>
            <pc:sldMk cId="3117321207" sldId="2348"/>
            <ac:spMk id="10" creationId="{F538EF32-DAA4-9191-4112-237C359DF6DA}"/>
          </ac:spMkLst>
        </pc:spChg>
        <pc:spChg chg="mod">
          <ac:chgData name="Rui Kang" userId="3842e24db60fbe64" providerId="LiveId" clId="{26584CEE-5B93-4F46-92A9-B2F7451358EB}" dt="2025-03-22T12:06:53.162" v="6099" actId="14100"/>
          <ac:spMkLst>
            <pc:docMk/>
            <pc:sldMk cId="3117321207" sldId="2348"/>
            <ac:spMk id="12" creationId="{F2A63FAD-6487-7D9A-05C4-B55CDA566179}"/>
          </ac:spMkLst>
        </pc:spChg>
        <pc:spChg chg="add mod">
          <ac:chgData name="Rui Kang" userId="3842e24db60fbe64" providerId="LiveId" clId="{26584CEE-5B93-4F46-92A9-B2F7451358EB}" dt="2025-03-22T11:30:10.372" v="5743" actId="20577"/>
          <ac:spMkLst>
            <pc:docMk/>
            <pc:sldMk cId="3117321207" sldId="2348"/>
            <ac:spMk id="16" creationId="{749A8D01-D5F5-5AD8-164B-AD9B8630F673}"/>
          </ac:spMkLst>
        </pc:spChg>
        <pc:spChg chg="add mod">
          <ac:chgData name="Rui Kang" userId="3842e24db60fbe64" providerId="LiveId" clId="{26584CEE-5B93-4F46-92A9-B2F7451358EB}" dt="2025-03-22T11:57:07.638" v="5861" actId="1076"/>
          <ac:spMkLst>
            <pc:docMk/>
            <pc:sldMk cId="3117321207" sldId="2348"/>
            <ac:spMk id="17" creationId="{9021EEE8-48C7-7EE5-54F6-F2DD7FCC4FDA}"/>
          </ac:spMkLst>
        </pc:spChg>
        <pc:spChg chg="add mod ord">
          <ac:chgData name="Rui Kang" userId="3842e24db60fbe64" providerId="LiveId" clId="{26584CEE-5B93-4F46-92A9-B2F7451358EB}" dt="2025-03-24T02:06:25.243" v="19068" actId="6549"/>
          <ac:spMkLst>
            <pc:docMk/>
            <pc:sldMk cId="3117321207" sldId="2348"/>
            <ac:spMk id="20" creationId="{09CF3033-DFDD-6A41-EA9E-96DCAA4A22B2}"/>
          </ac:spMkLst>
        </pc:spChg>
        <pc:spChg chg="add mod">
          <ac:chgData name="Rui Kang" userId="3842e24db60fbe64" providerId="LiveId" clId="{26584CEE-5B93-4F46-92A9-B2F7451358EB}" dt="2025-03-22T11:56:14.825" v="5848" actId="20577"/>
          <ac:spMkLst>
            <pc:docMk/>
            <pc:sldMk cId="3117321207" sldId="2348"/>
            <ac:spMk id="24" creationId="{D9F5731D-BB15-C6BA-A4A1-6B02E0172576}"/>
          </ac:spMkLst>
        </pc:spChg>
        <pc:picChg chg="add mod modCrop">
          <ac:chgData name="Rui Kang" userId="3842e24db60fbe64" providerId="LiveId" clId="{26584CEE-5B93-4F46-92A9-B2F7451358EB}" dt="2025-03-22T11:56:22.206" v="5856" actId="1035"/>
          <ac:picMkLst>
            <pc:docMk/>
            <pc:sldMk cId="3117321207" sldId="2348"/>
            <ac:picMk id="21" creationId="{D8E0F240-74A8-4554-0D7C-0B360CD879F4}"/>
          </ac:picMkLst>
        </pc:picChg>
        <pc:picChg chg="add mod">
          <ac:chgData name="Rui Kang" userId="3842e24db60fbe64" providerId="LiveId" clId="{26584CEE-5B93-4F46-92A9-B2F7451358EB}" dt="2025-03-22T11:56:22.206" v="5856" actId="1035"/>
          <ac:picMkLst>
            <pc:docMk/>
            <pc:sldMk cId="3117321207" sldId="2348"/>
            <ac:picMk id="23" creationId="{9F292AD2-6916-8C0B-FFDF-DB0A179D3362}"/>
          </ac:picMkLst>
        </pc:picChg>
        <pc:cxnChg chg="add mod">
          <ac:chgData name="Rui Kang" userId="3842e24db60fbe64" providerId="LiveId" clId="{26584CEE-5B93-4F46-92A9-B2F7451358EB}" dt="2025-03-22T11:31:35.351" v="5764" actId="1582"/>
          <ac:cxnSpMkLst>
            <pc:docMk/>
            <pc:sldMk cId="3117321207" sldId="2348"/>
            <ac:cxnSpMk id="14" creationId="{FE28736C-7CA5-C740-C085-221F653194A6}"/>
          </ac:cxnSpMkLst>
        </pc:cxnChg>
      </pc:sldChg>
      <pc:sldChg chg="addSp delSp modSp add mod">
        <pc:chgData name="Rui Kang" userId="3842e24db60fbe64" providerId="LiveId" clId="{26584CEE-5B93-4F46-92A9-B2F7451358EB}" dt="2025-03-24T02:18:11.232" v="19147" actId="20577"/>
        <pc:sldMkLst>
          <pc:docMk/>
          <pc:sldMk cId="2297628429" sldId="2349"/>
        </pc:sldMkLst>
        <pc:spChg chg="add del">
          <ac:chgData name="Rui Kang" userId="3842e24db60fbe64" providerId="LiveId" clId="{26584CEE-5B93-4F46-92A9-B2F7451358EB}" dt="2025-03-24T02:13:28.495" v="19073" actId="478"/>
          <ac:spMkLst>
            <pc:docMk/>
            <pc:sldMk cId="2297628429" sldId="2349"/>
            <ac:spMk id="2" creationId="{1246CFD3-53DB-E6C8-22FE-865EEFD4EE38}"/>
          </ac:spMkLst>
        </pc:spChg>
        <pc:spChg chg="add mod">
          <ac:chgData name="Rui Kang" userId="3842e24db60fbe64" providerId="LiveId" clId="{26584CEE-5B93-4F46-92A9-B2F7451358EB}" dt="2025-03-22T12:05:08.580" v="6057" actId="1076"/>
          <ac:spMkLst>
            <pc:docMk/>
            <pc:sldMk cId="2297628429" sldId="2349"/>
            <ac:spMk id="6" creationId="{1329B71A-4694-7A40-F4AF-EBB2AF9510FD}"/>
          </ac:spMkLst>
        </pc:spChg>
        <pc:spChg chg="add mod">
          <ac:chgData name="Rui Kang" userId="3842e24db60fbe64" providerId="LiveId" clId="{26584CEE-5B93-4F46-92A9-B2F7451358EB}" dt="2025-03-24T02:17:10.480" v="19146" actId="6549"/>
          <ac:spMkLst>
            <pc:docMk/>
            <pc:sldMk cId="2297628429" sldId="2349"/>
            <ac:spMk id="9" creationId="{37473AFF-E60B-E501-24CE-650D7E31A7CB}"/>
          </ac:spMkLst>
        </pc:spChg>
        <pc:spChg chg="add mod">
          <ac:chgData name="Rui Kang" userId="3842e24db60fbe64" providerId="LiveId" clId="{26584CEE-5B93-4F46-92A9-B2F7451358EB}" dt="2025-03-24T02:18:11.232" v="19147" actId="20577"/>
          <ac:spMkLst>
            <pc:docMk/>
            <pc:sldMk cId="2297628429" sldId="2349"/>
            <ac:spMk id="10" creationId="{27422E32-AEBE-F1A1-90CE-CB2E7A1455DF}"/>
          </ac:spMkLst>
        </pc:spChg>
        <pc:spChg chg="mod">
          <ac:chgData name="Rui Kang" userId="3842e24db60fbe64" providerId="LiveId" clId="{26584CEE-5B93-4F46-92A9-B2F7451358EB}" dt="2025-03-22T12:06:57.235" v="6100" actId="14100"/>
          <ac:spMkLst>
            <pc:docMk/>
            <pc:sldMk cId="2297628429" sldId="2349"/>
            <ac:spMk id="12" creationId="{EDED0EC4-865F-638E-28CA-8C7DD9F71E7C}"/>
          </ac:spMkLst>
        </pc:spChg>
        <pc:spChg chg="add mod">
          <ac:chgData name="Rui Kang" userId="3842e24db60fbe64" providerId="LiveId" clId="{26584CEE-5B93-4F46-92A9-B2F7451358EB}" dt="2025-03-24T02:16:33.858" v="19144" actId="1076"/>
          <ac:spMkLst>
            <pc:docMk/>
            <pc:sldMk cId="2297628429" sldId="2349"/>
            <ac:spMk id="14" creationId="{EB97DFB5-97F2-B62F-8F65-6187765DBE47}"/>
          </ac:spMkLst>
        </pc:spChg>
        <pc:picChg chg="add mod modCrop">
          <ac:chgData name="Rui Kang" userId="3842e24db60fbe64" providerId="LiveId" clId="{26584CEE-5B93-4F46-92A9-B2F7451358EB}" dt="2025-03-24T02:15:54.496" v="19135" actId="1076"/>
          <ac:picMkLst>
            <pc:docMk/>
            <pc:sldMk cId="2297628429" sldId="2349"/>
            <ac:picMk id="4" creationId="{CEEA8CEC-9D4C-DB18-9440-5E49D4D3E4DD}"/>
          </ac:picMkLst>
        </pc:picChg>
        <pc:picChg chg="add mod modCrop">
          <ac:chgData name="Rui Kang" userId="3842e24db60fbe64" providerId="LiveId" clId="{26584CEE-5B93-4F46-92A9-B2F7451358EB}" dt="2025-03-24T02:15:49.880" v="19132" actId="1076"/>
          <ac:picMkLst>
            <pc:docMk/>
            <pc:sldMk cId="2297628429" sldId="2349"/>
            <ac:picMk id="7" creationId="{1E7B37F0-8302-9102-5E38-137CA4004030}"/>
          </ac:picMkLst>
        </pc:picChg>
        <pc:picChg chg="add mod modCrop">
          <ac:chgData name="Rui Kang" userId="3842e24db60fbe64" providerId="LiveId" clId="{26584CEE-5B93-4F46-92A9-B2F7451358EB}" dt="2025-03-24T02:09:37.031" v="19071" actId="1076"/>
          <ac:picMkLst>
            <pc:docMk/>
            <pc:sldMk cId="2297628429" sldId="2349"/>
            <ac:picMk id="13" creationId="{5BEAE15C-3B00-A701-E68E-8C9BB5CB16F3}"/>
          </ac:picMkLst>
        </pc:picChg>
      </pc:sldChg>
      <pc:sldChg chg="addSp delSp modSp add mod">
        <pc:chgData name="Rui Kang" userId="3842e24db60fbe64" providerId="LiveId" clId="{26584CEE-5B93-4F46-92A9-B2F7451358EB}" dt="2025-03-23T13:23:46.717" v="17646" actId="20577"/>
        <pc:sldMkLst>
          <pc:docMk/>
          <pc:sldMk cId="1353711123" sldId="2350"/>
        </pc:sldMkLst>
        <pc:spChg chg="mod">
          <ac:chgData name="Rui Kang" userId="3842e24db60fbe64" providerId="LiveId" clId="{26584CEE-5B93-4F46-92A9-B2F7451358EB}" dt="2025-03-22T12:51:57.132" v="6608" actId="20577"/>
          <ac:spMkLst>
            <pc:docMk/>
            <pc:sldMk cId="1353711123" sldId="2350"/>
            <ac:spMk id="2" creationId="{12103596-A0AC-6502-359D-E442D0A39969}"/>
          </ac:spMkLst>
        </pc:spChg>
        <pc:spChg chg="add mod">
          <ac:chgData name="Rui Kang" userId="3842e24db60fbe64" providerId="LiveId" clId="{26584CEE-5B93-4F46-92A9-B2F7451358EB}" dt="2025-03-22T13:04:11.957" v="6979" actId="948"/>
          <ac:spMkLst>
            <pc:docMk/>
            <pc:sldMk cId="1353711123" sldId="2350"/>
            <ac:spMk id="7" creationId="{1D2CECB8-DFE7-9D22-EF3D-40F0BA44E235}"/>
          </ac:spMkLst>
        </pc:spChg>
        <pc:spChg chg="add mod">
          <ac:chgData name="Rui Kang" userId="3842e24db60fbe64" providerId="LiveId" clId="{26584CEE-5B93-4F46-92A9-B2F7451358EB}" dt="2025-03-22T12:59:59.960" v="6966" actId="1076"/>
          <ac:spMkLst>
            <pc:docMk/>
            <pc:sldMk cId="1353711123" sldId="2350"/>
            <ac:spMk id="10" creationId="{DFA6723F-3067-A535-5F34-97942B7565F0}"/>
          </ac:spMkLst>
        </pc:spChg>
        <pc:spChg chg="mod">
          <ac:chgData name="Rui Kang" userId="3842e24db60fbe64" providerId="LiveId" clId="{26584CEE-5B93-4F46-92A9-B2F7451358EB}" dt="2025-03-22T14:17:16.803" v="7555" actId="14100"/>
          <ac:spMkLst>
            <pc:docMk/>
            <pc:sldMk cId="1353711123" sldId="2350"/>
            <ac:spMk id="12" creationId="{2AF6B5C8-CB70-CC89-C5AB-C17EFE23CC5D}"/>
          </ac:spMkLst>
        </pc:spChg>
        <pc:spChg chg="add mod">
          <ac:chgData name="Rui Kang" userId="3842e24db60fbe64" providerId="LiveId" clId="{26584CEE-5B93-4F46-92A9-B2F7451358EB}" dt="2025-03-23T13:23:46.717" v="17646" actId="20577"/>
          <ac:spMkLst>
            <pc:docMk/>
            <pc:sldMk cId="1353711123" sldId="2350"/>
            <ac:spMk id="15" creationId="{67471F1B-9750-EB8B-CAD8-64A79F204F8E}"/>
          </ac:spMkLst>
        </pc:spChg>
        <pc:spChg chg="add mod">
          <ac:chgData name="Rui Kang" userId="3842e24db60fbe64" providerId="LiveId" clId="{26584CEE-5B93-4F46-92A9-B2F7451358EB}" dt="2025-03-22T13:11:31.835" v="7090" actId="1076"/>
          <ac:spMkLst>
            <pc:docMk/>
            <pc:sldMk cId="1353711123" sldId="2350"/>
            <ac:spMk id="17" creationId="{4CC5E000-FD26-38AD-CE47-E437D73BB98D}"/>
          </ac:spMkLst>
        </pc:spChg>
        <pc:picChg chg="add mod">
          <ac:chgData name="Rui Kang" userId="3842e24db60fbe64" providerId="LiveId" clId="{26584CEE-5B93-4F46-92A9-B2F7451358EB}" dt="2025-03-22T13:04:15.826" v="6980" actId="1076"/>
          <ac:picMkLst>
            <pc:docMk/>
            <pc:sldMk cId="1353711123" sldId="2350"/>
            <ac:picMk id="4" creationId="{5F3AFE8B-72C8-2376-8531-C8F5CE36415E}"/>
          </ac:picMkLst>
        </pc:picChg>
        <pc:picChg chg="add mod">
          <ac:chgData name="Rui Kang" userId="3842e24db60fbe64" providerId="LiveId" clId="{26584CEE-5B93-4F46-92A9-B2F7451358EB}" dt="2025-03-22T13:04:21.441" v="6982" actId="1076"/>
          <ac:picMkLst>
            <pc:docMk/>
            <pc:sldMk cId="1353711123" sldId="2350"/>
            <ac:picMk id="14" creationId="{6B2F2AB9-8EBB-ECB6-8CBC-C491072EBCE7}"/>
          </ac:picMkLst>
        </pc:picChg>
        <pc:picChg chg="add del mod modCrop">
          <ac:chgData name="Rui Kang" userId="3842e24db60fbe64" providerId="LiveId" clId="{26584CEE-5B93-4F46-92A9-B2F7451358EB}" dt="2025-03-22T13:10:57.015" v="7057" actId="1076"/>
          <ac:picMkLst>
            <pc:docMk/>
            <pc:sldMk cId="1353711123" sldId="2350"/>
            <ac:picMk id="16" creationId="{299BE778-9B9A-34FA-2DCD-C467F6FD1617}"/>
          </ac:picMkLst>
        </pc:picChg>
      </pc:sldChg>
      <pc:sldChg chg="addSp delSp modSp add mod">
        <pc:chgData name="Rui Kang" userId="3842e24db60fbe64" providerId="LiveId" clId="{26584CEE-5B93-4F46-92A9-B2F7451358EB}" dt="2025-03-22T14:17:43.914" v="7560" actId="207"/>
        <pc:sldMkLst>
          <pc:docMk/>
          <pc:sldMk cId="2266247994" sldId="2351"/>
        </pc:sldMkLst>
        <pc:spChg chg="add mod">
          <ac:chgData name="Rui Kang" userId="3842e24db60fbe64" providerId="LiveId" clId="{26584CEE-5B93-4F46-92A9-B2F7451358EB}" dt="2025-03-22T12:38:44.113" v="6414" actId="20577"/>
          <ac:spMkLst>
            <pc:docMk/>
            <pc:sldMk cId="2266247994" sldId="2351"/>
            <ac:spMk id="3" creationId="{8630ED9C-7C11-2FE0-6B82-C4D053D77DF1}"/>
          </ac:spMkLst>
        </pc:spChg>
        <pc:spChg chg="mod">
          <ac:chgData name="Rui Kang" userId="3842e24db60fbe64" providerId="LiveId" clId="{26584CEE-5B93-4F46-92A9-B2F7451358EB}" dt="2025-03-22T14:17:20.471" v="7556" actId="14100"/>
          <ac:spMkLst>
            <pc:docMk/>
            <pc:sldMk cId="2266247994" sldId="2351"/>
            <ac:spMk id="12" creationId="{3868C1A9-214E-74A8-496E-0FDC4E53FA35}"/>
          </ac:spMkLst>
        </pc:spChg>
        <pc:spChg chg="add mod">
          <ac:chgData name="Rui Kang" userId="3842e24db60fbe64" providerId="LiveId" clId="{26584CEE-5B93-4F46-92A9-B2F7451358EB}" dt="2025-03-22T14:17:39.363" v="7559" actId="207"/>
          <ac:spMkLst>
            <pc:docMk/>
            <pc:sldMk cId="2266247994" sldId="2351"/>
            <ac:spMk id="14" creationId="{6FF8547D-C8E9-8EE9-695F-4CF796E19D88}"/>
          </ac:spMkLst>
        </pc:spChg>
        <pc:spChg chg="add mod">
          <ac:chgData name="Rui Kang" userId="3842e24db60fbe64" providerId="LiveId" clId="{26584CEE-5B93-4F46-92A9-B2F7451358EB}" dt="2025-03-22T14:17:43.914" v="7560" actId="207"/>
          <ac:spMkLst>
            <pc:docMk/>
            <pc:sldMk cId="2266247994" sldId="2351"/>
            <ac:spMk id="15" creationId="{FC46B376-D302-2325-DD1D-F3D934924EC2}"/>
          </ac:spMkLst>
        </pc:spChg>
        <pc:spChg chg="add mod">
          <ac:chgData name="Rui Kang" userId="3842e24db60fbe64" providerId="LiveId" clId="{26584CEE-5B93-4F46-92A9-B2F7451358EB}" dt="2025-03-22T13:32:55.091" v="7536" actId="1076"/>
          <ac:spMkLst>
            <pc:docMk/>
            <pc:sldMk cId="2266247994" sldId="2351"/>
            <ac:spMk id="16" creationId="{82B4EEFF-E5E7-BBED-34D2-60E194179C36}"/>
          </ac:spMkLst>
        </pc:spChg>
        <pc:picChg chg="add mod">
          <ac:chgData name="Rui Kang" userId="3842e24db60fbe64" providerId="LiveId" clId="{26584CEE-5B93-4F46-92A9-B2F7451358EB}" dt="2025-03-22T13:32:10.994" v="7424" actId="1076"/>
          <ac:picMkLst>
            <pc:docMk/>
            <pc:sldMk cId="2266247994" sldId="2351"/>
            <ac:picMk id="10" creationId="{CF7A649D-C6D6-BC65-7E2B-5334EE308B5B}"/>
          </ac:picMkLst>
        </pc:picChg>
        <pc:picChg chg="add mod">
          <ac:chgData name="Rui Kang" userId="3842e24db60fbe64" providerId="LiveId" clId="{26584CEE-5B93-4F46-92A9-B2F7451358EB}" dt="2025-03-22T13:32:10.994" v="7424" actId="1076"/>
          <ac:picMkLst>
            <pc:docMk/>
            <pc:sldMk cId="2266247994" sldId="2351"/>
            <ac:picMk id="13" creationId="{09A9367A-1D27-086C-2F57-60087A906EDF}"/>
          </ac:picMkLst>
        </pc:picChg>
      </pc:sldChg>
      <pc:sldChg chg="modSp add del mod">
        <pc:chgData name="Rui Kang" userId="3842e24db60fbe64" providerId="LiveId" clId="{26584CEE-5B93-4F46-92A9-B2F7451358EB}" dt="2025-03-22T12:57:51.039" v="6919" actId="47"/>
        <pc:sldMkLst>
          <pc:docMk/>
          <pc:sldMk cId="1223027977" sldId="2352"/>
        </pc:sldMkLst>
      </pc:sldChg>
      <pc:sldChg chg="addSp delSp modSp add mod ord">
        <pc:chgData name="Rui Kang" userId="3842e24db60fbe64" providerId="LiveId" clId="{26584CEE-5B93-4F46-92A9-B2F7451358EB}" dt="2025-03-24T02:42:38.302" v="19224" actId="14100"/>
        <pc:sldMkLst>
          <pc:docMk/>
          <pc:sldMk cId="4212881773" sldId="2353"/>
        </pc:sldMkLst>
        <pc:spChg chg="add mod">
          <ac:chgData name="Rui Kang" userId="3842e24db60fbe64" providerId="LiveId" clId="{26584CEE-5B93-4F46-92A9-B2F7451358EB}" dt="2025-03-22T14:48:18.864" v="8655" actId="2711"/>
          <ac:spMkLst>
            <pc:docMk/>
            <pc:sldMk cId="4212881773" sldId="2353"/>
            <ac:spMk id="2" creationId="{BD2EA454-D954-550C-EE86-F638E3711648}"/>
          </ac:spMkLst>
        </pc:spChg>
        <pc:spChg chg="add mod">
          <ac:chgData name="Rui Kang" userId="3842e24db60fbe64" providerId="LiveId" clId="{26584CEE-5B93-4F46-92A9-B2F7451358EB}" dt="2025-03-24T02:42:38.302" v="19224" actId="14100"/>
          <ac:spMkLst>
            <pc:docMk/>
            <pc:sldMk cId="4212881773" sldId="2353"/>
            <ac:spMk id="3" creationId="{52EB13DA-EFD7-4E47-5BEC-7948E70402A5}"/>
          </ac:spMkLst>
        </pc:spChg>
        <pc:spChg chg="add mod">
          <ac:chgData name="Rui Kang" userId="3842e24db60fbe64" providerId="LiveId" clId="{26584CEE-5B93-4F46-92A9-B2F7451358EB}" dt="2025-03-24T00:55:15.901" v="17816" actId="20577"/>
          <ac:spMkLst>
            <pc:docMk/>
            <pc:sldMk cId="4212881773" sldId="2353"/>
            <ac:spMk id="6" creationId="{3021A8F6-F67D-5F07-6044-404BEDF2FB46}"/>
          </ac:spMkLst>
        </pc:spChg>
        <pc:spChg chg="mod">
          <ac:chgData name="Rui Kang" userId="3842e24db60fbe64" providerId="LiveId" clId="{26584CEE-5B93-4F46-92A9-B2F7451358EB}" dt="2025-03-22T14:48:18.864" v="8655" actId="2711"/>
          <ac:spMkLst>
            <pc:docMk/>
            <pc:sldMk cId="4212881773" sldId="2353"/>
            <ac:spMk id="11" creationId="{1203AA67-0DE6-8030-5C96-97109658392B}"/>
          </ac:spMkLst>
        </pc:spChg>
        <pc:spChg chg="mod">
          <ac:chgData name="Rui Kang" userId="3842e24db60fbe64" providerId="LiveId" clId="{26584CEE-5B93-4F46-92A9-B2F7451358EB}" dt="2025-03-22T14:48:18.864" v="8655" actId="2711"/>
          <ac:spMkLst>
            <pc:docMk/>
            <pc:sldMk cId="4212881773" sldId="2353"/>
            <ac:spMk id="12" creationId="{8A1E5041-FB91-8E56-95A4-BD27C614A38F}"/>
          </ac:spMkLst>
        </pc:spChg>
        <pc:spChg chg="mod">
          <ac:chgData name="Rui Kang" userId="3842e24db60fbe64" providerId="LiveId" clId="{26584CEE-5B93-4F46-92A9-B2F7451358EB}" dt="2025-03-22T14:48:18.864" v="8655" actId="2711"/>
          <ac:spMkLst>
            <pc:docMk/>
            <pc:sldMk cId="4212881773" sldId="2353"/>
            <ac:spMk id="35" creationId="{95ABB5BF-CA4C-EB0C-E450-516BBB3316BD}"/>
          </ac:spMkLst>
        </pc:spChg>
      </pc:sldChg>
      <pc:sldChg chg="modSp add del mod">
        <pc:chgData name="Rui Kang" userId="3842e24db60fbe64" providerId="LiveId" clId="{26584CEE-5B93-4F46-92A9-B2F7451358EB}" dt="2025-03-22T12:57:50.273" v="6918" actId="47"/>
        <pc:sldMkLst>
          <pc:docMk/>
          <pc:sldMk cId="1689206424" sldId="2354"/>
        </pc:sldMkLst>
      </pc:sldChg>
      <pc:sldChg chg="addSp delSp modSp add mod ord">
        <pc:chgData name="Rui Kang" userId="3842e24db60fbe64" providerId="LiveId" clId="{26584CEE-5B93-4F46-92A9-B2F7451358EB}" dt="2025-03-23T06:49:14.773" v="15847" actId="20577"/>
        <pc:sldMkLst>
          <pc:docMk/>
          <pc:sldMk cId="2486690304" sldId="2355"/>
        </pc:sldMkLst>
        <pc:spChg chg="add mod">
          <ac:chgData name="Rui Kang" userId="3842e24db60fbe64" providerId="LiveId" clId="{26584CEE-5B93-4F46-92A9-B2F7451358EB}" dt="2025-03-22T14:34:04.453" v="8166" actId="20577"/>
          <ac:spMkLst>
            <pc:docMk/>
            <pc:sldMk cId="2486690304" sldId="2355"/>
            <ac:spMk id="2" creationId="{461E3B30-F673-403A-A577-D68C8DF58791}"/>
          </ac:spMkLst>
        </pc:spChg>
        <pc:spChg chg="add mod">
          <ac:chgData name="Rui Kang" userId="3842e24db60fbe64" providerId="LiveId" clId="{26584CEE-5B93-4F46-92A9-B2F7451358EB}" dt="2025-03-23T06:49:14.773" v="15847" actId="20577"/>
          <ac:spMkLst>
            <pc:docMk/>
            <pc:sldMk cId="2486690304" sldId="2355"/>
            <ac:spMk id="3" creationId="{670D46A3-E810-E79D-6C9C-5629EB3216BA}"/>
          </ac:spMkLst>
        </pc:spChg>
        <pc:spChg chg="add mod">
          <ac:chgData name="Rui Kang" userId="3842e24db60fbe64" providerId="LiveId" clId="{26584CEE-5B93-4F46-92A9-B2F7451358EB}" dt="2025-03-22T15:03:31.886" v="9050" actId="1076"/>
          <ac:spMkLst>
            <pc:docMk/>
            <pc:sldMk cId="2486690304" sldId="2355"/>
            <ac:spMk id="4" creationId="{BC77DBDA-F171-5321-C5AF-F172429BA2C1}"/>
          </ac:spMkLst>
        </pc:spChg>
        <pc:spChg chg="add mod">
          <ac:chgData name="Rui Kang" userId="3842e24db60fbe64" providerId="LiveId" clId="{26584CEE-5B93-4F46-92A9-B2F7451358EB}" dt="2025-03-22T15:03:51.415" v="9056" actId="20577"/>
          <ac:spMkLst>
            <pc:docMk/>
            <pc:sldMk cId="2486690304" sldId="2355"/>
            <ac:spMk id="10" creationId="{B3AB8C97-CAF2-5629-056D-A0FD465B753D}"/>
          </ac:spMkLst>
        </pc:spChg>
        <pc:spChg chg="mod">
          <ac:chgData name="Rui Kang" userId="3842e24db60fbe64" providerId="LiveId" clId="{26584CEE-5B93-4F46-92A9-B2F7451358EB}" dt="2025-03-22T14:30:04.889" v="7950" actId="20577"/>
          <ac:spMkLst>
            <pc:docMk/>
            <pc:sldMk cId="2486690304" sldId="2355"/>
            <ac:spMk id="11" creationId="{25864509-1349-E41F-DBF2-230933EBD900}"/>
          </ac:spMkLst>
        </pc:spChg>
        <pc:picChg chg="add mod">
          <ac:chgData name="Rui Kang" userId="3842e24db60fbe64" providerId="LiveId" clId="{26584CEE-5B93-4F46-92A9-B2F7451358EB}" dt="2025-03-22T15:03:34.304" v="9051" actId="1076"/>
          <ac:picMkLst>
            <pc:docMk/>
            <pc:sldMk cId="2486690304" sldId="2355"/>
            <ac:picMk id="6" creationId="{B7293D7D-FF49-E488-F93E-E1725BEE0A9F}"/>
          </ac:picMkLst>
        </pc:picChg>
      </pc:sldChg>
      <pc:sldChg chg="addSp delSp modSp add mod ord">
        <pc:chgData name="Rui Kang" userId="3842e24db60fbe64" providerId="LiveId" clId="{26584CEE-5B93-4F46-92A9-B2F7451358EB}" dt="2025-03-23T01:50:06.720" v="10117"/>
        <pc:sldMkLst>
          <pc:docMk/>
          <pc:sldMk cId="184086621" sldId="2356"/>
        </pc:sldMkLst>
        <pc:spChg chg="add mod">
          <ac:chgData name="Rui Kang" userId="3842e24db60fbe64" providerId="LiveId" clId="{26584CEE-5B93-4F46-92A9-B2F7451358EB}" dt="2025-03-22T14:44:44.324" v="8618" actId="113"/>
          <ac:spMkLst>
            <pc:docMk/>
            <pc:sldMk cId="184086621" sldId="2356"/>
            <ac:spMk id="2" creationId="{6462382F-EA27-3B3F-3987-56C0DD1423ED}"/>
          </ac:spMkLst>
        </pc:spChg>
        <pc:spChg chg="add mod">
          <ac:chgData name="Rui Kang" userId="3842e24db60fbe64" providerId="LiveId" clId="{26584CEE-5B93-4F46-92A9-B2F7451358EB}" dt="2025-03-22T14:34:23.064" v="8174"/>
          <ac:spMkLst>
            <pc:docMk/>
            <pc:sldMk cId="184086621" sldId="2356"/>
            <ac:spMk id="4" creationId="{843412E4-34DF-33B2-48B4-3E416B154A77}"/>
          </ac:spMkLst>
        </pc:spChg>
        <pc:spChg chg="add mod">
          <ac:chgData name="Rui Kang" userId="3842e24db60fbe64" providerId="LiveId" clId="{26584CEE-5B93-4F46-92A9-B2F7451358EB}" dt="2025-03-22T15:04:21.531" v="9057" actId="20577"/>
          <ac:spMkLst>
            <pc:docMk/>
            <pc:sldMk cId="184086621" sldId="2356"/>
            <ac:spMk id="6" creationId="{965BC9B7-D7A1-6BC3-3263-BCD864E1755A}"/>
          </ac:spMkLst>
        </pc:spChg>
        <pc:spChg chg="mod">
          <ac:chgData name="Rui Kang" userId="3842e24db60fbe64" providerId="LiveId" clId="{26584CEE-5B93-4F46-92A9-B2F7451358EB}" dt="2025-03-22T14:44:22.669" v="8606" actId="113"/>
          <ac:spMkLst>
            <pc:docMk/>
            <pc:sldMk cId="184086621" sldId="2356"/>
            <ac:spMk id="7" creationId="{EB5C8AC2-E94D-2A9F-C5BB-9B1371FCE66E}"/>
          </ac:spMkLst>
        </pc:spChg>
        <pc:spChg chg="mod">
          <ac:chgData name="Rui Kang" userId="3842e24db60fbe64" providerId="LiveId" clId="{26584CEE-5B93-4F46-92A9-B2F7451358EB}" dt="2025-03-23T01:50:06.720" v="10117"/>
          <ac:spMkLst>
            <pc:docMk/>
            <pc:sldMk cId="184086621" sldId="2356"/>
            <ac:spMk id="11" creationId="{9F63A3BE-EEC3-ACCD-F454-BA3B470780D8}"/>
          </ac:spMkLst>
        </pc:spChg>
        <pc:spChg chg="add mod">
          <ac:chgData name="Rui Kang" userId="3842e24db60fbe64" providerId="LiveId" clId="{26584CEE-5B93-4F46-92A9-B2F7451358EB}" dt="2025-03-22T14:47:54.516" v="8654" actId="1076"/>
          <ac:spMkLst>
            <pc:docMk/>
            <pc:sldMk cId="184086621" sldId="2356"/>
            <ac:spMk id="13" creationId="{2EEBD04E-837A-FD20-3819-9B59F71EE10B}"/>
          </ac:spMkLst>
        </pc:spChg>
        <pc:picChg chg="add mod">
          <ac:chgData name="Rui Kang" userId="3842e24db60fbe64" providerId="LiveId" clId="{26584CEE-5B93-4F46-92A9-B2F7451358EB}" dt="2025-03-22T14:47:32.394" v="8629" actId="1076"/>
          <ac:picMkLst>
            <pc:docMk/>
            <pc:sldMk cId="184086621" sldId="2356"/>
            <ac:picMk id="10" creationId="{C781480A-2298-EE2E-90F4-AB8B03B4B29C}"/>
          </ac:picMkLst>
        </pc:picChg>
        <pc:picChg chg="add mod">
          <ac:chgData name="Rui Kang" userId="3842e24db60fbe64" providerId="LiveId" clId="{26584CEE-5B93-4F46-92A9-B2F7451358EB}" dt="2025-03-22T14:44:13.242" v="8592" actId="1076"/>
          <ac:picMkLst>
            <pc:docMk/>
            <pc:sldMk cId="184086621" sldId="2356"/>
            <ac:picMk id="6146" creationId="{01AD122B-CE01-8FD8-AE4E-A48B6317E44E}"/>
          </ac:picMkLst>
        </pc:picChg>
        <pc:picChg chg="add mod">
          <ac:chgData name="Rui Kang" userId="3842e24db60fbe64" providerId="LiveId" clId="{26584CEE-5B93-4F46-92A9-B2F7451358EB}" dt="2025-03-22T14:38:25.028" v="8251" actId="1076"/>
          <ac:picMkLst>
            <pc:docMk/>
            <pc:sldMk cId="184086621" sldId="2356"/>
            <ac:picMk id="6148" creationId="{D3583176-C3A5-A6AF-7443-4170624C77A3}"/>
          </ac:picMkLst>
        </pc:picChg>
      </pc:sldChg>
      <pc:sldChg chg="addSp modSp add del mod ord">
        <pc:chgData name="Rui Kang" userId="3842e24db60fbe64" providerId="LiveId" clId="{26584CEE-5B93-4F46-92A9-B2F7451358EB}" dt="2025-03-22T14:28:30.729" v="7928" actId="47"/>
        <pc:sldMkLst>
          <pc:docMk/>
          <pc:sldMk cId="853147732" sldId="2357"/>
        </pc:sldMkLst>
      </pc:sldChg>
      <pc:sldChg chg="addSp delSp modSp add mod ord">
        <pc:chgData name="Rui Kang" userId="3842e24db60fbe64" providerId="LiveId" clId="{26584CEE-5B93-4F46-92A9-B2F7451358EB}" dt="2025-03-24T02:47:16.267" v="19229" actId="14100"/>
        <pc:sldMkLst>
          <pc:docMk/>
          <pc:sldMk cId="3774421813" sldId="2358"/>
        </pc:sldMkLst>
        <pc:spChg chg="add mod">
          <ac:chgData name="Rui Kang" userId="3842e24db60fbe64" providerId="LiveId" clId="{26584CEE-5B93-4F46-92A9-B2F7451358EB}" dt="2025-03-22T14:49:22.707" v="8708"/>
          <ac:spMkLst>
            <pc:docMk/>
            <pc:sldMk cId="3774421813" sldId="2358"/>
            <ac:spMk id="2" creationId="{119688C2-3F96-1438-C8C4-13F3F2E3C253}"/>
          </ac:spMkLst>
        </pc:spChg>
        <pc:spChg chg="add mod">
          <ac:chgData name="Rui Kang" userId="3842e24db60fbe64" providerId="LiveId" clId="{26584CEE-5B93-4F46-92A9-B2F7451358EB}" dt="2025-03-24T02:47:16.267" v="19229" actId="14100"/>
          <ac:spMkLst>
            <pc:docMk/>
            <pc:sldMk cId="3774421813" sldId="2358"/>
            <ac:spMk id="4" creationId="{99E4E4B8-9AB9-7A27-8A4C-FB497DDE86E9}"/>
          </ac:spMkLst>
        </pc:spChg>
        <pc:spChg chg="add mod">
          <ac:chgData name="Rui Kang" userId="3842e24db60fbe64" providerId="LiveId" clId="{26584CEE-5B93-4F46-92A9-B2F7451358EB}" dt="2025-03-23T01:24:43.412" v="9751" actId="20577"/>
          <ac:spMkLst>
            <pc:docMk/>
            <pc:sldMk cId="3774421813" sldId="2358"/>
            <ac:spMk id="6" creationId="{087CE3CE-C78E-D00B-66F1-956493DE3B1F}"/>
          </ac:spMkLst>
        </pc:spChg>
        <pc:spChg chg="add mod">
          <ac:chgData name="Rui Kang" userId="3842e24db60fbe64" providerId="LiveId" clId="{26584CEE-5B93-4F46-92A9-B2F7451358EB}" dt="2025-03-23T13:30:46.420" v="17722" actId="1036"/>
          <ac:spMkLst>
            <pc:docMk/>
            <pc:sldMk cId="3774421813" sldId="2358"/>
            <ac:spMk id="7" creationId="{44595E26-C06E-3EA3-4256-23232BD981F8}"/>
          </ac:spMkLst>
        </pc:spChg>
        <pc:spChg chg="add mod">
          <ac:chgData name="Rui Kang" userId="3842e24db60fbe64" providerId="LiveId" clId="{26584CEE-5B93-4F46-92A9-B2F7451358EB}" dt="2025-03-23T13:30:46.420" v="17722" actId="1036"/>
          <ac:spMkLst>
            <pc:docMk/>
            <pc:sldMk cId="3774421813" sldId="2358"/>
            <ac:spMk id="9" creationId="{01C72314-2015-942F-0E88-254A3302AA37}"/>
          </ac:spMkLst>
        </pc:spChg>
        <pc:spChg chg="add del mod">
          <ac:chgData name="Rui Kang" userId="3842e24db60fbe64" providerId="LiveId" clId="{26584CEE-5B93-4F46-92A9-B2F7451358EB}" dt="2025-03-23T01:24:52.061" v="9752" actId="478"/>
          <ac:spMkLst>
            <pc:docMk/>
            <pc:sldMk cId="3774421813" sldId="2358"/>
            <ac:spMk id="10" creationId="{2579215D-E252-B2AE-3BD3-537A1CC048EA}"/>
          </ac:spMkLst>
        </pc:spChg>
        <pc:spChg chg="mod">
          <ac:chgData name="Rui Kang" userId="3842e24db60fbe64" providerId="LiveId" clId="{26584CEE-5B93-4F46-92A9-B2F7451358EB}" dt="2025-03-23T01:50:08.298" v="10118"/>
          <ac:spMkLst>
            <pc:docMk/>
            <pc:sldMk cId="3774421813" sldId="2358"/>
            <ac:spMk id="11" creationId="{CB2D9666-1428-CFA9-D63D-790694010D51}"/>
          </ac:spMkLst>
        </pc:spChg>
        <pc:spChg chg="add mod">
          <ac:chgData name="Rui Kang" userId="3842e24db60fbe64" providerId="LiveId" clId="{26584CEE-5B93-4F46-92A9-B2F7451358EB}" dt="2025-03-23T13:30:46.420" v="17722" actId="1036"/>
          <ac:spMkLst>
            <pc:docMk/>
            <pc:sldMk cId="3774421813" sldId="2358"/>
            <ac:spMk id="15" creationId="{24A6A4BA-7C8E-B6C4-9000-6FDE4900802D}"/>
          </ac:spMkLst>
        </pc:spChg>
        <pc:spChg chg="add mod">
          <ac:chgData name="Rui Kang" userId="3842e24db60fbe64" providerId="LiveId" clId="{26584CEE-5B93-4F46-92A9-B2F7451358EB}" dt="2025-03-23T13:30:46.420" v="17722" actId="1036"/>
          <ac:spMkLst>
            <pc:docMk/>
            <pc:sldMk cId="3774421813" sldId="2358"/>
            <ac:spMk id="16" creationId="{C4F87624-44F5-F97B-B587-E03DE31B4E93}"/>
          </ac:spMkLst>
        </pc:spChg>
        <pc:spChg chg="add mod">
          <ac:chgData name="Rui Kang" userId="3842e24db60fbe64" providerId="LiveId" clId="{26584CEE-5B93-4F46-92A9-B2F7451358EB}" dt="2025-03-23T13:30:46.420" v="17722" actId="1036"/>
          <ac:spMkLst>
            <pc:docMk/>
            <pc:sldMk cId="3774421813" sldId="2358"/>
            <ac:spMk id="17" creationId="{81977563-FC22-68EE-80BF-E3D3D873EECA}"/>
          </ac:spMkLst>
        </pc:spChg>
        <pc:spChg chg="add del">
          <ac:chgData name="Rui Kang" userId="3842e24db60fbe64" providerId="LiveId" clId="{26584CEE-5B93-4F46-92A9-B2F7451358EB}" dt="2025-03-23T13:27:40.126" v="17672" actId="478"/>
          <ac:spMkLst>
            <pc:docMk/>
            <pc:sldMk cId="3774421813" sldId="2358"/>
            <ac:spMk id="18" creationId="{0344C8DD-F997-F20C-66F8-602737AFDF0B}"/>
          </ac:spMkLst>
        </pc:spChg>
        <pc:spChg chg="add del">
          <ac:chgData name="Rui Kang" userId="3842e24db60fbe64" providerId="LiveId" clId="{26584CEE-5B93-4F46-92A9-B2F7451358EB}" dt="2025-03-23T13:27:58.419" v="17674" actId="478"/>
          <ac:spMkLst>
            <pc:docMk/>
            <pc:sldMk cId="3774421813" sldId="2358"/>
            <ac:spMk id="19" creationId="{7B12E2E0-BE0C-C7B5-B7C3-24A96E688080}"/>
          </ac:spMkLst>
        </pc:spChg>
        <pc:spChg chg="add del">
          <ac:chgData name="Rui Kang" userId="3842e24db60fbe64" providerId="LiveId" clId="{26584CEE-5B93-4F46-92A9-B2F7451358EB}" dt="2025-03-23T13:28:14.855" v="17676" actId="478"/>
          <ac:spMkLst>
            <pc:docMk/>
            <pc:sldMk cId="3774421813" sldId="2358"/>
            <ac:spMk id="20" creationId="{FC0201C7-8026-2DF4-D157-4DAFB42BC088}"/>
          </ac:spMkLst>
        </pc:spChg>
        <pc:spChg chg="add mod">
          <ac:chgData name="Rui Kang" userId="3842e24db60fbe64" providerId="LiveId" clId="{26584CEE-5B93-4F46-92A9-B2F7451358EB}" dt="2025-03-23T13:30:46.420" v="17722" actId="1036"/>
          <ac:spMkLst>
            <pc:docMk/>
            <pc:sldMk cId="3774421813" sldId="2358"/>
            <ac:spMk id="21" creationId="{496B6AB9-8C1F-77CF-8955-B35FC334BA30}"/>
          </ac:spMkLst>
        </pc:spChg>
        <pc:spChg chg="add del">
          <ac:chgData name="Rui Kang" userId="3842e24db60fbe64" providerId="LiveId" clId="{26584CEE-5B93-4F46-92A9-B2F7451358EB}" dt="2025-03-23T13:28:49.586" v="17679" actId="478"/>
          <ac:spMkLst>
            <pc:docMk/>
            <pc:sldMk cId="3774421813" sldId="2358"/>
            <ac:spMk id="22" creationId="{C20AF9BB-D282-AC13-9CFD-83DED2151D32}"/>
          </ac:spMkLst>
        </pc:spChg>
        <pc:spChg chg="add mod">
          <ac:chgData name="Rui Kang" userId="3842e24db60fbe64" providerId="LiveId" clId="{26584CEE-5B93-4F46-92A9-B2F7451358EB}" dt="2025-03-23T13:30:46.420" v="17722" actId="1036"/>
          <ac:spMkLst>
            <pc:docMk/>
            <pc:sldMk cId="3774421813" sldId="2358"/>
            <ac:spMk id="23" creationId="{2E796089-2A9F-8CF1-09D9-515ED96D4F8E}"/>
          </ac:spMkLst>
        </pc:spChg>
        <pc:picChg chg="add del mod modCrop">
          <ac:chgData name="Rui Kang" userId="3842e24db60fbe64" providerId="LiveId" clId="{26584CEE-5B93-4F46-92A9-B2F7451358EB}" dt="2025-03-23T13:26:16.062" v="17658" actId="478"/>
          <ac:picMkLst>
            <pc:docMk/>
            <pc:sldMk cId="3774421813" sldId="2358"/>
            <ac:picMk id="14" creationId="{DDADCF1C-A9EA-F504-95DF-6BA55CF9188E}"/>
          </ac:picMkLst>
        </pc:picChg>
        <pc:picChg chg="add mod">
          <ac:chgData name="Rui Kang" userId="3842e24db60fbe64" providerId="LiveId" clId="{26584CEE-5B93-4F46-92A9-B2F7451358EB}" dt="2025-03-23T13:30:46.420" v="17722" actId="1036"/>
          <ac:picMkLst>
            <pc:docMk/>
            <pc:sldMk cId="3774421813" sldId="2358"/>
            <ac:picMk id="25" creationId="{4E48D596-9CD5-FBE9-0B2A-B299AAE2236D}"/>
          </ac:picMkLst>
        </pc:picChg>
      </pc:sldChg>
      <pc:sldChg chg="addSp delSp modSp add mod">
        <pc:chgData name="Rui Kang" userId="3842e24db60fbe64" providerId="LiveId" clId="{26584CEE-5B93-4F46-92A9-B2F7451358EB}" dt="2025-03-24T02:52:03.968" v="19237" actId="20577"/>
        <pc:sldMkLst>
          <pc:docMk/>
          <pc:sldMk cId="1202253402" sldId="2359"/>
        </pc:sldMkLst>
        <pc:spChg chg="mod">
          <ac:chgData name="Rui Kang" userId="3842e24db60fbe64" providerId="LiveId" clId="{26584CEE-5B93-4F46-92A9-B2F7451358EB}" dt="2025-03-24T02:52:03.968" v="19237" actId="20577"/>
          <ac:spMkLst>
            <pc:docMk/>
            <pc:sldMk cId="1202253402" sldId="2359"/>
            <ac:spMk id="3" creationId="{AE7311F7-8EE9-405E-B80C-609B5C138007}"/>
          </ac:spMkLst>
        </pc:spChg>
        <pc:spChg chg="add mod">
          <ac:chgData name="Rui Kang" userId="3842e24db60fbe64" providerId="LiveId" clId="{26584CEE-5B93-4F46-92A9-B2F7451358EB}" dt="2025-03-22T15:41:02.196" v="9282" actId="1076"/>
          <ac:spMkLst>
            <pc:docMk/>
            <pc:sldMk cId="1202253402" sldId="2359"/>
            <ac:spMk id="4" creationId="{B61C094C-3A47-77A9-8DEE-1FD822D50597}"/>
          </ac:spMkLst>
        </pc:spChg>
        <pc:spChg chg="add mod">
          <ac:chgData name="Rui Kang" userId="3842e24db60fbe64" providerId="LiveId" clId="{26584CEE-5B93-4F46-92A9-B2F7451358EB}" dt="2025-03-22T15:40:38.265" v="9268" actId="1076"/>
          <ac:spMkLst>
            <pc:docMk/>
            <pc:sldMk cId="1202253402" sldId="2359"/>
            <ac:spMk id="6" creationId="{1EC52F2E-561E-D380-26F0-96EF81E4304F}"/>
          </ac:spMkLst>
        </pc:spChg>
        <pc:spChg chg="add mod">
          <ac:chgData name="Rui Kang" userId="3842e24db60fbe64" providerId="LiveId" clId="{26584CEE-5B93-4F46-92A9-B2F7451358EB}" dt="2025-03-22T15:36:54.751" v="9241"/>
          <ac:spMkLst>
            <pc:docMk/>
            <pc:sldMk cId="1202253402" sldId="2359"/>
            <ac:spMk id="9" creationId="{C48DCE7F-ABB7-7AAB-8785-E70BAABBEC86}"/>
          </ac:spMkLst>
        </pc:spChg>
        <pc:spChg chg="add mod">
          <ac:chgData name="Rui Kang" userId="3842e24db60fbe64" providerId="LiveId" clId="{26584CEE-5B93-4F46-92A9-B2F7451358EB}" dt="2025-03-22T15:41:14.181" v="9283" actId="1076"/>
          <ac:spMkLst>
            <pc:docMk/>
            <pc:sldMk cId="1202253402" sldId="2359"/>
            <ac:spMk id="10" creationId="{04AA5B01-79C7-B10E-940F-D1D82C2F2284}"/>
          </ac:spMkLst>
        </pc:spChg>
        <pc:spChg chg="mod">
          <ac:chgData name="Rui Kang" userId="3842e24db60fbe64" providerId="LiveId" clId="{26584CEE-5B93-4F46-92A9-B2F7451358EB}" dt="2025-03-23T01:50:12.948" v="10120"/>
          <ac:spMkLst>
            <pc:docMk/>
            <pc:sldMk cId="1202253402" sldId="2359"/>
            <ac:spMk id="11" creationId="{6396D163-120E-B04A-14DE-EAB8640BDB15}"/>
          </ac:spMkLst>
        </pc:spChg>
        <pc:picChg chg="add mod ord">
          <ac:chgData name="Rui Kang" userId="3842e24db60fbe64" providerId="LiveId" clId="{26584CEE-5B93-4F46-92A9-B2F7451358EB}" dt="2025-03-22T15:40:33.085" v="9265" actId="167"/>
          <ac:picMkLst>
            <pc:docMk/>
            <pc:sldMk cId="1202253402" sldId="2359"/>
            <ac:picMk id="14" creationId="{B38521FD-69E8-8AD3-269A-1BD46D0275F2}"/>
          </ac:picMkLst>
        </pc:picChg>
      </pc:sldChg>
      <pc:sldChg chg="addSp delSp modSp add mod ord">
        <pc:chgData name="Rui Kang" userId="3842e24db60fbe64" providerId="LiveId" clId="{26584CEE-5B93-4F46-92A9-B2F7451358EB}" dt="2025-03-23T01:50:10.562" v="10119"/>
        <pc:sldMkLst>
          <pc:docMk/>
          <pc:sldMk cId="3069691395" sldId="2360"/>
        </pc:sldMkLst>
        <pc:spChg chg="add mod">
          <ac:chgData name="Rui Kang" userId="3842e24db60fbe64" providerId="LiveId" clId="{26584CEE-5B93-4F46-92A9-B2F7451358EB}" dt="2025-03-22T15:44:48.350" v="9344" actId="1036"/>
          <ac:spMkLst>
            <pc:docMk/>
            <pc:sldMk cId="3069691395" sldId="2360"/>
            <ac:spMk id="2" creationId="{5A0C2219-6531-7DA8-64BF-3AD3DB6A2D4F}"/>
          </ac:spMkLst>
        </pc:spChg>
        <pc:spChg chg="add mod">
          <ac:chgData name="Rui Kang" userId="3842e24db60fbe64" providerId="LiveId" clId="{26584CEE-5B93-4F46-92A9-B2F7451358EB}" dt="2025-03-22T15:36:12.327" v="9221" actId="1076"/>
          <ac:spMkLst>
            <pc:docMk/>
            <pc:sldMk cId="3069691395" sldId="2360"/>
            <ac:spMk id="7" creationId="{66E1086E-3332-C7DF-56C9-85C1B0628686}"/>
          </ac:spMkLst>
        </pc:spChg>
        <pc:spChg chg="add mod">
          <ac:chgData name="Rui Kang" userId="3842e24db60fbe64" providerId="LiveId" clId="{26584CEE-5B93-4F46-92A9-B2F7451358EB}" dt="2025-03-22T15:36:12.327" v="9221" actId="1076"/>
          <ac:spMkLst>
            <pc:docMk/>
            <pc:sldMk cId="3069691395" sldId="2360"/>
            <ac:spMk id="9" creationId="{D88D4AB6-651A-9747-0255-C602408E5787}"/>
          </ac:spMkLst>
        </pc:spChg>
        <pc:spChg chg="mod">
          <ac:chgData name="Rui Kang" userId="3842e24db60fbe64" providerId="LiveId" clId="{26584CEE-5B93-4F46-92A9-B2F7451358EB}" dt="2025-03-23T01:50:10.562" v="10119"/>
          <ac:spMkLst>
            <pc:docMk/>
            <pc:sldMk cId="3069691395" sldId="2360"/>
            <ac:spMk id="11" creationId="{CFD3E25F-3A7A-9B4B-0171-B5292907AB84}"/>
          </ac:spMkLst>
        </pc:spChg>
        <pc:spChg chg="add mod">
          <ac:chgData name="Rui Kang" userId="3842e24db60fbe64" providerId="LiveId" clId="{26584CEE-5B93-4F46-92A9-B2F7451358EB}" dt="2025-03-22T15:44:48.350" v="9344" actId="1036"/>
          <ac:spMkLst>
            <pc:docMk/>
            <pc:sldMk cId="3069691395" sldId="2360"/>
            <ac:spMk id="13" creationId="{66F22CDB-2268-793B-7EB0-CC7E70D07A7E}"/>
          </ac:spMkLst>
        </pc:spChg>
        <pc:picChg chg="add del mod">
          <ac:chgData name="Rui Kang" userId="3842e24db60fbe64" providerId="LiveId" clId="{26584CEE-5B93-4F46-92A9-B2F7451358EB}" dt="2025-03-23T01:40:34.663" v="9841" actId="478"/>
          <ac:picMkLst>
            <pc:docMk/>
            <pc:sldMk cId="3069691395" sldId="2360"/>
            <ac:picMk id="4" creationId="{3338A066-331D-14BD-831E-F0685A5C0B44}"/>
          </ac:picMkLst>
        </pc:picChg>
        <pc:picChg chg="add mod">
          <ac:chgData name="Rui Kang" userId="3842e24db60fbe64" providerId="LiveId" clId="{26584CEE-5B93-4F46-92A9-B2F7451358EB}" dt="2025-03-22T15:36:27.811" v="9235" actId="1076"/>
          <ac:picMkLst>
            <pc:docMk/>
            <pc:sldMk cId="3069691395" sldId="2360"/>
            <ac:picMk id="15" creationId="{BDB06A65-633B-2AAE-EACA-46986A372C73}"/>
          </ac:picMkLst>
        </pc:picChg>
        <pc:picChg chg="add mod">
          <ac:chgData name="Rui Kang" userId="3842e24db60fbe64" providerId="LiveId" clId="{26584CEE-5B93-4F46-92A9-B2F7451358EB}" dt="2025-03-23T01:40:49.173" v="9846" actId="14100"/>
          <ac:picMkLst>
            <pc:docMk/>
            <pc:sldMk cId="3069691395" sldId="2360"/>
            <ac:picMk id="16" creationId="{98565011-3A7C-8438-2856-E4B74F44FC69}"/>
          </ac:picMkLst>
        </pc:picChg>
      </pc:sldChg>
      <pc:sldChg chg="addSp delSp modSp add mod ord">
        <pc:chgData name="Rui Kang" userId="3842e24db60fbe64" providerId="LiveId" clId="{26584CEE-5B93-4F46-92A9-B2F7451358EB}" dt="2025-03-24T02:50:35.243" v="19236"/>
        <pc:sldMkLst>
          <pc:docMk/>
          <pc:sldMk cId="3877019122" sldId="2361"/>
        </pc:sldMkLst>
        <pc:spChg chg="mod">
          <ac:chgData name="Rui Kang" userId="3842e24db60fbe64" providerId="LiveId" clId="{26584CEE-5B93-4F46-92A9-B2F7451358EB}" dt="2025-03-22T15:56:58.924" v="9699" actId="20577"/>
          <ac:spMkLst>
            <pc:docMk/>
            <pc:sldMk cId="3877019122" sldId="2361"/>
            <ac:spMk id="2" creationId="{F1ACCA1E-2925-5BB2-A50D-E813FE34278F}"/>
          </ac:spMkLst>
        </pc:spChg>
        <pc:spChg chg="mod">
          <ac:chgData name="Rui Kang" userId="3842e24db60fbe64" providerId="LiveId" clId="{26584CEE-5B93-4F46-92A9-B2F7451358EB}" dt="2025-03-23T01:50:15.155" v="10121"/>
          <ac:spMkLst>
            <pc:docMk/>
            <pc:sldMk cId="3877019122" sldId="2361"/>
            <ac:spMk id="11" creationId="{8EB83FAC-A41A-643F-E628-FE463020B8FA}"/>
          </ac:spMkLst>
        </pc:spChg>
        <pc:spChg chg="add mod">
          <ac:chgData name="Rui Kang" userId="3842e24db60fbe64" providerId="LiveId" clId="{26584CEE-5B93-4F46-92A9-B2F7451358EB}" dt="2025-03-23T01:19:40.922" v="9741" actId="1076"/>
          <ac:spMkLst>
            <pc:docMk/>
            <pc:sldMk cId="3877019122" sldId="2361"/>
            <ac:spMk id="13" creationId="{A1720E3E-8BA1-A3D2-8980-A11F9F1DCAB0}"/>
          </ac:spMkLst>
        </pc:spChg>
        <pc:spChg chg="add del mod">
          <ac:chgData name="Rui Kang" userId="3842e24db60fbe64" providerId="LiveId" clId="{26584CEE-5B93-4F46-92A9-B2F7451358EB}" dt="2025-03-23T01:26:09.091" v="9757" actId="478"/>
          <ac:spMkLst>
            <pc:docMk/>
            <pc:sldMk cId="3877019122" sldId="2361"/>
            <ac:spMk id="15" creationId="{8C12969E-5B7D-E6D8-DC29-3EB53539748D}"/>
          </ac:spMkLst>
        </pc:spChg>
        <pc:picChg chg="add mod">
          <ac:chgData name="Rui Kang" userId="3842e24db60fbe64" providerId="LiveId" clId="{26584CEE-5B93-4F46-92A9-B2F7451358EB}" dt="2025-03-23T01:19:37.103" v="9740" actId="1076"/>
          <ac:picMkLst>
            <pc:docMk/>
            <pc:sldMk cId="3877019122" sldId="2361"/>
            <ac:picMk id="10" creationId="{8E7F86C0-F1AD-9DE5-0797-35AC5B83B00D}"/>
          </ac:picMkLst>
        </pc:picChg>
      </pc:sldChg>
      <pc:sldChg chg="modSp add del mod">
        <pc:chgData name="Rui Kang" userId="3842e24db60fbe64" providerId="LiveId" clId="{26584CEE-5B93-4F46-92A9-B2F7451358EB}" dt="2025-03-22T03:00:32.545" v="4099" actId="47"/>
        <pc:sldMkLst>
          <pc:docMk/>
          <pc:sldMk cId="2441085555" sldId="2362"/>
        </pc:sldMkLst>
      </pc:sldChg>
      <pc:sldChg chg="addSp delSp modSp add del mod">
        <pc:chgData name="Rui Kang" userId="3842e24db60fbe64" providerId="LiveId" clId="{26584CEE-5B93-4F46-92A9-B2F7451358EB}" dt="2025-03-23T02:07:25.646" v="10743" actId="47"/>
        <pc:sldMkLst>
          <pc:docMk/>
          <pc:sldMk cId="150017023" sldId="2363"/>
        </pc:sldMkLst>
        <pc:spChg chg="mod">
          <ac:chgData name="Rui Kang" userId="3842e24db60fbe64" providerId="LiveId" clId="{26584CEE-5B93-4F46-92A9-B2F7451358EB}" dt="2025-03-23T02:03:41.412" v="10490" actId="20577"/>
          <ac:spMkLst>
            <pc:docMk/>
            <pc:sldMk cId="150017023" sldId="2363"/>
            <ac:spMk id="2" creationId="{5C9A194A-2D6B-1E4E-6711-924886F3C4D2}"/>
          </ac:spMkLst>
        </pc:spChg>
        <pc:spChg chg="add mod">
          <ac:chgData name="Rui Kang" userId="3842e24db60fbe64" providerId="LiveId" clId="{26584CEE-5B93-4F46-92A9-B2F7451358EB}" dt="2025-03-23T02:04:03.965" v="10506" actId="20577"/>
          <ac:spMkLst>
            <pc:docMk/>
            <pc:sldMk cId="150017023" sldId="2363"/>
            <ac:spMk id="3" creationId="{97652069-B079-66EA-AD44-CB78E2E62DB1}"/>
          </ac:spMkLst>
        </pc:spChg>
        <pc:spChg chg="mod">
          <ac:chgData name="Rui Kang" userId="3842e24db60fbe64" providerId="LiveId" clId="{26584CEE-5B93-4F46-92A9-B2F7451358EB}" dt="2025-03-23T01:59:11.185" v="10249" actId="1076"/>
          <ac:spMkLst>
            <pc:docMk/>
            <pc:sldMk cId="150017023" sldId="2363"/>
            <ac:spMk id="7" creationId="{0D5C21DE-D57D-38FB-2043-538741732BDF}"/>
          </ac:spMkLst>
        </pc:spChg>
        <pc:spChg chg="mod">
          <ac:chgData name="Rui Kang" userId="3842e24db60fbe64" providerId="LiveId" clId="{26584CEE-5B93-4F46-92A9-B2F7451358EB}" dt="2025-03-23T02:02:55.199" v="10412" actId="14100"/>
          <ac:spMkLst>
            <pc:docMk/>
            <pc:sldMk cId="150017023" sldId="2363"/>
            <ac:spMk id="9" creationId="{AF69D0D0-1C4B-68D9-279D-5034CD300ECB}"/>
          </ac:spMkLst>
        </pc:spChg>
        <pc:spChg chg="mod">
          <ac:chgData name="Rui Kang" userId="3842e24db60fbe64" providerId="LiveId" clId="{26584CEE-5B93-4F46-92A9-B2F7451358EB}" dt="2025-03-23T01:50:17.484" v="10122"/>
          <ac:spMkLst>
            <pc:docMk/>
            <pc:sldMk cId="150017023" sldId="2363"/>
            <ac:spMk id="11" creationId="{6F4A5338-15B1-C46D-CB74-E38BC2F236BE}"/>
          </ac:spMkLst>
        </pc:spChg>
        <pc:spChg chg="add mod">
          <ac:chgData name="Rui Kang" userId="3842e24db60fbe64" providerId="LiveId" clId="{26584CEE-5B93-4F46-92A9-B2F7451358EB}" dt="2025-03-23T02:00:00.424" v="10315" actId="1076"/>
          <ac:spMkLst>
            <pc:docMk/>
            <pc:sldMk cId="150017023" sldId="2363"/>
            <ac:spMk id="26" creationId="{AEEDA44D-C533-E7B2-6E99-17C47602646F}"/>
          </ac:spMkLst>
        </pc:spChg>
        <pc:spChg chg="add mod">
          <ac:chgData name="Rui Kang" userId="3842e24db60fbe64" providerId="LiveId" clId="{26584CEE-5B93-4F46-92A9-B2F7451358EB}" dt="2025-03-23T02:00:23.444" v="10324" actId="1076"/>
          <ac:spMkLst>
            <pc:docMk/>
            <pc:sldMk cId="150017023" sldId="2363"/>
            <ac:spMk id="28" creationId="{2FEB4CAC-A629-D1BC-50E6-23CC2AA7DBFE}"/>
          </ac:spMkLst>
        </pc:spChg>
        <pc:spChg chg="add mod">
          <ac:chgData name="Rui Kang" userId="3842e24db60fbe64" providerId="LiveId" clId="{26584CEE-5B93-4F46-92A9-B2F7451358EB}" dt="2025-03-23T02:02:14.774" v="10352" actId="14100"/>
          <ac:spMkLst>
            <pc:docMk/>
            <pc:sldMk cId="150017023" sldId="2363"/>
            <ac:spMk id="32" creationId="{DF056F17-0429-08F3-5F38-2C9568150988}"/>
          </ac:spMkLst>
        </pc:spChg>
        <pc:picChg chg="add del mod">
          <ac:chgData name="Rui Kang" userId="3842e24db60fbe64" providerId="LiveId" clId="{26584CEE-5B93-4F46-92A9-B2F7451358EB}" dt="2025-03-23T01:40:22.070" v="9836" actId="478"/>
          <ac:picMkLst>
            <pc:docMk/>
            <pc:sldMk cId="150017023" sldId="2363"/>
            <ac:picMk id="4" creationId="{95470033-3612-E8EC-57CD-8039953AAC8C}"/>
          </ac:picMkLst>
        </pc:picChg>
        <pc:picChg chg="add del mod">
          <ac:chgData name="Rui Kang" userId="3842e24db60fbe64" providerId="LiveId" clId="{26584CEE-5B93-4F46-92A9-B2F7451358EB}" dt="2025-03-23T01:58:10.852" v="10152" actId="478"/>
          <ac:picMkLst>
            <pc:docMk/>
            <pc:sldMk cId="150017023" sldId="2363"/>
            <ac:picMk id="10" creationId="{BECA870F-8FA9-0B51-FF07-4450FE060335}"/>
          </ac:picMkLst>
        </pc:picChg>
        <pc:picChg chg="add del mod">
          <ac:chgData name="Rui Kang" userId="3842e24db60fbe64" providerId="LiveId" clId="{26584CEE-5B93-4F46-92A9-B2F7451358EB}" dt="2025-03-23T01:56:15.616" v="10130" actId="478"/>
          <ac:picMkLst>
            <pc:docMk/>
            <pc:sldMk cId="150017023" sldId="2363"/>
            <ac:picMk id="14" creationId="{4C3092CF-4335-CAFF-3B56-E772803042AF}"/>
          </ac:picMkLst>
        </pc:picChg>
        <pc:picChg chg="add del mod">
          <ac:chgData name="Rui Kang" userId="3842e24db60fbe64" providerId="LiveId" clId="{26584CEE-5B93-4F46-92A9-B2F7451358EB}" dt="2025-03-23T01:56:35.257" v="10136" actId="478"/>
          <ac:picMkLst>
            <pc:docMk/>
            <pc:sldMk cId="150017023" sldId="2363"/>
            <ac:picMk id="16" creationId="{8D79322A-5A5F-4928-8BF2-3EDF4EA6E1EB}"/>
          </ac:picMkLst>
        </pc:picChg>
        <pc:picChg chg="add mod">
          <ac:chgData name="Rui Kang" userId="3842e24db60fbe64" providerId="LiveId" clId="{26584CEE-5B93-4F46-92A9-B2F7451358EB}" dt="2025-03-23T01:56:58.670" v="10143" actId="14100"/>
          <ac:picMkLst>
            <pc:docMk/>
            <pc:sldMk cId="150017023" sldId="2363"/>
            <ac:picMk id="18" creationId="{D76A2608-773F-0A11-3C85-507ADFE83C47}"/>
          </ac:picMkLst>
        </pc:picChg>
        <pc:picChg chg="add mod">
          <ac:chgData name="Rui Kang" userId="3842e24db60fbe64" providerId="LiveId" clId="{26584CEE-5B93-4F46-92A9-B2F7451358EB}" dt="2025-03-23T02:02:11.416" v="10351" actId="14100"/>
          <ac:picMkLst>
            <pc:docMk/>
            <pc:sldMk cId="150017023" sldId="2363"/>
            <ac:picMk id="31" creationId="{6E83BD43-AFA8-1C2F-D8B0-3A5EA3A35BBA}"/>
          </ac:picMkLst>
        </pc:picChg>
        <pc:cxnChg chg="add del mod">
          <ac:chgData name="Rui Kang" userId="3842e24db60fbe64" providerId="LiveId" clId="{26584CEE-5B93-4F46-92A9-B2F7451358EB}" dt="2025-03-23T01:57:59.244" v="10150" actId="478"/>
          <ac:cxnSpMkLst>
            <pc:docMk/>
            <pc:sldMk cId="150017023" sldId="2363"/>
            <ac:cxnSpMk id="20" creationId="{CA7E0416-2FD9-6FD6-975F-8B3BE978A405}"/>
          </ac:cxnSpMkLst>
        </pc:cxnChg>
        <pc:cxnChg chg="add del mod">
          <ac:chgData name="Rui Kang" userId="3842e24db60fbe64" providerId="LiveId" clId="{26584CEE-5B93-4F46-92A9-B2F7451358EB}" dt="2025-03-23T01:57:48.054" v="10148" actId="478"/>
          <ac:cxnSpMkLst>
            <pc:docMk/>
            <pc:sldMk cId="150017023" sldId="2363"/>
            <ac:cxnSpMk id="21" creationId="{790A85A2-6B57-7265-7576-87C6C98C63B3}"/>
          </ac:cxnSpMkLst>
        </pc:cxnChg>
        <pc:cxnChg chg="add mod">
          <ac:chgData name="Rui Kang" userId="3842e24db60fbe64" providerId="LiveId" clId="{26584CEE-5B93-4F46-92A9-B2F7451358EB}" dt="2025-03-23T01:58:28.548" v="10156" actId="1582"/>
          <ac:cxnSpMkLst>
            <pc:docMk/>
            <pc:sldMk cId="150017023" sldId="2363"/>
            <ac:cxnSpMk id="23" creationId="{D57A0E2B-67A3-326C-2D8D-E939781BDBD6}"/>
          </ac:cxnSpMkLst>
        </pc:cxnChg>
        <pc:cxnChg chg="add mod">
          <ac:chgData name="Rui Kang" userId="3842e24db60fbe64" providerId="LiveId" clId="{26584CEE-5B93-4F46-92A9-B2F7451358EB}" dt="2025-03-23T02:00:07.787" v="10317" actId="1582"/>
          <ac:cxnSpMkLst>
            <pc:docMk/>
            <pc:sldMk cId="150017023" sldId="2363"/>
            <ac:cxnSpMk id="25" creationId="{72573BF2-B4B4-F4C1-95B1-C329E62489D3}"/>
          </ac:cxnSpMkLst>
        </pc:cxnChg>
        <pc:cxnChg chg="add mod">
          <ac:chgData name="Rui Kang" userId="3842e24db60fbe64" providerId="LiveId" clId="{26584CEE-5B93-4F46-92A9-B2F7451358EB}" dt="2025-03-23T02:00:28.278" v="10325" actId="14100"/>
          <ac:cxnSpMkLst>
            <pc:docMk/>
            <pc:sldMk cId="150017023" sldId="2363"/>
            <ac:cxnSpMk id="27" creationId="{6329D2A2-E0E0-F30A-D7D5-15E15CF02CF9}"/>
          </ac:cxnSpMkLst>
        </pc:cxnChg>
      </pc:sldChg>
      <pc:sldChg chg="addSp delSp modSp add mod">
        <pc:chgData name="Rui Kang" userId="3842e24db60fbe64" providerId="LiveId" clId="{26584CEE-5B93-4F46-92A9-B2F7451358EB}" dt="2025-03-24T04:06:22.263" v="19255" actId="1076"/>
        <pc:sldMkLst>
          <pc:docMk/>
          <pc:sldMk cId="3210753811" sldId="2364"/>
        </pc:sldMkLst>
        <pc:spChg chg="mod">
          <ac:chgData name="Rui Kang" userId="3842e24db60fbe64" providerId="LiveId" clId="{26584CEE-5B93-4F46-92A9-B2F7451358EB}" dt="2025-03-24T00:48:01.513" v="17756" actId="6549"/>
          <ac:spMkLst>
            <pc:docMk/>
            <pc:sldMk cId="3210753811" sldId="2364"/>
            <ac:spMk id="2" creationId="{07A130A7-8B8D-29F5-2A5F-FE05B8109FEA}"/>
          </ac:spMkLst>
        </pc:spChg>
        <pc:spChg chg="add mod">
          <ac:chgData name="Rui Kang" userId="3842e24db60fbe64" providerId="LiveId" clId="{26584CEE-5B93-4F46-92A9-B2F7451358EB}" dt="2025-03-24T00:48:07.962" v="17757" actId="1076"/>
          <ac:spMkLst>
            <pc:docMk/>
            <pc:sldMk cId="3210753811" sldId="2364"/>
            <ac:spMk id="3" creationId="{46403DE8-5D36-13AC-67C6-17A71D479675}"/>
          </ac:spMkLst>
        </pc:spChg>
        <pc:spChg chg="add mod">
          <ac:chgData name="Rui Kang" userId="3842e24db60fbe64" providerId="LiveId" clId="{26584CEE-5B93-4F46-92A9-B2F7451358EB}" dt="2025-03-24T02:58:24.971" v="19246" actId="20577"/>
          <ac:spMkLst>
            <pc:docMk/>
            <pc:sldMk cId="3210753811" sldId="2364"/>
            <ac:spMk id="6" creationId="{2162F2CA-61C1-700A-23BD-C259ABE12B5A}"/>
          </ac:spMkLst>
        </pc:spChg>
        <pc:spChg chg="add del mod">
          <ac:chgData name="Rui Kang" userId="3842e24db60fbe64" providerId="LiveId" clId="{26584CEE-5B93-4F46-92A9-B2F7451358EB}" dt="2025-03-23T01:45:20.717" v="9980" actId="478"/>
          <ac:spMkLst>
            <pc:docMk/>
            <pc:sldMk cId="3210753811" sldId="2364"/>
            <ac:spMk id="7" creationId="{EDE92DD5-43C1-964D-B69D-C10AF6310CFF}"/>
          </ac:spMkLst>
        </pc:spChg>
        <pc:spChg chg="add mod">
          <ac:chgData name="Rui Kang" userId="3842e24db60fbe64" providerId="LiveId" clId="{26584CEE-5B93-4F46-92A9-B2F7451358EB}" dt="2025-03-24T02:58:10.707" v="19245" actId="20577"/>
          <ac:spMkLst>
            <pc:docMk/>
            <pc:sldMk cId="3210753811" sldId="2364"/>
            <ac:spMk id="9" creationId="{8AB02C99-5F01-503B-A740-AB3DA6BC280C}"/>
          </ac:spMkLst>
        </pc:spChg>
        <pc:spChg chg="mod">
          <ac:chgData name="Rui Kang" userId="3842e24db60fbe64" providerId="LiveId" clId="{26584CEE-5B93-4F46-92A9-B2F7451358EB}" dt="2025-03-23T01:50:19.669" v="10123"/>
          <ac:spMkLst>
            <pc:docMk/>
            <pc:sldMk cId="3210753811" sldId="2364"/>
            <ac:spMk id="11" creationId="{C66C84F2-C9C6-6326-FA28-E4D5201941F0}"/>
          </ac:spMkLst>
        </pc:spChg>
        <pc:spChg chg="mod">
          <ac:chgData name="Rui Kang" userId="3842e24db60fbe64" providerId="LiveId" clId="{26584CEE-5B93-4F46-92A9-B2F7451358EB}" dt="2025-03-23T01:45:40.433" v="9981"/>
          <ac:spMkLst>
            <pc:docMk/>
            <pc:sldMk cId="3210753811" sldId="2364"/>
            <ac:spMk id="14" creationId="{7E1CADF2-32FE-A52C-2BB2-5A2FBE71B912}"/>
          </ac:spMkLst>
        </pc:spChg>
        <pc:spChg chg="mod">
          <ac:chgData name="Rui Kang" userId="3842e24db60fbe64" providerId="LiveId" clId="{26584CEE-5B93-4F46-92A9-B2F7451358EB}" dt="2025-03-23T01:45:40.433" v="9981"/>
          <ac:spMkLst>
            <pc:docMk/>
            <pc:sldMk cId="3210753811" sldId="2364"/>
            <ac:spMk id="15" creationId="{F2D85B3B-7314-EE14-DE89-BFFE2C6EB495}"/>
          </ac:spMkLst>
        </pc:spChg>
        <pc:spChg chg="mod">
          <ac:chgData name="Rui Kang" userId="3842e24db60fbe64" providerId="LiveId" clId="{26584CEE-5B93-4F46-92A9-B2F7451358EB}" dt="2025-03-23T01:45:40.433" v="9981"/>
          <ac:spMkLst>
            <pc:docMk/>
            <pc:sldMk cId="3210753811" sldId="2364"/>
            <ac:spMk id="16" creationId="{713DC66E-78BD-6322-2EB6-7A9886296D99}"/>
          </ac:spMkLst>
        </pc:spChg>
        <pc:spChg chg="mod">
          <ac:chgData name="Rui Kang" userId="3842e24db60fbe64" providerId="LiveId" clId="{26584CEE-5B93-4F46-92A9-B2F7451358EB}" dt="2025-03-23T01:45:40.433" v="9981"/>
          <ac:spMkLst>
            <pc:docMk/>
            <pc:sldMk cId="3210753811" sldId="2364"/>
            <ac:spMk id="17" creationId="{7E850531-7579-D38F-F05C-B2AE8304C851}"/>
          </ac:spMkLst>
        </pc:spChg>
        <pc:spChg chg="mod">
          <ac:chgData name="Rui Kang" userId="3842e24db60fbe64" providerId="LiveId" clId="{26584CEE-5B93-4F46-92A9-B2F7451358EB}" dt="2025-03-23T01:45:40.433" v="9981"/>
          <ac:spMkLst>
            <pc:docMk/>
            <pc:sldMk cId="3210753811" sldId="2364"/>
            <ac:spMk id="18" creationId="{83489FAF-A04D-B782-53D0-B72200D1DBE1}"/>
          </ac:spMkLst>
        </pc:spChg>
        <pc:spChg chg="mod">
          <ac:chgData name="Rui Kang" userId="3842e24db60fbe64" providerId="LiveId" clId="{26584CEE-5B93-4F46-92A9-B2F7451358EB}" dt="2025-03-23T01:45:40.433" v="9981"/>
          <ac:spMkLst>
            <pc:docMk/>
            <pc:sldMk cId="3210753811" sldId="2364"/>
            <ac:spMk id="25" creationId="{E8314439-A8E4-8E1A-526E-D8CBA852E7D7}"/>
          </ac:spMkLst>
        </pc:spChg>
        <pc:spChg chg="add mod">
          <ac:chgData name="Rui Kang" userId="3842e24db60fbe64" providerId="LiveId" clId="{26584CEE-5B93-4F46-92A9-B2F7451358EB}" dt="2025-03-24T00:49:09.730" v="17763" actId="1076"/>
          <ac:spMkLst>
            <pc:docMk/>
            <pc:sldMk cId="3210753811" sldId="2364"/>
            <ac:spMk id="40" creationId="{C3C0C3A1-FAD9-1B7D-7019-347D880AC9D5}"/>
          </ac:spMkLst>
        </pc:spChg>
        <pc:spChg chg="add mod">
          <ac:chgData name="Rui Kang" userId="3842e24db60fbe64" providerId="LiveId" clId="{26584CEE-5B93-4F46-92A9-B2F7451358EB}" dt="2025-03-24T00:49:09.730" v="17763" actId="1076"/>
          <ac:spMkLst>
            <pc:docMk/>
            <pc:sldMk cId="3210753811" sldId="2364"/>
            <ac:spMk id="41" creationId="{912EF565-5870-446C-775F-A8112910B74C}"/>
          </ac:spMkLst>
        </pc:spChg>
        <pc:spChg chg="add mod">
          <ac:chgData name="Rui Kang" userId="3842e24db60fbe64" providerId="LiveId" clId="{26584CEE-5B93-4F46-92A9-B2F7451358EB}" dt="2025-03-24T00:49:09.730" v="17763" actId="1076"/>
          <ac:spMkLst>
            <pc:docMk/>
            <pc:sldMk cId="3210753811" sldId="2364"/>
            <ac:spMk id="42" creationId="{327A10F3-2539-F789-9B4C-A4C11F439ACE}"/>
          </ac:spMkLst>
        </pc:spChg>
        <pc:spChg chg="add mod">
          <ac:chgData name="Rui Kang" userId="3842e24db60fbe64" providerId="LiveId" clId="{26584CEE-5B93-4F46-92A9-B2F7451358EB}" dt="2025-03-24T00:49:09.730" v="17763" actId="1076"/>
          <ac:spMkLst>
            <pc:docMk/>
            <pc:sldMk cId="3210753811" sldId="2364"/>
            <ac:spMk id="43" creationId="{CD1084FC-D002-4EFF-BC2F-5009E86657B0}"/>
          </ac:spMkLst>
        </pc:spChg>
        <pc:spChg chg="add mod">
          <ac:chgData name="Rui Kang" userId="3842e24db60fbe64" providerId="LiveId" clId="{26584CEE-5B93-4F46-92A9-B2F7451358EB}" dt="2025-03-24T00:49:09.730" v="17763" actId="1076"/>
          <ac:spMkLst>
            <pc:docMk/>
            <pc:sldMk cId="3210753811" sldId="2364"/>
            <ac:spMk id="44" creationId="{81794237-2196-44B7-9D5E-4760247ACFFB}"/>
          </ac:spMkLst>
        </pc:spChg>
        <pc:grpChg chg="add mod">
          <ac:chgData name="Rui Kang" userId="3842e24db60fbe64" providerId="LiveId" clId="{26584CEE-5B93-4F46-92A9-B2F7451358EB}" dt="2025-03-23T01:45:49.264" v="9984" actId="1076"/>
          <ac:grpSpMkLst>
            <pc:docMk/>
            <pc:sldMk cId="3210753811" sldId="2364"/>
            <ac:grpSpMk id="10" creationId="{0A08FEFC-89CC-EC0F-9C56-BB076C754758}"/>
          </ac:grpSpMkLst>
        </pc:grpChg>
        <pc:grpChg chg="mod">
          <ac:chgData name="Rui Kang" userId="3842e24db60fbe64" providerId="LiveId" clId="{26584CEE-5B93-4F46-92A9-B2F7451358EB}" dt="2025-03-23T01:45:40.433" v="9981"/>
          <ac:grpSpMkLst>
            <pc:docMk/>
            <pc:sldMk cId="3210753811" sldId="2364"/>
            <ac:grpSpMk id="13" creationId="{B973B27B-9D3F-BD44-EADE-6328EF955E6A}"/>
          </ac:grpSpMkLst>
        </pc:grpChg>
        <pc:grpChg chg="mod">
          <ac:chgData name="Rui Kang" userId="3842e24db60fbe64" providerId="LiveId" clId="{26584CEE-5B93-4F46-92A9-B2F7451358EB}" dt="2025-03-23T01:45:40.433" v="9981"/>
          <ac:grpSpMkLst>
            <pc:docMk/>
            <pc:sldMk cId="3210753811" sldId="2364"/>
            <ac:grpSpMk id="26" creationId="{C468AAD3-44C1-A8FF-A96F-3D0A6F9EA502}"/>
          </ac:grpSpMkLst>
        </pc:grpChg>
        <pc:picChg chg="add mod">
          <ac:chgData name="Rui Kang" userId="3842e24db60fbe64" providerId="LiveId" clId="{26584CEE-5B93-4F46-92A9-B2F7451358EB}" dt="2025-03-24T04:06:22.263" v="19255" actId="1076"/>
          <ac:picMkLst>
            <pc:docMk/>
            <pc:sldMk cId="3210753811" sldId="2364"/>
            <ac:picMk id="4" creationId="{24AD195A-4CD0-068D-DCF0-945D13D7DF2F}"/>
          </ac:picMkLst>
        </pc:picChg>
        <pc:picChg chg="add mod">
          <ac:chgData name="Rui Kang" userId="3842e24db60fbe64" providerId="LiveId" clId="{26584CEE-5B93-4F46-92A9-B2F7451358EB}" dt="2025-03-24T00:49:03.113" v="17760" actId="14100"/>
          <ac:picMkLst>
            <pc:docMk/>
            <pc:sldMk cId="3210753811" sldId="2364"/>
            <ac:picMk id="7" creationId="{B248732C-A014-463F-527F-30B06392455C}"/>
          </ac:picMkLst>
        </pc:picChg>
        <pc:picChg chg="add mod">
          <ac:chgData name="Rui Kang" userId="3842e24db60fbe64" providerId="LiveId" clId="{26584CEE-5B93-4F46-92A9-B2F7451358EB}" dt="2025-03-24T00:49:09.730" v="17763" actId="1076"/>
          <ac:picMkLst>
            <pc:docMk/>
            <pc:sldMk cId="3210753811" sldId="2364"/>
            <ac:picMk id="34" creationId="{E6ED31E1-0DB8-BC23-BEE9-7302760ECDB1}"/>
          </ac:picMkLst>
        </pc:picChg>
        <pc:picChg chg="add mod">
          <ac:chgData name="Rui Kang" userId="3842e24db60fbe64" providerId="LiveId" clId="{26584CEE-5B93-4F46-92A9-B2F7451358EB}" dt="2025-03-24T00:49:09.730" v="17763" actId="1076"/>
          <ac:picMkLst>
            <pc:docMk/>
            <pc:sldMk cId="3210753811" sldId="2364"/>
            <ac:picMk id="36" creationId="{C62B087E-E051-CF7E-D491-2D09D06C2771}"/>
          </ac:picMkLst>
        </pc:picChg>
        <pc:picChg chg="add mod">
          <ac:chgData name="Rui Kang" userId="3842e24db60fbe64" providerId="LiveId" clId="{26584CEE-5B93-4F46-92A9-B2F7451358EB}" dt="2025-03-24T00:49:09.730" v="17763" actId="1076"/>
          <ac:picMkLst>
            <pc:docMk/>
            <pc:sldMk cId="3210753811" sldId="2364"/>
            <ac:picMk id="37" creationId="{FFC38892-10F7-99F8-FBB1-C3550DE08A7A}"/>
          </ac:picMkLst>
        </pc:picChg>
        <pc:picChg chg="add mod">
          <ac:chgData name="Rui Kang" userId="3842e24db60fbe64" providerId="LiveId" clId="{26584CEE-5B93-4F46-92A9-B2F7451358EB}" dt="2025-03-24T00:49:09.730" v="17763" actId="1076"/>
          <ac:picMkLst>
            <pc:docMk/>
            <pc:sldMk cId="3210753811" sldId="2364"/>
            <ac:picMk id="38" creationId="{A91CB7BE-E38E-CA7D-7EA2-5535C199B21A}"/>
          </ac:picMkLst>
        </pc:picChg>
        <pc:picChg chg="add mod">
          <ac:chgData name="Rui Kang" userId="3842e24db60fbe64" providerId="LiveId" clId="{26584CEE-5B93-4F46-92A9-B2F7451358EB}" dt="2025-03-24T00:49:09.730" v="17763" actId="1076"/>
          <ac:picMkLst>
            <pc:docMk/>
            <pc:sldMk cId="3210753811" sldId="2364"/>
            <ac:picMk id="39" creationId="{D17A042F-D641-92A6-016F-AD635CFDC82A}"/>
          </ac:picMkLst>
        </pc:picChg>
        <pc:picChg chg="add del mod">
          <ac:chgData name="Rui Kang" userId="3842e24db60fbe64" providerId="LiveId" clId="{26584CEE-5B93-4F46-92A9-B2F7451358EB}" dt="2025-03-24T00:51:01.176" v="17767" actId="478"/>
          <ac:picMkLst>
            <pc:docMk/>
            <pc:sldMk cId="3210753811" sldId="2364"/>
            <ac:picMk id="45" creationId="{59CED2A9-98A6-BF16-52A2-17EECDFA3751}"/>
          </ac:picMkLst>
        </pc:picChg>
        <pc:picChg chg="add mod">
          <ac:chgData name="Rui Kang" userId="3842e24db60fbe64" providerId="LiveId" clId="{26584CEE-5B93-4F46-92A9-B2F7451358EB}" dt="2025-03-24T00:51:16.676" v="17772" actId="1076"/>
          <ac:picMkLst>
            <pc:docMk/>
            <pc:sldMk cId="3210753811" sldId="2364"/>
            <ac:picMk id="46" creationId="{DC6A0601-08BC-67F9-B113-AA71FDB4C6A9}"/>
          </ac:picMkLst>
        </pc:picChg>
        <pc:cxnChg chg="mod">
          <ac:chgData name="Rui Kang" userId="3842e24db60fbe64" providerId="LiveId" clId="{26584CEE-5B93-4F46-92A9-B2F7451358EB}" dt="2025-03-23T01:45:40.433" v="9981"/>
          <ac:cxnSpMkLst>
            <pc:docMk/>
            <pc:sldMk cId="3210753811" sldId="2364"/>
            <ac:cxnSpMk id="33" creationId="{A65513A7-086D-A2E3-DD95-A1B7BDE82020}"/>
          </ac:cxnSpMkLst>
        </pc:cxnChg>
      </pc:sldChg>
      <pc:sldChg chg="delSp modSp add del mod">
        <pc:chgData name="Rui Kang" userId="3842e24db60fbe64" providerId="LiveId" clId="{26584CEE-5B93-4F46-92A9-B2F7451358EB}" dt="2025-03-23T01:47:29.254" v="10093" actId="47"/>
        <pc:sldMkLst>
          <pc:docMk/>
          <pc:sldMk cId="4080960454" sldId="2365"/>
        </pc:sldMkLst>
      </pc:sldChg>
      <pc:sldChg chg="addSp delSp add del mod">
        <pc:chgData name="Rui Kang" userId="3842e24db60fbe64" providerId="LiveId" clId="{26584CEE-5B93-4F46-92A9-B2F7451358EB}" dt="2025-03-22T05:25:58.290" v="4529"/>
        <pc:sldMkLst>
          <pc:docMk/>
          <pc:sldMk cId="530279265" sldId="2366"/>
        </pc:sldMkLst>
      </pc:sldChg>
      <pc:sldChg chg="modSp add del mod">
        <pc:chgData name="Rui Kang" userId="3842e24db60fbe64" providerId="LiveId" clId="{26584CEE-5B93-4F46-92A9-B2F7451358EB}" dt="2025-03-23T01:49:54.851" v="10116" actId="47"/>
        <pc:sldMkLst>
          <pc:docMk/>
          <pc:sldMk cId="2182830602" sldId="2366"/>
        </pc:sldMkLst>
      </pc:sldChg>
      <pc:sldChg chg="addSp delSp modSp add mod ord">
        <pc:chgData name="Rui Kang" userId="3842e24db60fbe64" providerId="LiveId" clId="{26584CEE-5B93-4F46-92A9-B2F7451358EB}" dt="2025-03-23T09:51:12.227" v="17222" actId="1076"/>
        <pc:sldMkLst>
          <pc:docMk/>
          <pc:sldMk cId="2345525724" sldId="2367"/>
        </pc:sldMkLst>
        <pc:spChg chg="add mod">
          <ac:chgData name="Rui Kang" userId="3842e24db60fbe64" providerId="LiveId" clId="{26584CEE-5B93-4F46-92A9-B2F7451358EB}" dt="2025-03-23T09:51:04.536" v="17218" actId="1076"/>
          <ac:spMkLst>
            <pc:docMk/>
            <pc:sldMk cId="2345525724" sldId="2367"/>
            <ac:spMk id="2" creationId="{DBB5109A-C975-4F87-C96C-D98AE3A5706B}"/>
          </ac:spMkLst>
        </pc:spChg>
        <pc:spChg chg="del mod">
          <ac:chgData name="Rui Kang" userId="3842e24db60fbe64" providerId="LiveId" clId="{26584CEE-5B93-4F46-92A9-B2F7451358EB}" dt="2025-03-23T07:09:03.120" v="16951" actId="478"/>
          <ac:spMkLst>
            <pc:docMk/>
            <pc:sldMk cId="2345525724" sldId="2367"/>
            <ac:spMk id="3" creationId="{CD97C1E0-0FF5-1530-4CC0-DC772AFCBFAC}"/>
          </ac:spMkLst>
        </pc:spChg>
        <pc:picChg chg="add mod">
          <ac:chgData name="Rui Kang" userId="3842e24db60fbe64" providerId="LiveId" clId="{26584CEE-5B93-4F46-92A9-B2F7451358EB}" dt="2025-03-23T09:49:43.852" v="17210" actId="1076"/>
          <ac:picMkLst>
            <pc:docMk/>
            <pc:sldMk cId="2345525724" sldId="2367"/>
            <ac:picMk id="4" creationId="{5FE8301B-60CB-0CAA-9986-784E5E61BC90}"/>
          </ac:picMkLst>
        </pc:picChg>
        <pc:picChg chg="add mod">
          <ac:chgData name="Rui Kang" userId="3842e24db60fbe64" providerId="LiveId" clId="{26584CEE-5B93-4F46-92A9-B2F7451358EB}" dt="2025-03-23T09:50:37.661" v="17214" actId="1076"/>
          <ac:picMkLst>
            <pc:docMk/>
            <pc:sldMk cId="2345525724" sldId="2367"/>
            <ac:picMk id="6" creationId="{0D515546-7368-5FB6-EA3D-948D831B1453}"/>
          </ac:picMkLst>
        </pc:picChg>
        <pc:picChg chg="add mod">
          <ac:chgData name="Rui Kang" userId="3842e24db60fbe64" providerId="LiveId" clId="{26584CEE-5B93-4F46-92A9-B2F7451358EB}" dt="2025-03-23T09:50:47.300" v="17217" actId="1076"/>
          <ac:picMkLst>
            <pc:docMk/>
            <pc:sldMk cId="2345525724" sldId="2367"/>
            <ac:picMk id="7" creationId="{787504EA-F1B1-66E8-73DF-9F858F8E2123}"/>
          </ac:picMkLst>
        </pc:picChg>
        <pc:picChg chg="add mod">
          <ac:chgData name="Rui Kang" userId="3842e24db60fbe64" providerId="LiveId" clId="{26584CEE-5B93-4F46-92A9-B2F7451358EB}" dt="2025-03-23T09:51:12.227" v="17222" actId="1076"/>
          <ac:picMkLst>
            <pc:docMk/>
            <pc:sldMk cId="2345525724" sldId="2367"/>
            <ac:picMk id="9" creationId="{FECA25A8-FCCC-5FBB-3DF4-5C7EE268FF45}"/>
          </ac:picMkLst>
        </pc:picChg>
      </pc:sldChg>
      <pc:sldChg chg="addSp delSp modSp add mod">
        <pc:chgData name="Rui Kang" userId="3842e24db60fbe64" providerId="LiveId" clId="{26584CEE-5B93-4F46-92A9-B2F7451358EB}" dt="2025-03-24T04:30:53.837" v="19365" actId="6549"/>
        <pc:sldMkLst>
          <pc:docMk/>
          <pc:sldMk cId="425469963" sldId="2368"/>
        </pc:sldMkLst>
        <pc:spChg chg="add mod">
          <ac:chgData name="Rui Kang" userId="3842e24db60fbe64" providerId="LiveId" clId="{26584CEE-5B93-4F46-92A9-B2F7451358EB}" dt="2025-03-24T04:30:53.837" v="19365" actId="6549"/>
          <ac:spMkLst>
            <pc:docMk/>
            <pc:sldMk cId="425469963" sldId="2368"/>
            <ac:spMk id="2" creationId="{81B3E1F1-0C2F-E7E0-1BBB-28FDE0CC5F7D}"/>
          </ac:spMkLst>
        </pc:spChg>
        <pc:spChg chg="add mod">
          <ac:chgData name="Rui Kang" userId="3842e24db60fbe64" providerId="LiveId" clId="{26584CEE-5B93-4F46-92A9-B2F7451358EB}" dt="2025-03-22T05:46:53.220" v="4946"/>
          <ac:spMkLst>
            <pc:docMk/>
            <pc:sldMk cId="425469963" sldId="2368"/>
            <ac:spMk id="6" creationId="{9FD0E2BE-AFEC-3028-401F-45EBBB9C55CF}"/>
          </ac:spMkLst>
        </pc:spChg>
        <pc:spChg chg="add mod">
          <ac:chgData name="Rui Kang" userId="3842e24db60fbe64" providerId="LiveId" clId="{26584CEE-5B93-4F46-92A9-B2F7451358EB}" dt="2025-03-22T05:46:53.220" v="4946"/>
          <ac:spMkLst>
            <pc:docMk/>
            <pc:sldMk cId="425469963" sldId="2368"/>
            <ac:spMk id="9" creationId="{E9629C80-1990-463E-3064-E0A6E19A7060}"/>
          </ac:spMkLst>
        </pc:spChg>
        <pc:spChg chg="add mod">
          <ac:chgData name="Rui Kang" userId="3842e24db60fbe64" providerId="LiveId" clId="{26584CEE-5B93-4F46-92A9-B2F7451358EB}" dt="2025-03-22T05:46:53.220" v="4946"/>
          <ac:spMkLst>
            <pc:docMk/>
            <pc:sldMk cId="425469963" sldId="2368"/>
            <ac:spMk id="13" creationId="{8084C752-37C5-DB78-B03C-302979026EB7}"/>
          </ac:spMkLst>
        </pc:spChg>
        <pc:spChg chg="add mod">
          <ac:chgData name="Rui Kang" userId="3842e24db60fbe64" providerId="LiveId" clId="{26584CEE-5B93-4F46-92A9-B2F7451358EB}" dt="2025-03-23T03:57:12.073" v="13067" actId="1076"/>
          <ac:spMkLst>
            <pc:docMk/>
            <pc:sldMk cId="425469963" sldId="2368"/>
            <ac:spMk id="15" creationId="{E18A1FCE-AB96-6E66-068A-544EB7BE696F}"/>
          </ac:spMkLst>
        </pc:spChg>
        <pc:spChg chg="add mod">
          <ac:chgData name="Rui Kang" userId="3842e24db60fbe64" providerId="LiveId" clId="{26584CEE-5B93-4F46-92A9-B2F7451358EB}" dt="2025-03-23T03:57:14.203" v="13068" actId="1076"/>
          <ac:spMkLst>
            <pc:docMk/>
            <pc:sldMk cId="425469963" sldId="2368"/>
            <ac:spMk id="17" creationId="{3DA692B3-0A5F-BD9A-96D3-8990215EE4C1}"/>
          </ac:spMkLst>
        </pc:spChg>
        <pc:spChg chg="add del mod">
          <ac:chgData name="Rui Kang" userId="3842e24db60fbe64" providerId="LiveId" clId="{26584CEE-5B93-4F46-92A9-B2F7451358EB}" dt="2025-03-23T03:56:57.527" v="13063" actId="478"/>
          <ac:spMkLst>
            <pc:docMk/>
            <pc:sldMk cId="425469963" sldId="2368"/>
            <ac:spMk id="18" creationId="{1D8D4221-301A-591E-A13A-AA09CA72EFA7}"/>
          </ac:spMkLst>
        </pc:spChg>
        <pc:picChg chg="add mod">
          <ac:chgData name="Rui Kang" userId="3842e24db60fbe64" providerId="LiveId" clId="{26584CEE-5B93-4F46-92A9-B2F7451358EB}" dt="2025-03-23T03:57:00.956" v="13065" actId="1076"/>
          <ac:picMkLst>
            <pc:docMk/>
            <pc:sldMk cId="425469963" sldId="2368"/>
            <ac:picMk id="4" creationId="{45773C9F-56EA-D8DB-1344-8F8EBD56D6F2}"/>
          </ac:picMkLst>
        </pc:picChg>
        <pc:cxnChg chg="add mod">
          <ac:chgData name="Rui Kang" userId="3842e24db60fbe64" providerId="LiveId" clId="{26584CEE-5B93-4F46-92A9-B2F7451358EB}" dt="2025-03-22T05:46:53.220" v="4946"/>
          <ac:cxnSpMkLst>
            <pc:docMk/>
            <pc:sldMk cId="425469963" sldId="2368"/>
            <ac:cxnSpMk id="7" creationId="{894C1D5D-57FB-F3AE-969E-AE0288B6787B}"/>
          </ac:cxnSpMkLst>
        </pc:cxnChg>
        <pc:cxnChg chg="add mod">
          <ac:chgData name="Rui Kang" userId="3842e24db60fbe64" providerId="LiveId" clId="{26584CEE-5B93-4F46-92A9-B2F7451358EB}" dt="2025-03-22T05:46:53.220" v="4946"/>
          <ac:cxnSpMkLst>
            <pc:docMk/>
            <pc:sldMk cId="425469963" sldId="2368"/>
            <ac:cxnSpMk id="10" creationId="{D878BE77-05BC-A93E-3F4D-68E4D1DCCDE4}"/>
          </ac:cxnSpMkLst>
        </pc:cxnChg>
        <pc:cxnChg chg="add mod">
          <ac:chgData name="Rui Kang" userId="3842e24db60fbe64" providerId="LiveId" clId="{26584CEE-5B93-4F46-92A9-B2F7451358EB}" dt="2025-03-23T03:57:07.800" v="13066" actId="1076"/>
          <ac:cxnSpMkLst>
            <pc:docMk/>
            <pc:sldMk cId="425469963" sldId="2368"/>
            <ac:cxnSpMk id="14" creationId="{E06E362B-A7BE-FDB9-806E-01E73F86CECA}"/>
          </ac:cxnSpMkLst>
        </pc:cxnChg>
        <pc:cxnChg chg="add mod">
          <ac:chgData name="Rui Kang" userId="3842e24db60fbe64" providerId="LiveId" clId="{26584CEE-5B93-4F46-92A9-B2F7451358EB}" dt="2025-03-23T03:57:07.800" v="13066" actId="1076"/>
          <ac:cxnSpMkLst>
            <pc:docMk/>
            <pc:sldMk cId="425469963" sldId="2368"/>
            <ac:cxnSpMk id="16" creationId="{670A5C47-F834-73E7-243C-9E8F5D3B0698}"/>
          </ac:cxnSpMkLst>
        </pc:cxnChg>
      </pc:sldChg>
      <pc:sldChg chg="addSp delSp modSp add del mod">
        <pc:chgData name="Rui Kang" userId="3842e24db60fbe64" providerId="LiveId" clId="{26584CEE-5B93-4F46-92A9-B2F7451358EB}" dt="2025-03-24T01:14:56.677" v="18681" actId="47"/>
        <pc:sldMkLst>
          <pc:docMk/>
          <pc:sldMk cId="3462745671" sldId="2369"/>
        </pc:sldMkLst>
        <pc:spChg chg="del mod">
          <ac:chgData name="Rui Kang" userId="3842e24db60fbe64" providerId="LiveId" clId="{26584CEE-5B93-4F46-92A9-B2F7451358EB}" dt="2025-03-23T03:35:11.555" v="12229" actId="478"/>
          <ac:spMkLst>
            <pc:docMk/>
            <pc:sldMk cId="3462745671" sldId="2369"/>
            <ac:spMk id="3" creationId="{0856E896-E4CA-1249-9AA2-CC70B23AB8C8}"/>
          </ac:spMkLst>
        </pc:spChg>
        <pc:spChg chg="add del mod">
          <ac:chgData name="Rui Kang" userId="3842e24db60fbe64" providerId="LiveId" clId="{26584CEE-5B93-4F46-92A9-B2F7451358EB}" dt="2025-03-24T01:01:47.194" v="18094" actId="478"/>
          <ac:spMkLst>
            <pc:docMk/>
            <pc:sldMk cId="3462745671" sldId="2369"/>
            <ac:spMk id="4" creationId="{843EDCDA-DCD3-FA6B-C461-A9035B26017B}"/>
          </ac:spMkLst>
        </pc:spChg>
        <pc:spChg chg="add mod">
          <ac:chgData name="Rui Kang" userId="3842e24db60fbe64" providerId="LiveId" clId="{26584CEE-5B93-4F46-92A9-B2F7451358EB}" dt="2025-03-24T01:02:38.053" v="18095"/>
          <ac:spMkLst>
            <pc:docMk/>
            <pc:sldMk cId="3462745671" sldId="2369"/>
            <ac:spMk id="6" creationId="{BDCAFDEB-A1EB-DBCD-2EA5-E99487A502DB}"/>
          </ac:spMkLst>
        </pc:spChg>
        <pc:spChg chg="add mod">
          <ac:chgData name="Rui Kang" userId="3842e24db60fbe64" providerId="LiveId" clId="{26584CEE-5B93-4F46-92A9-B2F7451358EB}" dt="2025-03-24T01:05:07.556" v="18233" actId="1076"/>
          <ac:spMkLst>
            <pc:docMk/>
            <pc:sldMk cId="3462745671" sldId="2369"/>
            <ac:spMk id="7" creationId="{DB6C91AB-EF56-74C0-E38A-79CEBB3E5E86}"/>
          </ac:spMkLst>
        </pc:spChg>
        <pc:spChg chg="add mod">
          <ac:chgData name="Rui Kang" userId="3842e24db60fbe64" providerId="LiveId" clId="{26584CEE-5B93-4F46-92A9-B2F7451358EB}" dt="2025-03-24T01:02:38.053" v="18095"/>
          <ac:spMkLst>
            <pc:docMk/>
            <pc:sldMk cId="3462745671" sldId="2369"/>
            <ac:spMk id="9" creationId="{73A85BAA-B13A-E3E4-016F-482C27E7AE43}"/>
          </ac:spMkLst>
        </pc:spChg>
        <pc:spChg chg="add mod">
          <ac:chgData name="Rui Kang" userId="3842e24db60fbe64" providerId="LiveId" clId="{26584CEE-5B93-4F46-92A9-B2F7451358EB}" dt="2025-03-24T01:02:38.053" v="18095"/>
          <ac:spMkLst>
            <pc:docMk/>
            <pc:sldMk cId="3462745671" sldId="2369"/>
            <ac:spMk id="10" creationId="{BB2C80AE-F449-B91B-B205-6311358F1620}"/>
          </ac:spMkLst>
        </pc:spChg>
        <pc:spChg chg="add mod">
          <ac:chgData name="Rui Kang" userId="3842e24db60fbe64" providerId="LiveId" clId="{26584CEE-5B93-4F46-92A9-B2F7451358EB}" dt="2025-03-24T01:02:38.053" v="18095"/>
          <ac:spMkLst>
            <pc:docMk/>
            <pc:sldMk cId="3462745671" sldId="2369"/>
            <ac:spMk id="13" creationId="{381B8387-0ECA-F63B-E109-A8064DD5C18A}"/>
          </ac:spMkLst>
        </pc:spChg>
        <pc:spChg chg="add mod">
          <ac:chgData name="Rui Kang" userId="3842e24db60fbe64" providerId="LiveId" clId="{26584CEE-5B93-4F46-92A9-B2F7451358EB}" dt="2025-03-24T01:02:38.053" v="18095"/>
          <ac:spMkLst>
            <pc:docMk/>
            <pc:sldMk cId="3462745671" sldId="2369"/>
            <ac:spMk id="14" creationId="{F6D496F4-5548-5E6A-CF6A-6BB550EB4902}"/>
          </ac:spMkLst>
        </pc:spChg>
        <pc:spChg chg="add mod">
          <ac:chgData name="Rui Kang" userId="3842e24db60fbe64" providerId="LiveId" clId="{26584CEE-5B93-4F46-92A9-B2F7451358EB}" dt="2025-03-24T01:02:38.053" v="18095"/>
          <ac:spMkLst>
            <pc:docMk/>
            <pc:sldMk cId="3462745671" sldId="2369"/>
            <ac:spMk id="15" creationId="{66B13E0E-435D-55C8-0AA0-5CACA0E913E1}"/>
          </ac:spMkLst>
        </pc:spChg>
        <pc:spChg chg="add mod">
          <ac:chgData name="Rui Kang" userId="3842e24db60fbe64" providerId="LiveId" clId="{26584CEE-5B93-4F46-92A9-B2F7451358EB}" dt="2025-03-24T01:02:38.053" v="18095"/>
          <ac:spMkLst>
            <pc:docMk/>
            <pc:sldMk cId="3462745671" sldId="2369"/>
            <ac:spMk id="22" creationId="{FFCFA88D-BDC4-ED3F-51B6-B8517E1A5EEF}"/>
          </ac:spMkLst>
        </pc:spChg>
        <pc:spChg chg="add mod">
          <ac:chgData name="Rui Kang" userId="3842e24db60fbe64" providerId="LiveId" clId="{26584CEE-5B93-4F46-92A9-B2F7451358EB}" dt="2025-03-24T01:02:39.200" v="18096"/>
          <ac:spMkLst>
            <pc:docMk/>
            <pc:sldMk cId="3462745671" sldId="2369"/>
            <ac:spMk id="24" creationId="{BC3A64D5-775C-D620-BA50-FE823DBCDBF7}"/>
          </ac:spMkLst>
        </pc:spChg>
        <pc:spChg chg="add mod">
          <ac:chgData name="Rui Kang" userId="3842e24db60fbe64" providerId="LiveId" clId="{26584CEE-5B93-4F46-92A9-B2F7451358EB}" dt="2025-03-24T01:02:39.200" v="18096"/>
          <ac:spMkLst>
            <pc:docMk/>
            <pc:sldMk cId="3462745671" sldId="2369"/>
            <ac:spMk id="25" creationId="{41EAA261-F9E5-52B2-58CC-40B9A4A580F8}"/>
          </ac:spMkLst>
        </pc:spChg>
        <pc:spChg chg="add mod">
          <ac:chgData name="Rui Kang" userId="3842e24db60fbe64" providerId="LiveId" clId="{26584CEE-5B93-4F46-92A9-B2F7451358EB}" dt="2025-03-24T01:02:39.200" v="18096"/>
          <ac:spMkLst>
            <pc:docMk/>
            <pc:sldMk cId="3462745671" sldId="2369"/>
            <ac:spMk id="26" creationId="{83E879EB-70B5-A52C-39AF-5B3927A244CA}"/>
          </ac:spMkLst>
        </pc:spChg>
        <pc:spChg chg="add mod">
          <ac:chgData name="Rui Kang" userId="3842e24db60fbe64" providerId="LiveId" clId="{26584CEE-5B93-4F46-92A9-B2F7451358EB}" dt="2025-03-24T01:02:39.200" v="18096"/>
          <ac:spMkLst>
            <pc:docMk/>
            <pc:sldMk cId="3462745671" sldId="2369"/>
            <ac:spMk id="27" creationId="{3FD428AC-8F09-D1DF-DB90-65D31999CA08}"/>
          </ac:spMkLst>
        </pc:spChg>
        <pc:spChg chg="add mod">
          <ac:chgData name="Rui Kang" userId="3842e24db60fbe64" providerId="LiveId" clId="{26584CEE-5B93-4F46-92A9-B2F7451358EB}" dt="2025-03-24T01:02:39.200" v="18096"/>
          <ac:spMkLst>
            <pc:docMk/>
            <pc:sldMk cId="3462745671" sldId="2369"/>
            <ac:spMk id="28" creationId="{B015835A-0FCD-077A-244F-B66B337D30B7}"/>
          </ac:spMkLst>
        </pc:spChg>
        <pc:spChg chg="add mod">
          <ac:chgData name="Rui Kang" userId="3842e24db60fbe64" providerId="LiveId" clId="{26584CEE-5B93-4F46-92A9-B2F7451358EB}" dt="2025-03-24T01:02:39.200" v="18096"/>
          <ac:spMkLst>
            <pc:docMk/>
            <pc:sldMk cId="3462745671" sldId="2369"/>
            <ac:spMk id="29" creationId="{8BCA4338-6527-4580-45F8-45C35069FD6D}"/>
          </ac:spMkLst>
        </pc:spChg>
        <pc:spChg chg="add mod">
          <ac:chgData name="Rui Kang" userId="3842e24db60fbe64" providerId="LiveId" clId="{26584CEE-5B93-4F46-92A9-B2F7451358EB}" dt="2025-03-24T01:02:39.200" v="18096"/>
          <ac:spMkLst>
            <pc:docMk/>
            <pc:sldMk cId="3462745671" sldId="2369"/>
            <ac:spMk id="30" creationId="{78B6BC2B-0534-0B4D-9E36-971411E9F716}"/>
          </ac:spMkLst>
        </pc:spChg>
        <pc:spChg chg="add mod">
          <ac:chgData name="Rui Kang" userId="3842e24db60fbe64" providerId="LiveId" clId="{26584CEE-5B93-4F46-92A9-B2F7451358EB}" dt="2025-03-24T01:02:39.200" v="18096"/>
          <ac:spMkLst>
            <pc:docMk/>
            <pc:sldMk cId="3462745671" sldId="2369"/>
            <ac:spMk id="38" creationId="{34F8EE96-27EE-998F-0748-974EDA87D3C5}"/>
          </ac:spMkLst>
        </pc:spChg>
        <pc:spChg chg="add mod">
          <ac:chgData name="Rui Kang" userId="3842e24db60fbe64" providerId="LiveId" clId="{26584CEE-5B93-4F46-92A9-B2F7451358EB}" dt="2025-03-23T03:35:19.045" v="12230"/>
          <ac:spMkLst>
            <pc:docMk/>
            <pc:sldMk cId="3462745671" sldId="2369"/>
            <ac:spMk id="69" creationId="{D6DFDCAB-5C5B-CC0B-7A0A-CE0BFA72D488}"/>
          </ac:spMkLst>
        </pc:spChg>
        <pc:picChg chg="add mod">
          <ac:chgData name="Rui Kang" userId="3842e24db60fbe64" providerId="LiveId" clId="{26584CEE-5B93-4F46-92A9-B2F7451358EB}" dt="2025-03-24T01:13:42.298" v="18514" actId="1076"/>
          <ac:picMkLst>
            <pc:docMk/>
            <pc:sldMk cId="3462745671" sldId="2369"/>
            <ac:picMk id="68" creationId="{97476A71-A2D2-E297-EE05-FCA2F29AD0AE}"/>
          </ac:picMkLst>
        </pc:picChg>
        <pc:cxnChg chg="add del mod">
          <ac:chgData name="Rui Kang" userId="3842e24db60fbe64" providerId="LiveId" clId="{26584CEE-5B93-4F46-92A9-B2F7451358EB}" dt="2025-03-24T01:01:46.789" v="18093" actId="478"/>
          <ac:cxnSpMkLst>
            <pc:docMk/>
            <pc:sldMk cId="3462745671" sldId="2369"/>
            <ac:cxnSpMk id="3" creationId="{60693EA9-4A44-4A41-8370-71E10A48CF93}"/>
          </ac:cxnSpMkLst>
        </pc:cxnChg>
        <pc:cxnChg chg="add mod">
          <ac:chgData name="Rui Kang" userId="3842e24db60fbe64" providerId="LiveId" clId="{26584CEE-5B93-4F46-92A9-B2F7451358EB}" dt="2025-03-24T01:05:07.556" v="18233" actId="1076"/>
          <ac:cxnSpMkLst>
            <pc:docMk/>
            <pc:sldMk cId="3462745671" sldId="2369"/>
            <ac:cxnSpMk id="16" creationId="{62553709-27D5-73E4-9E46-03BE634A3834}"/>
          </ac:cxnSpMkLst>
        </pc:cxnChg>
        <pc:cxnChg chg="add mod">
          <ac:chgData name="Rui Kang" userId="3842e24db60fbe64" providerId="LiveId" clId="{26584CEE-5B93-4F46-92A9-B2F7451358EB}" dt="2025-03-24T01:02:38.053" v="18095"/>
          <ac:cxnSpMkLst>
            <pc:docMk/>
            <pc:sldMk cId="3462745671" sldId="2369"/>
            <ac:cxnSpMk id="23" creationId="{23C85F89-43AC-A420-915B-4337C56883A1}"/>
          </ac:cxnSpMkLst>
        </pc:cxnChg>
        <pc:cxnChg chg="add mod">
          <ac:chgData name="Rui Kang" userId="3842e24db60fbe64" providerId="LiveId" clId="{26584CEE-5B93-4F46-92A9-B2F7451358EB}" dt="2025-03-24T01:02:39.200" v="18096"/>
          <ac:cxnSpMkLst>
            <pc:docMk/>
            <pc:sldMk cId="3462745671" sldId="2369"/>
            <ac:cxnSpMk id="34" creationId="{2E49D866-5D81-FA37-7DC3-F3C6F1EFAE00}"/>
          </ac:cxnSpMkLst>
        </pc:cxnChg>
        <pc:cxnChg chg="add mod">
          <ac:chgData name="Rui Kang" userId="3842e24db60fbe64" providerId="LiveId" clId="{26584CEE-5B93-4F46-92A9-B2F7451358EB}" dt="2025-03-24T01:02:39.200" v="18096"/>
          <ac:cxnSpMkLst>
            <pc:docMk/>
            <pc:sldMk cId="3462745671" sldId="2369"/>
            <ac:cxnSpMk id="37" creationId="{D79E9F57-7E1E-6B90-5CD9-EBC0F9B66CFC}"/>
          </ac:cxnSpMkLst>
        </pc:cxnChg>
      </pc:sldChg>
      <pc:sldChg chg="addSp delSp modSp add mod">
        <pc:chgData name="Rui Kang" userId="3842e24db60fbe64" providerId="LiveId" clId="{26584CEE-5B93-4F46-92A9-B2F7451358EB}" dt="2025-03-24T01:15:20.624" v="18683" actId="948"/>
        <pc:sldMkLst>
          <pc:docMk/>
          <pc:sldMk cId="2744739282" sldId="2370"/>
        </pc:sldMkLst>
        <pc:spChg chg="add mod">
          <ac:chgData name="Rui Kang" userId="3842e24db60fbe64" providerId="LiveId" clId="{26584CEE-5B93-4F46-92A9-B2F7451358EB}" dt="2025-03-23T03:36:56.486" v="12246" actId="255"/>
          <ac:spMkLst>
            <pc:docMk/>
            <pc:sldMk cId="2744739282" sldId="2370"/>
            <ac:spMk id="2" creationId="{C3DEA8AF-F14A-8E95-08C4-E4FFFD3CB2A8}"/>
          </ac:spMkLst>
        </pc:spChg>
        <pc:spChg chg="del mod">
          <ac:chgData name="Rui Kang" userId="3842e24db60fbe64" providerId="LiveId" clId="{26584CEE-5B93-4F46-92A9-B2F7451358EB}" dt="2025-03-23T03:36:16.729" v="12245" actId="478"/>
          <ac:spMkLst>
            <pc:docMk/>
            <pc:sldMk cId="2744739282" sldId="2370"/>
            <ac:spMk id="3" creationId="{98D836D2-BB8C-7437-DF5C-897FB4B81F1C}"/>
          </ac:spMkLst>
        </pc:spChg>
        <pc:spChg chg="add mod">
          <ac:chgData name="Rui Kang" userId="3842e24db60fbe64" providerId="LiveId" clId="{26584CEE-5B93-4F46-92A9-B2F7451358EB}" dt="2025-03-24T01:15:20.624" v="18683" actId="948"/>
          <ac:spMkLst>
            <pc:docMk/>
            <pc:sldMk cId="2744739282" sldId="2370"/>
            <ac:spMk id="7" creationId="{F556E26C-7C9D-345F-0CDA-DD9E258A58B2}"/>
          </ac:spMkLst>
        </pc:spChg>
        <pc:spChg chg="add del mod">
          <ac:chgData name="Rui Kang" userId="3842e24db60fbe64" providerId="LiveId" clId="{26584CEE-5B93-4F46-92A9-B2F7451358EB}" dt="2025-03-23T03:37:27.673" v="12279" actId="478"/>
          <ac:spMkLst>
            <pc:docMk/>
            <pc:sldMk cId="2744739282" sldId="2370"/>
            <ac:spMk id="10" creationId="{750816AA-D918-DF9A-D901-F02A1C2BC6FD}"/>
          </ac:spMkLst>
        </pc:spChg>
        <pc:spChg chg="mod">
          <ac:chgData name="Rui Kang" userId="3842e24db60fbe64" providerId="LiveId" clId="{26584CEE-5B93-4F46-92A9-B2F7451358EB}" dt="2025-03-22T05:35:21.052" v="4791"/>
          <ac:spMkLst>
            <pc:docMk/>
            <pc:sldMk cId="2744739282" sldId="2370"/>
            <ac:spMk id="66" creationId="{34A57BC0-41B0-D2C2-2F7B-2F7A87601534}"/>
          </ac:spMkLst>
        </pc:spChg>
        <pc:spChg chg="mod">
          <ac:chgData name="Rui Kang" userId="3842e24db60fbe64" providerId="LiveId" clId="{26584CEE-5B93-4F46-92A9-B2F7451358EB}" dt="2025-03-22T05:35:21.052" v="4791"/>
          <ac:spMkLst>
            <pc:docMk/>
            <pc:sldMk cId="2744739282" sldId="2370"/>
            <ac:spMk id="67" creationId="{3F20B0AC-057A-7937-264A-32F99774B894}"/>
          </ac:spMkLst>
        </pc:spChg>
        <pc:spChg chg="mod">
          <ac:chgData name="Rui Kang" userId="3842e24db60fbe64" providerId="LiveId" clId="{26584CEE-5B93-4F46-92A9-B2F7451358EB}" dt="2025-03-22T05:35:21.052" v="4791"/>
          <ac:spMkLst>
            <pc:docMk/>
            <pc:sldMk cId="2744739282" sldId="2370"/>
            <ac:spMk id="68" creationId="{9BAF7AD8-69C2-998A-FA94-C5D0B878F1EC}"/>
          </ac:spMkLst>
        </pc:spChg>
        <pc:spChg chg="mod">
          <ac:chgData name="Rui Kang" userId="3842e24db60fbe64" providerId="LiveId" clId="{26584CEE-5B93-4F46-92A9-B2F7451358EB}" dt="2025-03-22T05:35:21.052" v="4791"/>
          <ac:spMkLst>
            <pc:docMk/>
            <pc:sldMk cId="2744739282" sldId="2370"/>
            <ac:spMk id="78" creationId="{36A726DF-FFDC-F6F1-47F5-59D49607BD6B}"/>
          </ac:spMkLst>
        </pc:spChg>
        <pc:spChg chg="mod">
          <ac:chgData name="Rui Kang" userId="3842e24db60fbe64" providerId="LiveId" clId="{26584CEE-5B93-4F46-92A9-B2F7451358EB}" dt="2025-03-22T05:35:21.052" v="4791"/>
          <ac:spMkLst>
            <pc:docMk/>
            <pc:sldMk cId="2744739282" sldId="2370"/>
            <ac:spMk id="79" creationId="{02D0C58B-0473-ED58-CB24-965B9D778123}"/>
          </ac:spMkLst>
        </pc:spChg>
        <pc:spChg chg="mod">
          <ac:chgData name="Rui Kang" userId="3842e24db60fbe64" providerId="LiveId" clId="{26584CEE-5B93-4F46-92A9-B2F7451358EB}" dt="2025-03-22T05:35:21.052" v="4791"/>
          <ac:spMkLst>
            <pc:docMk/>
            <pc:sldMk cId="2744739282" sldId="2370"/>
            <ac:spMk id="80" creationId="{D48C6D46-57BF-25D9-D13A-66E7B551EB99}"/>
          </ac:spMkLst>
        </pc:spChg>
        <pc:spChg chg="mod">
          <ac:chgData name="Rui Kang" userId="3842e24db60fbe64" providerId="LiveId" clId="{26584CEE-5B93-4F46-92A9-B2F7451358EB}" dt="2025-03-22T05:35:21.052" v="4791"/>
          <ac:spMkLst>
            <pc:docMk/>
            <pc:sldMk cId="2744739282" sldId="2370"/>
            <ac:spMk id="83" creationId="{BC576398-C720-47D2-BEAA-8CC1A4876A6D}"/>
          </ac:spMkLst>
        </pc:spChg>
        <pc:grpChg chg="mod">
          <ac:chgData name="Rui Kang" userId="3842e24db60fbe64" providerId="LiveId" clId="{26584CEE-5B93-4F46-92A9-B2F7451358EB}" dt="2025-03-24T01:15:10.790" v="18682" actId="1076"/>
          <ac:grpSpMkLst>
            <pc:docMk/>
            <pc:sldMk cId="2744739282" sldId="2370"/>
            <ac:grpSpMk id="65" creationId="{2B3BED57-3095-8208-FC5A-6652366F221A}"/>
          </ac:grpSpMkLst>
        </pc:grpChg>
        <pc:grpChg chg="mod">
          <ac:chgData name="Rui Kang" userId="3842e24db60fbe64" providerId="LiveId" clId="{26584CEE-5B93-4F46-92A9-B2F7451358EB}" dt="2025-03-24T01:15:10.790" v="18682" actId="1076"/>
          <ac:grpSpMkLst>
            <pc:docMk/>
            <pc:sldMk cId="2744739282" sldId="2370"/>
            <ac:grpSpMk id="71" creationId="{653F93FC-0443-B39F-84B8-AAB97ED44FCC}"/>
          </ac:grpSpMkLst>
        </pc:grpChg>
        <pc:grpChg chg="del mod">
          <ac:chgData name="Rui Kang" userId="3842e24db60fbe64" providerId="LiveId" clId="{26584CEE-5B93-4F46-92A9-B2F7451358EB}" dt="2025-03-23T03:36:11.186" v="12242" actId="478"/>
          <ac:grpSpMkLst>
            <pc:docMk/>
            <pc:sldMk cId="2744739282" sldId="2370"/>
            <ac:grpSpMk id="85" creationId="{C3ECAF6B-152E-D8D6-C7DA-7BE381BEADA9}"/>
          </ac:grpSpMkLst>
        </pc:grpChg>
        <pc:picChg chg="add del mod">
          <ac:chgData name="Rui Kang" userId="3842e24db60fbe64" providerId="LiveId" clId="{26584CEE-5B93-4F46-92A9-B2F7451358EB}" dt="2025-03-23T03:35:56.926" v="12235" actId="478"/>
          <ac:picMkLst>
            <pc:docMk/>
            <pc:sldMk cId="2744739282" sldId="2370"/>
            <ac:picMk id="4" creationId="{9BAD9249-B584-93C4-A8DF-EAD8A4957109}"/>
          </ac:picMkLst>
        </pc:picChg>
        <pc:picChg chg="add mod">
          <ac:chgData name="Rui Kang" userId="3842e24db60fbe64" providerId="LiveId" clId="{26584CEE-5B93-4F46-92A9-B2F7451358EB}" dt="2025-03-23T03:36:00.923" v="12236" actId="1076"/>
          <ac:picMkLst>
            <pc:docMk/>
            <pc:sldMk cId="2744739282" sldId="2370"/>
            <ac:picMk id="6" creationId="{CB1E00F6-5F53-BD82-775D-A58F2CDFDE34}"/>
          </ac:picMkLst>
        </pc:picChg>
        <pc:picChg chg="add mod">
          <ac:chgData name="Rui Kang" userId="3842e24db60fbe64" providerId="LiveId" clId="{26584CEE-5B93-4F46-92A9-B2F7451358EB}" dt="2025-03-24T01:15:10.790" v="18682" actId="1076"/>
          <ac:picMkLst>
            <pc:docMk/>
            <pc:sldMk cId="2744739282" sldId="2370"/>
            <ac:picMk id="9" creationId="{C0CEA170-B19C-E06A-698F-33C0FECDEBEF}"/>
          </ac:picMkLst>
        </pc:picChg>
      </pc:sldChg>
      <pc:sldChg chg="addSp delSp modSp add mod">
        <pc:chgData name="Rui Kang" userId="3842e24db60fbe64" providerId="LiveId" clId="{26584CEE-5B93-4F46-92A9-B2F7451358EB}" dt="2025-03-24T04:19:40.396" v="19361" actId="20577"/>
        <pc:sldMkLst>
          <pc:docMk/>
          <pc:sldMk cId="2808690781" sldId="2371"/>
        </pc:sldMkLst>
        <pc:spChg chg="add mod">
          <ac:chgData name="Rui Kang" userId="3842e24db60fbe64" providerId="LiveId" clId="{26584CEE-5B93-4F46-92A9-B2F7451358EB}" dt="2025-03-23T03:39:14.591" v="12352" actId="20577"/>
          <ac:spMkLst>
            <pc:docMk/>
            <pc:sldMk cId="2808690781" sldId="2371"/>
            <ac:spMk id="3" creationId="{8DB608CF-2B24-B5F6-DEC0-AEA91EE5A5C5}"/>
          </ac:spMkLst>
        </pc:spChg>
        <pc:spChg chg="add mod">
          <ac:chgData name="Rui Kang" userId="3842e24db60fbe64" providerId="LiveId" clId="{26584CEE-5B93-4F46-92A9-B2F7451358EB}" dt="2025-03-24T04:19:40.396" v="19361" actId="20577"/>
          <ac:spMkLst>
            <pc:docMk/>
            <pc:sldMk cId="2808690781" sldId="2371"/>
            <ac:spMk id="6" creationId="{F5E700FA-154E-7050-EB7D-9B23A121EABB}"/>
          </ac:spMkLst>
        </pc:spChg>
        <pc:spChg chg="add mod">
          <ac:chgData name="Rui Kang" userId="3842e24db60fbe64" providerId="LiveId" clId="{26584CEE-5B93-4F46-92A9-B2F7451358EB}" dt="2025-03-23T03:42:51.124" v="12805" actId="1076"/>
          <ac:spMkLst>
            <pc:docMk/>
            <pc:sldMk cId="2808690781" sldId="2371"/>
            <ac:spMk id="7" creationId="{8413E486-C6F9-595C-E2F7-27CB2C9FBDB5}"/>
          </ac:spMkLst>
        </pc:spChg>
        <pc:spChg chg="add mod">
          <ac:chgData name="Rui Kang" userId="3842e24db60fbe64" providerId="LiveId" clId="{26584CEE-5B93-4F46-92A9-B2F7451358EB}" dt="2025-03-23T03:43:10.473" v="12814" actId="1076"/>
          <ac:spMkLst>
            <pc:docMk/>
            <pc:sldMk cId="2808690781" sldId="2371"/>
            <ac:spMk id="9" creationId="{17225F6F-73E9-5DA1-3146-8E8AB49B6E17}"/>
          </ac:spMkLst>
        </pc:spChg>
        <pc:picChg chg="add mod">
          <ac:chgData name="Rui Kang" userId="3842e24db60fbe64" providerId="LiveId" clId="{26584CEE-5B93-4F46-92A9-B2F7451358EB}" dt="2025-03-23T03:38:41.975" v="12297" actId="1076"/>
          <ac:picMkLst>
            <pc:docMk/>
            <pc:sldMk cId="2808690781" sldId="2371"/>
            <ac:picMk id="2" creationId="{CBBD2E57-9B0C-AE63-0BDC-766C903371F0}"/>
          </ac:picMkLst>
        </pc:picChg>
        <pc:picChg chg="add mod">
          <ac:chgData name="Rui Kang" userId="3842e24db60fbe64" providerId="LiveId" clId="{26584CEE-5B93-4F46-92A9-B2F7451358EB}" dt="2025-03-23T03:39:17.601" v="12353" actId="1076"/>
          <ac:picMkLst>
            <pc:docMk/>
            <pc:sldMk cId="2808690781" sldId="2371"/>
            <ac:picMk id="4" creationId="{750BF0FB-52C7-EBD2-0AE9-7BB5521852D9}"/>
          </ac:picMkLst>
        </pc:picChg>
      </pc:sldChg>
      <pc:sldChg chg="addSp delSp modSp add mod">
        <pc:chgData name="Rui Kang" userId="3842e24db60fbe64" providerId="LiveId" clId="{26584CEE-5B93-4F46-92A9-B2F7451358EB}" dt="2025-03-24T01:15:52.522" v="18687" actId="20577"/>
        <pc:sldMkLst>
          <pc:docMk/>
          <pc:sldMk cId="4030184620" sldId="2372"/>
        </pc:sldMkLst>
        <pc:spChg chg="add mod">
          <ac:chgData name="Rui Kang" userId="3842e24db60fbe64" providerId="LiveId" clId="{26584CEE-5B93-4F46-92A9-B2F7451358EB}" dt="2025-03-24T01:15:52.522" v="18687" actId="20577"/>
          <ac:spMkLst>
            <pc:docMk/>
            <pc:sldMk cId="4030184620" sldId="2372"/>
            <ac:spMk id="2" creationId="{F3BE6D0E-FC7D-71EA-E4E3-2FA414A751C4}"/>
          </ac:spMkLst>
        </pc:spChg>
        <pc:spChg chg="del mod">
          <ac:chgData name="Rui Kang" userId="3842e24db60fbe64" providerId="LiveId" clId="{26584CEE-5B93-4F46-92A9-B2F7451358EB}" dt="2025-03-23T03:43:58.657" v="12821" actId="478"/>
          <ac:spMkLst>
            <pc:docMk/>
            <pc:sldMk cId="4030184620" sldId="2372"/>
            <ac:spMk id="3" creationId="{E9EB606D-9316-010D-5939-11DDF93A69B3}"/>
          </ac:spMkLst>
        </pc:spChg>
        <pc:spChg chg="mod">
          <ac:chgData name="Rui Kang" userId="3842e24db60fbe64" providerId="LiveId" clId="{26584CEE-5B93-4F46-92A9-B2F7451358EB}" dt="2025-03-23T03:48:41.012" v="12894" actId="1076"/>
          <ac:spMkLst>
            <pc:docMk/>
            <pc:sldMk cId="4030184620" sldId="2372"/>
            <ac:spMk id="7" creationId="{E213F46F-91E6-07BC-011E-1EB2E3585E2C}"/>
          </ac:spMkLst>
        </pc:spChg>
        <pc:spChg chg="mod">
          <ac:chgData name="Rui Kang" userId="3842e24db60fbe64" providerId="LiveId" clId="{26584CEE-5B93-4F46-92A9-B2F7451358EB}" dt="2025-03-23T03:48:41.012" v="12894" actId="1076"/>
          <ac:spMkLst>
            <pc:docMk/>
            <pc:sldMk cId="4030184620" sldId="2372"/>
            <ac:spMk id="9" creationId="{52A22593-45C0-E2EA-46A6-95661020DAB2}"/>
          </ac:spMkLst>
        </pc:spChg>
        <pc:spChg chg="mod">
          <ac:chgData name="Rui Kang" userId="3842e24db60fbe64" providerId="LiveId" clId="{26584CEE-5B93-4F46-92A9-B2F7451358EB}" dt="2025-03-23T03:48:41.012" v="12894" actId="1076"/>
          <ac:spMkLst>
            <pc:docMk/>
            <pc:sldMk cId="4030184620" sldId="2372"/>
            <ac:spMk id="10" creationId="{9469A216-A5B4-68D0-1E2E-AED3A32C9960}"/>
          </ac:spMkLst>
        </pc:spChg>
        <pc:spChg chg="mod">
          <ac:chgData name="Rui Kang" userId="3842e24db60fbe64" providerId="LiveId" clId="{26584CEE-5B93-4F46-92A9-B2F7451358EB}" dt="2025-03-23T03:48:41.012" v="12894" actId="1076"/>
          <ac:spMkLst>
            <pc:docMk/>
            <pc:sldMk cId="4030184620" sldId="2372"/>
            <ac:spMk id="13" creationId="{0368C3C6-79B9-5DB1-0406-3B658638C216}"/>
          </ac:spMkLst>
        </pc:spChg>
        <pc:spChg chg="mod">
          <ac:chgData name="Rui Kang" userId="3842e24db60fbe64" providerId="LiveId" clId="{26584CEE-5B93-4F46-92A9-B2F7451358EB}" dt="2025-03-23T03:48:41.012" v="12894" actId="1076"/>
          <ac:spMkLst>
            <pc:docMk/>
            <pc:sldMk cId="4030184620" sldId="2372"/>
            <ac:spMk id="14" creationId="{29AEF76D-F3EA-8F0F-5090-B570471883A9}"/>
          </ac:spMkLst>
        </pc:spChg>
        <pc:spChg chg="mod">
          <ac:chgData name="Rui Kang" userId="3842e24db60fbe64" providerId="LiveId" clId="{26584CEE-5B93-4F46-92A9-B2F7451358EB}" dt="2025-03-23T03:48:41.012" v="12894" actId="1076"/>
          <ac:spMkLst>
            <pc:docMk/>
            <pc:sldMk cId="4030184620" sldId="2372"/>
            <ac:spMk id="15" creationId="{4770BD26-EDDE-C38F-550E-420879D589D1}"/>
          </ac:spMkLst>
        </pc:spChg>
        <pc:spChg chg="mod">
          <ac:chgData name="Rui Kang" userId="3842e24db60fbe64" providerId="LiveId" clId="{26584CEE-5B93-4F46-92A9-B2F7451358EB}" dt="2025-03-23T03:48:55.115" v="12898" actId="1076"/>
          <ac:spMkLst>
            <pc:docMk/>
            <pc:sldMk cId="4030184620" sldId="2372"/>
            <ac:spMk id="16" creationId="{E64F0289-C591-190E-A45A-61E57568002B}"/>
          </ac:spMkLst>
        </pc:spChg>
        <pc:spChg chg="mod">
          <ac:chgData name="Rui Kang" userId="3842e24db60fbe64" providerId="LiveId" clId="{26584CEE-5B93-4F46-92A9-B2F7451358EB}" dt="2025-03-23T03:43:55.733" v="12820" actId="1076"/>
          <ac:spMkLst>
            <pc:docMk/>
            <pc:sldMk cId="4030184620" sldId="2372"/>
            <ac:spMk id="26" creationId="{A9DBAC35-ACF4-549A-F467-3117E5807201}"/>
          </ac:spMkLst>
        </pc:spChg>
        <pc:spChg chg="mod">
          <ac:chgData name="Rui Kang" userId="3842e24db60fbe64" providerId="LiveId" clId="{26584CEE-5B93-4F46-92A9-B2F7451358EB}" dt="2025-03-23T03:43:55.733" v="12820" actId="1076"/>
          <ac:spMkLst>
            <pc:docMk/>
            <pc:sldMk cId="4030184620" sldId="2372"/>
            <ac:spMk id="27" creationId="{343FF7BF-493D-CB58-A2A1-E6F60053EF27}"/>
          </ac:spMkLst>
        </pc:spChg>
        <pc:spChg chg="mod">
          <ac:chgData name="Rui Kang" userId="3842e24db60fbe64" providerId="LiveId" clId="{26584CEE-5B93-4F46-92A9-B2F7451358EB}" dt="2025-03-23T03:43:55.733" v="12820" actId="1076"/>
          <ac:spMkLst>
            <pc:docMk/>
            <pc:sldMk cId="4030184620" sldId="2372"/>
            <ac:spMk id="28" creationId="{78594D1F-2D26-A93E-28AE-BCB82BF6B164}"/>
          </ac:spMkLst>
        </pc:spChg>
        <pc:spChg chg="mod">
          <ac:chgData name="Rui Kang" userId="3842e24db60fbe64" providerId="LiveId" clId="{26584CEE-5B93-4F46-92A9-B2F7451358EB}" dt="2025-03-23T03:43:55.733" v="12820" actId="1076"/>
          <ac:spMkLst>
            <pc:docMk/>
            <pc:sldMk cId="4030184620" sldId="2372"/>
            <ac:spMk id="29" creationId="{530595DA-1A02-E6D4-8743-CD8771763CF8}"/>
          </ac:spMkLst>
        </pc:spChg>
        <pc:spChg chg="mod">
          <ac:chgData name="Rui Kang" userId="3842e24db60fbe64" providerId="LiveId" clId="{26584CEE-5B93-4F46-92A9-B2F7451358EB}" dt="2025-03-23T03:43:55.733" v="12820" actId="1076"/>
          <ac:spMkLst>
            <pc:docMk/>
            <pc:sldMk cId="4030184620" sldId="2372"/>
            <ac:spMk id="31" creationId="{58E4DC75-32CB-DA42-7E9E-F6899CEC6D86}"/>
          </ac:spMkLst>
        </pc:spChg>
        <pc:spChg chg="mod">
          <ac:chgData name="Rui Kang" userId="3842e24db60fbe64" providerId="LiveId" clId="{26584CEE-5B93-4F46-92A9-B2F7451358EB}" dt="2025-03-23T03:43:55.733" v="12820" actId="1076"/>
          <ac:spMkLst>
            <pc:docMk/>
            <pc:sldMk cId="4030184620" sldId="2372"/>
            <ac:spMk id="33" creationId="{85E16B37-C57E-99AC-150C-1C8E6D602AC6}"/>
          </ac:spMkLst>
        </pc:spChg>
        <pc:grpChg chg="add mod">
          <ac:chgData name="Rui Kang" userId="3842e24db60fbe64" providerId="LiveId" clId="{26584CEE-5B93-4F46-92A9-B2F7451358EB}" dt="2025-03-23T03:48:34.638" v="12893" actId="1076"/>
          <ac:grpSpMkLst>
            <pc:docMk/>
            <pc:sldMk cId="4030184620" sldId="2372"/>
            <ac:grpSpMk id="6" creationId="{CC0E2CEB-3CC6-67CD-9322-0A68D76755E1}"/>
          </ac:grpSpMkLst>
        </pc:grpChg>
        <pc:picChg chg="add mod">
          <ac:chgData name="Rui Kang" userId="3842e24db60fbe64" providerId="LiveId" clId="{26584CEE-5B93-4F46-92A9-B2F7451358EB}" dt="2025-03-23T03:49:01.431" v="12901" actId="1076"/>
          <ac:picMkLst>
            <pc:docMk/>
            <pc:sldMk cId="4030184620" sldId="2372"/>
            <ac:picMk id="4" creationId="{FA185EBC-288D-AA44-2CEB-98FA65A4B64D}"/>
          </ac:picMkLst>
        </pc:picChg>
        <pc:picChg chg="mod">
          <ac:chgData name="Rui Kang" userId="3842e24db60fbe64" providerId="LiveId" clId="{26584CEE-5B93-4F46-92A9-B2F7451358EB}" dt="2025-03-23T03:48:19.217" v="12891" actId="14100"/>
          <ac:picMkLst>
            <pc:docMk/>
            <pc:sldMk cId="4030184620" sldId="2372"/>
            <ac:picMk id="22" creationId="{00285464-698C-6BC6-F275-8D25613A43EF}"/>
          </ac:picMkLst>
        </pc:picChg>
        <pc:cxnChg chg="mod">
          <ac:chgData name="Rui Kang" userId="3842e24db60fbe64" providerId="LiveId" clId="{26584CEE-5B93-4F46-92A9-B2F7451358EB}" dt="2025-03-23T03:43:55.733" v="12820" actId="1076"/>
          <ac:cxnSpMkLst>
            <pc:docMk/>
            <pc:sldMk cId="4030184620" sldId="2372"/>
            <ac:cxnSpMk id="23" creationId="{E33B0104-576A-3845-3204-F7283C42AD33}"/>
          </ac:cxnSpMkLst>
        </pc:cxnChg>
        <pc:cxnChg chg="mod">
          <ac:chgData name="Rui Kang" userId="3842e24db60fbe64" providerId="LiveId" clId="{26584CEE-5B93-4F46-92A9-B2F7451358EB}" dt="2025-03-23T03:43:55.733" v="12820" actId="1076"/>
          <ac:cxnSpMkLst>
            <pc:docMk/>
            <pc:sldMk cId="4030184620" sldId="2372"/>
            <ac:cxnSpMk id="25" creationId="{816D0A07-5FE2-3E42-CD29-5E598EBABF97}"/>
          </ac:cxnSpMkLst>
        </pc:cxnChg>
        <pc:cxnChg chg="mod">
          <ac:chgData name="Rui Kang" userId="3842e24db60fbe64" providerId="LiveId" clId="{26584CEE-5B93-4F46-92A9-B2F7451358EB}" dt="2025-03-23T03:43:55.733" v="12820" actId="1076"/>
          <ac:cxnSpMkLst>
            <pc:docMk/>
            <pc:sldMk cId="4030184620" sldId="2372"/>
            <ac:cxnSpMk id="32" creationId="{2EA4D801-610E-314F-D80D-63E4B065EE3A}"/>
          </ac:cxnSpMkLst>
        </pc:cxnChg>
      </pc:sldChg>
      <pc:sldChg chg="addSp delSp modSp add mod">
        <pc:chgData name="Rui Kang" userId="3842e24db60fbe64" providerId="LiveId" clId="{26584CEE-5B93-4F46-92A9-B2F7451358EB}" dt="2025-03-24T04:21:00.247" v="19364" actId="1076"/>
        <pc:sldMkLst>
          <pc:docMk/>
          <pc:sldMk cId="3458860242" sldId="2373"/>
        </pc:sldMkLst>
        <pc:spChg chg="add mod">
          <ac:chgData name="Rui Kang" userId="3842e24db60fbe64" providerId="LiveId" clId="{26584CEE-5B93-4F46-92A9-B2F7451358EB}" dt="2025-03-23T03:50:38.302" v="12942" actId="20577"/>
          <ac:spMkLst>
            <pc:docMk/>
            <pc:sldMk cId="3458860242" sldId="2373"/>
            <ac:spMk id="2" creationId="{6E3FD7EE-3E75-8A50-ABDA-DAE2CFA9995C}"/>
          </ac:spMkLst>
        </pc:spChg>
        <pc:spChg chg="add mod">
          <ac:chgData name="Rui Kang" userId="3842e24db60fbe64" providerId="LiveId" clId="{26584CEE-5B93-4F46-92A9-B2F7451358EB}" dt="2025-03-24T01:16:01.177" v="18689" actId="14100"/>
          <ac:spMkLst>
            <pc:docMk/>
            <pc:sldMk cId="3458860242" sldId="2373"/>
            <ac:spMk id="10" creationId="{E46CDF3F-02F4-4185-9150-BB8089125637}"/>
          </ac:spMkLst>
        </pc:spChg>
        <pc:graphicFrameChg chg="add mod">
          <ac:chgData name="Rui Kang" userId="3842e24db60fbe64" providerId="LiveId" clId="{26584CEE-5B93-4F46-92A9-B2F7451358EB}" dt="2025-03-23T03:51:17.596" v="12952" actId="1076"/>
          <ac:graphicFrameMkLst>
            <pc:docMk/>
            <pc:sldMk cId="3458860242" sldId="2373"/>
            <ac:graphicFrameMk id="13" creationId="{D057DF2E-0F81-0D82-F00D-053C7004E570}"/>
          </ac:graphicFrameMkLst>
        </pc:graphicFrameChg>
        <pc:picChg chg="add mod">
          <ac:chgData name="Rui Kang" userId="3842e24db60fbe64" providerId="LiveId" clId="{26584CEE-5B93-4F46-92A9-B2F7451358EB}" dt="2025-03-23T03:51:15.536" v="12951" actId="1076"/>
          <ac:picMkLst>
            <pc:docMk/>
            <pc:sldMk cId="3458860242" sldId="2373"/>
            <ac:picMk id="14" creationId="{D44D2171-10FB-6B05-B26D-427F54126F6E}"/>
          </ac:picMkLst>
        </pc:picChg>
        <pc:picChg chg="add mod">
          <ac:chgData name="Rui Kang" userId="3842e24db60fbe64" providerId="LiveId" clId="{26584CEE-5B93-4F46-92A9-B2F7451358EB}" dt="2025-03-24T04:21:00.247" v="19364" actId="1076"/>
          <ac:picMkLst>
            <pc:docMk/>
            <pc:sldMk cId="3458860242" sldId="2373"/>
            <ac:picMk id="15" creationId="{2E667460-70E0-F8C9-7475-723CD8F26A3D}"/>
          </ac:picMkLst>
        </pc:picChg>
        <pc:picChg chg="add mod">
          <ac:chgData name="Rui Kang" userId="3842e24db60fbe64" providerId="LiveId" clId="{26584CEE-5B93-4F46-92A9-B2F7451358EB}" dt="2025-03-23T03:51:19.223" v="12953" actId="1076"/>
          <ac:picMkLst>
            <pc:docMk/>
            <pc:sldMk cId="3458860242" sldId="2373"/>
            <ac:picMk id="16" creationId="{42B938D0-C425-2771-E16E-31E00C862561}"/>
          </ac:picMkLst>
        </pc:picChg>
      </pc:sldChg>
      <pc:sldChg chg="new del">
        <pc:chgData name="Rui Kang" userId="3842e24db60fbe64" providerId="LiveId" clId="{26584CEE-5B93-4F46-92A9-B2F7451358EB}" dt="2025-03-22T05:45:45.550" v="4935" actId="47"/>
        <pc:sldMkLst>
          <pc:docMk/>
          <pc:sldMk cId="1335819137" sldId="2374"/>
        </pc:sldMkLst>
      </pc:sldChg>
      <pc:sldChg chg="addSp delSp modSp add mod">
        <pc:chgData name="Rui Kang" userId="3842e24db60fbe64" providerId="LiveId" clId="{26584CEE-5B93-4F46-92A9-B2F7451358EB}" dt="2025-03-23T03:57:39.038" v="13074" actId="14100"/>
        <pc:sldMkLst>
          <pc:docMk/>
          <pc:sldMk cId="1724122689" sldId="2374"/>
        </pc:sldMkLst>
        <pc:spChg chg="add mod">
          <ac:chgData name="Rui Kang" userId="3842e24db60fbe64" providerId="LiveId" clId="{26584CEE-5B93-4F46-92A9-B2F7451358EB}" dt="2025-03-23T03:57:25.892" v="13070" actId="1076"/>
          <ac:spMkLst>
            <pc:docMk/>
            <pc:sldMk cId="1724122689" sldId="2374"/>
            <ac:spMk id="2" creationId="{1F62E95F-F6CE-4C83-FD6D-450330515A6F}"/>
          </ac:spMkLst>
        </pc:spChg>
        <pc:spChg chg="add del mod">
          <ac:chgData name="Rui Kang" userId="3842e24db60fbe64" providerId="LiveId" clId="{26584CEE-5B93-4F46-92A9-B2F7451358EB}" dt="2025-03-23T03:57:23.719" v="13069" actId="478"/>
          <ac:spMkLst>
            <pc:docMk/>
            <pc:sldMk cId="1724122689" sldId="2374"/>
            <ac:spMk id="3" creationId="{C85FE8E1-DC50-AAA1-69C3-C6761B25B046}"/>
          </ac:spMkLst>
        </pc:spChg>
        <pc:spChg chg="mod">
          <ac:chgData name="Rui Kang" userId="3842e24db60fbe64" providerId="LiveId" clId="{26584CEE-5B93-4F46-92A9-B2F7451358EB}" dt="2025-03-22T05:45:58.146" v="4941"/>
          <ac:spMkLst>
            <pc:docMk/>
            <pc:sldMk cId="1724122689" sldId="2374"/>
            <ac:spMk id="7" creationId="{F1C5CDEE-2B2B-15F8-A37F-B0B802895DAE}"/>
          </ac:spMkLst>
        </pc:spChg>
        <pc:spChg chg="add mod">
          <ac:chgData name="Rui Kang" userId="3842e24db60fbe64" providerId="LiveId" clId="{26584CEE-5B93-4F46-92A9-B2F7451358EB}" dt="2025-03-23T03:57:36.235" v="13073" actId="1076"/>
          <ac:spMkLst>
            <pc:docMk/>
            <pc:sldMk cId="1724122689" sldId="2374"/>
            <ac:spMk id="9" creationId="{3892FBA3-1D73-5637-1E95-5364CA15C83F}"/>
          </ac:spMkLst>
        </pc:spChg>
        <pc:spChg chg="add mod">
          <ac:chgData name="Rui Kang" userId="3842e24db60fbe64" providerId="LiveId" clId="{26584CEE-5B93-4F46-92A9-B2F7451358EB}" dt="2025-03-23T03:57:36.235" v="13073" actId="1076"/>
          <ac:spMkLst>
            <pc:docMk/>
            <pc:sldMk cId="1724122689" sldId="2374"/>
            <ac:spMk id="10" creationId="{513FAE1C-B729-A056-EFDB-821EBFB3A040}"/>
          </ac:spMkLst>
        </pc:spChg>
        <pc:spChg chg="add mod">
          <ac:chgData name="Rui Kang" userId="3842e24db60fbe64" providerId="LiveId" clId="{26584CEE-5B93-4F46-92A9-B2F7451358EB}" dt="2025-03-23T03:57:36.235" v="13073" actId="1076"/>
          <ac:spMkLst>
            <pc:docMk/>
            <pc:sldMk cId="1724122689" sldId="2374"/>
            <ac:spMk id="13" creationId="{59C5C362-013C-EE72-FA86-380FB6D7F3B3}"/>
          </ac:spMkLst>
        </pc:spChg>
        <pc:spChg chg="add mod">
          <ac:chgData name="Rui Kang" userId="3842e24db60fbe64" providerId="LiveId" clId="{26584CEE-5B93-4F46-92A9-B2F7451358EB}" dt="2025-03-23T03:57:36.235" v="13073" actId="1076"/>
          <ac:spMkLst>
            <pc:docMk/>
            <pc:sldMk cId="1724122689" sldId="2374"/>
            <ac:spMk id="14" creationId="{594E69EB-4B99-B8A1-4424-AF284A554578}"/>
          </ac:spMkLst>
        </pc:spChg>
        <pc:spChg chg="add mod">
          <ac:chgData name="Rui Kang" userId="3842e24db60fbe64" providerId="LiveId" clId="{26584CEE-5B93-4F46-92A9-B2F7451358EB}" dt="2025-03-23T03:57:39.038" v="13074" actId="14100"/>
          <ac:spMkLst>
            <pc:docMk/>
            <pc:sldMk cId="1724122689" sldId="2374"/>
            <ac:spMk id="15" creationId="{D8BFE534-FE0D-FC9E-5430-196ADC946584}"/>
          </ac:spMkLst>
        </pc:spChg>
        <pc:spChg chg="add mod">
          <ac:chgData name="Rui Kang" userId="3842e24db60fbe64" providerId="LiveId" clId="{26584CEE-5B93-4F46-92A9-B2F7451358EB}" dt="2025-03-23T03:57:32.174" v="13072" actId="1076"/>
          <ac:spMkLst>
            <pc:docMk/>
            <pc:sldMk cId="1724122689" sldId="2374"/>
            <ac:spMk id="16" creationId="{5D4B042A-57D4-A5BB-49FE-BFAC1D6D0130}"/>
          </ac:spMkLst>
        </pc:spChg>
        <pc:grpChg chg="add mod">
          <ac:chgData name="Rui Kang" userId="3842e24db60fbe64" providerId="LiveId" clId="{26584CEE-5B93-4F46-92A9-B2F7451358EB}" dt="2025-03-23T03:57:29.537" v="13071" actId="14100"/>
          <ac:grpSpMkLst>
            <pc:docMk/>
            <pc:sldMk cId="1724122689" sldId="2374"/>
            <ac:grpSpMk id="4" creationId="{8FD4C526-26ED-45E5-B687-09A835111D08}"/>
          </ac:grpSpMkLst>
        </pc:grpChg>
        <pc:picChg chg="mod">
          <ac:chgData name="Rui Kang" userId="3842e24db60fbe64" providerId="LiveId" clId="{26584CEE-5B93-4F46-92A9-B2F7451358EB}" dt="2025-03-22T05:45:58.146" v="4941"/>
          <ac:picMkLst>
            <pc:docMk/>
            <pc:sldMk cId="1724122689" sldId="2374"/>
            <ac:picMk id="6" creationId="{A04745EF-6247-1DE8-4843-7E9F9493B7EF}"/>
          </ac:picMkLst>
        </pc:picChg>
      </pc:sldChg>
      <pc:sldChg chg="addSp delSp modSp add mod">
        <pc:chgData name="Rui Kang" userId="3842e24db60fbe64" providerId="LiveId" clId="{26584CEE-5B93-4F46-92A9-B2F7451358EB}" dt="2025-03-24T01:24:02.916" v="18842" actId="1076"/>
        <pc:sldMkLst>
          <pc:docMk/>
          <pc:sldMk cId="12478103" sldId="2375"/>
        </pc:sldMkLst>
        <pc:spChg chg="add mod">
          <ac:chgData name="Rui Kang" userId="3842e24db60fbe64" providerId="LiveId" clId="{26584CEE-5B93-4F46-92A9-B2F7451358EB}" dt="2025-03-24T01:22:50.052" v="18789" actId="207"/>
          <ac:spMkLst>
            <pc:docMk/>
            <pc:sldMk cId="12478103" sldId="2375"/>
            <ac:spMk id="3" creationId="{D550B441-D4E0-E864-AED8-54286E39C82C}"/>
          </ac:spMkLst>
        </pc:spChg>
        <pc:spChg chg="add del mod">
          <ac:chgData name="Rui Kang" userId="3842e24db60fbe64" providerId="LiveId" clId="{26584CEE-5B93-4F46-92A9-B2F7451358EB}" dt="2025-03-23T03:57:48.916" v="13075" actId="478"/>
          <ac:spMkLst>
            <pc:docMk/>
            <pc:sldMk cId="12478103" sldId="2375"/>
            <ac:spMk id="9" creationId="{4F38EC74-4A23-AAFB-0F28-B9B50B843E57}"/>
          </ac:spMkLst>
        </pc:spChg>
        <pc:spChg chg="add mod">
          <ac:chgData name="Rui Kang" userId="3842e24db60fbe64" providerId="LiveId" clId="{26584CEE-5B93-4F46-92A9-B2F7451358EB}" dt="2025-03-24T01:24:02.916" v="18842" actId="1076"/>
          <ac:spMkLst>
            <pc:docMk/>
            <pc:sldMk cId="12478103" sldId="2375"/>
            <ac:spMk id="9" creationId="{70967B28-6707-D44C-F5C2-BE17895EC399}"/>
          </ac:spMkLst>
        </pc:spChg>
        <pc:picChg chg="add mod">
          <ac:chgData name="Rui Kang" userId="3842e24db60fbe64" providerId="LiveId" clId="{26584CEE-5B93-4F46-92A9-B2F7451358EB}" dt="2025-03-23T03:54:39.864" v="12984" actId="1076"/>
          <ac:picMkLst>
            <pc:docMk/>
            <pc:sldMk cId="12478103" sldId="2375"/>
            <ac:picMk id="2" creationId="{B1A46F20-6732-1385-3848-9A3DA8CA455A}"/>
          </ac:picMkLst>
        </pc:picChg>
        <pc:picChg chg="add mod">
          <ac:chgData name="Rui Kang" userId="3842e24db60fbe64" providerId="LiveId" clId="{26584CEE-5B93-4F46-92A9-B2F7451358EB}" dt="2025-03-24T01:22:56.190" v="18790" actId="1076"/>
          <ac:picMkLst>
            <pc:docMk/>
            <pc:sldMk cId="12478103" sldId="2375"/>
            <ac:picMk id="4" creationId="{BDA9E937-551A-FD08-3403-0873B2EC7A46}"/>
          </ac:picMkLst>
        </pc:picChg>
        <pc:picChg chg="add mod">
          <ac:chgData name="Rui Kang" userId="3842e24db60fbe64" providerId="LiveId" clId="{26584CEE-5B93-4F46-92A9-B2F7451358EB}" dt="2025-03-24T01:22:56.190" v="18790" actId="1076"/>
          <ac:picMkLst>
            <pc:docMk/>
            <pc:sldMk cId="12478103" sldId="2375"/>
            <ac:picMk id="6" creationId="{3E7AF2B7-ABCE-7A4A-D1CF-E39B2C074785}"/>
          </ac:picMkLst>
        </pc:picChg>
        <pc:picChg chg="add mod">
          <ac:chgData name="Rui Kang" userId="3842e24db60fbe64" providerId="LiveId" clId="{26584CEE-5B93-4F46-92A9-B2F7451358EB}" dt="2025-03-23T03:54:37.722" v="12983" actId="1076"/>
          <ac:picMkLst>
            <pc:docMk/>
            <pc:sldMk cId="12478103" sldId="2375"/>
            <ac:picMk id="7" creationId="{E6BABF57-8C5F-88E6-DC81-842D79497FAE}"/>
          </ac:picMkLst>
        </pc:picChg>
      </pc:sldChg>
      <pc:sldChg chg="addSp modSp add">
        <pc:chgData name="Rui Kang" userId="3842e24db60fbe64" providerId="LiveId" clId="{26584CEE-5B93-4F46-92A9-B2F7451358EB}" dt="2025-03-22T05:46:15.770" v="4943"/>
        <pc:sldMkLst>
          <pc:docMk/>
          <pc:sldMk cId="2739479176" sldId="2376"/>
        </pc:sldMkLst>
        <pc:spChg chg="add mod">
          <ac:chgData name="Rui Kang" userId="3842e24db60fbe64" providerId="LiveId" clId="{26584CEE-5B93-4F46-92A9-B2F7451358EB}" dt="2025-03-22T05:46:15.770" v="4943"/>
          <ac:spMkLst>
            <pc:docMk/>
            <pc:sldMk cId="2739479176" sldId="2376"/>
            <ac:spMk id="2" creationId="{98C4493B-A90F-E798-DF25-68ADCBB56290}"/>
          </ac:spMkLst>
        </pc:spChg>
        <pc:spChg chg="add mod">
          <ac:chgData name="Rui Kang" userId="3842e24db60fbe64" providerId="LiveId" clId="{26584CEE-5B93-4F46-92A9-B2F7451358EB}" dt="2025-03-22T05:46:15.770" v="4943"/>
          <ac:spMkLst>
            <pc:docMk/>
            <pc:sldMk cId="2739479176" sldId="2376"/>
            <ac:spMk id="3" creationId="{D0056120-8821-073C-5C9F-13590F0E6215}"/>
          </ac:spMkLst>
        </pc:spChg>
        <pc:spChg chg="add mod">
          <ac:chgData name="Rui Kang" userId="3842e24db60fbe64" providerId="LiveId" clId="{26584CEE-5B93-4F46-92A9-B2F7451358EB}" dt="2025-03-22T05:46:15.770" v="4943"/>
          <ac:spMkLst>
            <pc:docMk/>
            <pc:sldMk cId="2739479176" sldId="2376"/>
            <ac:spMk id="4" creationId="{D45DD797-8484-A201-306D-FE96ACB398DE}"/>
          </ac:spMkLst>
        </pc:spChg>
        <pc:spChg chg="add mod">
          <ac:chgData name="Rui Kang" userId="3842e24db60fbe64" providerId="LiveId" clId="{26584CEE-5B93-4F46-92A9-B2F7451358EB}" dt="2025-03-22T05:46:15.770" v="4943"/>
          <ac:spMkLst>
            <pc:docMk/>
            <pc:sldMk cId="2739479176" sldId="2376"/>
            <ac:spMk id="6" creationId="{7D48C450-C1AA-95E9-5556-A726E16FAA80}"/>
          </ac:spMkLst>
        </pc:spChg>
        <pc:spChg chg="add mod">
          <ac:chgData name="Rui Kang" userId="3842e24db60fbe64" providerId="LiveId" clId="{26584CEE-5B93-4F46-92A9-B2F7451358EB}" dt="2025-03-22T05:46:15.770" v="4943"/>
          <ac:spMkLst>
            <pc:docMk/>
            <pc:sldMk cId="2739479176" sldId="2376"/>
            <ac:spMk id="9" creationId="{7594AE7B-8ED4-C0A1-6127-46C1E18D2BDA}"/>
          </ac:spMkLst>
        </pc:spChg>
        <pc:spChg chg="add mod">
          <ac:chgData name="Rui Kang" userId="3842e24db60fbe64" providerId="LiveId" clId="{26584CEE-5B93-4F46-92A9-B2F7451358EB}" dt="2025-03-22T05:46:15.770" v="4943"/>
          <ac:spMkLst>
            <pc:docMk/>
            <pc:sldMk cId="2739479176" sldId="2376"/>
            <ac:spMk id="10" creationId="{341FDCF6-F7D1-9956-5E75-64886610F7D3}"/>
          </ac:spMkLst>
        </pc:spChg>
        <pc:spChg chg="add mod">
          <ac:chgData name="Rui Kang" userId="3842e24db60fbe64" providerId="LiveId" clId="{26584CEE-5B93-4F46-92A9-B2F7451358EB}" dt="2025-03-22T05:46:15.770" v="4943"/>
          <ac:spMkLst>
            <pc:docMk/>
            <pc:sldMk cId="2739479176" sldId="2376"/>
            <ac:spMk id="13" creationId="{05CAB85E-5E74-76D2-EF64-EC59D1E16FB9}"/>
          </ac:spMkLst>
        </pc:spChg>
        <pc:spChg chg="add mod">
          <ac:chgData name="Rui Kang" userId="3842e24db60fbe64" providerId="LiveId" clId="{26584CEE-5B93-4F46-92A9-B2F7451358EB}" dt="2025-03-22T05:46:15.770" v="4943"/>
          <ac:spMkLst>
            <pc:docMk/>
            <pc:sldMk cId="2739479176" sldId="2376"/>
            <ac:spMk id="14" creationId="{C1825515-BDAA-9905-D380-A52762E782E1}"/>
          </ac:spMkLst>
        </pc:spChg>
        <pc:spChg chg="add mod">
          <ac:chgData name="Rui Kang" userId="3842e24db60fbe64" providerId="LiveId" clId="{26584CEE-5B93-4F46-92A9-B2F7451358EB}" dt="2025-03-22T05:46:15.770" v="4943"/>
          <ac:spMkLst>
            <pc:docMk/>
            <pc:sldMk cId="2739479176" sldId="2376"/>
            <ac:spMk id="15" creationId="{7CF3557A-BB74-A5A6-271C-F66B7F0CE8E5}"/>
          </ac:spMkLst>
        </pc:spChg>
        <pc:spChg chg="add mod">
          <ac:chgData name="Rui Kang" userId="3842e24db60fbe64" providerId="LiveId" clId="{26584CEE-5B93-4F46-92A9-B2F7451358EB}" dt="2025-03-22T05:46:15.770" v="4943"/>
          <ac:spMkLst>
            <pc:docMk/>
            <pc:sldMk cId="2739479176" sldId="2376"/>
            <ac:spMk id="17" creationId="{8586B73D-AC3D-C39E-B0D0-5CF872E8615F}"/>
          </ac:spMkLst>
        </pc:spChg>
      </pc:sldChg>
      <pc:sldChg chg="addSp modSp add">
        <pc:chgData name="Rui Kang" userId="3842e24db60fbe64" providerId="LiveId" clId="{26584CEE-5B93-4F46-92A9-B2F7451358EB}" dt="2025-03-22T05:46:31.581" v="4944"/>
        <pc:sldMkLst>
          <pc:docMk/>
          <pc:sldMk cId="2481985253" sldId="2377"/>
        </pc:sldMkLst>
        <pc:spChg chg="add mod">
          <ac:chgData name="Rui Kang" userId="3842e24db60fbe64" providerId="LiveId" clId="{26584CEE-5B93-4F46-92A9-B2F7451358EB}" dt="2025-03-22T05:46:31.581" v="4944"/>
          <ac:spMkLst>
            <pc:docMk/>
            <pc:sldMk cId="2481985253" sldId="2377"/>
            <ac:spMk id="3" creationId="{893AE79A-447F-F27B-B06F-57735872F08B}"/>
          </ac:spMkLst>
        </pc:spChg>
        <pc:spChg chg="add mod">
          <ac:chgData name="Rui Kang" userId="3842e24db60fbe64" providerId="LiveId" clId="{26584CEE-5B93-4F46-92A9-B2F7451358EB}" dt="2025-03-22T05:46:31.581" v="4944"/>
          <ac:spMkLst>
            <pc:docMk/>
            <pc:sldMk cId="2481985253" sldId="2377"/>
            <ac:spMk id="4" creationId="{2E25C091-48B4-9698-FE7B-2EBFF2738015}"/>
          </ac:spMkLst>
        </pc:spChg>
        <pc:spChg chg="add mod">
          <ac:chgData name="Rui Kang" userId="3842e24db60fbe64" providerId="LiveId" clId="{26584CEE-5B93-4F46-92A9-B2F7451358EB}" dt="2025-03-22T05:46:31.581" v="4944"/>
          <ac:spMkLst>
            <pc:docMk/>
            <pc:sldMk cId="2481985253" sldId="2377"/>
            <ac:spMk id="9" creationId="{A0CD64BD-5656-C093-34F0-50E8913D20C4}"/>
          </ac:spMkLst>
        </pc:spChg>
        <pc:picChg chg="add mod">
          <ac:chgData name="Rui Kang" userId="3842e24db60fbe64" providerId="LiveId" clId="{26584CEE-5B93-4F46-92A9-B2F7451358EB}" dt="2025-03-22T05:46:31.581" v="4944"/>
          <ac:picMkLst>
            <pc:docMk/>
            <pc:sldMk cId="2481985253" sldId="2377"/>
            <ac:picMk id="2" creationId="{436C6C25-17C8-1C6C-396A-3D5847C4FF50}"/>
          </ac:picMkLst>
        </pc:picChg>
        <pc:picChg chg="add mod">
          <ac:chgData name="Rui Kang" userId="3842e24db60fbe64" providerId="LiveId" clId="{26584CEE-5B93-4F46-92A9-B2F7451358EB}" dt="2025-03-22T05:46:31.581" v="4944"/>
          <ac:picMkLst>
            <pc:docMk/>
            <pc:sldMk cId="2481985253" sldId="2377"/>
            <ac:picMk id="6" creationId="{E35F0464-6618-B3AE-E314-BC8FA4683EAD}"/>
          </ac:picMkLst>
        </pc:picChg>
        <pc:picChg chg="add mod">
          <ac:chgData name="Rui Kang" userId="3842e24db60fbe64" providerId="LiveId" clId="{26584CEE-5B93-4F46-92A9-B2F7451358EB}" dt="2025-03-22T05:46:31.581" v="4944"/>
          <ac:picMkLst>
            <pc:docMk/>
            <pc:sldMk cId="2481985253" sldId="2377"/>
            <ac:picMk id="7" creationId="{CFDFD14D-D25F-B507-5E8F-46A856838F50}"/>
          </ac:picMkLst>
        </pc:picChg>
      </pc:sldChg>
      <pc:sldChg chg="addSp delSp modSp add mod ord">
        <pc:chgData name="Rui Kang" userId="3842e24db60fbe64" providerId="LiveId" clId="{26584CEE-5B93-4F46-92A9-B2F7451358EB}" dt="2025-03-23T04:07:39.504" v="13558" actId="1076"/>
        <pc:sldMkLst>
          <pc:docMk/>
          <pc:sldMk cId="1882481542" sldId="2378"/>
        </pc:sldMkLst>
        <pc:spChg chg="add mod">
          <ac:chgData name="Rui Kang" userId="3842e24db60fbe64" providerId="LiveId" clId="{26584CEE-5B93-4F46-92A9-B2F7451358EB}" dt="2025-03-23T04:07:35.248" v="13557" actId="1076"/>
          <ac:spMkLst>
            <pc:docMk/>
            <pc:sldMk cId="1882481542" sldId="2378"/>
            <ac:spMk id="2" creationId="{5D0C024A-F7B1-06F8-A91B-76021C1680CA}"/>
          </ac:spMkLst>
        </pc:spChg>
        <pc:spChg chg="add del mod">
          <ac:chgData name="Rui Kang" userId="3842e24db60fbe64" providerId="LiveId" clId="{26584CEE-5B93-4F46-92A9-B2F7451358EB}" dt="2025-03-23T04:04:21.679" v="13415" actId="478"/>
          <ac:spMkLst>
            <pc:docMk/>
            <pc:sldMk cId="1882481542" sldId="2378"/>
            <ac:spMk id="3" creationId="{2F447618-6EF7-F365-213A-914F31701DFA}"/>
          </ac:spMkLst>
        </pc:spChg>
        <pc:spChg chg="add mod">
          <ac:chgData name="Rui Kang" userId="3842e24db60fbe64" providerId="LiveId" clId="{26584CEE-5B93-4F46-92A9-B2F7451358EB}" dt="2025-03-23T04:05:23.801" v="13497" actId="1076"/>
          <ac:spMkLst>
            <pc:docMk/>
            <pc:sldMk cId="1882481542" sldId="2378"/>
            <ac:spMk id="4" creationId="{172C834A-687A-4D21-E068-5C577C7F7A98}"/>
          </ac:spMkLst>
        </pc:spChg>
        <pc:spChg chg="add mod">
          <ac:chgData name="Rui Kang" userId="3842e24db60fbe64" providerId="LiveId" clId="{26584CEE-5B93-4F46-92A9-B2F7451358EB}" dt="2025-03-23T04:07:28.828" v="13556" actId="1076"/>
          <ac:spMkLst>
            <pc:docMk/>
            <pc:sldMk cId="1882481542" sldId="2378"/>
            <ac:spMk id="5" creationId="{88118C1A-9086-0EE6-525C-2A915CD072D5}"/>
          </ac:spMkLst>
        </pc:spChg>
        <pc:spChg chg="add mod">
          <ac:chgData name="Rui Kang" userId="3842e24db60fbe64" providerId="LiveId" clId="{26584CEE-5B93-4F46-92A9-B2F7451358EB}" dt="2025-03-23T04:04:14.394" v="13413" actId="1076"/>
          <ac:spMkLst>
            <pc:docMk/>
            <pc:sldMk cId="1882481542" sldId="2378"/>
            <ac:spMk id="17" creationId="{44664A37-9213-F2D4-78D4-4829D9849968}"/>
          </ac:spMkLst>
        </pc:spChg>
        <pc:spChg chg="add del mod">
          <ac:chgData name="Rui Kang" userId="3842e24db60fbe64" providerId="LiveId" clId="{26584CEE-5B93-4F46-92A9-B2F7451358EB}" dt="2025-03-23T04:05:22.099" v="13496" actId="478"/>
          <ac:spMkLst>
            <pc:docMk/>
            <pc:sldMk cId="1882481542" sldId="2378"/>
            <ac:spMk id="18" creationId="{9E942B69-4730-5671-D7F5-EF72BC429E20}"/>
          </ac:spMkLst>
        </pc:spChg>
        <pc:spChg chg="add del mod">
          <ac:chgData name="Rui Kang" userId="3842e24db60fbe64" providerId="LiveId" clId="{26584CEE-5B93-4F46-92A9-B2F7451358EB}" dt="2025-03-23T04:04:01.046" v="13409" actId="478"/>
          <ac:spMkLst>
            <pc:docMk/>
            <pc:sldMk cId="1882481542" sldId="2378"/>
            <ac:spMk id="19" creationId="{C0A2DAB5-8676-4AC9-76E8-5A437AF4EC15}"/>
          </ac:spMkLst>
        </pc:spChg>
        <pc:spChg chg="add mod">
          <ac:chgData name="Rui Kang" userId="3842e24db60fbe64" providerId="LiveId" clId="{26584CEE-5B93-4F46-92A9-B2F7451358EB}" dt="2025-03-23T04:05:34.563" v="13499" actId="1076"/>
          <ac:spMkLst>
            <pc:docMk/>
            <pc:sldMk cId="1882481542" sldId="2378"/>
            <ac:spMk id="20" creationId="{202E2ABF-5B10-C091-EB0D-B7AFC89830C9}"/>
          </ac:spMkLst>
        </pc:spChg>
        <pc:spChg chg="add del mod">
          <ac:chgData name="Rui Kang" userId="3842e24db60fbe64" providerId="LiveId" clId="{26584CEE-5B93-4F46-92A9-B2F7451358EB}" dt="2025-03-23T04:05:28.167" v="13498" actId="478"/>
          <ac:spMkLst>
            <pc:docMk/>
            <pc:sldMk cId="1882481542" sldId="2378"/>
            <ac:spMk id="21" creationId="{DA98A520-9EA5-1856-0C75-DCC9E1970326}"/>
          </ac:spMkLst>
        </pc:spChg>
        <pc:spChg chg="add del mod">
          <ac:chgData name="Rui Kang" userId="3842e24db60fbe64" providerId="LiveId" clId="{26584CEE-5B93-4F46-92A9-B2F7451358EB}" dt="2025-03-23T04:04:34.698" v="13418" actId="478"/>
          <ac:spMkLst>
            <pc:docMk/>
            <pc:sldMk cId="1882481542" sldId="2378"/>
            <ac:spMk id="22" creationId="{E6D45E5A-E2CB-E488-5255-EBE406CA7D7C}"/>
          </ac:spMkLst>
        </pc:spChg>
        <pc:picChg chg="add mod">
          <ac:chgData name="Rui Kang" userId="3842e24db60fbe64" providerId="LiveId" clId="{26584CEE-5B93-4F46-92A9-B2F7451358EB}" dt="2025-03-22T06:15:25.774" v="5082"/>
          <ac:picMkLst>
            <pc:docMk/>
            <pc:sldMk cId="1882481542" sldId="2378"/>
            <ac:picMk id="14" creationId="{9254E02D-7B7C-1013-8A01-3B4394FC5E5C}"/>
          </ac:picMkLst>
        </pc:picChg>
        <pc:picChg chg="add mod">
          <ac:chgData name="Rui Kang" userId="3842e24db60fbe64" providerId="LiveId" clId="{26584CEE-5B93-4F46-92A9-B2F7451358EB}" dt="2025-03-23T04:05:34.563" v="13499" actId="1076"/>
          <ac:picMkLst>
            <pc:docMk/>
            <pc:sldMk cId="1882481542" sldId="2378"/>
            <ac:picMk id="15" creationId="{E5304C93-4E32-E1D9-7AAE-56261563D67B}"/>
          </ac:picMkLst>
        </pc:picChg>
        <pc:picChg chg="add mod">
          <ac:chgData name="Rui Kang" userId="3842e24db60fbe64" providerId="LiveId" clId="{26584CEE-5B93-4F46-92A9-B2F7451358EB}" dt="2025-03-23T04:07:39.504" v="13558" actId="1076"/>
          <ac:picMkLst>
            <pc:docMk/>
            <pc:sldMk cId="1882481542" sldId="2378"/>
            <ac:picMk id="16" creationId="{68705781-6EA0-882D-B9A7-B7427960D33E}"/>
          </ac:picMkLst>
        </pc:picChg>
      </pc:sldChg>
      <pc:sldChg chg="addSp delSp modSp add mod ord">
        <pc:chgData name="Rui Kang" userId="3842e24db60fbe64" providerId="LiveId" clId="{26584CEE-5B93-4F46-92A9-B2F7451358EB}" dt="2025-03-23T06:52:37.028" v="15878" actId="14100"/>
        <pc:sldMkLst>
          <pc:docMk/>
          <pc:sldMk cId="742109127" sldId="2379"/>
        </pc:sldMkLst>
        <pc:spChg chg="mod">
          <ac:chgData name="Rui Kang" userId="3842e24db60fbe64" providerId="LiveId" clId="{26584CEE-5B93-4F46-92A9-B2F7451358EB}" dt="2025-03-23T06:25:53.317" v="15186" actId="20577"/>
          <ac:spMkLst>
            <pc:docMk/>
            <pc:sldMk cId="742109127" sldId="2379"/>
            <ac:spMk id="2" creationId="{D2ED2D87-9030-CF9F-7E19-A30DD72B1F53}"/>
          </ac:spMkLst>
        </pc:spChg>
        <pc:spChg chg="mod">
          <ac:chgData name="Rui Kang" userId="3842e24db60fbe64" providerId="LiveId" clId="{26584CEE-5B93-4F46-92A9-B2F7451358EB}" dt="2025-03-23T04:02:00.675" v="13276" actId="1076"/>
          <ac:spMkLst>
            <pc:docMk/>
            <pc:sldMk cId="742109127" sldId="2379"/>
            <ac:spMk id="9" creationId="{CC53CAEF-00F0-E3D5-6288-CFED3E00165D}"/>
          </ac:spMkLst>
        </pc:spChg>
        <pc:spChg chg="mod">
          <ac:chgData name="Rui Kang" userId="3842e24db60fbe64" providerId="LiveId" clId="{26584CEE-5B93-4F46-92A9-B2F7451358EB}" dt="2025-03-23T04:02:00.675" v="13276" actId="1076"/>
          <ac:spMkLst>
            <pc:docMk/>
            <pc:sldMk cId="742109127" sldId="2379"/>
            <ac:spMk id="15" creationId="{072FC687-908A-7D8D-7C0C-3FDBE4FEDB2A}"/>
          </ac:spMkLst>
        </pc:spChg>
        <pc:spChg chg="mod">
          <ac:chgData name="Rui Kang" userId="3842e24db60fbe64" providerId="LiveId" clId="{26584CEE-5B93-4F46-92A9-B2F7451358EB}" dt="2025-03-23T04:02:00.675" v="13276" actId="1076"/>
          <ac:spMkLst>
            <pc:docMk/>
            <pc:sldMk cId="742109127" sldId="2379"/>
            <ac:spMk id="21" creationId="{23BA6A06-AE89-F977-5FA4-CA771EBA8A15}"/>
          </ac:spMkLst>
        </pc:spChg>
        <pc:spChg chg="mod">
          <ac:chgData name="Rui Kang" userId="3842e24db60fbe64" providerId="LiveId" clId="{26584CEE-5B93-4F46-92A9-B2F7451358EB}" dt="2025-03-23T04:02:00.675" v="13276" actId="1076"/>
          <ac:spMkLst>
            <pc:docMk/>
            <pc:sldMk cId="742109127" sldId="2379"/>
            <ac:spMk id="22" creationId="{97ECDD0E-6A6B-BC20-5D07-604BB75E0385}"/>
          </ac:spMkLst>
        </pc:spChg>
        <pc:spChg chg="mod">
          <ac:chgData name="Rui Kang" userId="3842e24db60fbe64" providerId="LiveId" clId="{26584CEE-5B93-4F46-92A9-B2F7451358EB}" dt="2025-03-23T04:02:00.675" v="13276" actId="1076"/>
          <ac:spMkLst>
            <pc:docMk/>
            <pc:sldMk cId="742109127" sldId="2379"/>
            <ac:spMk id="24" creationId="{E6740DCD-7C24-39FC-9FD4-ABDDA8A4AC1F}"/>
          </ac:spMkLst>
        </pc:spChg>
        <pc:spChg chg="mod">
          <ac:chgData name="Rui Kang" userId="3842e24db60fbe64" providerId="LiveId" clId="{26584CEE-5B93-4F46-92A9-B2F7451358EB}" dt="2025-03-23T04:02:00.675" v="13276" actId="1076"/>
          <ac:spMkLst>
            <pc:docMk/>
            <pc:sldMk cId="742109127" sldId="2379"/>
            <ac:spMk id="26" creationId="{90D9E5C0-88F4-8596-A83A-50B337093B75}"/>
          </ac:spMkLst>
        </pc:spChg>
        <pc:spChg chg="mod">
          <ac:chgData name="Rui Kang" userId="3842e24db60fbe64" providerId="LiveId" clId="{26584CEE-5B93-4F46-92A9-B2F7451358EB}" dt="2025-03-23T06:05:11.953" v="13975" actId="207"/>
          <ac:spMkLst>
            <pc:docMk/>
            <pc:sldMk cId="742109127" sldId="2379"/>
            <ac:spMk id="28" creationId="{337914E9-35B9-8AAD-E6AA-323C0AACDAF5}"/>
          </ac:spMkLst>
        </pc:spChg>
        <pc:spChg chg="mod">
          <ac:chgData name="Rui Kang" userId="3842e24db60fbe64" providerId="LiveId" clId="{26584CEE-5B93-4F46-92A9-B2F7451358EB}" dt="2025-03-23T06:05:18.646" v="13984" actId="207"/>
          <ac:spMkLst>
            <pc:docMk/>
            <pc:sldMk cId="742109127" sldId="2379"/>
            <ac:spMk id="29" creationId="{F77A51FF-332F-23C7-6939-063F8B065A34}"/>
          </ac:spMkLst>
        </pc:spChg>
        <pc:spChg chg="mod">
          <ac:chgData name="Rui Kang" userId="3842e24db60fbe64" providerId="LiveId" clId="{26584CEE-5B93-4F46-92A9-B2F7451358EB}" dt="2025-03-23T06:05:26.150" v="13999" actId="207"/>
          <ac:spMkLst>
            <pc:docMk/>
            <pc:sldMk cId="742109127" sldId="2379"/>
            <ac:spMk id="32" creationId="{40C251CD-B530-8133-4BC6-354BB0A8DEC0}"/>
          </ac:spMkLst>
        </pc:spChg>
        <pc:spChg chg="mod">
          <ac:chgData name="Rui Kang" userId="3842e24db60fbe64" providerId="LiveId" clId="{26584CEE-5B93-4F46-92A9-B2F7451358EB}" dt="2025-03-23T06:05:30.846" v="14008" actId="207"/>
          <ac:spMkLst>
            <pc:docMk/>
            <pc:sldMk cId="742109127" sldId="2379"/>
            <ac:spMk id="33" creationId="{9DDADE28-AFA0-F7FF-4DAA-5E40BD438BE4}"/>
          </ac:spMkLst>
        </pc:spChg>
        <pc:spChg chg="mod">
          <ac:chgData name="Rui Kang" userId="3842e24db60fbe64" providerId="LiveId" clId="{26584CEE-5B93-4F46-92A9-B2F7451358EB}" dt="2025-03-23T06:52:37.028" v="15878" actId="14100"/>
          <ac:spMkLst>
            <pc:docMk/>
            <pc:sldMk cId="742109127" sldId="2379"/>
            <ac:spMk id="37" creationId="{82D3C1B3-D2A4-FD14-40AA-86FE89C00B48}"/>
          </ac:spMkLst>
        </pc:spChg>
        <pc:spChg chg="del mod">
          <ac:chgData name="Rui Kang" userId="3842e24db60fbe64" providerId="LiveId" clId="{26584CEE-5B93-4F46-92A9-B2F7451358EB}" dt="2025-03-23T06:09:35.904" v="14407" actId="478"/>
          <ac:spMkLst>
            <pc:docMk/>
            <pc:sldMk cId="742109127" sldId="2379"/>
            <ac:spMk id="38" creationId="{7028F7C8-C172-7B0A-ABFD-CDBE7270775F}"/>
          </ac:spMkLst>
        </pc:spChg>
        <pc:spChg chg="add mod">
          <ac:chgData name="Rui Kang" userId="3842e24db60fbe64" providerId="LiveId" clId="{26584CEE-5B93-4F46-92A9-B2F7451358EB}" dt="2025-03-23T04:07:45.408" v="13559"/>
          <ac:spMkLst>
            <pc:docMk/>
            <pc:sldMk cId="742109127" sldId="2379"/>
            <ac:spMk id="39" creationId="{109C49AB-2B0E-56C5-8A53-E4BA6DFB012F}"/>
          </ac:spMkLst>
        </pc:spChg>
      </pc:sldChg>
      <pc:sldChg chg="addSp delSp modSp add mod ord">
        <pc:chgData name="Rui Kang" userId="3842e24db60fbe64" providerId="LiveId" clId="{26584CEE-5B93-4F46-92A9-B2F7451358EB}" dt="2025-03-23T06:13:47.050" v="14658" actId="1076"/>
        <pc:sldMkLst>
          <pc:docMk/>
          <pc:sldMk cId="471761070" sldId="2380"/>
        </pc:sldMkLst>
        <pc:spChg chg="mod">
          <ac:chgData name="Rui Kang" userId="3842e24db60fbe64" providerId="LiveId" clId="{26584CEE-5B93-4F46-92A9-B2F7451358EB}" dt="2025-03-22T06:16:23.989" v="5083"/>
          <ac:spMkLst>
            <pc:docMk/>
            <pc:sldMk cId="471761070" sldId="2380"/>
            <ac:spMk id="4" creationId="{4C2C2AD3-4C17-2CC7-F584-AF2F46528215}"/>
          </ac:spMkLst>
        </pc:spChg>
        <pc:spChg chg="add mod">
          <ac:chgData name="Rui Kang" userId="3842e24db60fbe64" providerId="LiveId" clId="{26584CEE-5B93-4F46-92A9-B2F7451358EB}" dt="2025-03-23T06:10:28.866" v="14481" actId="20577"/>
          <ac:spMkLst>
            <pc:docMk/>
            <pc:sldMk cId="471761070" sldId="2380"/>
            <ac:spMk id="6" creationId="{444D687D-433F-A9F3-BB28-38D003ED9748}"/>
          </ac:spMkLst>
        </pc:spChg>
        <pc:spChg chg="add mod">
          <ac:chgData name="Rui Kang" userId="3842e24db60fbe64" providerId="LiveId" clId="{26584CEE-5B93-4F46-92A9-B2F7451358EB}" dt="2025-03-23T06:13:04.910" v="14599" actId="1076"/>
          <ac:spMkLst>
            <pc:docMk/>
            <pc:sldMk cId="471761070" sldId="2380"/>
            <ac:spMk id="9" creationId="{7EB80778-94F5-E95E-A55C-C051828B563E}"/>
          </ac:spMkLst>
        </pc:spChg>
        <pc:spChg chg="add del mod">
          <ac:chgData name="Rui Kang" userId="3842e24db60fbe64" providerId="LiveId" clId="{26584CEE-5B93-4F46-92A9-B2F7451358EB}" dt="2025-03-23T06:13:47.050" v="14658" actId="1076"/>
          <ac:spMkLst>
            <pc:docMk/>
            <pc:sldMk cId="471761070" sldId="2380"/>
            <ac:spMk id="10" creationId="{96E63D53-90B2-6DF3-6AB5-1B28DC3CF9A5}"/>
          </ac:spMkLst>
        </pc:spChg>
        <pc:spChg chg="add mod">
          <ac:chgData name="Rui Kang" userId="3842e24db60fbe64" providerId="LiveId" clId="{26584CEE-5B93-4F46-92A9-B2F7451358EB}" dt="2025-03-23T06:12:01.202" v="14502" actId="20577"/>
          <ac:spMkLst>
            <pc:docMk/>
            <pc:sldMk cId="471761070" sldId="2380"/>
            <ac:spMk id="13" creationId="{6DD98FF8-0C02-FA43-017F-A488A5FC0165}"/>
          </ac:spMkLst>
        </pc:spChg>
        <pc:spChg chg="add mod">
          <ac:chgData name="Rui Kang" userId="3842e24db60fbe64" providerId="LiveId" clId="{26584CEE-5B93-4F46-92A9-B2F7451358EB}" dt="2025-03-23T06:12:06.920" v="14523" actId="20577"/>
          <ac:spMkLst>
            <pc:docMk/>
            <pc:sldMk cId="471761070" sldId="2380"/>
            <ac:spMk id="15" creationId="{5258C0BA-E21F-BA3D-1874-69AE7566D745}"/>
          </ac:spMkLst>
        </pc:spChg>
        <pc:spChg chg="add mod">
          <ac:chgData name="Rui Kang" userId="3842e24db60fbe64" providerId="LiveId" clId="{26584CEE-5B93-4F46-92A9-B2F7451358EB}" dt="2025-03-23T06:09:57.343" v="14409"/>
          <ac:spMkLst>
            <pc:docMk/>
            <pc:sldMk cId="471761070" sldId="2380"/>
            <ac:spMk id="16" creationId="{6A9F417B-6D89-727E-6A07-4978143CADDC}"/>
          </ac:spMkLst>
        </pc:spChg>
        <pc:spChg chg="add mod">
          <ac:chgData name="Rui Kang" userId="3842e24db60fbe64" providerId="LiveId" clId="{26584CEE-5B93-4F46-92A9-B2F7451358EB}" dt="2025-03-23T06:13:15.253" v="14603"/>
          <ac:spMkLst>
            <pc:docMk/>
            <pc:sldMk cId="471761070" sldId="2380"/>
            <ac:spMk id="17" creationId="{620B6EA3-8821-2F67-EC54-06A8CF57C638}"/>
          </ac:spMkLst>
        </pc:spChg>
        <pc:grpChg chg="mod">
          <ac:chgData name="Rui Kang" userId="3842e24db60fbe64" providerId="LiveId" clId="{26584CEE-5B93-4F46-92A9-B2F7451358EB}" dt="2025-03-23T06:12:29.028" v="14536" actId="14100"/>
          <ac:grpSpMkLst>
            <pc:docMk/>
            <pc:sldMk cId="471761070" sldId="2380"/>
            <ac:grpSpMk id="2" creationId="{AE2EE46F-CADA-F9A2-9050-D0E46310A88B}"/>
          </ac:grpSpMkLst>
        </pc:grpChg>
        <pc:picChg chg="mod">
          <ac:chgData name="Rui Kang" userId="3842e24db60fbe64" providerId="LiveId" clId="{26584CEE-5B93-4F46-92A9-B2F7451358EB}" dt="2025-03-22T06:16:23.989" v="5083"/>
          <ac:picMkLst>
            <pc:docMk/>
            <pc:sldMk cId="471761070" sldId="2380"/>
            <ac:picMk id="3" creationId="{007B2FAB-DE79-C184-D37A-75DDC234845A}"/>
          </ac:picMkLst>
        </pc:picChg>
        <pc:picChg chg="add mod">
          <ac:chgData name="Rui Kang" userId="3842e24db60fbe64" providerId="LiveId" clId="{26584CEE-5B93-4F46-92A9-B2F7451358EB}" dt="2025-03-23T06:13:18.373" v="14604" actId="1076"/>
          <ac:picMkLst>
            <pc:docMk/>
            <pc:sldMk cId="471761070" sldId="2380"/>
            <ac:picMk id="5" creationId="{464B1234-2AE6-5C7F-8DD2-F7B5DC73114B}"/>
          </ac:picMkLst>
        </pc:picChg>
        <pc:picChg chg="add mod">
          <ac:chgData name="Rui Kang" userId="3842e24db60fbe64" providerId="LiveId" clId="{26584CEE-5B93-4F46-92A9-B2F7451358EB}" dt="2025-03-22T06:16:29.181" v="5084" actId="1076"/>
          <ac:picMkLst>
            <pc:docMk/>
            <pc:sldMk cId="471761070" sldId="2380"/>
            <ac:picMk id="7" creationId="{A73BE033-E4AE-3CB2-FDE6-181FD1A059A5}"/>
          </ac:picMkLst>
        </pc:picChg>
        <pc:picChg chg="add mod">
          <ac:chgData name="Rui Kang" userId="3842e24db60fbe64" providerId="LiveId" clId="{26584CEE-5B93-4F46-92A9-B2F7451358EB}" dt="2025-03-22T06:16:29.181" v="5084" actId="1076"/>
          <ac:picMkLst>
            <pc:docMk/>
            <pc:sldMk cId="471761070" sldId="2380"/>
            <ac:picMk id="14" creationId="{61235093-D1B1-3231-BFCB-BC93E271D185}"/>
          </ac:picMkLst>
        </pc:picChg>
      </pc:sldChg>
      <pc:sldChg chg="addSp modSp add del">
        <pc:chgData name="Rui Kang" userId="3842e24db60fbe64" providerId="LiveId" clId="{26584CEE-5B93-4F46-92A9-B2F7451358EB}" dt="2025-03-22T06:27:40.164" v="5086" actId="47"/>
        <pc:sldMkLst>
          <pc:docMk/>
          <pc:sldMk cId="3952485227" sldId="2381"/>
        </pc:sldMkLst>
      </pc:sldChg>
      <pc:sldChg chg="addSp modSp add del">
        <pc:chgData name="Rui Kang" userId="3842e24db60fbe64" providerId="LiveId" clId="{26584CEE-5B93-4F46-92A9-B2F7451358EB}" dt="2025-03-22T06:55:52.293" v="5182" actId="47"/>
        <pc:sldMkLst>
          <pc:docMk/>
          <pc:sldMk cId="2611217484" sldId="2382"/>
        </pc:sldMkLst>
      </pc:sldChg>
      <pc:sldChg chg="addSp delSp modSp add mod">
        <pc:chgData name="Rui Kang" userId="3842e24db60fbe64" providerId="LiveId" clId="{26584CEE-5B93-4F46-92A9-B2F7451358EB}" dt="2025-03-23T06:38:09.894" v="15516" actId="20577"/>
        <pc:sldMkLst>
          <pc:docMk/>
          <pc:sldMk cId="4159528219" sldId="2383"/>
        </pc:sldMkLst>
        <pc:spChg chg="add mod">
          <ac:chgData name="Rui Kang" userId="3842e24db60fbe64" providerId="LiveId" clId="{26584CEE-5B93-4F46-92A9-B2F7451358EB}" dt="2025-03-23T06:30:32.277" v="15504" actId="1076"/>
          <ac:spMkLst>
            <pc:docMk/>
            <pc:sldMk cId="4159528219" sldId="2383"/>
            <ac:spMk id="2" creationId="{D12FA025-2A38-67C4-5401-FEAC7529AB96}"/>
          </ac:spMkLst>
        </pc:spChg>
        <pc:spChg chg="add mod">
          <ac:chgData name="Rui Kang" userId="3842e24db60fbe64" providerId="LiveId" clId="{26584CEE-5B93-4F46-92A9-B2F7451358EB}" dt="2025-03-23T06:38:09.894" v="15516" actId="20577"/>
          <ac:spMkLst>
            <pc:docMk/>
            <pc:sldMk cId="4159528219" sldId="2383"/>
            <ac:spMk id="4" creationId="{A7AEB47D-DF0E-1D91-5D83-6A80CA98932C}"/>
          </ac:spMkLst>
        </pc:spChg>
        <pc:spChg chg="add mod">
          <ac:chgData name="Rui Kang" userId="3842e24db60fbe64" providerId="LiveId" clId="{26584CEE-5B93-4F46-92A9-B2F7451358EB}" dt="2025-03-23T06:30:23.033" v="15501" actId="1076"/>
          <ac:spMkLst>
            <pc:docMk/>
            <pc:sldMk cId="4159528219" sldId="2383"/>
            <ac:spMk id="6" creationId="{131367C5-0F23-9491-49AD-E1C0BBAE47D0}"/>
          </ac:spMkLst>
        </pc:spChg>
        <pc:spChg chg="add mod">
          <ac:chgData name="Rui Kang" userId="3842e24db60fbe64" providerId="LiveId" clId="{26584CEE-5B93-4F46-92A9-B2F7451358EB}" dt="2025-03-23T06:30:17.562" v="15500" actId="1076"/>
          <ac:spMkLst>
            <pc:docMk/>
            <pc:sldMk cId="4159528219" sldId="2383"/>
            <ac:spMk id="7" creationId="{79D726C3-C19A-4188-57D3-8ABF8FE83398}"/>
          </ac:spMkLst>
        </pc:spChg>
        <pc:spChg chg="add mod">
          <ac:chgData name="Rui Kang" userId="3842e24db60fbe64" providerId="LiveId" clId="{26584CEE-5B93-4F46-92A9-B2F7451358EB}" dt="2025-03-23T06:30:02.593" v="15476" actId="1076"/>
          <ac:spMkLst>
            <pc:docMk/>
            <pc:sldMk cId="4159528219" sldId="2383"/>
            <ac:spMk id="13" creationId="{434F394D-5794-8875-401A-3B4AD161AD83}"/>
          </ac:spMkLst>
        </pc:spChg>
        <pc:spChg chg="add mod">
          <ac:chgData name="Rui Kang" userId="3842e24db60fbe64" providerId="LiveId" clId="{26584CEE-5B93-4F46-92A9-B2F7451358EB}" dt="2025-03-23T06:30:16.500" v="15499" actId="20577"/>
          <ac:spMkLst>
            <pc:docMk/>
            <pc:sldMk cId="4159528219" sldId="2383"/>
            <ac:spMk id="18" creationId="{C8A0318C-7C18-93F5-987E-97094F85673A}"/>
          </ac:spMkLst>
        </pc:spChg>
        <pc:spChg chg="add mod">
          <ac:chgData name="Rui Kang" userId="3842e24db60fbe64" providerId="LiveId" clId="{26584CEE-5B93-4F46-92A9-B2F7451358EB}" dt="2025-03-23T06:28:16.675" v="15362" actId="20577"/>
          <ac:spMkLst>
            <pc:docMk/>
            <pc:sldMk cId="4159528219" sldId="2383"/>
            <ac:spMk id="19" creationId="{CDE39722-A14F-AF90-2586-AFE25130BBE3}"/>
          </ac:spMkLst>
        </pc:spChg>
        <pc:spChg chg="add mod">
          <ac:chgData name="Rui Kang" userId="3842e24db60fbe64" providerId="LiveId" clId="{26584CEE-5B93-4F46-92A9-B2F7451358EB}" dt="2025-03-23T06:30:56.072" v="15508"/>
          <ac:spMkLst>
            <pc:docMk/>
            <pc:sldMk cId="4159528219" sldId="2383"/>
            <ac:spMk id="21" creationId="{03D4168F-28DC-BCF3-BFA2-1C94828C4F45}"/>
          </ac:spMkLst>
        </pc:spChg>
        <pc:grpChg chg="mod">
          <ac:chgData name="Rui Kang" userId="3842e24db60fbe64" providerId="LiveId" clId="{26584CEE-5B93-4F46-92A9-B2F7451358EB}" dt="2025-03-23T06:29:36.513" v="15468" actId="1076"/>
          <ac:grpSpMkLst>
            <pc:docMk/>
            <pc:sldMk cId="4159528219" sldId="2383"/>
            <ac:grpSpMk id="14" creationId="{F6056227-4859-5867-7BD9-E4DACCC5A0BA}"/>
          </ac:grpSpMkLst>
        </pc:grpChg>
        <pc:picChg chg="mod">
          <ac:chgData name="Rui Kang" userId="3842e24db60fbe64" providerId="LiveId" clId="{26584CEE-5B93-4F46-92A9-B2F7451358EB}" dt="2025-03-23T06:30:32.277" v="15504" actId="1076"/>
          <ac:picMkLst>
            <pc:docMk/>
            <pc:sldMk cId="4159528219" sldId="2383"/>
            <ac:picMk id="3" creationId="{7983CC01-D790-F0E1-C511-FBF652514AEA}"/>
          </ac:picMkLst>
        </pc:picChg>
        <pc:picChg chg="add mod">
          <ac:chgData name="Rui Kang" userId="3842e24db60fbe64" providerId="LiveId" clId="{26584CEE-5B93-4F46-92A9-B2F7451358EB}" dt="2025-03-23T06:30:25.543" v="15502" actId="1076"/>
          <ac:picMkLst>
            <pc:docMk/>
            <pc:sldMk cId="4159528219" sldId="2383"/>
            <ac:picMk id="10" creationId="{408A2263-3979-9BB7-E147-15768A214C46}"/>
          </ac:picMkLst>
        </pc:picChg>
        <pc:picChg chg="mod">
          <ac:chgData name="Rui Kang" userId="3842e24db60fbe64" providerId="LiveId" clId="{26584CEE-5B93-4F46-92A9-B2F7451358EB}" dt="2025-03-23T06:29:36.513" v="15468" actId="1076"/>
          <ac:picMkLst>
            <pc:docMk/>
            <pc:sldMk cId="4159528219" sldId="2383"/>
            <ac:picMk id="15" creationId="{13975BB8-96C4-8E72-4D3F-F25099563EBB}"/>
          </ac:picMkLst>
        </pc:picChg>
        <pc:picChg chg="mod">
          <ac:chgData name="Rui Kang" userId="3842e24db60fbe64" providerId="LiveId" clId="{26584CEE-5B93-4F46-92A9-B2F7451358EB}" dt="2025-03-23T06:29:36.513" v="15468" actId="1076"/>
          <ac:picMkLst>
            <pc:docMk/>
            <pc:sldMk cId="4159528219" sldId="2383"/>
            <ac:picMk id="16" creationId="{DE3A151E-7B15-202B-A401-06C57AA82196}"/>
          </ac:picMkLst>
        </pc:picChg>
        <pc:picChg chg="mod">
          <ac:chgData name="Rui Kang" userId="3842e24db60fbe64" providerId="LiveId" clId="{26584CEE-5B93-4F46-92A9-B2F7451358EB}" dt="2025-03-23T06:29:36.513" v="15468" actId="1076"/>
          <ac:picMkLst>
            <pc:docMk/>
            <pc:sldMk cId="4159528219" sldId="2383"/>
            <ac:picMk id="17" creationId="{7F856E20-4DEF-6951-15DD-8C31EEFB60AE}"/>
          </ac:picMkLst>
        </pc:picChg>
        <pc:cxnChg chg="mod">
          <ac:chgData name="Rui Kang" userId="3842e24db60fbe64" providerId="LiveId" clId="{26584CEE-5B93-4F46-92A9-B2F7451358EB}" dt="2025-03-23T06:30:27.683" v="15503" actId="1076"/>
          <ac:cxnSpMkLst>
            <pc:docMk/>
            <pc:sldMk cId="4159528219" sldId="2383"/>
            <ac:cxnSpMk id="5" creationId="{E880125E-31EB-7896-F9BB-EF068DC29146}"/>
          </ac:cxnSpMkLst>
        </pc:cxnChg>
        <pc:cxnChg chg="mod ord">
          <ac:chgData name="Rui Kang" userId="3842e24db60fbe64" providerId="LiveId" clId="{26584CEE-5B93-4F46-92A9-B2F7451358EB}" dt="2025-03-23T06:29:59.553" v="15475" actId="1076"/>
          <ac:cxnSpMkLst>
            <pc:docMk/>
            <pc:sldMk cId="4159528219" sldId="2383"/>
            <ac:cxnSpMk id="9" creationId="{25AC205F-F227-89C4-B854-5293F9F6D789}"/>
          </ac:cxnSpMkLst>
        </pc:cxnChg>
      </pc:sldChg>
      <pc:sldChg chg="addSp delSp modSp add mod">
        <pc:chgData name="Rui Kang" userId="3842e24db60fbe64" providerId="LiveId" clId="{26584CEE-5B93-4F46-92A9-B2F7451358EB}" dt="2025-03-23T06:46:16.459" v="15711" actId="1036"/>
        <pc:sldMkLst>
          <pc:docMk/>
          <pc:sldMk cId="512604504" sldId="2384"/>
        </pc:sldMkLst>
        <pc:spChg chg="add del mod">
          <ac:chgData name="Rui Kang" userId="3842e24db60fbe64" providerId="LiveId" clId="{26584CEE-5B93-4F46-92A9-B2F7451358EB}" dt="2025-03-23T06:41:52.183" v="15603" actId="478"/>
          <ac:spMkLst>
            <pc:docMk/>
            <pc:sldMk cId="512604504" sldId="2384"/>
            <ac:spMk id="2" creationId="{FFE6442F-4500-74BD-E8A9-D7104B882BBD}"/>
          </ac:spMkLst>
        </pc:spChg>
        <pc:spChg chg="add del mod">
          <ac:chgData name="Rui Kang" userId="3842e24db60fbe64" providerId="LiveId" clId="{26584CEE-5B93-4F46-92A9-B2F7451358EB}" dt="2025-03-23T06:42:57.502" v="15612" actId="478"/>
          <ac:spMkLst>
            <pc:docMk/>
            <pc:sldMk cId="512604504" sldId="2384"/>
            <ac:spMk id="5" creationId="{0E45C3D2-A939-ECAB-80E1-4575D9191957}"/>
          </ac:spMkLst>
        </pc:spChg>
        <pc:spChg chg="add del mod">
          <ac:chgData name="Rui Kang" userId="3842e24db60fbe64" providerId="LiveId" clId="{26584CEE-5B93-4F46-92A9-B2F7451358EB}" dt="2025-03-23T06:42:57.502" v="15612" actId="478"/>
          <ac:spMkLst>
            <pc:docMk/>
            <pc:sldMk cId="512604504" sldId="2384"/>
            <ac:spMk id="6" creationId="{FB0624EF-4638-C186-F62B-CF9909699A99}"/>
          </ac:spMkLst>
        </pc:spChg>
        <pc:spChg chg="add del mod">
          <ac:chgData name="Rui Kang" userId="3842e24db60fbe64" providerId="LiveId" clId="{26584CEE-5B93-4F46-92A9-B2F7451358EB}" dt="2025-03-23T06:42:57.502" v="15612" actId="478"/>
          <ac:spMkLst>
            <pc:docMk/>
            <pc:sldMk cId="512604504" sldId="2384"/>
            <ac:spMk id="7" creationId="{B6EAD5CD-D56E-BB07-9810-FD7608012D12}"/>
          </ac:spMkLst>
        </pc:spChg>
        <pc:spChg chg="add del mod">
          <ac:chgData name="Rui Kang" userId="3842e24db60fbe64" providerId="LiveId" clId="{26584CEE-5B93-4F46-92A9-B2F7451358EB}" dt="2025-03-23T06:42:57.502" v="15612" actId="478"/>
          <ac:spMkLst>
            <pc:docMk/>
            <pc:sldMk cId="512604504" sldId="2384"/>
            <ac:spMk id="9" creationId="{E892264D-D52E-4D97-9D8E-CDEDF64BBD9A}"/>
          </ac:spMkLst>
        </pc:spChg>
        <pc:spChg chg="add mod">
          <ac:chgData name="Rui Kang" userId="3842e24db60fbe64" providerId="LiveId" clId="{26584CEE-5B93-4F46-92A9-B2F7451358EB}" dt="2025-03-23T06:45:03.428" v="15669" actId="20577"/>
          <ac:spMkLst>
            <pc:docMk/>
            <pc:sldMk cId="512604504" sldId="2384"/>
            <ac:spMk id="19" creationId="{6CFE90DE-5EF9-F86B-CF01-1A8A296ABBF0}"/>
          </ac:spMkLst>
        </pc:spChg>
        <pc:graphicFrameChg chg="add mod modGraphic">
          <ac:chgData name="Rui Kang" userId="3842e24db60fbe64" providerId="LiveId" clId="{26584CEE-5B93-4F46-92A9-B2F7451358EB}" dt="2025-03-23T06:46:16.459" v="15711" actId="1036"/>
          <ac:graphicFrameMkLst>
            <pc:docMk/>
            <pc:sldMk cId="512604504" sldId="2384"/>
            <ac:graphicFrameMk id="13" creationId="{342F9E75-0567-EF67-25F4-CA2025D2177B}"/>
          </ac:graphicFrameMkLst>
        </pc:graphicFrameChg>
        <pc:picChg chg="add del mod">
          <ac:chgData name="Rui Kang" userId="3842e24db60fbe64" providerId="LiveId" clId="{26584CEE-5B93-4F46-92A9-B2F7451358EB}" dt="2025-03-23T06:42:57.502" v="15612" actId="478"/>
          <ac:picMkLst>
            <pc:docMk/>
            <pc:sldMk cId="512604504" sldId="2384"/>
            <ac:picMk id="3" creationId="{0861D0CF-BD72-77BA-08BF-2AE76F07CBFC}"/>
          </ac:picMkLst>
        </pc:picChg>
        <pc:picChg chg="add del mod">
          <ac:chgData name="Rui Kang" userId="3842e24db60fbe64" providerId="LiveId" clId="{26584CEE-5B93-4F46-92A9-B2F7451358EB}" dt="2025-03-23T06:42:57.502" v="15612" actId="478"/>
          <ac:picMkLst>
            <pc:docMk/>
            <pc:sldMk cId="512604504" sldId="2384"/>
            <ac:picMk id="4" creationId="{B37193E0-16DD-3C1E-9A5C-2311C23D0D4C}"/>
          </ac:picMkLst>
        </pc:picChg>
        <pc:picChg chg="add del mod">
          <ac:chgData name="Rui Kang" userId="3842e24db60fbe64" providerId="LiveId" clId="{26584CEE-5B93-4F46-92A9-B2F7451358EB}" dt="2025-03-23T06:42:58.199" v="15613" actId="478"/>
          <ac:picMkLst>
            <pc:docMk/>
            <pc:sldMk cId="512604504" sldId="2384"/>
            <ac:picMk id="10" creationId="{55A97C45-1E5E-384E-5011-E6A5DF71AC86}"/>
          </ac:picMkLst>
        </pc:picChg>
        <pc:picChg chg="add mod modCrop">
          <ac:chgData name="Rui Kang" userId="3842e24db60fbe64" providerId="LiveId" clId="{26584CEE-5B93-4F46-92A9-B2F7451358EB}" dt="2025-03-23T06:45:42.730" v="15681" actId="14100"/>
          <ac:picMkLst>
            <pc:docMk/>
            <pc:sldMk cId="512604504" sldId="2384"/>
            <ac:picMk id="14" creationId="{1F7AAB6A-15B9-61A9-317D-E3E2D558D2A1}"/>
          </ac:picMkLst>
        </pc:picChg>
        <pc:picChg chg="add del mod modCrop">
          <ac:chgData name="Rui Kang" userId="3842e24db60fbe64" providerId="LiveId" clId="{26584CEE-5B93-4F46-92A9-B2F7451358EB}" dt="2025-03-23T06:43:16.158" v="15619" actId="478"/>
          <ac:picMkLst>
            <pc:docMk/>
            <pc:sldMk cId="512604504" sldId="2384"/>
            <ac:picMk id="15" creationId="{EDE90AD0-C752-6277-0BCC-B25F63C0B263}"/>
          </ac:picMkLst>
        </pc:picChg>
        <pc:picChg chg="add del mod modCrop">
          <ac:chgData name="Rui Kang" userId="3842e24db60fbe64" providerId="LiveId" clId="{26584CEE-5B93-4F46-92A9-B2F7451358EB}" dt="2025-03-23T06:45:28.492" v="15674" actId="478"/>
          <ac:picMkLst>
            <pc:docMk/>
            <pc:sldMk cId="512604504" sldId="2384"/>
            <ac:picMk id="16" creationId="{98E74C23-44A0-9623-ECA7-42B1278B5BEB}"/>
          </ac:picMkLst>
        </pc:picChg>
        <pc:picChg chg="add mod">
          <ac:chgData name="Rui Kang" userId="3842e24db60fbe64" providerId="LiveId" clId="{26584CEE-5B93-4F46-92A9-B2F7451358EB}" dt="2025-03-23T06:44:24.299" v="15642" actId="571"/>
          <ac:picMkLst>
            <pc:docMk/>
            <pc:sldMk cId="512604504" sldId="2384"/>
            <ac:picMk id="17" creationId="{293B46A4-2353-F40D-E28D-B67B440E1853}"/>
          </ac:picMkLst>
        </pc:picChg>
        <pc:picChg chg="add mod">
          <ac:chgData name="Rui Kang" userId="3842e24db60fbe64" providerId="LiveId" clId="{26584CEE-5B93-4F46-92A9-B2F7451358EB}" dt="2025-03-23T06:44:24.299" v="15642" actId="571"/>
          <ac:picMkLst>
            <pc:docMk/>
            <pc:sldMk cId="512604504" sldId="2384"/>
            <ac:picMk id="18" creationId="{A5B0AA87-6FC9-E9E7-D51D-F46C878012D1}"/>
          </ac:picMkLst>
        </pc:picChg>
        <pc:picChg chg="add mod">
          <ac:chgData name="Rui Kang" userId="3842e24db60fbe64" providerId="LiveId" clId="{26584CEE-5B93-4F46-92A9-B2F7451358EB}" dt="2025-03-23T06:45:49.009" v="15684" actId="1076"/>
          <ac:picMkLst>
            <pc:docMk/>
            <pc:sldMk cId="512604504" sldId="2384"/>
            <ac:picMk id="20" creationId="{63FBFAF1-6792-8090-B5F3-D9A874B98D9F}"/>
          </ac:picMkLst>
        </pc:picChg>
        <pc:picChg chg="add mod">
          <ac:chgData name="Rui Kang" userId="3842e24db60fbe64" providerId="LiveId" clId="{26584CEE-5B93-4F46-92A9-B2F7451358EB}" dt="2025-03-23T06:46:16.459" v="15711" actId="1036"/>
          <ac:picMkLst>
            <pc:docMk/>
            <pc:sldMk cId="512604504" sldId="2384"/>
            <ac:picMk id="21" creationId="{7498B83B-E90B-1FCB-0488-9A0895EFBE40}"/>
          </ac:picMkLst>
        </pc:picChg>
      </pc:sldChg>
      <pc:sldChg chg="addSp modSp add mod">
        <pc:chgData name="Rui Kang" userId="3842e24db60fbe64" providerId="LiveId" clId="{26584CEE-5B93-4F46-92A9-B2F7451358EB}" dt="2025-03-23T06:52:03.687" v="15863" actId="14100"/>
        <pc:sldMkLst>
          <pc:docMk/>
          <pc:sldMk cId="3735500879" sldId="2385"/>
        </pc:sldMkLst>
        <pc:spChg chg="add mod">
          <ac:chgData name="Rui Kang" userId="3842e24db60fbe64" providerId="LiveId" clId="{26584CEE-5B93-4F46-92A9-B2F7451358EB}" dt="2025-03-23T06:52:03.687" v="15863" actId="14100"/>
          <ac:spMkLst>
            <pc:docMk/>
            <pc:sldMk cId="3735500879" sldId="2385"/>
            <ac:spMk id="2" creationId="{95E91262-8C15-167A-840E-5391D32BA7AF}"/>
          </ac:spMkLst>
        </pc:spChg>
        <pc:spChg chg="mod">
          <ac:chgData name="Rui Kang" userId="3842e24db60fbe64" providerId="LiveId" clId="{26584CEE-5B93-4F46-92A9-B2F7451358EB}" dt="2025-03-22T06:32:43.920" v="5096"/>
          <ac:spMkLst>
            <pc:docMk/>
            <pc:sldMk cId="3735500879" sldId="2385"/>
            <ac:spMk id="15" creationId="{10364448-E503-0957-0A46-C26AF7C4B4A4}"/>
          </ac:spMkLst>
        </pc:spChg>
        <pc:spChg chg="mod">
          <ac:chgData name="Rui Kang" userId="3842e24db60fbe64" providerId="LiveId" clId="{26584CEE-5B93-4F46-92A9-B2F7451358EB}" dt="2025-03-22T06:32:43.920" v="5096"/>
          <ac:spMkLst>
            <pc:docMk/>
            <pc:sldMk cId="3735500879" sldId="2385"/>
            <ac:spMk id="18" creationId="{E1C83B99-2036-6666-57D3-98944BE8DB5E}"/>
          </ac:spMkLst>
        </pc:spChg>
        <pc:spChg chg="mod">
          <ac:chgData name="Rui Kang" userId="3842e24db60fbe64" providerId="LiveId" clId="{26584CEE-5B93-4F46-92A9-B2F7451358EB}" dt="2025-03-22T06:32:43.920" v="5096"/>
          <ac:spMkLst>
            <pc:docMk/>
            <pc:sldMk cId="3735500879" sldId="2385"/>
            <ac:spMk id="19" creationId="{040169E5-5DFC-1B65-8806-4B431993DA4B}"/>
          </ac:spMkLst>
        </pc:spChg>
        <pc:spChg chg="mod">
          <ac:chgData name="Rui Kang" userId="3842e24db60fbe64" providerId="LiveId" clId="{26584CEE-5B93-4F46-92A9-B2F7451358EB}" dt="2025-03-22T06:32:43.920" v="5096"/>
          <ac:spMkLst>
            <pc:docMk/>
            <pc:sldMk cId="3735500879" sldId="2385"/>
            <ac:spMk id="20" creationId="{402562BD-027E-6FFB-D439-9A4D9883A204}"/>
          </ac:spMkLst>
        </pc:spChg>
        <pc:spChg chg="mod">
          <ac:chgData name="Rui Kang" userId="3842e24db60fbe64" providerId="LiveId" clId="{26584CEE-5B93-4F46-92A9-B2F7451358EB}" dt="2025-03-22T06:32:43.920" v="5096"/>
          <ac:spMkLst>
            <pc:docMk/>
            <pc:sldMk cId="3735500879" sldId="2385"/>
            <ac:spMk id="21" creationId="{D3D8D7D7-FD4F-03FF-0D05-3BDD19C085F9}"/>
          </ac:spMkLst>
        </pc:spChg>
        <pc:spChg chg="mod">
          <ac:chgData name="Rui Kang" userId="3842e24db60fbe64" providerId="LiveId" clId="{26584CEE-5B93-4F46-92A9-B2F7451358EB}" dt="2025-03-22T06:32:43.920" v="5096"/>
          <ac:spMkLst>
            <pc:docMk/>
            <pc:sldMk cId="3735500879" sldId="2385"/>
            <ac:spMk id="22" creationId="{5255CEEA-1082-3FBA-4FE2-85FAC8EC3B8A}"/>
          </ac:spMkLst>
        </pc:spChg>
        <pc:spChg chg="mod">
          <ac:chgData name="Rui Kang" userId="3842e24db60fbe64" providerId="LiveId" clId="{26584CEE-5B93-4F46-92A9-B2F7451358EB}" dt="2025-03-22T06:32:43.920" v="5096"/>
          <ac:spMkLst>
            <pc:docMk/>
            <pc:sldMk cId="3735500879" sldId="2385"/>
            <ac:spMk id="23" creationId="{ED39F3E0-9882-D274-34DD-6D83B5D0F1BE}"/>
          </ac:spMkLst>
        </pc:spChg>
        <pc:spChg chg="add mod">
          <ac:chgData name="Rui Kang" userId="3842e24db60fbe64" providerId="LiveId" clId="{26584CEE-5B93-4F46-92A9-B2F7451358EB}" dt="2025-03-22T06:32:43.920" v="5096"/>
          <ac:spMkLst>
            <pc:docMk/>
            <pc:sldMk cId="3735500879" sldId="2385"/>
            <ac:spMk id="33" creationId="{DB40CF48-6143-D13F-F2CA-F60F98069E7D}"/>
          </ac:spMkLst>
        </pc:spChg>
        <pc:spChg chg="add mod">
          <ac:chgData name="Rui Kang" userId="3842e24db60fbe64" providerId="LiveId" clId="{26584CEE-5B93-4F46-92A9-B2F7451358EB}" dt="2025-03-22T06:32:43.920" v="5096"/>
          <ac:spMkLst>
            <pc:docMk/>
            <pc:sldMk cId="3735500879" sldId="2385"/>
            <ac:spMk id="34" creationId="{F59381BB-5400-A133-4553-8EB6FDAA9ABC}"/>
          </ac:spMkLst>
        </pc:spChg>
      </pc:sldChg>
      <pc:sldChg chg="addSp delSp modSp add mod">
        <pc:chgData name="Rui Kang" userId="3842e24db60fbe64" providerId="LiveId" clId="{26584CEE-5B93-4F46-92A9-B2F7451358EB}" dt="2025-03-23T06:50:56.284" v="15857" actId="948"/>
        <pc:sldMkLst>
          <pc:docMk/>
          <pc:sldMk cId="2313342827" sldId="2386"/>
        </pc:sldMkLst>
        <pc:spChg chg="add mod">
          <ac:chgData name="Rui Kang" userId="3842e24db60fbe64" providerId="LiveId" clId="{26584CEE-5B93-4F46-92A9-B2F7451358EB}" dt="2025-03-23T06:50:56.284" v="15857" actId="948"/>
          <ac:spMkLst>
            <pc:docMk/>
            <pc:sldMk cId="2313342827" sldId="2386"/>
            <ac:spMk id="3" creationId="{3A2E7C50-CBE1-AF53-13F6-483917D8559A}"/>
          </ac:spMkLst>
        </pc:spChg>
        <pc:spChg chg="add mod">
          <ac:chgData name="Rui Kang" userId="3842e24db60fbe64" providerId="LiveId" clId="{26584CEE-5B93-4F46-92A9-B2F7451358EB}" dt="2025-03-22T06:36:21.342" v="5104" actId="1076"/>
          <ac:spMkLst>
            <pc:docMk/>
            <pc:sldMk cId="2313342827" sldId="2386"/>
            <ac:spMk id="5" creationId="{712B1A88-3FE9-18E5-4DDC-C07479C7A5F0}"/>
          </ac:spMkLst>
        </pc:spChg>
        <pc:picChg chg="add mod">
          <ac:chgData name="Rui Kang" userId="3842e24db60fbe64" providerId="LiveId" clId="{26584CEE-5B93-4F46-92A9-B2F7451358EB}" dt="2025-03-22T06:42:37.343" v="5148" actId="14100"/>
          <ac:picMkLst>
            <pc:docMk/>
            <pc:sldMk cId="2313342827" sldId="2386"/>
            <ac:picMk id="2" creationId="{B2222A4D-C902-13C2-A2F0-4459A5CE67E5}"/>
          </ac:picMkLst>
        </pc:picChg>
        <pc:picChg chg="add mod">
          <ac:chgData name="Rui Kang" userId="3842e24db60fbe64" providerId="LiveId" clId="{26584CEE-5B93-4F46-92A9-B2F7451358EB}" dt="2025-03-22T06:42:33.460" v="5146" actId="1076"/>
          <ac:picMkLst>
            <pc:docMk/>
            <pc:sldMk cId="2313342827" sldId="2386"/>
            <ac:picMk id="4" creationId="{119DC0B2-1907-4506-9800-58BC48242BEA}"/>
          </ac:picMkLst>
        </pc:picChg>
      </pc:sldChg>
      <pc:sldChg chg="addSp delSp modSp add mod">
        <pc:chgData name="Rui Kang" userId="3842e24db60fbe64" providerId="LiveId" clId="{26584CEE-5B93-4F46-92A9-B2F7451358EB}" dt="2025-03-23T07:02:32.239" v="16334" actId="1076"/>
        <pc:sldMkLst>
          <pc:docMk/>
          <pc:sldMk cId="1806436050" sldId="2387"/>
        </pc:sldMkLst>
        <pc:spChg chg="add mod">
          <ac:chgData name="Rui Kang" userId="3842e24db60fbe64" providerId="LiveId" clId="{26584CEE-5B93-4F46-92A9-B2F7451358EB}" dt="2025-03-23T07:02:32.239" v="16334" actId="1076"/>
          <ac:spMkLst>
            <pc:docMk/>
            <pc:sldMk cId="1806436050" sldId="2387"/>
            <ac:spMk id="21" creationId="{6A09A113-7D61-7AFC-BA1F-E4CCA63386AA}"/>
          </ac:spMkLst>
        </pc:spChg>
        <pc:picChg chg="add del mod">
          <ac:chgData name="Rui Kang" userId="3842e24db60fbe64" providerId="LiveId" clId="{26584CEE-5B93-4F46-92A9-B2F7451358EB}" dt="2025-03-23T07:01:11.845" v="16281" actId="478"/>
          <ac:picMkLst>
            <pc:docMk/>
            <pc:sldMk cId="1806436050" sldId="2387"/>
            <ac:picMk id="2" creationId="{61CF3D1E-2E2F-6908-48BF-CA5462ECAF3A}"/>
          </ac:picMkLst>
        </pc:picChg>
        <pc:picChg chg="add mod">
          <ac:chgData name="Rui Kang" userId="3842e24db60fbe64" providerId="LiveId" clId="{26584CEE-5B93-4F46-92A9-B2F7451358EB}" dt="2025-03-23T07:01:16.733" v="16285" actId="1076"/>
          <ac:picMkLst>
            <pc:docMk/>
            <pc:sldMk cId="1806436050" sldId="2387"/>
            <ac:picMk id="3" creationId="{CE74933F-9C98-4C04-DD63-1375464CE391}"/>
          </ac:picMkLst>
        </pc:picChg>
        <pc:picChg chg="add del mod">
          <ac:chgData name="Rui Kang" userId="3842e24db60fbe64" providerId="LiveId" clId="{26584CEE-5B93-4F46-92A9-B2F7451358EB}" dt="2025-03-23T07:01:12.187" v="16282" actId="478"/>
          <ac:picMkLst>
            <pc:docMk/>
            <pc:sldMk cId="1806436050" sldId="2387"/>
            <ac:picMk id="4" creationId="{F92F838F-14BB-4666-0024-3BD87E4337BE}"/>
          </ac:picMkLst>
        </pc:picChg>
        <pc:picChg chg="add mod">
          <ac:chgData name="Rui Kang" userId="3842e24db60fbe64" providerId="LiveId" clId="{26584CEE-5B93-4F46-92A9-B2F7451358EB}" dt="2025-03-23T07:01:24.938" v="16288" actId="14100"/>
          <ac:picMkLst>
            <pc:docMk/>
            <pc:sldMk cId="1806436050" sldId="2387"/>
            <ac:picMk id="5" creationId="{B529E633-17DE-4070-7173-F179C6205F3E}"/>
          </ac:picMkLst>
        </pc:picChg>
        <pc:picChg chg="add del mod">
          <ac:chgData name="Rui Kang" userId="3842e24db60fbe64" providerId="LiveId" clId="{26584CEE-5B93-4F46-92A9-B2F7451358EB}" dt="2025-03-23T07:01:22.518" v="16287" actId="478"/>
          <ac:picMkLst>
            <pc:docMk/>
            <pc:sldMk cId="1806436050" sldId="2387"/>
            <ac:picMk id="6" creationId="{B774AD00-CED2-FF6E-B2EC-8ABAF2EEBF0A}"/>
          </ac:picMkLst>
        </pc:picChg>
        <pc:picChg chg="add mod">
          <ac:chgData name="Rui Kang" userId="3842e24db60fbe64" providerId="LiveId" clId="{26584CEE-5B93-4F46-92A9-B2F7451358EB}" dt="2025-03-23T07:01:31.979" v="16291" actId="1076"/>
          <ac:picMkLst>
            <pc:docMk/>
            <pc:sldMk cId="1806436050" sldId="2387"/>
            <ac:picMk id="7" creationId="{73864C20-864F-4870-8904-E47626328554}"/>
          </ac:picMkLst>
        </pc:picChg>
        <pc:picChg chg="add mod">
          <ac:chgData name="Rui Kang" userId="3842e24db60fbe64" providerId="LiveId" clId="{26584CEE-5B93-4F46-92A9-B2F7451358EB}" dt="2025-03-23T06:51:52.749" v="15860" actId="1076"/>
          <ac:picMkLst>
            <pc:docMk/>
            <pc:sldMk cId="1806436050" sldId="2387"/>
            <ac:picMk id="19" creationId="{2396A61A-7761-22BB-94BB-1BA9E0ED7DBB}"/>
          </ac:picMkLst>
        </pc:picChg>
        <pc:picChg chg="add del mod modCrop">
          <ac:chgData name="Rui Kang" userId="3842e24db60fbe64" providerId="LiveId" clId="{26584CEE-5B93-4F46-92A9-B2F7451358EB}" dt="2025-03-23T06:51:49.221" v="15859" actId="478"/>
          <ac:picMkLst>
            <pc:docMk/>
            <pc:sldMk cId="1806436050" sldId="2387"/>
            <ac:picMk id="20" creationId="{F2D89122-D799-2C93-A5FA-A7FF558A344F}"/>
          </ac:picMkLst>
        </pc:picChg>
      </pc:sldChg>
      <pc:sldChg chg="addSp delSp modSp add mod">
        <pc:chgData name="Rui Kang" userId="3842e24db60fbe64" providerId="LiveId" clId="{26584CEE-5B93-4F46-92A9-B2F7451358EB}" dt="2025-03-23T07:05:23.816" v="16600" actId="20577"/>
        <pc:sldMkLst>
          <pc:docMk/>
          <pc:sldMk cId="73958177" sldId="2388"/>
        </pc:sldMkLst>
        <pc:spChg chg="add mod">
          <ac:chgData name="Rui Kang" userId="3842e24db60fbe64" providerId="LiveId" clId="{26584CEE-5B93-4F46-92A9-B2F7451358EB}" dt="2025-03-23T07:05:23.816" v="16600" actId="20577"/>
          <ac:spMkLst>
            <pc:docMk/>
            <pc:sldMk cId="73958177" sldId="2388"/>
            <ac:spMk id="7" creationId="{C5BE9083-9753-ED1D-04C1-957A52EFCC81}"/>
          </ac:spMkLst>
        </pc:spChg>
        <pc:picChg chg="add mod modCrop">
          <ac:chgData name="Rui Kang" userId="3842e24db60fbe64" providerId="LiveId" clId="{26584CEE-5B93-4F46-92A9-B2F7451358EB}" dt="2025-03-23T07:03:38.015" v="16362" actId="1076"/>
          <ac:picMkLst>
            <pc:docMk/>
            <pc:sldMk cId="73958177" sldId="2388"/>
            <ac:picMk id="2" creationId="{5A30586D-457D-87A5-1A04-7F3F81532DB1}"/>
          </ac:picMkLst>
        </pc:picChg>
        <pc:picChg chg="add mod modCrop">
          <ac:chgData name="Rui Kang" userId="3842e24db60fbe64" providerId="LiveId" clId="{26584CEE-5B93-4F46-92A9-B2F7451358EB}" dt="2025-03-23T07:03:38.015" v="16362" actId="1076"/>
          <ac:picMkLst>
            <pc:docMk/>
            <pc:sldMk cId="73958177" sldId="2388"/>
            <ac:picMk id="3" creationId="{1BA6A69B-6A21-0CE2-9FFE-26036CCC3A6C}"/>
          </ac:picMkLst>
        </pc:picChg>
        <pc:picChg chg="add del mod">
          <ac:chgData name="Rui Kang" userId="3842e24db60fbe64" providerId="LiveId" clId="{26584CEE-5B93-4F46-92A9-B2F7451358EB}" dt="2025-03-23T07:02:57.512" v="16346" actId="478"/>
          <ac:picMkLst>
            <pc:docMk/>
            <pc:sldMk cId="73958177" sldId="2388"/>
            <ac:picMk id="4" creationId="{D3C467BB-E2C7-9BA9-17C1-CF55341CA375}"/>
          </ac:picMkLst>
        </pc:picChg>
        <pc:picChg chg="add del mod">
          <ac:chgData name="Rui Kang" userId="3842e24db60fbe64" providerId="LiveId" clId="{26584CEE-5B93-4F46-92A9-B2F7451358EB}" dt="2025-03-23T07:02:57.275" v="16345" actId="478"/>
          <ac:picMkLst>
            <pc:docMk/>
            <pc:sldMk cId="73958177" sldId="2388"/>
            <ac:picMk id="5" creationId="{64181BC9-1297-DACB-ED43-85099137AC50}"/>
          </ac:picMkLst>
        </pc:picChg>
        <pc:picChg chg="add mod">
          <ac:chgData name="Rui Kang" userId="3842e24db60fbe64" providerId="LiveId" clId="{26584CEE-5B93-4F46-92A9-B2F7451358EB}" dt="2025-03-23T07:03:38.015" v="16362" actId="1076"/>
          <ac:picMkLst>
            <pc:docMk/>
            <pc:sldMk cId="73958177" sldId="2388"/>
            <ac:picMk id="6" creationId="{32AB2004-17FB-8B64-2AB4-2FF002D5122D}"/>
          </ac:picMkLst>
        </pc:picChg>
      </pc:sldChg>
      <pc:sldChg chg="addSp modSp add mod">
        <pc:chgData name="Rui Kang" userId="3842e24db60fbe64" providerId="LiveId" clId="{26584CEE-5B93-4F46-92A9-B2F7451358EB}" dt="2025-03-24T05:35:32.497" v="19395" actId="1076"/>
        <pc:sldMkLst>
          <pc:docMk/>
          <pc:sldMk cId="1663669638" sldId="2389"/>
        </pc:sldMkLst>
        <pc:spChg chg="add mod">
          <ac:chgData name="Rui Kang" userId="3842e24db60fbe64" providerId="LiveId" clId="{26584CEE-5B93-4F46-92A9-B2F7451358EB}" dt="2025-03-24T01:27:03.002" v="18856" actId="20577"/>
          <ac:spMkLst>
            <pc:docMk/>
            <pc:sldMk cId="1663669638" sldId="2389"/>
            <ac:spMk id="3" creationId="{A6B9B3D5-F747-EBBB-97C2-688F205BD2E0}"/>
          </ac:spMkLst>
        </pc:spChg>
        <pc:spChg chg="add mod">
          <ac:chgData name="Rui Kang" userId="3842e24db60fbe64" providerId="LiveId" clId="{26584CEE-5B93-4F46-92A9-B2F7451358EB}" dt="2025-03-24T05:35:32.497" v="19395" actId="1076"/>
          <ac:spMkLst>
            <pc:docMk/>
            <pc:sldMk cId="1663669638" sldId="2389"/>
            <ac:spMk id="4" creationId="{3159DE65-CC4D-1F9D-B5DA-9C9626E2627A}"/>
          </ac:spMkLst>
        </pc:spChg>
        <pc:spChg chg="mod">
          <ac:chgData name="Rui Kang" userId="3842e24db60fbe64" providerId="LiveId" clId="{26584CEE-5B93-4F46-92A9-B2F7451358EB}" dt="2025-03-23T07:09:52.964" v="16993" actId="20577"/>
          <ac:spMkLst>
            <pc:docMk/>
            <pc:sldMk cId="1663669638" sldId="2389"/>
            <ac:spMk id="11" creationId="{DB75FC41-4B7F-8686-DFA3-A3C088677EFD}"/>
          </ac:spMkLst>
        </pc:spChg>
        <pc:graphicFrameChg chg="add mod modGraphic">
          <ac:chgData name="Rui Kang" userId="3842e24db60fbe64" providerId="LiveId" clId="{26584CEE-5B93-4F46-92A9-B2F7451358EB}" dt="2025-03-24T05:35:29.773" v="19394" actId="1076"/>
          <ac:graphicFrameMkLst>
            <pc:docMk/>
            <pc:sldMk cId="1663669638" sldId="2389"/>
            <ac:graphicFrameMk id="2" creationId="{45B8EB85-F576-645C-57EE-AB482509912C}"/>
          </ac:graphicFrameMkLst>
        </pc:graphicFrameChg>
      </pc:sldChg>
      <pc:sldChg chg="add del">
        <pc:chgData name="Rui Kang" userId="3842e24db60fbe64" providerId="LiveId" clId="{26584CEE-5B93-4F46-92A9-B2F7451358EB}" dt="2025-03-23T09:48:26.509" v="17203" actId="47"/>
        <pc:sldMkLst>
          <pc:docMk/>
          <pc:sldMk cId="380581750" sldId="2390"/>
        </pc:sldMkLst>
      </pc:sldChg>
      <pc:sldChg chg="add del">
        <pc:chgData name="Rui Kang" userId="3842e24db60fbe64" providerId="LiveId" clId="{26584CEE-5B93-4F46-92A9-B2F7451358EB}" dt="2025-03-23T09:48:26.509" v="17203" actId="47"/>
        <pc:sldMkLst>
          <pc:docMk/>
          <pc:sldMk cId="2493376046" sldId="2391"/>
        </pc:sldMkLst>
      </pc:sldChg>
      <pc:sldChg chg="add del">
        <pc:chgData name="Rui Kang" userId="3842e24db60fbe64" providerId="LiveId" clId="{26584CEE-5B93-4F46-92A9-B2F7451358EB}" dt="2025-03-23T09:48:26.509" v="17203" actId="47"/>
        <pc:sldMkLst>
          <pc:docMk/>
          <pc:sldMk cId="1878958856" sldId="2392"/>
        </pc:sldMkLst>
      </pc:sldChg>
      <pc:sldChg chg="addSp modSp add mod">
        <pc:chgData name="Rui Kang" userId="3842e24db60fbe64" providerId="LiveId" clId="{26584CEE-5B93-4F46-92A9-B2F7451358EB}" dt="2025-03-23T04:00:32.277" v="13275" actId="1076"/>
        <pc:sldMkLst>
          <pc:docMk/>
          <pc:sldMk cId="1442582508" sldId="2393"/>
        </pc:sldMkLst>
        <pc:spChg chg="mod">
          <ac:chgData name="Rui Kang" userId="3842e24db60fbe64" providerId="LiveId" clId="{26584CEE-5B93-4F46-92A9-B2F7451358EB}" dt="2025-03-23T04:00:32.277" v="13275" actId="1076"/>
          <ac:spMkLst>
            <pc:docMk/>
            <pc:sldMk cId="1442582508" sldId="2393"/>
            <ac:spMk id="13" creationId="{A91328CB-2746-856D-97BA-A3AB161CF541}"/>
          </ac:spMkLst>
        </pc:spChg>
        <pc:spChg chg="mod">
          <ac:chgData name="Rui Kang" userId="3842e24db60fbe64" providerId="LiveId" clId="{26584CEE-5B93-4F46-92A9-B2F7451358EB}" dt="2025-03-23T04:00:32.277" v="13275" actId="1076"/>
          <ac:spMkLst>
            <pc:docMk/>
            <pc:sldMk cId="1442582508" sldId="2393"/>
            <ac:spMk id="14" creationId="{9154E69C-FBE7-61AA-B399-CFE9A2503470}"/>
          </ac:spMkLst>
        </pc:spChg>
        <pc:spChg chg="mod">
          <ac:chgData name="Rui Kang" userId="3842e24db60fbe64" providerId="LiveId" clId="{26584CEE-5B93-4F46-92A9-B2F7451358EB}" dt="2025-03-23T04:00:32.277" v="13275" actId="1076"/>
          <ac:spMkLst>
            <pc:docMk/>
            <pc:sldMk cId="1442582508" sldId="2393"/>
            <ac:spMk id="15" creationId="{48AF819F-A0E2-8BC6-D6D0-D7D3F9A7E0CB}"/>
          </ac:spMkLst>
        </pc:spChg>
        <pc:spChg chg="mod">
          <ac:chgData name="Rui Kang" userId="3842e24db60fbe64" providerId="LiveId" clId="{26584CEE-5B93-4F46-92A9-B2F7451358EB}" dt="2025-03-23T04:00:32.277" v="13275" actId="1076"/>
          <ac:spMkLst>
            <pc:docMk/>
            <pc:sldMk cId="1442582508" sldId="2393"/>
            <ac:spMk id="16" creationId="{993C1AF7-250D-534F-57E7-D29E00885DD1}"/>
          </ac:spMkLst>
        </pc:spChg>
        <pc:spChg chg="add mod">
          <ac:chgData name="Rui Kang" userId="3842e24db60fbe64" providerId="LiveId" clId="{26584CEE-5B93-4F46-92A9-B2F7451358EB}" dt="2025-03-23T03:58:23.156" v="13079" actId="14100"/>
          <ac:spMkLst>
            <pc:docMk/>
            <pc:sldMk cId="1442582508" sldId="2393"/>
            <ac:spMk id="17" creationId="{68A21614-E94B-973E-C0AF-9FF5F7348C67}"/>
          </ac:spMkLst>
        </pc:spChg>
        <pc:spChg chg="add mod">
          <ac:chgData name="Rui Kang" userId="3842e24db60fbe64" providerId="LiveId" clId="{26584CEE-5B93-4F46-92A9-B2F7451358EB}" dt="2025-03-23T04:00:26.610" v="13274" actId="20577"/>
          <ac:spMkLst>
            <pc:docMk/>
            <pc:sldMk cId="1442582508" sldId="2393"/>
            <ac:spMk id="18" creationId="{B87DE928-08FE-CB90-99F5-4E39E03A4E73}"/>
          </ac:spMkLst>
        </pc:spChg>
        <pc:grpChg chg="mod">
          <ac:chgData name="Rui Kang" userId="3842e24db60fbe64" providerId="LiveId" clId="{26584CEE-5B93-4F46-92A9-B2F7451358EB}" dt="2025-03-23T04:00:32.277" v="13275" actId="1076"/>
          <ac:grpSpMkLst>
            <pc:docMk/>
            <pc:sldMk cId="1442582508" sldId="2393"/>
            <ac:grpSpMk id="5" creationId="{6B342E85-E88A-B4F4-522A-31B12CB64D82}"/>
          </ac:grpSpMkLst>
        </pc:grpChg>
        <pc:graphicFrameChg chg="mod modGraphic">
          <ac:chgData name="Rui Kang" userId="3842e24db60fbe64" providerId="LiveId" clId="{26584CEE-5B93-4F46-92A9-B2F7451358EB}" dt="2025-03-23T04:00:32.277" v="13275" actId="1076"/>
          <ac:graphicFrameMkLst>
            <pc:docMk/>
            <pc:sldMk cId="1442582508" sldId="2393"/>
            <ac:graphicFrameMk id="3" creationId="{E25E2741-3332-E657-AC98-E6A8054CD2ED}"/>
          </ac:graphicFrameMkLst>
        </pc:graphicFrameChg>
        <pc:picChg chg="mod">
          <ac:chgData name="Rui Kang" userId="3842e24db60fbe64" providerId="LiveId" clId="{26584CEE-5B93-4F46-92A9-B2F7451358EB}" dt="2025-03-23T04:00:32.277" v="13275" actId="1076"/>
          <ac:picMkLst>
            <pc:docMk/>
            <pc:sldMk cId="1442582508" sldId="2393"/>
            <ac:picMk id="2" creationId="{D295F87B-08DC-B22C-DA5E-9CC4A75700BC}"/>
          </ac:picMkLst>
        </pc:picChg>
        <pc:picChg chg="mod">
          <ac:chgData name="Rui Kang" userId="3842e24db60fbe64" providerId="LiveId" clId="{26584CEE-5B93-4F46-92A9-B2F7451358EB}" dt="2025-03-23T04:00:32.277" v="13275" actId="1076"/>
          <ac:picMkLst>
            <pc:docMk/>
            <pc:sldMk cId="1442582508" sldId="2393"/>
            <ac:picMk id="4" creationId="{708E1403-F3F6-611A-564D-F6D0A4CF3E54}"/>
          </ac:picMkLst>
        </pc:picChg>
        <pc:picChg chg="mod">
          <ac:chgData name="Rui Kang" userId="3842e24db60fbe64" providerId="LiveId" clId="{26584CEE-5B93-4F46-92A9-B2F7451358EB}" dt="2025-03-23T04:00:32.277" v="13275" actId="1076"/>
          <ac:picMkLst>
            <pc:docMk/>
            <pc:sldMk cId="1442582508" sldId="2393"/>
            <ac:picMk id="9" creationId="{92832EB4-7F3A-01B8-1D7B-23C39AC62DDE}"/>
          </ac:picMkLst>
        </pc:picChg>
        <pc:picChg chg="mod">
          <ac:chgData name="Rui Kang" userId="3842e24db60fbe64" providerId="LiveId" clId="{26584CEE-5B93-4F46-92A9-B2F7451358EB}" dt="2025-03-23T04:00:32.277" v="13275" actId="1076"/>
          <ac:picMkLst>
            <pc:docMk/>
            <pc:sldMk cId="1442582508" sldId="2393"/>
            <ac:picMk id="10" creationId="{4EA2A8DD-3FD7-0929-DDF9-50CF0219E99E}"/>
          </ac:picMkLst>
        </pc:picChg>
      </pc:sldChg>
      <pc:sldChg chg="addSp delSp modSp add mod">
        <pc:chgData name="Rui Kang" userId="3842e24db60fbe64" providerId="LiveId" clId="{26584CEE-5B93-4F46-92A9-B2F7451358EB}" dt="2025-03-23T06:41:20.909" v="15602" actId="1076"/>
        <pc:sldMkLst>
          <pc:docMk/>
          <pc:sldMk cId="1365922305" sldId="2394"/>
        </pc:sldMkLst>
        <pc:spChg chg="add mod">
          <ac:chgData name="Rui Kang" userId="3842e24db60fbe64" providerId="LiveId" clId="{26584CEE-5B93-4F46-92A9-B2F7451358EB}" dt="2025-03-23T06:40:15.395" v="15586" actId="20577"/>
          <ac:spMkLst>
            <pc:docMk/>
            <pc:sldMk cId="1365922305" sldId="2394"/>
            <ac:spMk id="21" creationId="{4267CF84-B50B-EFA1-7B86-2458107DEFCF}"/>
          </ac:spMkLst>
        </pc:spChg>
        <pc:spChg chg="add mod">
          <ac:chgData name="Rui Kang" userId="3842e24db60fbe64" providerId="LiveId" clId="{26584CEE-5B93-4F46-92A9-B2F7451358EB}" dt="2025-03-23T06:41:20.909" v="15602" actId="1076"/>
          <ac:spMkLst>
            <pc:docMk/>
            <pc:sldMk cId="1365922305" sldId="2394"/>
            <ac:spMk id="22" creationId="{98721C1F-014B-675B-8AFD-286D318C4095}"/>
          </ac:spMkLst>
        </pc:spChg>
        <pc:spChg chg="add mod">
          <ac:chgData name="Rui Kang" userId="3842e24db60fbe64" providerId="LiveId" clId="{26584CEE-5B93-4F46-92A9-B2F7451358EB}" dt="2025-03-23T06:41:06.081" v="15600" actId="208"/>
          <ac:spMkLst>
            <pc:docMk/>
            <pc:sldMk cId="1365922305" sldId="2394"/>
            <ac:spMk id="23" creationId="{CAB35DB9-22AC-2BB1-C4EC-C3ED3AB734B4}"/>
          </ac:spMkLst>
        </pc:spChg>
        <pc:picChg chg="mod">
          <ac:chgData name="Rui Kang" userId="3842e24db60fbe64" providerId="LiveId" clId="{26584CEE-5B93-4F46-92A9-B2F7451358EB}" dt="2025-03-23T06:40:21.810" v="15587" actId="1076"/>
          <ac:picMkLst>
            <pc:docMk/>
            <pc:sldMk cId="1365922305" sldId="2394"/>
            <ac:picMk id="20" creationId="{9390E646-E40B-5C66-5D13-D7A442AA8779}"/>
          </ac:picMkLst>
        </pc:picChg>
      </pc:sldChg>
      <pc:sldChg chg="addSp delSp modSp add del mod">
        <pc:chgData name="Rui Kang" userId="3842e24db60fbe64" providerId="LiveId" clId="{26584CEE-5B93-4F46-92A9-B2F7451358EB}" dt="2025-03-23T10:15:19.180" v="17452" actId="207"/>
        <pc:sldMkLst>
          <pc:docMk/>
          <pc:sldMk cId="3664567149" sldId="2395"/>
        </pc:sldMkLst>
        <pc:spChg chg="del mod">
          <ac:chgData name="Rui Kang" userId="3842e24db60fbe64" providerId="LiveId" clId="{26584CEE-5B93-4F46-92A9-B2F7451358EB}" dt="2025-03-23T10:15:09.030" v="17449" actId="478"/>
          <ac:spMkLst>
            <pc:docMk/>
            <pc:sldMk cId="3664567149" sldId="2395"/>
            <ac:spMk id="2" creationId="{F50EA751-6AC0-26FF-88AE-0A71FC6393C1}"/>
          </ac:spMkLst>
        </pc:spChg>
        <pc:spChg chg="add mod">
          <ac:chgData name="Rui Kang" userId="3842e24db60fbe64" providerId="LiveId" clId="{26584CEE-5B93-4F46-92A9-B2F7451358EB}" dt="2025-03-23T10:15:19.180" v="17452" actId="207"/>
          <ac:spMkLst>
            <pc:docMk/>
            <pc:sldMk cId="3664567149" sldId="2395"/>
            <ac:spMk id="4" creationId="{6F5F17A3-A8AC-CB86-64C2-0248D2BCC87D}"/>
          </ac:spMkLst>
        </pc:spChg>
        <pc:spChg chg="mod">
          <ac:chgData name="Rui Kang" userId="3842e24db60fbe64" providerId="LiveId" clId="{26584CEE-5B93-4F46-92A9-B2F7451358EB}" dt="2025-03-23T10:02:05.897" v="17247" actId="20577"/>
          <ac:spMkLst>
            <pc:docMk/>
            <pc:sldMk cId="3664567149" sldId="2395"/>
            <ac:spMk id="11" creationId="{109F73CF-C5DD-765C-5D83-678D7723E6C7}"/>
          </ac:spMkLst>
        </pc:spChg>
      </pc:sldChg>
      <pc:sldChg chg="addSp delSp modSp add mod">
        <pc:chgData name="Rui Kang" userId="3842e24db60fbe64" providerId="LiveId" clId="{26584CEE-5B93-4F46-92A9-B2F7451358EB}" dt="2025-03-23T03:34:13.001" v="12217" actId="1076"/>
        <pc:sldMkLst>
          <pc:docMk/>
          <pc:sldMk cId="1003511444" sldId="2396"/>
        </pc:sldMkLst>
        <pc:spChg chg="del">
          <ac:chgData name="Rui Kang" userId="3842e24db60fbe64" providerId="LiveId" clId="{26584CEE-5B93-4F46-92A9-B2F7451358EB}" dt="2025-03-23T03:31:52.080" v="12144" actId="478"/>
          <ac:spMkLst>
            <pc:docMk/>
            <pc:sldMk cId="1003511444" sldId="2396"/>
            <ac:spMk id="3" creationId="{C522FCA8-D38A-242E-7E9E-DB91050D1D56}"/>
          </ac:spMkLst>
        </pc:spChg>
        <pc:spChg chg="add del">
          <ac:chgData name="Rui Kang" userId="3842e24db60fbe64" providerId="LiveId" clId="{26584CEE-5B93-4F46-92A9-B2F7451358EB}" dt="2025-03-23T03:31:52.979" v="12146" actId="22"/>
          <ac:spMkLst>
            <pc:docMk/>
            <pc:sldMk cId="1003511444" sldId="2396"/>
            <ac:spMk id="14" creationId="{6CC3433F-6756-1B53-15AB-B3EAD379EF1A}"/>
          </ac:spMkLst>
        </pc:spChg>
        <pc:spChg chg="add mod">
          <ac:chgData name="Rui Kang" userId="3842e24db60fbe64" providerId="LiveId" clId="{26584CEE-5B93-4F46-92A9-B2F7451358EB}" dt="2025-03-23T03:34:05.412" v="12213" actId="20577"/>
          <ac:spMkLst>
            <pc:docMk/>
            <pc:sldMk cId="1003511444" sldId="2396"/>
            <ac:spMk id="15" creationId="{DFB61C01-2F1A-079C-3242-CC005984FF17}"/>
          </ac:spMkLst>
        </pc:spChg>
        <pc:spChg chg="add mod">
          <ac:chgData name="Rui Kang" userId="3842e24db60fbe64" providerId="LiveId" clId="{26584CEE-5B93-4F46-92A9-B2F7451358EB}" dt="2025-03-23T03:33:28.836" v="12186" actId="113"/>
          <ac:spMkLst>
            <pc:docMk/>
            <pc:sldMk cId="1003511444" sldId="2396"/>
            <ac:spMk id="16" creationId="{18E969F5-5DA6-607F-CA4E-2242890F112D}"/>
          </ac:spMkLst>
        </pc:spChg>
        <pc:spChg chg="add mod">
          <ac:chgData name="Rui Kang" userId="3842e24db60fbe64" providerId="LiveId" clId="{26584CEE-5B93-4F46-92A9-B2F7451358EB}" dt="2025-03-23T03:34:13.001" v="12217" actId="1076"/>
          <ac:spMkLst>
            <pc:docMk/>
            <pc:sldMk cId="1003511444" sldId="2396"/>
            <ac:spMk id="17" creationId="{721E3398-3E8B-23CC-4B01-66AA73F4E638}"/>
          </ac:spMkLst>
        </pc:spChg>
        <pc:picChg chg="add del mod">
          <ac:chgData name="Rui Kang" userId="3842e24db60fbe64" providerId="LiveId" clId="{26584CEE-5B93-4F46-92A9-B2F7451358EB}" dt="2025-03-23T03:27:26.520" v="12092" actId="478"/>
          <ac:picMkLst>
            <pc:docMk/>
            <pc:sldMk cId="1003511444" sldId="2396"/>
            <ac:picMk id="2" creationId="{9CAE2B5C-E94B-5164-836D-024373310841}"/>
          </ac:picMkLst>
        </pc:picChg>
        <pc:picChg chg="add mod">
          <ac:chgData name="Rui Kang" userId="3842e24db60fbe64" providerId="LiveId" clId="{26584CEE-5B93-4F46-92A9-B2F7451358EB}" dt="2025-03-23T03:33:33.938" v="12187" actId="1076"/>
          <ac:picMkLst>
            <pc:docMk/>
            <pc:sldMk cId="1003511444" sldId="2396"/>
            <ac:picMk id="6" creationId="{5DE4AC27-BB51-619B-66A6-5DF6C625B237}"/>
          </ac:picMkLst>
        </pc:picChg>
        <pc:picChg chg="add mod modCrop">
          <ac:chgData name="Rui Kang" userId="3842e24db60fbe64" providerId="LiveId" clId="{26584CEE-5B93-4F46-92A9-B2F7451358EB}" dt="2025-03-23T03:32:11.947" v="12149" actId="1076"/>
          <ac:picMkLst>
            <pc:docMk/>
            <pc:sldMk cId="1003511444" sldId="2396"/>
            <ac:picMk id="7" creationId="{617C20AA-D72A-C838-A4D8-6397105C5BD6}"/>
          </ac:picMkLst>
        </pc:picChg>
        <pc:picChg chg="add mod">
          <ac:chgData name="Rui Kang" userId="3842e24db60fbe64" providerId="LiveId" clId="{26584CEE-5B93-4F46-92A9-B2F7451358EB}" dt="2025-03-23T03:32:14.824" v="12150" actId="1076"/>
          <ac:picMkLst>
            <pc:docMk/>
            <pc:sldMk cId="1003511444" sldId="2396"/>
            <ac:picMk id="10" creationId="{22877F94-A1DF-08EA-0E1E-47EC6EC7760B}"/>
          </ac:picMkLst>
        </pc:picChg>
      </pc:sldChg>
      <pc:sldChg chg="add del">
        <pc:chgData name="Rui Kang" userId="3842e24db60fbe64" providerId="LiveId" clId="{26584CEE-5B93-4F46-92A9-B2F7451358EB}" dt="2025-03-22T11:57:30.968" v="5862" actId="47"/>
        <pc:sldMkLst>
          <pc:docMk/>
          <pc:sldMk cId="1337917811" sldId="2397"/>
        </pc:sldMkLst>
      </pc:sldChg>
      <pc:sldChg chg="addSp delSp modSp add mod ord">
        <pc:chgData name="Rui Kang" userId="3842e24db60fbe64" providerId="LiveId" clId="{26584CEE-5B93-4F46-92A9-B2F7451358EB}" dt="2025-03-24T02:36:01.127" v="19207" actId="20577"/>
        <pc:sldMkLst>
          <pc:docMk/>
          <pc:sldMk cId="2995459546" sldId="2397"/>
        </pc:sldMkLst>
        <pc:spChg chg="mod">
          <ac:chgData name="Rui Kang" userId="3842e24db60fbe64" providerId="LiveId" clId="{26584CEE-5B93-4F46-92A9-B2F7451358EB}" dt="2025-03-22T12:39:14.694" v="6422" actId="20577"/>
          <ac:spMkLst>
            <pc:docMk/>
            <pc:sldMk cId="2995459546" sldId="2397"/>
            <ac:spMk id="2" creationId="{519749F3-30B9-573A-71C2-A377FB7E3FFE}"/>
          </ac:spMkLst>
        </pc:spChg>
        <pc:spChg chg="add mod">
          <ac:chgData name="Rui Kang" userId="3842e24db60fbe64" providerId="LiveId" clId="{26584CEE-5B93-4F46-92A9-B2F7451358EB}" dt="2025-03-24T02:25:14.684" v="19192" actId="1076"/>
          <ac:spMkLst>
            <pc:docMk/>
            <pc:sldMk cId="2995459546" sldId="2397"/>
            <ac:spMk id="3" creationId="{CFD30786-C75E-CE5C-9FA8-F38D13884258}"/>
          </ac:spMkLst>
        </pc:spChg>
        <pc:spChg chg="add del mod">
          <ac:chgData name="Rui Kang" userId="3842e24db60fbe64" providerId="LiveId" clId="{26584CEE-5B93-4F46-92A9-B2F7451358EB}" dt="2025-03-24T02:36:01.127" v="19207" actId="20577"/>
          <ac:spMkLst>
            <pc:docMk/>
            <pc:sldMk cId="2995459546" sldId="2397"/>
            <ac:spMk id="7" creationId="{EE78B49E-8E41-80B5-2230-7E06249C93E9}"/>
          </ac:spMkLst>
        </pc:spChg>
        <pc:spChg chg="mod">
          <ac:chgData name="Rui Kang" userId="3842e24db60fbe64" providerId="LiveId" clId="{26584CEE-5B93-4F46-92A9-B2F7451358EB}" dt="2025-03-22T14:17:13.544" v="7554" actId="14100"/>
          <ac:spMkLst>
            <pc:docMk/>
            <pc:sldMk cId="2995459546" sldId="2397"/>
            <ac:spMk id="12" creationId="{75CA55AA-A89A-E579-B99F-6BC4DA358158}"/>
          </ac:spMkLst>
        </pc:spChg>
        <pc:spChg chg="add mod">
          <ac:chgData name="Rui Kang" userId="3842e24db60fbe64" providerId="LiveId" clId="{26584CEE-5B93-4F46-92A9-B2F7451358EB}" dt="2025-03-24T02:25:14.684" v="19192" actId="1076"/>
          <ac:spMkLst>
            <pc:docMk/>
            <pc:sldMk cId="2995459546" sldId="2397"/>
            <ac:spMk id="13" creationId="{9C4E9977-DDB7-8BAD-00B0-41928BBEF905}"/>
          </ac:spMkLst>
        </pc:spChg>
        <pc:spChg chg="add mod">
          <ac:chgData name="Rui Kang" userId="3842e24db60fbe64" providerId="LiveId" clId="{26584CEE-5B93-4F46-92A9-B2F7451358EB}" dt="2025-03-24T02:25:18.149" v="19193" actId="1076"/>
          <ac:spMkLst>
            <pc:docMk/>
            <pc:sldMk cId="2995459546" sldId="2397"/>
            <ac:spMk id="15" creationId="{38C5C3B0-17EE-8B19-8F5A-F7F7853989C4}"/>
          </ac:spMkLst>
        </pc:spChg>
        <pc:spChg chg="add del mod">
          <ac:chgData name="Rui Kang" userId="3842e24db60fbe64" providerId="LiveId" clId="{26584CEE-5B93-4F46-92A9-B2F7451358EB}" dt="2025-03-24T02:24:53.943" v="19187" actId="478"/>
          <ac:spMkLst>
            <pc:docMk/>
            <pc:sldMk cId="2995459546" sldId="2397"/>
            <ac:spMk id="17" creationId="{B3ED0852-5672-F935-8F6B-3A5DC8D3127E}"/>
          </ac:spMkLst>
        </pc:spChg>
        <pc:spChg chg="add mod">
          <ac:chgData name="Rui Kang" userId="3842e24db60fbe64" providerId="LiveId" clId="{26584CEE-5B93-4F46-92A9-B2F7451358EB}" dt="2025-03-24T02:25:14.684" v="19192" actId="1076"/>
          <ac:spMkLst>
            <pc:docMk/>
            <pc:sldMk cId="2995459546" sldId="2397"/>
            <ac:spMk id="18" creationId="{9D33DDD5-6883-77CC-0083-A88191CF3998}"/>
          </ac:spMkLst>
        </pc:spChg>
        <pc:spChg chg="add mod">
          <ac:chgData name="Rui Kang" userId="3842e24db60fbe64" providerId="LiveId" clId="{26584CEE-5B93-4F46-92A9-B2F7451358EB}" dt="2025-03-22T13:13:48.753" v="7098" actId="1076"/>
          <ac:spMkLst>
            <pc:docMk/>
            <pc:sldMk cId="2995459546" sldId="2397"/>
            <ac:spMk id="19" creationId="{F4BCF772-BABD-546D-0D03-1E9370CE3905}"/>
          </ac:spMkLst>
        </pc:spChg>
        <pc:grpChg chg="add mod">
          <ac:chgData name="Rui Kang" userId="3842e24db60fbe64" providerId="LiveId" clId="{26584CEE-5B93-4F46-92A9-B2F7451358EB}" dt="2025-03-24T02:25:14.684" v="19192" actId="1076"/>
          <ac:grpSpMkLst>
            <pc:docMk/>
            <pc:sldMk cId="2995459546" sldId="2397"/>
            <ac:grpSpMk id="20" creationId="{67D412CD-A806-9651-1BA1-9E48AA11C3FC}"/>
          </ac:grpSpMkLst>
        </pc:grpChg>
        <pc:picChg chg="add del mod modCrop">
          <ac:chgData name="Rui Kang" userId="3842e24db60fbe64" providerId="LiveId" clId="{26584CEE-5B93-4F46-92A9-B2F7451358EB}" dt="2025-03-24T02:24:53.943" v="19187" actId="478"/>
          <ac:picMkLst>
            <pc:docMk/>
            <pc:sldMk cId="2995459546" sldId="2397"/>
            <ac:picMk id="9" creationId="{FCE2D908-95B9-D300-0D7C-E8888B1A0151}"/>
          </ac:picMkLst>
        </pc:picChg>
        <pc:picChg chg="add mod">
          <ac:chgData name="Rui Kang" userId="3842e24db60fbe64" providerId="LiveId" clId="{26584CEE-5B93-4F46-92A9-B2F7451358EB}" dt="2025-03-24T02:25:18.149" v="19193" actId="1076"/>
          <ac:picMkLst>
            <pc:docMk/>
            <pc:sldMk cId="2995459546" sldId="2397"/>
            <ac:picMk id="14" creationId="{462FAC5A-2C10-A531-FB60-7D288F9D582B}"/>
          </ac:picMkLst>
        </pc:picChg>
        <pc:picChg chg="add mod">
          <ac:chgData name="Rui Kang" userId="3842e24db60fbe64" providerId="LiveId" clId="{26584CEE-5B93-4F46-92A9-B2F7451358EB}" dt="2025-03-22T12:44:00.354" v="6526" actId="1076"/>
          <ac:picMkLst>
            <pc:docMk/>
            <pc:sldMk cId="2995459546" sldId="2397"/>
            <ac:picMk id="16" creationId="{3E90FC97-06D2-46C2-272B-68EFA9047EA5}"/>
          </ac:picMkLst>
        </pc:picChg>
        <pc:cxnChg chg="add mod">
          <ac:chgData name="Rui Kang" userId="3842e24db60fbe64" providerId="LiveId" clId="{26584CEE-5B93-4F46-92A9-B2F7451358EB}" dt="2025-03-24T02:25:14.684" v="19192" actId="1076"/>
          <ac:cxnSpMkLst>
            <pc:docMk/>
            <pc:sldMk cId="2995459546" sldId="2397"/>
            <ac:cxnSpMk id="6" creationId="{B36592A1-36D9-22FA-9521-E17B4587B4B7}"/>
          </ac:cxnSpMkLst>
        </pc:cxnChg>
      </pc:sldChg>
      <pc:sldChg chg="addSp delSp modSp add del mod">
        <pc:chgData name="Rui Kang" userId="3842e24db60fbe64" providerId="LiveId" clId="{26584CEE-5B93-4F46-92A9-B2F7451358EB}" dt="2025-03-23T02:07:00.296" v="10741" actId="47"/>
        <pc:sldMkLst>
          <pc:docMk/>
          <pc:sldMk cId="2584226423" sldId="2398"/>
        </pc:sldMkLst>
        <pc:spChg chg="mod">
          <ac:chgData name="Rui Kang" userId="3842e24db60fbe64" providerId="LiveId" clId="{26584CEE-5B93-4F46-92A9-B2F7451358EB}" dt="2025-03-23T02:04:24.689" v="10514" actId="5793"/>
          <ac:spMkLst>
            <pc:docMk/>
            <pc:sldMk cId="2584226423" sldId="2398"/>
            <ac:spMk id="2" creationId="{E0025991-700B-A089-1B1C-F7A786AA673E}"/>
          </ac:spMkLst>
        </pc:spChg>
        <pc:spChg chg="del">
          <ac:chgData name="Rui Kang" userId="3842e24db60fbe64" providerId="LiveId" clId="{26584CEE-5B93-4F46-92A9-B2F7451358EB}" dt="2025-03-23T02:04:28.642" v="10517" actId="478"/>
          <ac:spMkLst>
            <pc:docMk/>
            <pc:sldMk cId="2584226423" sldId="2398"/>
            <ac:spMk id="7" creationId="{6C8484F4-B1E4-4649-B85B-0EEF5EEE9D3C}"/>
          </ac:spMkLst>
        </pc:spChg>
        <pc:spChg chg="del">
          <ac:chgData name="Rui Kang" userId="3842e24db60fbe64" providerId="LiveId" clId="{26584CEE-5B93-4F46-92A9-B2F7451358EB}" dt="2025-03-23T02:04:28.642" v="10517" actId="478"/>
          <ac:spMkLst>
            <pc:docMk/>
            <pc:sldMk cId="2584226423" sldId="2398"/>
            <ac:spMk id="9" creationId="{22E1D49D-A91E-AB55-0FF2-DC0646AE4D03}"/>
          </ac:spMkLst>
        </pc:spChg>
        <pc:spChg chg="del">
          <ac:chgData name="Rui Kang" userId="3842e24db60fbe64" providerId="LiveId" clId="{26584CEE-5B93-4F46-92A9-B2F7451358EB}" dt="2025-03-23T02:04:28.642" v="10517" actId="478"/>
          <ac:spMkLst>
            <pc:docMk/>
            <pc:sldMk cId="2584226423" sldId="2398"/>
            <ac:spMk id="26" creationId="{09216E3B-F43A-8151-C314-6DB323C1D77D}"/>
          </ac:spMkLst>
        </pc:spChg>
        <pc:spChg chg="del">
          <ac:chgData name="Rui Kang" userId="3842e24db60fbe64" providerId="LiveId" clId="{26584CEE-5B93-4F46-92A9-B2F7451358EB}" dt="2025-03-23T02:04:28.642" v="10517" actId="478"/>
          <ac:spMkLst>
            <pc:docMk/>
            <pc:sldMk cId="2584226423" sldId="2398"/>
            <ac:spMk id="28" creationId="{61ACFB30-5328-72BB-E237-9A16B3EBCC21}"/>
          </ac:spMkLst>
        </pc:spChg>
        <pc:spChg chg="del">
          <ac:chgData name="Rui Kang" userId="3842e24db60fbe64" providerId="LiveId" clId="{26584CEE-5B93-4F46-92A9-B2F7451358EB}" dt="2025-03-23T02:04:29.259" v="10518" actId="478"/>
          <ac:spMkLst>
            <pc:docMk/>
            <pc:sldMk cId="2584226423" sldId="2398"/>
            <ac:spMk id="32" creationId="{AD00ABC3-F069-2857-F7D7-84A0EA3CF1A6}"/>
          </ac:spMkLst>
        </pc:spChg>
        <pc:picChg chg="add mod">
          <ac:chgData name="Rui Kang" userId="3842e24db60fbe64" providerId="LiveId" clId="{26584CEE-5B93-4F46-92A9-B2F7451358EB}" dt="2025-03-23T02:04:34.951" v="10521" actId="1076"/>
          <ac:picMkLst>
            <pc:docMk/>
            <pc:sldMk cId="2584226423" sldId="2398"/>
            <ac:picMk id="4" creationId="{49509633-94E0-491C-1253-D796A94701BD}"/>
          </ac:picMkLst>
        </pc:picChg>
        <pc:picChg chg="del">
          <ac:chgData name="Rui Kang" userId="3842e24db60fbe64" providerId="LiveId" clId="{26584CEE-5B93-4F46-92A9-B2F7451358EB}" dt="2025-03-23T02:04:26.831" v="10516" actId="478"/>
          <ac:picMkLst>
            <pc:docMk/>
            <pc:sldMk cId="2584226423" sldId="2398"/>
            <ac:picMk id="18" creationId="{09AD7120-5C8F-BFBA-1C7F-D2E9C373619D}"/>
          </ac:picMkLst>
        </pc:picChg>
        <pc:picChg chg="del">
          <ac:chgData name="Rui Kang" userId="3842e24db60fbe64" providerId="LiveId" clId="{26584CEE-5B93-4F46-92A9-B2F7451358EB}" dt="2025-03-23T02:04:26.479" v="10515" actId="478"/>
          <ac:picMkLst>
            <pc:docMk/>
            <pc:sldMk cId="2584226423" sldId="2398"/>
            <ac:picMk id="31" creationId="{F2768412-2635-3548-3AC6-3833D2B84616}"/>
          </ac:picMkLst>
        </pc:picChg>
        <pc:cxnChg chg="del">
          <ac:chgData name="Rui Kang" userId="3842e24db60fbe64" providerId="LiveId" clId="{26584CEE-5B93-4F46-92A9-B2F7451358EB}" dt="2025-03-23T02:04:28.642" v="10517" actId="478"/>
          <ac:cxnSpMkLst>
            <pc:docMk/>
            <pc:sldMk cId="2584226423" sldId="2398"/>
            <ac:cxnSpMk id="20" creationId="{186C673C-227A-2A30-9856-34A752EBAD94}"/>
          </ac:cxnSpMkLst>
        </pc:cxnChg>
        <pc:cxnChg chg="del">
          <ac:chgData name="Rui Kang" userId="3842e24db60fbe64" providerId="LiveId" clId="{26584CEE-5B93-4F46-92A9-B2F7451358EB}" dt="2025-03-23T02:04:28.642" v="10517" actId="478"/>
          <ac:cxnSpMkLst>
            <pc:docMk/>
            <pc:sldMk cId="2584226423" sldId="2398"/>
            <ac:cxnSpMk id="23" creationId="{3F3D46D1-E93A-E0CA-257C-C3EFC2807434}"/>
          </ac:cxnSpMkLst>
        </pc:cxnChg>
        <pc:cxnChg chg="del">
          <ac:chgData name="Rui Kang" userId="3842e24db60fbe64" providerId="LiveId" clId="{26584CEE-5B93-4F46-92A9-B2F7451358EB}" dt="2025-03-23T02:04:28.642" v="10517" actId="478"/>
          <ac:cxnSpMkLst>
            <pc:docMk/>
            <pc:sldMk cId="2584226423" sldId="2398"/>
            <ac:cxnSpMk id="25" creationId="{544714E4-7222-B4C3-4D3F-CC4D16B1ECCB}"/>
          </ac:cxnSpMkLst>
        </pc:cxnChg>
        <pc:cxnChg chg="del">
          <ac:chgData name="Rui Kang" userId="3842e24db60fbe64" providerId="LiveId" clId="{26584CEE-5B93-4F46-92A9-B2F7451358EB}" dt="2025-03-23T02:04:28.642" v="10517" actId="478"/>
          <ac:cxnSpMkLst>
            <pc:docMk/>
            <pc:sldMk cId="2584226423" sldId="2398"/>
            <ac:cxnSpMk id="27" creationId="{85454B99-85C8-2498-CAE3-835A812F42EE}"/>
          </ac:cxnSpMkLst>
        </pc:cxnChg>
      </pc:sldChg>
      <pc:sldChg chg="addSp delSp modSp add mod ord">
        <pc:chgData name="Rui Kang" userId="3842e24db60fbe64" providerId="LiveId" clId="{26584CEE-5B93-4F46-92A9-B2F7451358EB}" dt="2025-03-24T02:57:39.541" v="19244" actId="20577"/>
        <pc:sldMkLst>
          <pc:docMk/>
          <pc:sldMk cId="305536921" sldId="2399"/>
        </pc:sldMkLst>
        <pc:spChg chg="mod">
          <ac:chgData name="Rui Kang" userId="3842e24db60fbe64" providerId="LiveId" clId="{26584CEE-5B93-4F46-92A9-B2F7451358EB}" dt="2025-03-24T00:46:38.845" v="17744" actId="20577"/>
          <ac:spMkLst>
            <pc:docMk/>
            <pc:sldMk cId="305536921" sldId="2399"/>
            <ac:spMk id="2" creationId="{7C3E1F52-F40B-8653-B1ED-C0A9BE05FBE4}"/>
          </ac:spMkLst>
        </pc:spChg>
        <pc:spChg chg="add mod">
          <ac:chgData name="Rui Kang" userId="3842e24db60fbe64" providerId="LiveId" clId="{26584CEE-5B93-4F46-92A9-B2F7451358EB}" dt="2025-03-23T02:05:46.237" v="10540" actId="1076"/>
          <ac:spMkLst>
            <pc:docMk/>
            <pc:sldMk cId="305536921" sldId="2399"/>
            <ac:spMk id="6" creationId="{21836A9D-9D67-2154-0BC6-FD2FDE4B081D}"/>
          </ac:spMkLst>
        </pc:spChg>
        <pc:spChg chg="mod">
          <ac:chgData name="Rui Kang" userId="3842e24db60fbe64" providerId="LiveId" clId="{26584CEE-5B93-4F46-92A9-B2F7451358EB}" dt="2025-03-23T02:05:09.263" v="10528" actId="1076"/>
          <ac:spMkLst>
            <pc:docMk/>
            <pc:sldMk cId="305536921" sldId="2399"/>
            <ac:spMk id="7" creationId="{E26C1F3C-83AA-CEF5-2EAF-78C34CEC4949}"/>
          </ac:spMkLst>
        </pc:spChg>
        <pc:spChg chg="mod">
          <ac:chgData name="Rui Kang" userId="3842e24db60fbe64" providerId="LiveId" clId="{26584CEE-5B93-4F46-92A9-B2F7451358EB}" dt="2025-03-24T02:57:39.541" v="19244" actId="20577"/>
          <ac:spMkLst>
            <pc:docMk/>
            <pc:sldMk cId="305536921" sldId="2399"/>
            <ac:spMk id="9" creationId="{DE4C4C88-2DCD-15DF-B0FC-7618F685745A}"/>
          </ac:spMkLst>
        </pc:spChg>
        <pc:spChg chg="del">
          <ac:chgData name="Rui Kang" userId="3842e24db60fbe64" providerId="LiveId" clId="{26584CEE-5B93-4F46-92A9-B2F7451358EB}" dt="2025-03-23T02:05:00.543" v="10523" actId="478"/>
          <ac:spMkLst>
            <pc:docMk/>
            <pc:sldMk cId="305536921" sldId="2399"/>
            <ac:spMk id="26" creationId="{11E03E0E-6123-F0C9-E122-C6C09E078C8F}"/>
          </ac:spMkLst>
        </pc:spChg>
        <pc:spChg chg="del">
          <ac:chgData name="Rui Kang" userId="3842e24db60fbe64" providerId="LiveId" clId="{26584CEE-5B93-4F46-92A9-B2F7451358EB}" dt="2025-03-23T02:05:00.543" v="10523" actId="478"/>
          <ac:spMkLst>
            <pc:docMk/>
            <pc:sldMk cId="305536921" sldId="2399"/>
            <ac:spMk id="28" creationId="{1FE9BA2C-B089-1B0C-D929-49BE5AD06B95}"/>
          </ac:spMkLst>
        </pc:spChg>
        <pc:spChg chg="mod">
          <ac:chgData name="Rui Kang" userId="3842e24db60fbe64" providerId="LiveId" clId="{26584CEE-5B93-4F46-92A9-B2F7451358EB}" dt="2025-03-23T02:05:28.123" v="10534" actId="14100"/>
          <ac:spMkLst>
            <pc:docMk/>
            <pc:sldMk cId="305536921" sldId="2399"/>
            <ac:spMk id="32" creationId="{944625CE-AC97-4FDD-2762-AFFDDE634E32}"/>
          </ac:spMkLst>
        </pc:spChg>
        <pc:picChg chg="add mod">
          <ac:chgData name="Rui Kang" userId="3842e24db60fbe64" providerId="LiveId" clId="{26584CEE-5B93-4F46-92A9-B2F7451358EB}" dt="2025-03-23T02:05:06.866" v="10527" actId="1076"/>
          <ac:picMkLst>
            <pc:docMk/>
            <pc:sldMk cId="305536921" sldId="2399"/>
            <ac:picMk id="4" creationId="{AB6CED89-E83F-B88B-407A-2086BBCADB8F}"/>
          </ac:picMkLst>
        </pc:picChg>
        <pc:picChg chg="add mod">
          <ac:chgData name="Rui Kang" userId="3842e24db60fbe64" providerId="LiveId" clId="{26584CEE-5B93-4F46-92A9-B2F7451358EB}" dt="2025-03-23T02:05:41.270" v="10539" actId="1076"/>
          <ac:picMkLst>
            <pc:docMk/>
            <pc:sldMk cId="305536921" sldId="2399"/>
            <ac:picMk id="10" creationId="{B72C857C-0FA3-B465-1EC3-4D5D6B43A90B}"/>
          </ac:picMkLst>
        </pc:picChg>
        <pc:picChg chg="del">
          <ac:chgData name="Rui Kang" userId="3842e24db60fbe64" providerId="LiveId" clId="{26584CEE-5B93-4F46-92A9-B2F7451358EB}" dt="2025-03-23T02:05:00.543" v="10523" actId="478"/>
          <ac:picMkLst>
            <pc:docMk/>
            <pc:sldMk cId="305536921" sldId="2399"/>
            <ac:picMk id="18" creationId="{969165DC-801E-0417-DF96-09C18360E9D4}"/>
          </ac:picMkLst>
        </pc:picChg>
        <pc:picChg chg="mod">
          <ac:chgData name="Rui Kang" userId="3842e24db60fbe64" providerId="LiveId" clId="{26584CEE-5B93-4F46-92A9-B2F7451358EB}" dt="2025-03-23T02:05:14.551" v="10530" actId="1076"/>
          <ac:picMkLst>
            <pc:docMk/>
            <pc:sldMk cId="305536921" sldId="2399"/>
            <ac:picMk id="31" creationId="{F23CE029-920B-89D1-A2F9-2F94DFCF8AE8}"/>
          </ac:picMkLst>
        </pc:picChg>
        <pc:cxnChg chg="del">
          <ac:chgData name="Rui Kang" userId="3842e24db60fbe64" providerId="LiveId" clId="{26584CEE-5B93-4F46-92A9-B2F7451358EB}" dt="2025-03-23T02:05:00.543" v="10523" actId="478"/>
          <ac:cxnSpMkLst>
            <pc:docMk/>
            <pc:sldMk cId="305536921" sldId="2399"/>
            <ac:cxnSpMk id="20" creationId="{0DE47C8B-35A2-E10A-BCB7-E8C978B28DD2}"/>
          </ac:cxnSpMkLst>
        </pc:cxnChg>
        <pc:cxnChg chg="del">
          <ac:chgData name="Rui Kang" userId="3842e24db60fbe64" providerId="LiveId" clId="{26584CEE-5B93-4F46-92A9-B2F7451358EB}" dt="2025-03-23T02:05:00.543" v="10523" actId="478"/>
          <ac:cxnSpMkLst>
            <pc:docMk/>
            <pc:sldMk cId="305536921" sldId="2399"/>
            <ac:cxnSpMk id="23" creationId="{F0BC5BAE-5218-5CB3-A685-0C77D6D6A47F}"/>
          </ac:cxnSpMkLst>
        </pc:cxnChg>
        <pc:cxnChg chg="del">
          <ac:chgData name="Rui Kang" userId="3842e24db60fbe64" providerId="LiveId" clId="{26584CEE-5B93-4F46-92A9-B2F7451358EB}" dt="2025-03-23T02:05:00.543" v="10523" actId="478"/>
          <ac:cxnSpMkLst>
            <pc:docMk/>
            <pc:sldMk cId="305536921" sldId="2399"/>
            <ac:cxnSpMk id="25" creationId="{2710D21F-734C-CBC8-8AF2-B99AAC8A767D}"/>
          </ac:cxnSpMkLst>
        </pc:cxnChg>
        <pc:cxnChg chg="del">
          <ac:chgData name="Rui Kang" userId="3842e24db60fbe64" providerId="LiveId" clId="{26584CEE-5B93-4F46-92A9-B2F7451358EB}" dt="2025-03-23T02:05:00.543" v="10523" actId="478"/>
          <ac:cxnSpMkLst>
            <pc:docMk/>
            <pc:sldMk cId="305536921" sldId="2399"/>
            <ac:cxnSpMk id="27" creationId="{6970DFB1-A28E-4EC4-09D0-60375E938A0E}"/>
          </ac:cxnSpMkLst>
        </pc:cxnChg>
      </pc:sldChg>
      <pc:sldChg chg="addSp delSp modSp add mod">
        <pc:chgData name="Rui Kang" userId="3842e24db60fbe64" providerId="LiveId" clId="{26584CEE-5B93-4F46-92A9-B2F7451358EB}" dt="2025-03-24T04:09:40.752" v="19350" actId="20577"/>
        <pc:sldMkLst>
          <pc:docMk/>
          <pc:sldMk cId="1533572027" sldId="2400"/>
        </pc:sldMkLst>
        <pc:spChg chg="del mod">
          <ac:chgData name="Rui Kang" userId="3842e24db60fbe64" providerId="LiveId" clId="{26584CEE-5B93-4F46-92A9-B2F7451358EB}" dt="2025-03-23T02:23:02.767" v="11509" actId="478"/>
          <ac:spMkLst>
            <pc:docMk/>
            <pc:sldMk cId="1533572027" sldId="2400"/>
            <ac:spMk id="2" creationId="{4E8B2A59-190E-0575-A552-BFE10C2C586B}"/>
          </ac:spMkLst>
        </pc:spChg>
        <pc:spChg chg="del mod">
          <ac:chgData name="Rui Kang" userId="3842e24db60fbe64" providerId="LiveId" clId="{26584CEE-5B93-4F46-92A9-B2F7451358EB}" dt="2025-03-23T02:18:19.031" v="11474" actId="478"/>
          <ac:spMkLst>
            <pc:docMk/>
            <pc:sldMk cId="1533572027" sldId="2400"/>
            <ac:spMk id="3" creationId="{0F9FCC05-27E4-4DB8-EDA6-DFA570B3A299}"/>
          </ac:spMkLst>
        </pc:spChg>
        <pc:spChg chg="mod">
          <ac:chgData name="Rui Kang" userId="3842e24db60fbe64" providerId="LiveId" clId="{26584CEE-5B93-4F46-92A9-B2F7451358EB}" dt="2025-03-24T04:09:40.752" v="19350" actId="20577"/>
          <ac:spMkLst>
            <pc:docMk/>
            <pc:sldMk cId="1533572027" sldId="2400"/>
            <ac:spMk id="6" creationId="{31DF413D-29CB-1C11-1348-FBD1E7B97BE3}"/>
          </ac:spMkLst>
        </pc:spChg>
        <pc:spChg chg="mod">
          <ac:chgData name="Rui Kang" userId="3842e24db60fbe64" providerId="LiveId" clId="{26584CEE-5B93-4F46-92A9-B2F7451358EB}" dt="2025-03-23T02:23:00.768" v="11508"/>
          <ac:spMkLst>
            <pc:docMk/>
            <pc:sldMk cId="1533572027" sldId="2400"/>
            <ac:spMk id="11" creationId="{0852FECF-9063-D2CF-2F5F-1FA6FA735DDF}"/>
          </ac:spMkLst>
        </pc:spChg>
        <pc:graphicFrameChg chg="add mod modGraphic">
          <ac:chgData name="Rui Kang" userId="3842e24db60fbe64" providerId="LiveId" clId="{26584CEE-5B93-4F46-92A9-B2F7451358EB}" dt="2025-03-24T00:51:46.241" v="17801" actId="20577"/>
          <ac:graphicFrameMkLst>
            <pc:docMk/>
            <pc:sldMk cId="1533572027" sldId="2400"/>
            <ac:graphicFrameMk id="4" creationId="{75B17215-3ADC-536A-61AE-1423F5E9F517}"/>
          </ac:graphicFrameMkLst>
        </pc:graphicFrameChg>
      </pc:sldChg>
      <pc:sldChg chg="modSp add mod">
        <pc:chgData name="Rui Kang" userId="3842e24db60fbe64" providerId="LiveId" clId="{26584CEE-5B93-4F46-92A9-B2F7451358EB}" dt="2025-03-23T10:14:55.192" v="17445" actId="948"/>
        <pc:sldMkLst>
          <pc:docMk/>
          <pc:sldMk cId="3057463827" sldId="2401"/>
        </pc:sldMkLst>
        <pc:spChg chg="mod">
          <ac:chgData name="Rui Kang" userId="3842e24db60fbe64" providerId="LiveId" clId="{26584CEE-5B93-4F46-92A9-B2F7451358EB}" dt="2025-03-23T10:14:55.192" v="17445" actId="948"/>
          <ac:spMkLst>
            <pc:docMk/>
            <pc:sldMk cId="3057463827" sldId="2401"/>
            <ac:spMk id="2" creationId="{F539616E-8FE7-DD83-C00E-ED04F8820A90}"/>
          </ac:spMkLst>
        </pc:spChg>
      </pc:sldChg>
      <pc:sldChg chg="add del">
        <pc:chgData name="Rui Kang" userId="3842e24db60fbe64" providerId="LiveId" clId="{26584CEE-5B93-4F46-92A9-B2F7451358EB}" dt="2025-03-23T10:03:38.227" v="17285" actId="47"/>
        <pc:sldMkLst>
          <pc:docMk/>
          <pc:sldMk cId="2501797514" sldId="2402"/>
        </pc:sldMkLst>
      </pc:sldChg>
      <pc:sldChg chg="addSp delSp modSp add mod">
        <pc:chgData name="Rui Kang" userId="3842e24db60fbe64" providerId="LiveId" clId="{26584CEE-5B93-4F46-92A9-B2F7451358EB}" dt="2025-03-23T07:08:16.560" v="16950" actId="20577"/>
        <pc:sldMkLst>
          <pc:docMk/>
          <pc:sldMk cId="949317119" sldId="2403"/>
        </pc:sldMkLst>
        <pc:spChg chg="add mod">
          <ac:chgData name="Rui Kang" userId="3842e24db60fbe64" providerId="LiveId" clId="{26584CEE-5B93-4F46-92A9-B2F7451358EB}" dt="2025-03-23T07:08:16.560" v="16950" actId="20577"/>
          <ac:spMkLst>
            <pc:docMk/>
            <pc:sldMk cId="949317119" sldId="2403"/>
            <ac:spMk id="7" creationId="{562DE93F-3093-E2E0-C83A-E999ADB2FEEE}"/>
          </ac:spMkLst>
        </pc:spChg>
        <pc:picChg chg="del">
          <ac:chgData name="Rui Kang" userId="3842e24db60fbe64" providerId="LiveId" clId="{26584CEE-5B93-4F46-92A9-B2F7451358EB}" dt="2025-03-23T07:05:27.023" v="16602" actId="478"/>
          <ac:picMkLst>
            <pc:docMk/>
            <pc:sldMk cId="949317119" sldId="2403"/>
            <ac:picMk id="2" creationId="{3A0AA6D8-B164-6CF3-CFAF-BF3DEEA62B1C}"/>
          </ac:picMkLst>
        </pc:picChg>
        <pc:picChg chg="del">
          <ac:chgData name="Rui Kang" userId="3842e24db60fbe64" providerId="LiveId" clId="{26584CEE-5B93-4F46-92A9-B2F7451358EB}" dt="2025-03-23T07:05:27.363" v="16603" actId="478"/>
          <ac:picMkLst>
            <pc:docMk/>
            <pc:sldMk cId="949317119" sldId="2403"/>
            <ac:picMk id="3" creationId="{C4B5C108-F211-C2A1-BBAE-6A26ED6D375E}"/>
          </ac:picMkLst>
        </pc:picChg>
        <pc:picChg chg="mod">
          <ac:chgData name="Rui Kang" userId="3842e24db60fbe64" providerId="LiveId" clId="{26584CEE-5B93-4F46-92A9-B2F7451358EB}" dt="2025-03-23T07:05:35.087" v="16608" actId="14100"/>
          <ac:picMkLst>
            <pc:docMk/>
            <pc:sldMk cId="949317119" sldId="2403"/>
            <ac:picMk id="4" creationId="{E38EEED4-6855-690C-4C68-775504DB2CD1}"/>
          </ac:picMkLst>
        </pc:picChg>
        <pc:picChg chg="mod">
          <ac:chgData name="Rui Kang" userId="3842e24db60fbe64" providerId="LiveId" clId="{26584CEE-5B93-4F46-92A9-B2F7451358EB}" dt="2025-03-23T07:05:41.947" v="16611" actId="1076"/>
          <ac:picMkLst>
            <pc:docMk/>
            <pc:sldMk cId="949317119" sldId="2403"/>
            <ac:picMk id="5" creationId="{5F951F88-E6CC-E5E8-0850-A2DF8062BA05}"/>
          </ac:picMkLst>
        </pc:picChg>
        <pc:picChg chg="del">
          <ac:chgData name="Rui Kang" userId="3842e24db60fbe64" providerId="LiveId" clId="{26584CEE-5B93-4F46-92A9-B2F7451358EB}" dt="2025-03-23T07:05:26.626" v="16601" actId="478"/>
          <ac:picMkLst>
            <pc:docMk/>
            <pc:sldMk cId="949317119" sldId="2403"/>
            <ac:picMk id="6" creationId="{F9049C62-BDCE-D8F7-C4FF-776725F41E30}"/>
          </ac:picMkLst>
        </pc:picChg>
      </pc:sldChg>
      <pc:sldChg chg="modSp add mod">
        <pc:chgData name="Rui Kang" userId="3842e24db60fbe64" providerId="LiveId" clId="{26584CEE-5B93-4F46-92A9-B2F7451358EB}" dt="2025-03-24T04:10:03.769" v="19351" actId="20577"/>
        <pc:sldMkLst>
          <pc:docMk/>
          <pc:sldMk cId="353207627" sldId="2404"/>
        </pc:sldMkLst>
        <pc:spChg chg="mod">
          <ac:chgData name="Rui Kang" userId="3842e24db60fbe64" providerId="LiveId" clId="{26584CEE-5B93-4F46-92A9-B2F7451358EB}" dt="2025-03-24T04:10:03.769" v="19351" actId="20577"/>
          <ac:spMkLst>
            <pc:docMk/>
            <pc:sldMk cId="353207627" sldId="2404"/>
            <ac:spMk id="4" creationId="{AD55B8E2-9F0A-E988-3E9B-47818327A10D}"/>
          </ac:spMkLst>
        </pc:spChg>
      </pc:sldChg>
      <pc:sldChg chg="addSp delSp modSp add mod">
        <pc:chgData name="Rui Kang" userId="3842e24db60fbe64" providerId="LiveId" clId="{26584CEE-5B93-4F46-92A9-B2F7451358EB}" dt="2025-03-24T04:16:19.348" v="19356" actId="1036"/>
        <pc:sldMkLst>
          <pc:docMk/>
          <pc:sldMk cId="3986836601" sldId="2405"/>
        </pc:sldMkLst>
        <pc:spChg chg="del mod">
          <ac:chgData name="Rui Kang" userId="3842e24db60fbe64" providerId="LiveId" clId="{26584CEE-5B93-4F46-92A9-B2F7451358EB}" dt="2025-03-24T01:08:56.696" v="18476" actId="478"/>
          <ac:spMkLst>
            <pc:docMk/>
            <pc:sldMk cId="3986836601" sldId="2405"/>
            <ac:spMk id="4" creationId="{1D0A1ECA-EDFD-FFBB-3FD9-B3232EA4CCED}"/>
          </ac:spMkLst>
        </pc:spChg>
        <pc:spChg chg="mod">
          <ac:chgData name="Rui Kang" userId="3842e24db60fbe64" providerId="LiveId" clId="{26584CEE-5B93-4F46-92A9-B2F7451358EB}" dt="2025-03-24T03:39:33.188" v="19254" actId="207"/>
          <ac:spMkLst>
            <pc:docMk/>
            <pc:sldMk cId="3986836601" sldId="2405"/>
            <ac:spMk id="6" creationId="{4C76D141-8C23-A5E5-6DDD-175A41AC362D}"/>
          </ac:spMkLst>
        </pc:spChg>
        <pc:spChg chg="mod">
          <ac:chgData name="Rui Kang" userId="3842e24db60fbe64" providerId="LiveId" clId="{26584CEE-5B93-4F46-92A9-B2F7451358EB}" dt="2025-03-24T03:39:33.188" v="19254" actId="207"/>
          <ac:spMkLst>
            <pc:docMk/>
            <pc:sldMk cId="3986836601" sldId="2405"/>
            <ac:spMk id="7" creationId="{813629A0-2952-C27F-32A2-FA51CBC84069}"/>
          </ac:spMkLst>
        </pc:spChg>
        <pc:spChg chg="mod">
          <ac:chgData name="Rui Kang" userId="3842e24db60fbe64" providerId="LiveId" clId="{26584CEE-5B93-4F46-92A9-B2F7451358EB}" dt="2025-03-24T03:39:33.188" v="19254" actId="207"/>
          <ac:spMkLst>
            <pc:docMk/>
            <pc:sldMk cId="3986836601" sldId="2405"/>
            <ac:spMk id="9" creationId="{638273CB-0B03-AB5F-FF6C-C71B50833BE3}"/>
          </ac:spMkLst>
        </pc:spChg>
        <pc:spChg chg="mod">
          <ac:chgData name="Rui Kang" userId="3842e24db60fbe64" providerId="LiveId" clId="{26584CEE-5B93-4F46-92A9-B2F7451358EB}" dt="2025-03-24T03:39:33.188" v="19254" actId="207"/>
          <ac:spMkLst>
            <pc:docMk/>
            <pc:sldMk cId="3986836601" sldId="2405"/>
            <ac:spMk id="10" creationId="{DABDB733-6D38-2E09-BCD0-CFE062FAAAA8}"/>
          </ac:spMkLst>
        </pc:spChg>
        <pc:spChg chg="mod">
          <ac:chgData name="Rui Kang" userId="3842e24db60fbe64" providerId="LiveId" clId="{26584CEE-5B93-4F46-92A9-B2F7451358EB}" dt="2025-03-24T03:30:03.868" v="19247" actId="20577"/>
          <ac:spMkLst>
            <pc:docMk/>
            <pc:sldMk cId="3986836601" sldId="2405"/>
            <ac:spMk id="13" creationId="{0035AD9E-42C9-A16F-2790-096F6DCCBFCD}"/>
          </ac:spMkLst>
        </pc:spChg>
        <pc:spChg chg="mod">
          <ac:chgData name="Rui Kang" userId="3842e24db60fbe64" providerId="LiveId" clId="{26584CEE-5B93-4F46-92A9-B2F7451358EB}" dt="2025-03-24T03:39:33.188" v="19254" actId="207"/>
          <ac:spMkLst>
            <pc:docMk/>
            <pc:sldMk cId="3986836601" sldId="2405"/>
            <ac:spMk id="14" creationId="{33E1DD68-0B0F-C524-AF93-1AFBFABD8D09}"/>
          </ac:spMkLst>
        </pc:spChg>
        <pc:spChg chg="del mod">
          <ac:chgData name="Rui Kang" userId="3842e24db60fbe64" providerId="LiveId" clId="{26584CEE-5B93-4F46-92A9-B2F7451358EB}" dt="2025-03-24T01:09:17.643" v="18480" actId="478"/>
          <ac:spMkLst>
            <pc:docMk/>
            <pc:sldMk cId="3986836601" sldId="2405"/>
            <ac:spMk id="15" creationId="{C21F05A0-AA52-B924-DDB0-46DF3EDD36F5}"/>
          </ac:spMkLst>
        </pc:spChg>
        <pc:spChg chg="mod">
          <ac:chgData name="Rui Kang" userId="3842e24db60fbe64" providerId="LiveId" clId="{26584CEE-5B93-4F46-92A9-B2F7451358EB}" dt="2025-03-24T03:39:33.188" v="19254" actId="207"/>
          <ac:spMkLst>
            <pc:docMk/>
            <pc:sldMk cId="3986836601" sldId="2405"/>
            <ac:spMk id="22" creationId="{FA45CE04-5F03-CC93-C15B-76197501A158}"/>
          </ac:spMkLst>
        </pc:spChg>
        <pc:spChg chg="add mod">
          <ac:chgData name="Rui Kang" userId="3842e24db60fbe64" providerId="LiveId" clId="{26584CEE-5B93-4F46-92A9-B2F7451358EB}" dt="2025-03-24T04:14:56.368" v="19354" actId="1076"/>
          <ac:spMkLst>
            <pc:docMk/>
            <pc:sldMk cId="3986836601" sldId="2405"/>
            <ac:spMk id="28" creationId="{7B437486-55EE-97C3-1A3B-15A2A84472D5}"/>
          </ac:spMkLst>
        </pc:spChg>
        <pc:spChg chg="add mod">
          <ac:chgData name="Rui Kang" userId="3842e24db60fbe64" providerId="LiveId" clId="{26584CEE-5B93-4F46-92A9-B2F7451358EB}" dt="2025-03-24T01:13:48.912" v="18518"/>
          <ac:spMkLst>
            <pc:docMk/>
            <pc:sldMk cId="3986836601" sldId="2405"/>
            <ac:spMk id="55" creationId="{8423F507-0E7B-79C2-1B22-5FB0642ED34D}"/>
          </ac:spMkLst>
        </pc:spChg>
        <pc:spChg chg="mod">
          <ac:chgData name="Rui Kang" userId="3842e24db60fbe64" providerId="LiveId" clId="{26584CEE-5B93-4F46-92A9-B2F7451358EB}" dt="2025-03-24T03:39:26.482" v="19252" actId="207"/>
          <ac:spMkLst>
            <pc:docMk/>
            <pc:sldMk cId="3986836601" sldId="2405"/>
            <ac:spMk id="69" creationId="{92334C32-ED34-8332-6E19-D837CE587A38}"/>
          </ac:spMkLst>
        </pc:spChg>
        <pc:picChg chg="add del mod">
          <ac:chgData name="Rui Kang" userId="3842e24db60fbe64" providerId="LiveId" clId="{26584CEE-5B93-4F46-92A9-B2F7451358EB}" dt="2025-03-24T01:13:39.138" v="18513" actId="478"/>
          <ac:picMkLst>
            <pc:docMk/>
            <pc:sldMk cId="3986836601" sldId="2405"/>
            <ac:picMk id="27" creationId="{C25C296A-23FC-D7B1-C929-C42E32F6F99B}"/>
          </ac:picMkLst>
        </pc:picChg>
        <pc:picChg chg="add del mod">
          <ac:chgData name="Rui Kang" userId="3842e24db60fbe64" providerId="LiveId" clId="{26584CEE-5B93-4F46-92A9-B2F7451358EB}" dt="2025-03-24T01:14:36.807" v="18679" actId="478"/>
          <ac:picMkLst>
            <pc:docMk/>
            <pc:sldMk cId="3986836601" sldId="2405"/>
            <ac:picMk id="54" creationId="{12333E8C-C3C8-28FE-6BFD-35F62A167278}"/>
          </ac:picMkLst>
        </pc:picChg>
        <pc:picChg chg="add del">
          <ac:chgData name="Rui Kang" userId="3842e24db60fbe64" providerId="LiveId" clId="{26584CEE-5B93-4F46-92A9-B2F7451358EB}" dt="2025-03-24T01:02:45.464" v="18100" actId="478"/>
          <ac:picMkLst>
            <pc:docMk/>
            <pc:sldMk cId="3986836601" sldId="2405"/>
            <ac:picMk id="68" creationId="{AB4953FA-79F8-01AD-04BF-FAA530086532}"/>
          </ac:picMkLst>
        </pc:picChg>
        <pc:cxnChg chg="del mod">
          <ac:chgData name="Rui Kang" userId="3842e24db60fbe64" providerId="LiveId" clId="{26584CEE-5B93-4F46-92A9-B2F7451358EB}" dt="2025-03-24T01:03:02.136" v="18104" actId="478"/>
          <ac:cxnSpMkLst>
            <pc:docMk/>
            <pc:sldMk cId="3986836601" sldId="2405"/>
            <ac:cxnSpMk id="3" creationId="{358E8C4B-48B7-4A8B-05E4-833FF81AAE60}"/>
          </ac:cxnSpMkLst>
        </pc:cxnChg>
        <pc:cxnChg chg="mod">
          <ac:chgData name="Rui Kang" userId="3842e24db60fbe64" providerId="LiveId" clId="{26584CEE-5B93-4F46-92A9-B2F7451358EB}" dt="2025-03-24T01:11:58.236" v="18498" actId="1076"/>
          <ac:cxnSpMkLst>
            <pc:docMk/>
            <pc:sldMk cId="3986836601" sldId="2405"/>
            <ac:cxnSpMk id="16" creationId="{111E7FC2-168E-4FCD-F9A5-52FDDD375A7D}"/>
          </ac:cxnSpMkLst>
        </pc:cxnChg>
        <pc:cxnChg chg="mod">
          <ac:chgData name="Rui Kang" userId="3842e24db60fbe64" providerId="LiveId" clId="{26584CEE-5B93-4F46-92A9-B2F7451358EB}" dt="2025-03-24T01:11:58.236" v="18498" actId="1076"/>
          <ac:cxnSpMkLst>
            <pc:docMk/>
            <pc:sldMk cId="3986836601" sldId="2405"/>
            <ac:cxnSpMk id="17" creationId="{A8DC50FE-7448-49A2-D15C-C761615B3608}"/>
          </ac:cxnSpMkLst>
        </pc:cxnChg>
        <pc:cxnChg chg="mod">
          <ac:chgData name="Rui Kang" userId="3842e24db60fbe64" providerId="LiveId" clId="{26584CEE-5B93-4F46-92A9-B2F7451358EB}" dt="2025-03-24T01:13:37.395" v="18512" actId="1076"/>
          <ac:cxnSpMkLst>
            <pc:docMk/>
            <pc:sldMk cId="3986836601" sldId="2405"/>
            <ac:cxnSpMk id="18" creationId="{3951C7B7-D4DE-9551-264F-61660F2D8B4E}"/>
          </ac:cxnSpMkLst>
        </pc:cxnChg>
        <pc:cxnChg chg="mod">
          <ac:chgData name="Rui Kang" userId="3842e24db60fbe64" providerId="LiveId" clId="{26584CEE-5B93-4F46-92A9-B2F7451358EB}" dt="2025-03-24T01:11:58.236" v="18498" actId="1076"/>
          <ac:cxnSpMkLst>
            <pc:docMk/>
            <pc:sldMk cId="3986836601" sldId="2405"/>
            <ac:cxnSpMk id="19" creationId="{D58B2422-34B8-0A3A-404F-63FA53230FDE}"/>
          </ac:cxnSpMkLst>
        </pc:cxnChg>
        <pc:cxnChg chg="mod">
          <ac:chgData name="Rui Kang" userId="3842e24db60fbe64" providerId="LiveId" clId="{26584CEE-5B93-4F46-92A9-B2F7451358EB}" dt="2025-03-24T01:13:07.910" v="18508" actId="14100"/>
          <ac:cxnSpMkLst>
            <pc:docMk/>
            <pc:sldMk cId="3986836601" sldId="2405"/>
            <ac:cxnSpMk id="20" creationId="{31F38492-8E7A-68DF-6568-93FC644C6551}"/>
          </ac:cxnSpMkLst>
        </pc:cxnChg>
        <pc:cxnChg chg="mod">
          <ac:chgData name="Rui Kang" userId="3842e24db60fbe64" providerId="LiveId" clId="{26584CEE-5B93-4F46-92A9-B2F7451358EB}" dt="2025-03-24T01:13:37.395" v="18512" actId="1076"/>
          <ac:cxnSpMkLst>
            <pc:docMk/>
            <pc:sldMk cId="3986836601" sldId="2405"/>
            <ac:cxnSpMk id="21" creationId="{7986D9EA-D67E-385E-341E-4378572777AC}"/>
          </ac:cxnSpMkLst>
        </pc:cxnChg>
        <pc:cxnChg chg="mod">
          <ac:chgData name="Rui Kang" userId="3842e24db60fbe64" providerId="LiveId" clId="{26584CEE-5B93-4F46-92A9-B2F7451358EB}" dt="2025-03-24T01:13:05.683" v="18507" actId="14100"/>
          <ac:cxnSpMkLst>
            <pc:docMk/>
            <pc:sldMk cId="3986836601" sldId="2405"/>
            <ac:cxnSpMk id="23" creationId="{DE4C094D-6F8D-6EEE-CE54-E09B2D967479}"/>
          </ac:cxnSpMkLst>
        </pc:cxnChg>
        <pc:cxnChg chg="add del mod">
          <ac:chgData name="Rui Kang" userId="3842e24db60fbe64" providerId="LiveId" clId="{26584CEE-5B93-4F46-92A9-B2F7451358EB}" dt="2025-03-24T04:16:19.348" v="19356" actId="1036"/>
          <ac:cxnSpMkLst>
            <pc:docMk/>
            <pc:sldMk cId="3986836601" sldId="2405"/>
            <ac:cxnSpMk id="49" creationId="{99CF0005-4847-C319-34EF-A5603049D522}"/>
          </ac:cxnSpMkLst>
        </pc:cxnChg>
      </pc:sldChg>
      <pc:sldChg chg="add del">
        <pc:chgData name="Rui Kang" userId="3842e24db60fbe64" providerId="LiveId" clId="{26584CEE-5B93-4F46-92A9-B2F7451358EB}" dt="2025-03-24T02:25:07.491" v="19191" actId="47"/>
        <pc:sldMkLst>
          <pc:docMk/>
          <pc:sldMk cId="988862120" sldId="24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8ABAC20-91CE-4903-B196-CBC1DDF48C8D}" type="datetimeFigureOut">
              <a:rPr lang="zh-CN" altLang="en-US"/>
              <a:pPr>
                <a:defRPr/>
              </a:pPr>
              <a:t>2025/3/24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987415B-5E01-411B-9113-E7489FF054D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448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</a:rPr>
              <a:t>各位老师好，我是超导磁体组的博士后康芮，今天汇报一下我一年以来的工作情况。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7415B-5E01-411B-9113-E7489FF054D0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0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6E374-6E51-0861-C7B2-86E195410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067612-5E6E-0D3C-E5EB-5B4E9ABA3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4388DC-627D-1262-3F51-7CD3A28AD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3200327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8FE0D-6F6A-EE6C-EFC6-C7B4FEC13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C6E187-9EB0-28C7-5F62-CB1C086934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ED0065-108F-4C7E-ADF5-2E553CCABC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4078282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BE767-3991-B8BC-8594-E5C01E136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0ECE1B-9374-3468-B836-4A54312787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29811B-39B2-E75E-7BB5-7D9156743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762418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0F7C2-C6A9-F27F-8462-D58CC391B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C97EF3-E674-0A41-8B74-5503E2EBE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0D170E-D140-2ED5-3549-AF9BB02A4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684954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27BC5-CE72-B94F-4A57-3154EE580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0BDDB9-6F72-2C5F-6D24-75269E060E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572A2E-3848-CAD2-0642-ACEA54A88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3462833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C6822-0F65-C419-29DB-9D500B48F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1DAFF-C193-F434-1DEB-26C4E88029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4D2620-6CA4-7973-7F20-1919F1CCC7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1456764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4320B-4B39-7D27-85C6-82E88C70F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04D44E-8CC1-74FE-23A4-C754ECD65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DE5236-6BFD-5C76-E266-B118FD37A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2559049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A451D-9B12-2756-F41E-4DC08B0B5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EFEE93-FF5E-D70F-D983-BD9F4A9D7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611F10-F637-EBE2-9C10-3077F7D5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3848313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2C21D-4EDE-5F3A-D2F5-E02581B07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C43830-2C84-5107-C732-BF659A22AB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FF3154-FCC5-9E9D-D802-058895FF2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2154597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A1A24-62C7-EB3F-FF99-04FD8716C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73CBC0-0560-AC5C-1E1E-8BCD7CECA2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C4D192-0919-F893-2B15-6B558C26F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788447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35878845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CDD23-66FE-706F-2685-2542DA2C3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52893B-3A94-2EFC-C0C2-65CA9D1718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61347C-60D9-741B-E74C-008891DB9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39397677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0EDF1-5378-E0A7-778A-10E45CE81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D7F8F8-92D9-8F48-4C95-DB89B22080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38D07D-FE55-4FAE-A343-5BDB210C5F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2806855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63B6A-5576-A2AC-1205-7B7C6799D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F6ECEB-9FE4-46BA-9FD3-F8CC86BC3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EC6764-8AB2-7BBB-2261-311BDE921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1864150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9351E-13C9-F057-9B2D-55902861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4A7EA5-98DE-BDC7-BD5F-5388C04DE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144B6-402A-230D-A600-91993B573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1483552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68A68-2882-8628-D13E-534BF4182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D24BC7-D443-B475-187D-1F3B9F0354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F80D08-D1F2-8022-FCB2-66C97FD82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3505069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A94B6-7871-339B-8987-330A4E8B2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53B014-7A2C-FEBD-F836-F6523B8687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8F7C3B-F437-8357-CBA8-EBE917B7B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2103952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2622A-1EAC-3D9B-09B0-955190620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15ECD0-C1DE-80D3-DEAB-605FDC426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F9AEEE-F0C7-6138-99AF-080A9AFFF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1164535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0CD3C-0C29-25AA-42D4-7E2862E4B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A95E15-B1FF-FC79-2217-6E5DBC6E09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413390-702D-DF48-EA07-6CD72CA25A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27946050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A7F82-1FA5-61B8-A275-6A2B21FFB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608D36-62EF-4033-012A-F8BDE8E6F1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92C435-FEEE-42F5-B562-E0C841CB45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32298829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8F637-C11E-AC14-F61F-B86B2EEBF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389640-84DF-AC64-A911-C1C4C6CCFA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C1C9DE-1813-440C-DB41-D8336A0E89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3910302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E65AD-C369-6367-3FF5-B9986C060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D4D964-44A1-8C02-7438-678B0023D7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CE7B76-E374-46D8-14A5-16D3AB6FA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2636702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4B3E0-5E18-1F99-9281-348D59C12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1E2AFD-DA28-5230-80D7-26D0F1063A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220946-20C2-A659-633F-963B6FB2D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31037938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A6FCB-8311-39DF-7DA0-F481CC5A6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0581B6-2A83-6732-B4D4-8080A81D72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E48452-4F38-AB69-87D2-EEAC1A0CD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17595532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8EA99-6586-4983-82CF-52A086BB1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19FA11-4D21-E6A9-012D-37C2BEE78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2F1EA0-13A7-662C-7B0A-9E3BFAFD4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33099920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38D31-1270-8119-7C14-C7B48EA69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F09738-369F-2E5D-2FFD-24A2CB24CA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8E122E-0E76-837F-D528-9B87AF3DD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4688748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B9438-3F5D-4D5E-9966-62559A9B1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A3A61D-8E41-D10F-15A4-AAAB227B8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E4D864-0F03-18A5-06F2-8C6197D550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16223202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B59F0-3571-9D06-DEB4-06CA014E7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24A69F-B6D4-3B2A-78C0-933C66BBC0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154E05-FE3B-A652-9D22-0EBA478DF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20957000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75467-4CD7-B718-7133-8361B7D56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32C69D-2931-F6F8-0212-B506FD8C5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DED6CA-D688-395F-840E-E32969C6F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5453460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58D0D-349A-5FAF-4D8C-B7DEF21EA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53E048-5F57-9B7D-2EEA-79DFBC6537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7B6102-C882-FBE9-892F-90C9E7C74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42800633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E4B3B-0E46-0B6A-0D2A-184081F3F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845E5E-A80D-BA49-8134-A025407025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2DE030-7AA2-FF7D-8C2A-B04387D704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25995422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0EA85-0527-7353-77F9-4AFE0EF4F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AEBC97-5F0A-9B05-CD78-5179F8B5B5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F56CC8-1E36-15E7-85B5-11609B61D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1528463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61AB3-7E13-6A7F-CBF6-CAB5C7617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8B9EF7-7574-9331-4EDE-335C24089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068F59-916E-0065-708F-E585136A7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42558674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E09FD-C6C9-EC5B-7815-EDE4A5E43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0DEACA-6473-D283-50F3-F6313BC924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861FAC-65AE-260B-4B20-FDD45FDD5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24870977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46B8F-BB88-5A37-E15A-2AAEE1F0B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7CE420-19CF-1051-A397-914DF4B5B1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5708C9-8D30-1E0B-09C1-D91B24C59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35672174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148F9-E24A-0032-F01B-C4895183D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901FD1-6E15-495D-EDC5-230DF590F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5DE460-1475-51BB-4D2B-8C03064DF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1649667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58F6B-3A4C-0C63-8158-299C896B6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3273F0-EA52-D9C4-DC21-5339C3E24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48B67C-01F5-4470-1C08-83EBC459A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38700282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FCD34-99B1-9C7E-E063-2B2416E64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A61CB5-C554-50C5-F161-77D518287D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8402EF-ADAE-7E7B-467F-E01B9B19E3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25104555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45E94-8F71-84DA-E232-7EB0994B9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4DCF27-1F07-3D09-2B93-5DF137B409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B92147-7052-756C-1956-9C7C2B763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35020999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292D6-9E05-A61C-F6D7-8A1507581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5A5E36-DB00-407C-4A13-6A57FE472F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A136E-8295-655D-50BE-1AF4FB0971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1200722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9A5FA-2167-F305-3D0A-A9A8B5F21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5DF7AF-08D2-DF8C-4A3A-20430D811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339070-EE36-2D5C-0F6C-01947D85E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29703777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74EBE-577A-1275-5629-7B9C506B5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E7EC58-46A6-8205-7353-AC77027B6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38C9C4-41ED-9A5B-02D2-24D7C59FD9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41786261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2D90A-EA50-E7D9-D0F3-981B9010F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393401-09E9-4EF1-609D-F36642B37F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17796-99A7-29E9-0670-780AB9FA1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2978145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741EB-6727-348C-7F07-EFB3C1505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A42488-7D66-EE95-6B5E-9DD373920A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8724CC-D142-20E1-866B-2EEDD0B690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4277329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C5458-4E76-60A0-A7FF-EEDFD9E17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E6C422-C897-FDE1-9E71-4559AFC16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D667CB-ACEC-D84F-88BF-523C21FC9B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1413435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BC243-39D3-D8D5-E922-540AE8B18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BFD173-648A-58B1-900A-6F0D0D5DFF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8DF4EC-DE6B-ED12-885B-0349FCCC5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2437590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C2BD8-ABDA-5DF5-EA3F-2775A37A6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06F50B-FD81-3AB0-CA80-006CE2E69C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06D444-95CB-2CA7-614F-B33D95A702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3501364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864B0-2FE9-F6B8-61AC-102A4D510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59A67C-CEA7-4BF9-0A43-CEC5EC33EA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77D9C5-61F3-7827-A2EC-C1990FE71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3465472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2D4C0-4B4D-1967-7281-50740AB90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DE32CF-EDF9-A972-769F-21249BB74E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8470D9-0A15-E113-1BB5-C88C6EBF4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As you may already been introduced with the basic knowledge about </a:t>
            </a:r>
          </a:p>
        </p:txBody>
      </p:sp>
    </p:spTree>
    <p:extLst>
      <p:ext uri="{BB962C8B-B14F-4D97-AF65-F5344CB8AC3E}">
        <p14:creationId xmlns:p14="http://schemas.microsoft.com/office/powerpoint/2010/main" val="4206135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4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60CC6-1D8A-4E42-B4EB-D47ED59B1BA3}" type="slidenum">
              <a:rPr lang="zh-CN" altLang="en-US" smtClean="0"/>
              <a:pPr>
                <a:defRPr/>
              </a:pPr>
              <a:t>‹#›</a:t>
            </a:fld>
            <a:r>
              <a:rPr lang="en-US" altLang="zh-CN"/>
              <a:t>/43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099881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60CC6-1D8A-4E42-B4EB-D47ED59B1BA3}" type="slidenum">
              <a:rPr lang="zh-CN" altLang="en-US" smtClean="0"/>
              <a:pPr>
                <a:defRPr/>
              </a:pPr>
              <a:t>‹#›</a:t>
            </a:fld>
            <a:r>
              <a:rPr lang="en-US" altLang="zh-CN"/>
              <a:t>/43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85184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Wesley\Desktop\常用图片\统力电工logo (2)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7985" y="357189"/>
            <a:ext cx="1932516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13"/>
          <p:cNvSpPr/>
          <p:nvPr userDrawn="1"/>
        </p:nvSpPr>
        <p:spPr>
          <a:xfrm>
            <a:off x="1" y="6750050"/>
            <a:ext cx="9334500" cy="1079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zh-CN" altLang="en-US"/>
          </a:p>
        </p:txBody>
      </p:sp>
      <p:sp>
        <p:nvSpPr>
          <p:cNvPr id="6" name="矩形 14"/>
          <p:cNvSpPr/>
          <p:nvPr userDrawn="1"/>
        </p:nvSpPr>
        <p:spPr>
          <a:xfrm>
            <a:off x="9334501" y="6750050"/>
            <a:ext cx="2857500" cy="107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461" y="428604"/>
            <a:ext cx="4667283" cy="582602"/>
          </a:xfrm>
          <a:prstGeom prst="rect">
            <a:avLst/>
          </a:prstGeom>
          <a:effectLst/>
        </p:spPr>
        <p:txBody>
          <a:bodyPr>
            <a:sp3d>
              <a:contourClr>
                <a:srgbClr val="DDDDDD"/>
              </a:contourClr>
            </a:sp3d>
          </a:bodyPr>
          <a:lstStyle>
            <a:lvl1pPr algn="l">
              <a:defRPr sz="3200" b="1" cap="none" spc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effectLst/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75"/>
            <a:ext cx="10972800" cy="4714893"/>
          </a:xfrm>
        </p:spPr>
        <p:txBody>
          <a:bodyPr/>
          <a:lstStyle>
            <a:lvl1pPr>
              <a:lnSpc>
                <a:spcPts val="23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0"/>
          </p:nvPr>
        </p:nvSpPr>
        <p:spPr>
          <a:xfrm>
            <a:off x="571500" y="6429375"/>
            <a:ext cx="5334000" cy="24923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6A6A6"/>
                </a:solidFill>
                <a:latin typeface="Arial Black" charset="0"/>
              </a:defRPr>
            </a:lvl1pPr>
          </a:lstStyle>
          <a:p>
            <a:r>
              <a:rPr lang="zh-CN" altLang="en-US">
                <a:latin typeface="黑体" charset="-122"/>
                <a:ea typeface="黑体" charset="-122"/>
              </a:rPr>
              <a:t>第九次高温超导合作组例会，</a:t>
            </a:r>
            <a:r>
              <a:rPr lang="en-US" altLang="zh-CN">
                <a:latin typeface="黑体" charset="-122"/>
                <a:ea typeface="黑体" charset="-122"/>
              </a:rPr>
              <a:t>2018</a:t>
            </a:r>
            <a:r>
              <a:rPr lang="zh-CN" altLang="en-US">
                <a:latin typeface="黑体" charset="-122"/>
                <a:ea typeface="黑体" charset="-122"/>
              </a:rPr>
              <a:t>年</a:t>
            </a:r>
            <a:r>
              <a:rPr lang="en-US" altLang="zh-CN">
                <a:latin typeface="黑体" charset="-122"/>
                <a:ea typeface="黑体" charset="-122"/>
              </a:rPr>
              <a:t>9</a:t>
            </a:r>
            <a:r>
              <a:rPr lang="zh-CN" altLang="en-US">
                <a:latin typeface="黑体" charset="-122"/>
                <a:ea typeface="黑体" charset="-122"/>
              </a:rPr>
              <a:t>月，南京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11049001" y="6357938"/>
            <a:ext cx="571500" cy="285750"/>
          </a:xfrm>
        </p:spPr>
        <p:txBody>
          <a:bodyPr/>
          <a:lstStyle>
            <a:lvl1pPr>
              <a:defRPr sz="1200">
                <a:solidFill>
                  <a:srgbClr val="A6A6A6"/>
                </a:solidFill>
              </a:defRPr>
            </a:lvl1pPr>
          </a:lstStyle>
          <a:p>
            <a:pPr>
              <a:defRPr/>
            </a:pPr>
            <a:fld id="{DE7C95D5-48C4-0842-AE86-18A139DF36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99223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Wesley\Desktop\常用图片\统力电工logo (2)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7985" y="357189"/>
            <a:ext cx="1932516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13"/>
          <p:cNvSpPr/>
          <p:nvPr userDrawn="1"/>
        </p:nvSpPr>
        <p:spPr>
          <a:xfrm>
            <a:off x="1" y="6750050"/>
            <a:ext cx="9334500" cy="1079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zh-CN" altLang="en-US"/>
          </a:p>
        </p:txBody>
      </p:sp>
      <p:sp>
        <p:nvSpPr>
          <p:cNvPr id="6" name="矩形 14"/>
          <p:cNvSpPr/>
          <p:nvPr userDrawn="1"/>
        </p:nvSpPr>
        <p:spPr>
          <a:xfrm>
            <a:off x="9334501" y="6750050"/>
            <a:ext cx="2857500" cy="107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461" y="428604"/>
            <a:ext cx="4667283" cy="582602"/>
          </a:xfrm>
          <a:prstGeom prst="rect">
            <a:avLst/>
          </a:prstGeom>
          <a:effectLst/>
        </p:spPr>
        <p:txBody>
          <a:bodyPr>
            <a:sp3d>
              <a:contourClr>
                <a:srgbClr val="DDDDDD"/>
              </a:contourClr>
            </a:sp3d>
          </a:bodyPr>
          <a:lstStyle>
            <a:lvl1pPr algn="l">
              <a:defRPr sz="3200" b="1" cap="none" spc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effectLst/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75"/>
            <a:ext cx="10972800" cy="4714893"/>
          </a:xfrm>
        </p:spPr>
        <p:txBody>
          <a:bodyPr/>
          <a:lstStyle>
            <a:lvl1pPr>
              <a:lnSpc>
                <a:spcPts val="23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0"/>
          </p:nvPr>
        </p:nvSpPr>
        <p:spPr>
          <a:xfrm>
            <a:off x="571500" y="6429375"/>
            <a:ext cx="5334000" cy="24923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6A6A6"/>
                </a:solidFill>
                <a:latin typeface="Arial Black" charset="0"/>
              </a:defRPr>
            </a:lvl1pPr>
          </a:lstStyle>
          <a:p>
            <a:r>
              <a:rPr lang="zh-CN" altLang="en-US">
                <a:latin typeface="黑体" charset="-122"/>
                <a:ea typeface="黑体" charset="-122"/>
              </a:rPr>
              <a:t>第九次高温超导合作组例会，</a:t>
            </a:r>
            <a:r>
              <a:rPr lang="en-US" altLang="zh-CN">
                <a:latin typeface="黑体" charset="-122"/>
                <a:ea typeface="黑体" charset="-122"/>
              </a:rPr>
              <a:t>2018</a:t>
            </a:r>
            <a:r>
              <a:rPr lang="zh-CN" altLang="en-US">
                <a:latin typeface="黑体" charset="-122"/>
                <a:ea typeface="黑体" charset="-122"/>
              </a:rPr>
              <a:t>年</a:t>
            </a:r>
            <a:r>
              <a:rPr lang="en-US" altLang="zh-CN">
                <a:latin typeface="黑体" charset="-122"/>
                <a:ea typeface="黑体" charset="-122"/>
              </a:rPr>
              <a:t>9</a:t>
            </a:r>
            <a:r>
              <a:rPr lang="zh-CN" altLang="en-US">
                <a:latin typeface="黑体" charset="-122"/>
                <a:ea typeface="黑体" charset="-122"/>
              </a:rPr>
              <a:t>月，南京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11049001" y="6357938"/>
            <a:ext cx="571500" cy="285750"/>
          </a:xfrm>
        </p:spPr>
        <p:txBody>
          <a:bodyPr/>
          <a:lstStyle>
            <a:lvl1pPr>
              <a:defRPr sz="1200">
                <a:solidFill>
                  <a:srgbClr val="A6A6A6"/>
                </a:solidFill>
              </a:defRPr>
            </a:lvl1pPr>
          </a:lstStyle>
          <a:p>
            <a:pPr>
              <a:defRPr/>
            </a:pPr>
            <a:fld id="{DE7C95D5-48C4-0842-AE86-18A139DF36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87241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Wesley\Desktop\常用图片\统力电工logo (2)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7985" y="357189"/>
            <a:ext cx="1932516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13"/>
          <p:cNvSpPr/>
          <p:nvPr userDrawn="1"/>
        </p:nvSpPr>
        <p:spPr>
          <a:xfrm>
            <a:off x="1" y="6750050"/>
            <a:ext cx="9334500" cy="1079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zh-CN" altLang="en-US"/>
          </a:p>
        </p:txBody>
      </p:sp>
      <p:sp>
        <p:nvSpPr>
          <p:cNvPr id="6" name="矩形 14"/>
          <p:cNvSpPr/>
          <p:nvPr userDrawn="1"/>
        </p:nvSpPr>
        <p:spPr>
          <a:xfrm>
            <a:off x="9334501" y="6750050"/>
            <a:ext cx="2857500" cy="107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461" y="428604"/>
            <a:ext cx="4667283" cy="582602"/>
          </a:xfrm>
          <a:prstGeom prst="rect">
            <a:avLst/>
          </a:prstGeom>
          <a:effectLst/>
        </p:spPr>
        <p:txBody>
          <a:bodyPr>
            <a:sp3d>
              <a:contourClr>
                <a:srgbClr val="DDDDDD"/>
              </a:contourClr>
            </a:sp3d>
          </a:bodyPr>
          <a:lstStyle>
            <a:lvl1pPr algn="l">
              <a:defRPr sz="3200" b="1" cap="none" spc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effectLst/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75"/>
            <a:ext cx="10972800" cy="4714893"/>
          </a:xfrm>
        </p:spPr>
        <p:txBody>
          <a:bodyPr/>
          <a:lstStyle>
            <a:lvl1pPr>
              <a:lnSpc>
                <a:spcPts val="23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0"/>
          </p:nvPr>
        </p:nvSpPr>
        <p:spPr>
          <a:xfrm>
            <a:off x="571500" y="6429375"/>
            <a:ext cx="5334000" cy="24923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6A6A6"/>
                </a:solidFill>
                <a:latin typeface="Arial Black" charset="0"/>
              </a:defRPr>
            </a:lvl1pPr>
          </a:lstStyle>
          <a:p>
            <a:r>
              <a:rPr lang="zh-CN" altLang="en-US">
                <a:latin typeface="黑体" charset="-122"/>
                <a:ea typeface="黑体" charset="-122"/>
              </a:rPr>
              <a:t>第九次高温超导合作组例会，</a:t>
            </a:r>
            <a:r>
              <a:rPr lang="en-US" altLang="zh-CN">
                <a:latin typeface="黑体" charset="-122"/>
                <a:ea typeface="黑体" charset="-122"/>
              </a:rPr>
              <a:t>2018</a:t>
            </a:r>
            <a:r>
              <a:rPr lang="zh-CN" altLang="en-US">
                <a:latin typeface="黑体" charset="-122"/>
                <a:ea typeface="黑体" charset="-122"/>
              </a:rPr>
              <a:t>年</a:t>
            </a:r>
            <a:r>
              <a:rPr lang="en-US" altLang="zh-CN">
                <a:latin typeface="黑体" charset="-122"/>
                <a:ea typeface="黑体" charset="-122"/>
              </a:rPr>
              <a:t>9</a:t>
            </a:r>
            <a:r>
              <a:rPr lang="zh-CN" altLang="en-US">
                <a:latin typeface="黑体" charset="-122"/>
                <a:ea typeface="黑体" charset="-122"/>
              </a:rPr>
              <a:t>月，南京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11049001" y="6357938"/>
            <a:ext cx="571500" cy="285750"/>
          </a:xfrm>
        </p:spPr>
        <p:txBody>
          <a:bodyPr/>
          <a:lstStyle>
            <a:lvl1pPr>
              <a:defRPr sz="1200">
                <a:solidFill>
                  <a:srgbClr val="A6A6A6"/>
                </a:solidFill>
              </a:defRPr>
            </a:lvl1pPr>
          </a:lstStyle>
          <a:p>
            <a:pPr>
              <a:defRPr/>
            </a:pPr>
            <a:fld id="{DE7C95D5-48C4-0842-AE86-18A139DF36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97736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.jp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2720"/>
            <a:ext cx="12192000" cy="6903440"/>
          </a:xfrm>
          <a:prstGeom prst="rect">
            <a:avLst/>
          </a:prstGeom>
        </p:spPr>
      </p:pic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 sz="6000" b="1">
                <a:ln w="19050">
                  <a:noFill/>
                  <a:prstDash val="solid"/>
                </a:ln>
                <a:solidFill>
                  <a:srgbClr val="FF0000"/>
                </a:solidFill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6E63E-8F84-4652-8FB1-FF44450FEA66}" type="datetime1">
              <a:rPr lang="zh-CN" altLang="en-US"/>
              <a:pPr>
                <a:defRPr/>
              </a:pPr>
              <a:t>2025/3/24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2639616" y="4581526"/>
            <a:ext cx="6624736" cy="792163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6873707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B910F9-3DDE-452E-9D7E-F974EFB34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1D61-E06A-46BC-9D49-285EE1BC4AB7}" type="datetime1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6259-3B18-49ED-8318-CAADD7C8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C6D55D-410D-45AB-ADBD-67EE52426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161366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fld id="{1CCC14F9-CC17-411D-8E65-FB472F26BE97}" type="slidenum">
              <a:rPr lang="zh-CN" altLang="en-US" smtClean="0"/>
              <a:pPr/>
              <a:t>‹#›</a:t>
            </a:fld>
            <a:r>
              <a:rPr lang="en-US" altLang="zh-CN" dirty="0"/>
              <a:t>/49</a:t>
            </a:r>
          </a:p>
        </p:txBody>
      </p:sp>
    </p:spTree>
    <p:extLst>
      <p:ext uri="{BB962C8B-B14F-4D97-AF65-F5344CB8AC3E}">
        <p14:creationId xmlns:p14="http://schemas.microsoft.com/office/powerpoint/2010/main" val="351559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60CC6-1D8A-4E42-B4EB-D47ED59B1BA3}" type="slidenum">
              <a:rPr lang="zh-CN" altLang="en-US" smtClean="0"/>
              <a:pPr>
                <a:defRPr/>
              </a:pPr>
              <a:t>‹#›</a:t>
            </a:fld>
            <a:r>
              <a:rPr lang="en-US" altLang="zh-CN"/>
              <a:t>/43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77297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60CC6-1D8A-4E42-B4EB-D47ED59B1BA3}" type="slidenum">
              <a:rPr lang="zh-CN" altLang="en-US" smtClean="0"/>
              <a:pPr>
                <a:defRPr/>
              </a:pPr>
              <a:t>‹#›</a:t>
            </a:fld>
            <a:r>
              <a:rPr lang="en-US" altLang="zh-CN"/>
              <a:t>/43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847143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60CC6-1D8A-4E42-B4EB-D47ED59B1BA3}" type="slidenum">
              <a:rPr lang="zh-CN" altLang="en-US" smtClean="0"/>
              <a:pPr>
                <a:defRPr/>
              </a:pPr>
              <a:t>‹#›</a:t>
            </a:fld>
            <a:r>
              <a:rPr lang="en-US" altLang="zh-CN"/>
              <a:t>/43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019971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60CC6-1D8A-4E42-B4EB-D47ED59B1BA3}" type="slidenum">
              <a:rPr lang="zh-CN" altLang="en-US" smtClean="0"/>
              <a:pPr>
                <a:defRPr/>
              </a:pPr>
              <a:t>‹#›</a:t>
            </a:fld>
            <a:r>
              <a:rPr lang="en-US" altLang="zh-CN"/>
              <a:t>/43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091427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60CC6-1D8A-4E42-B4EB-D47ED59B1BA3}" type="slidenum">
              <a:rPr lang="zh-CN" altLang="en-US" smtClean="0"/>
              <a:pPr>
                <a:defRPr/>
              </a:pPr>
              <a:t>‹#›</a:t>
            </a:fld>
            <a:r>
              <a:rPr lang="en-US" altLang="zh-CN"/>
              <a:t>/43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119358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60CC6-1D8A-4E42-B4EB-D47ED59B1BA3}" type="slidenum">
              <a:rPr lang="zh-CN" altLang="en-US" smtClean="0"/>
              <a:pPr>
                <a:defRPr/>
              </a:pPr>
              <a:t>‹#›</a:t>
            </a:fld>
            <a:r>
              <a:rPr lang="en-US" altLang="zh-CN"/>
              <a:t>/43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384850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60CC6-1D8A-4E42-B4EB-D47ED59B1BA3}" type="slidenum">
              <a:rPr lang="zh-CN" altLang="en-US" smtClean="0"/>
              <a:pPr>
                <a:defRPr/>
              </a:pPr>
              <a:t>‹#›</a:t>
            </a:fld>
            <a:r>
              <a:rPr lang="en-US" altLang="zh-CN"/>
              <a:t>/43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2375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60CC6-1D8A-4E42-B4EB-D47ED59B1BA3}" type="slidenum">
              <a:rPr lang="zh-CN" altLang="en-US" smtClean="0"/>
              <a:pPr>
                <a:defRPr/>
              </a:pPr>
              <a:t>‹#›</a:t>
            </a:fld>
            <a:r>
              <a:rPr lang="en-US" altLang="zh-CN"/>
              <a:t>/43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64152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160CC6-1D8A-4E42-B4EB-D47ED59B1BA3}" type="slidenum">
              <a:rPr lang="zh-CN" altLang="en-US" smtClean="0"/>
              <a:pPr>
                <a:defRPr/>
              </a:pPr>
              <a:t>‹#›</a:t>
            </a:fld>
            <a:r>
              <a:rPr lang="en-US" altLang="zh-CN"/>
              <a:t>/43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28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74" r:id="rId12"/>
    <p:sldLayoutId id="2147483675" r:id="rId13"/>
    <p:sldLayoutId id="2147483676" r:id="rId14"/>
    <p:sldLayoutId id="2147483690" r:id="rId15"/>
    <p:sldLayoutId id="2147483691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11" Type="http://schemas.openxmlformats.org/officeDocument/2006/relationships/image" Target="../media/image36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7.png"/><Relationship Id="rId3" Type="http://schemas.openxmlformats.org/officeDocument/2006/relationships/image" Target="../media/image391.png"/><Relationship Id="rId7" Type="http://schemas.openxmlformats.org/officeDocument/2006/relationships/image" Target="../media/image43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11" Type="http://schemas.openxmlformats.org/officeDocument/2006/relationships/image" Target="../media/image55.png"/><Relationship Id="rId5" Type="http://schemas.openxmlformats.org/officeDocument/2006/relationships/image" Target="../media/image41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50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60.png"/><Relationship Id="rId4" Type="http://schemas.openxmlformats.org/officeDocument/2006/relationships/image" Target="../media/image55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iff"/><Relationship Id="rId3" Type="http://schemas.openxmlformats.org/officeDocument/2006/relationships/image" Target="../media/image77.jpeg"/><Relationship Id="rId7" Type="http://schemas.openxmlformats.org/officeDocument/2006/relationships/image" Target="../media/image81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0.tiff"/><Relationship Id="rId5" Type="http://schemas.openxmlformats.org/officeDocument/2006/relationships/image" Target="../media/image79.tiff"/><Relationship Id="rId4" Type="http://schemas.openxmlformats.org/officeDocument/2006/relationships/image" Target="../media/image78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5.emf"/><Relationship Id="rId4" Type="http://schemas.openxmlformats.org/officeDocument/2006/relationships/image" Target="../media/image84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419CB0E5-37A2-4E1D-BA06-765884C7E966}"/>
              </a:ext>
            </a:extLst>
          </p:cNvPr>
          <p:cNvSpPr/>
          <p:nvPr/>
        </p:nvSpPr>
        <p:spPr bwMode="auto">
          <a:xfrm>
            <a:off x="0" y="1168301"/>
            <a:ext cx="12192000" cy="4275195"/>
          </a:xfrm>
          <a:prstGeom prst="rect">
            <a:avLst/>
          </a:prstGeom>
          <a:solidFill>
            <a:schemeClr val="bg1">
              <a:lumMod val="75000"/>
              <a:alpha val="4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rPr>
              <a:t> </a:t>
            </a: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B388F1A-0591-45BC-A1CE-1991D2CC601B}"/>
              </a:ext>
            </a:extLst>
          </p:cNvPr>
          <p:cNvSpPr txBox="1"/>
          <p:nvPr/>
        </p:nvSpPr>
        <p:spPr>
          <a:xfrm>
            <a:off x="3642631" y="3881439"/>
            <a:ext cx="49067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zh-CN" sz="2000" b="1" dirty="0">
                <a:latin typeface="+mn-ea"/>
                <a:cs typeface="Microsoft YaHei" charset="-122"/>
              </a:rPr>
              <a:t>Rui Kang, on behalf of the SMG-IHEP</a:t>
            </a:r>
          </a:p>
          <a:p>
            <a:pPr algn="ctr">
              <a:spcAft>
                <a:spcPts val="600"/>
              </a:spcAft>
            </a:pPr>
            <a:r>
              <a:rPr kumimoji="1" lang="en-US" altLang="zh-CN" sz="2000" b="1" dirty="0">
                <a:latin typeface="+mn-ea"/>
                <a:cs typeface="Microsoft YaHei" charset="-122"/>
              </a:rPr>
              <a:t>2025.03.25, </a:t>
            </a:r>
            <a:r>
              <a:rPr kumimoji="1" lang="en-US" altLang="zh-CN" sz="2000" b="1" dirty="0" err="1">
                <a:latin typeface="+mn-ea"/>
                <a:cs typeface="Microsoft YaHei" charset="-122"/>
              </a:rPr>
              <a:t>Huairou</a:t>
            </a:r>
            <a:endParaRPr kumimoji="1" lang="en-US" altLang="zh-CN" sz="2000" b="1" dirty="0">
              <a:latin typeface="+mn-ea"/>
              <a:cs typeface="Microsoft YaHei" charset="-122"/>
            </a:endParaRPr>
          </a:p>
          <a:p>
            <a:pPr algn="ctr">
              <a:spcAft>
                <a:spcPts val="600"/>
              </a:spcAft>
            </a:pPr>
            <a:r>
              <a:rPr kumimoji="1" lang="en-US" altLang="zh-CN" sz="2000" b="1" dirty="0">
                <a:latin typeface="+mn-ea"/>
                <a:cs typeface="Microsoft YaHei" charset="-122"/>
              </a:rPr>
              <a:t>ASSCA-2025</a:t>
            </a:r>
            <a:endParaRPr kumimoji="1" lang="zh-CN" altLang="en-US" sz="2000" b="1" dirty="0">
              <a:latin typeface="+mn-ea"/>
              <a:cs typeface="Microsoft YaHei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88D97BB-CC25-41C4-8467-047A2DEC3CB1}"/>
              </a:ext>
            </a:extLst>
          </p:cNvPr>
          <p:cNvSpPr/>
          <p:nvPr/>
        </p:nvSpPr>
        <p:spPr>
          <a:xfrm>
            <a:off x="676195" y="1723618"/>
            <a:ext cx="10388813" cy="1688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altLang="zh-CN" sz="4000" b="1" dirty="0">
                <a:latin typeface="等线" panose="02010600030101010101" pitchFamily="2" charset="-122"/>
                <a:ea typeface="等线" panose="02010600030101010101" pitchFamily="2" charset="-122"/>
                <a:cs typeface="Microsoft YaHei" charset="-122"/>
              </a:rPr>
              <a:t>High temperature superconducting magnet for particle accelerators at IHEP-CAS</a:t>
            </a:r>
            <a:endParaRPr lang="zh-CN" altLang="en-US" sz="3200" b="1" dirty="0">
              <a:latin typeface="等线" panose="02010600030101010101" pitchFamily="2" charset="-122"/>
              <a:ea typeface="等线" panose="02010600030101010101" pitchFamily="2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6215724"/>
      </p:ext>
    </p:extLst>
  </p:cSld>
  <p:clrMapOvr>
    <a:masterClrMapping/>
  </p:clrMapOvr>
  <p:transition advTm="7423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76425-2BBF-7521-6226-B3D00EBEF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DCE2CE5E-F03D-75E0-C4A3-77E2E60BE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10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18D201-C811-5F29-FC17-5B5C63E37C04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What have we learnt from LTS accelerator magnet?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2AF6B5C8-CB70-CC89-C5AB-C17EFE23CC5D}"/>
              </a:ext>
            </a:extLst>
          </p:cNvPr>
          <p:cNvSpPr txBox="1">
            <a:spLocks/>
          </p:cNvSpPr>
          <p:nvPr/>
        </p:nvSpPr>
        <p:spPr>
          <a:xfrm>
            <a:off x="9789886" y="161366"/>
            <a:ext cx="2402114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10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12103596-A0AC-6502-359D-E442D0A39969}"/>
              </a:ext>
            </a:extLst>
          </p:cNvPr>
          <p:cNvSpPr txBox="1">
            <a:spLocks/>
          </p:cNvSpPr>
          <p:nvPr/>
        </p:nvSpPr>
        <p:spPr>
          <a:xfrm>
            <a:off x="715262" y="1105146"/>
            <a:ext cx="10662084" cy="4360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Training and stress management</a:t>
            </a: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36D5404D-B34D-BC8F-A23A-5C8CD777C394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CE7C1ACB-6F4C-2573-D531-4B6514053E8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5F3AFE8B-72C8-2376-8531-C8F5CE364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63" y="2828504"/>
            <a:ext cx="4837088" cy="336266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D2CECB8-DFE7-9D22-EF3D-40F0BA44E235}"/>
              </a:ext>
            </a:extLst>
          </p:cNvPr>
          <p:cNvSpPr txBox="1"/>
          <p:nvPr/>
        </p:nvSpPr>
        <p:spPr>
          <a:xfrm>
            <a:off x="521528" y="1597147"/>
            <a:ext cx="11571081" cy="107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+mn-ea"/>
              </a:rPr>
              <a:t>Quench current of a LTS magnet could be gradually “trained” higher after quenches</a:t>
            </a:r>
            <a:r>
              <a:rPr lang="zh-CN" altLang="en-US" sz="2000" b="1" dirty="0">
                <a:latin typeface="+mn-ea"/>
              </a:rPr>
              <a:t>；</a:t>
            </a:r>
            <a:endParaRPr lang="en-US" altLang="zh-CN" sz="2000" b="1" dirty="0">
              <a:latin typeface="+mn-ea"/>
            </a:endParaRPr>
          </a:p>
          <a:p>
            <a:pPr marL="342900" indent="-342900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+mn-ea"/>
              </a:rPr>
              <a:t>Potting and pre-stress are required to react against the Lorentz forces and prevent or reduce training quenches.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FA6723F-3067-A535-5F34-97942B7565F0}"/>
              </a:ext>
            </a:extLst>
          </p:cNvPr>
          <p:cNvSpPr txBox="1"/>
          <p:nvPr/>
        </p:nvSpPr>
        <p:spPr>
          <a:xfrm>
            <a:off x="1439891" y="6342743"/>
            <a:ext cx="3789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Typical training curve of a LTS magnet</a:t>
            </a:r>
            <a:endParaRPr lang="en-US" b="1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2F2AB9-8EBB-ECB6-8CBC-C491072EB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023" y="4181071"/>
            <a:ext cx="3426005" cy="259990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7471F1B-9750-EB8B-CAD8-64A79F204F8E}"/>
              </a:ext>
            </a:extLst>
          </p:cNvPr>
          <p:cNvSpPr txBox="1"/>
          <p:nvPr/>
        </p:nvSpPr>
        <p:spPr>
          <a:xfrm>
            <a:off x="9945813" y="5019359"/>
            <a:ext cx="2287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Typical key-bladder structure to apply pre-stress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99BE778-9B9A-34FA-2DCD-C467F6FD16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969" t="27393" r="66553"/>
          <a:stretch/>
        </p:blipFill>
        <p:spPr>
          <a:xfrm rot="5400000">
            <a:off x="7274422" y="1269311"/>
            <a:ext cx="1387204" cy="39285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CC5E000-FD26-38AD-CE47-E437D73BB98D}"/>
              </a:ext>
            </a:extLst>
          </p:cNvPr>
          <p:cNvSpPr txBox="1"/>
          <p:nvPr/>
        </p:nvSpPr>
        <p:spPr>
          <a:xfrm>
            <a:off x="9984238" y="2808251"/>
            <a:ext cx="208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Typical </a:t>
            </a:r>
            <a:r>
              <a:rPr lang="en-US" altLang="zh-CN" b="1" dirty="0"/>
              <a:t>epoxy-resin potted </a:t>
            </a:r>
            <a:r>
              <a:rPr lang="en-US" b="1" dirty="0"/>
              <a:t>LTS coil</a:t>
            </a:r>
          </a:p>
        </p:txBody>
      </p:sp>
    </p:spTree>
    <p:extLst>
      <p:ext uri="{BB962C8B-B14F-4D97-AF65-F5344CB8AC3E}">
        <p14:creationId xmlns:p14="http://schemas.microsoft.com/office/powerpoint/2010/main" val="135371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0CD53-001B-956C-8448-21F1CF448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258FD002-9D62-B88B-0A08-E6C5A3A0D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11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810D98-1128-A8AD-5DE1-DBD1CCB89FE9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What have we learnt from LTS accelerator magnet?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3868C1A9-214E-74A8-496E-0FDC4E53FA35}"/>
              </a:ext>
            </a:extLst>
          </p:cNvPr>
          <p:cNvSpPr txBox="1">
            <a:spLocks/>
          </p:cNvSpPr>
          <p:nvPr/>
        </p:nvSpPr>
        <p:spPr>
          <a:xfrm>
            <a:off x="9891486" y="161366"/>
            <a:ext cx="2300514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11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64D958C7-B5A8-DF7E-EA55-FE5D9C0AF8A5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75C1D3FF-4919-E71F-EB67-9C10296F6AD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30ED9C-7C11-2FE0-6B82-C4D053D77DF1}"/>
              </a:ext>
            </a:extLst>
          </p:cNvPr>
          <p:cNvSpPr txBox="1">
            <a:spLocks/>
          </p:cNvSpPr>
          <p:nvPr/>
        </p:nvSpPr>
        <p:spPr>
          <a:xfrm>
            <a:off x="715262" y="1105146"/>
            <a:ext cx="10662084" cy="4360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Quench protection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7A649D-C6D6-BC65-7E2B-5334EE308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6" y="2639212"/>
            <a:ext cx="4328291" cy="3676317"/>
          </a:xfrm>
          <a:prstGeom prst="rect">
            <a:avLst/>
          </a:prstGeom>
        </p:spPr>
      </p:pic>
      <p:pic>
        <p:nvPicPr>
          <p:cNvPr id="13" name="图片 12" descr="图表, 折线图&#10;&#10;描述已自动生成">
            <a:extLst>
              <a:ext uri="{FF2B5EF4-FFF2-40B4-BE49-F238E27FC236}">
                <a16:creationId xmlns:a16="http://schemas.microsoft.com/office/drawing/2014/main" id="{09A9367A-1D27-086C-2F57-60087A906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6867" y="2407921"/>
            <a:ext cx="7515133" cy="390760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FF8547D-C8E9-8EE9-695F-4CF796E19D88}"/>
              </a:ext>
            </a:extLst>
          </p:cNvPr>
          <p:cNvSpPr txBox="1"/>
          <p:nvPr/>
        </p:nvSpPr>
        <p:spPr>
          <a:xfrm>
            <a:off x="537751" y="6211669"/>
            <a:ext cx="368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Temperature and voltage in a </a:t>
            </a:r>
            <a:r>
              <a:rPr lang="en-US" altLang="zh-CN" b="1" dirty="0">
                <a:solidFill>
                  <a:srgbClr val="FF5252"/>
                </a:solidFill>
              </a:rPr>
              <a:t>non-protected</a:t>
            </a:r>
            <a:r>
              <a:rPr lang="en-US" altLang="zh-CN" b="1" dirty="0"/>
              <a:t> quenched SC magnet</a:t>
            </a:r>
            <a:endParaRPr lang="en-US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C46B376-D302-2325-DD1D-F3D934924EC2}"/>
              </a:ext>
            </a:extLst>
          </p:cNvPr>
          <p:cNvSpPr txBox="1"/>
          <p:nvPr/>
        </p:nvSpPr>
        <p:spPr>
          <a:xfrm>
            <a:off x="6646461" y="6211668"/>
            <a:ext cx="426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Temperature and voltage in a </a:t>
            </a:r>
            <a:r>
              <a:rPr lang="en-US" altLang="zh-CN" b="1" dirty="0">
                <a:solidFill>
                  <a:srgbClr val="FF5252"/>
                </a:solidFill>
              </a:rPr>
              <a:t>properly protected</a:t>
            </a:r>
            <a:r>
              <a:rPr lang="en-US" altLang="zh-CN" b="1" dirty="0"/>
              <a:t> quenched SC magnet</a:t>
            </a:r>
            <a:endParaRPr lang="en-US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2B4EEFF-E5E7-BBED-34D2-60E194179C36}"/>
              </a:ext>
            </a:extLst>
          </p:cNvPr>
          <p:cNvSpPr txBox="1"/>
          <p:nvPr/>
        </p:nvSpPr>
        <p:spPr>
          <a:xfrm>
            <a:off x="327676" y="1602828"/>
            <a:ext cx="11814628" cy="772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+mn-ea"/>
              </a:rPr>
              <a:t>A quench event must be detected by coil voltage and actives a certain protection scheme.</a:t>
            </a:r>
          </a:p>
          <a:p>
            <a:pPr marL="342900" indent="-342900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+mn-ea"/>
              </a:rPr>
              <a:t>Several quench protection methods have been developed: dump resistor, quench heater, CLIQ, ...</a:t>
            </a:r>
          </a:p>
        </p:txBody>
      </p:sp>
    </p:spTree>
    <p:extLst>
      <p:ext uri="{BB962C8B-B14F-4D97-AF65-F5344CB8AC3E}">
        <p14:creationId xmlns:p14="http://schemas.microsoft.com/office/powerpoint/2010/main" val="226624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33B89-A298-274B-35C6-985D12882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95ABB5BF-CA4C-EB0C-E450-516BBB33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12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203AA67-0DE6-8030-5C96-97109658392B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+mn-ea"/>
                <a:ea typeface="+mn-ea"/>
              </a:rPr>
              <a:t>What have we learnt from LTS accelerator magnet?</a:t>
            </a:r>
            <a:endParaRPr lang="en-US" sz="3200" b="1" dirty="0">
              <a:latin typeface="+mn-ea"/>
              <a:ea typeface="+mn-ea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8A1E5041-FB91-8E56-95A4-BD27C614A38F}"/>
              </a:ext>
            </a:extLst>
          </p:cNvPr>
          <p:cNvSpPr txBox="1">
            <a:spLocks/>
          </p:cNvSpPr>
          <p:nvPr/>
        </p:nvSpPr>
        <p:spPr>
          <a:xfrm>
            <a:off x="9775370" y="161366"/>
            <a:ext cx="2416629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12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8ED90199-5227-7F61-F9E5-CD1AE1469C8A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1A5EB981-469D-1534-40D1-16004F634FE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021A8F6-F67D-5F07-6044-404BEDF2FB46}"/>
              </a:ext>
            </a:extLst>
          </p:cNvPr>
          <p:cNvSpPr txBox="1">
            <a:spLocks/>
          </p:cNvSpPr>
          <p:nvPr/>
        </p:nvSpPr>
        <p:spPr>
          <a:xfrm>
            <a:off x="764957" y="4741366"/>
            <a:ext cx="10662084" cy="11557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500"/>
              </a:spcBef>
            </a:pPr>
            <a:r>
              <a:rPr lang="en-US" altLang="zh-CN" sz="2500" b="1" dirty="0">
                <a:latin typeface="+mn-ea"/>
              </a:rPr>
              <a:t>Can we transplant these principles to REBCO? </a:t>
            </a:r>
          </a:p>
          <a:p>
            <a:pPr>
              <a:lnSpc>
                <a:spcPts val="2400"/>
              </a:lnSpc>
              <a:spcBef>
                <a:spcPts val="500"/>
              </a:spcBef>
            </a:pPr>
            <a:r>
              <a:rPr lang="en-US" altLang="zh-CN" sz="2500" b="1" dirty="0">
                <a:latin typeface="+mn-ea"/>
              </a:rPr>
              <a:t>Should we?</a:t>
            </a: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BD2EA454-D954-550C-EE86-F638E3711648}"/>
              </a:ext>
            </a:extLst>
          </p:cNvPr>
          <p:cNvSpPr txBox="1">
            <a:spLocks/>
          </p:cNvSpPr>
          <p:nvPr/>
        </p:nvSpPr>
        <p:spPr>
          <a:xfrm>
            <a:off x="715262" y="1353788"/>
            <a:ext cx="10662084" cy="4360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700" b="1" dirty="0">
                <a:latin typeface="+mn-ea"/>
              </a:rPr>
              <a:t>A summary of the key lessons from LTS accelerator magnets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EB13DA-EFD7-4E47-5BEC-7948E70402A5}"/>
              </a:ext>
            </a:extLst>
          </p:cNvPr>
          <p:cNvSpPr txBox="1">
            <a:spLocks/>
          </p:cNvSpPr>
          <p:nvPr/>
        </p:nvSpPr>
        <p:spPr>
          <a:xfrm>
            <a:off x="715262" y="2003087"/>
            <a:ext cx="10662084" cy="25096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80"/>
              </a:lnSpc>
              <a:spcBef>
                <a:spcPts val="500"/>
              </a:spcBef>
            </a:pPr>
            <a:r>
              <a:rPr lang="en-US" altLang="zh-CN" sz="2000" b="1" dirty="0">
                <a:solidFill>
                  <a:srgbClr val="FF5252"/>
                </a:solidFill>
                <a:latin typeface="+mn-ea"/>
              </a:rPr>
              <a:t>Make Transposed multifilament wire;</a:t>
            </a:r>
          </a:p>
          <a:p>
            <a:pPr>
              <a:lnSpc>
                <a:spcPts val="2280"/>
              </a:lnSpc>
              <a:spcBef>
                <a:spcPts val="500"/>
              </a:spcBef>
            </a:pPr>
            <a:r>
              <a:rPr lang="en-US" altLang="zh-CN" sz="2000" b="1" dirty="0">
                <a:solidFill>
                  <a:srgbClr val="FF5252"/>
                </a:solidFill>
                <a:latin typeface="+mn-ea"/>
              </a:rPr>
              <a:t>Make fully transposed Rutherford cable;</a:t>
            </a:r>
          </a:p>
          <a:p>
            <a:pPr>
              <a:lnSpc>
                <a:spcPts val="2280"/>
              </a:lnSpc>
              <a:spcBef>
                <a:spcPts val="500"/>
              </a:spcBef>
            </a:pPr>
            <a:r>
              <a:rPr lang="en-US" altLang="zh-CN" sz="2000" b="1" dirty="0">
                <a:solidFill>
                  <a:srgbClr val="FF5252"/>
                </a:solidFill>
                <a:latin typeface="+mn-ea"/>
              </a:rPr>
              <a:t>Adopt the cosine-theta coil geometry;</a:t>
            </a:r>
          </a:p>
          <a:p>
            <a:pPr>
              <a:lnSpc>
                <a:spcPts val="2280"/>
              </a:lnSpc>
              <a:spcBef>
                <a:spcPts val="500"/>
              </a:spcBef>
            </a:pPr>
            <a:r>
              <a:rPr lang="en-US" altLang="zh-CN" sz="2000" b="1" dirty="0">
                <a:solidFill>
                  <a:srgbClr val="FF5252"/>
                </a:solidFill>
                <a:latin typeface="+mn-ea"/>
              </a:rPr>
              <a:t>Ensure a good stability by retain enough margin, potting the coil with epoxy-resin and applying pre-stress;</a:t>
            </a:r>
          </a:p>
          <a:p>
            <a:pPr>
              <a:lnSpc>
                <a:spcPts val="2280"/>
              </a:lnSpc>
              <a:spcBef>
                <a:spcPts val="500"/>
              </a:spcBef>
            </a:pPr>
            <a:r>
              <a:rPr lang="en-US" altLang="zh-CN" sz="2000" b="1" dirty="0">
                <a:solidFill>
                  <a:srgbClr val="FF5252"/>
                </a:solidFill>
                <a:latin typeface="+mn-ea"/>
              </a:rPr>
              <a:t>Detect magnet quench by monitoring voltage, and safely release the energy by dump resistor or heating up.</a:t>
            </a:r>
            <a:endParaRPr lang="en-US" altLang="zh-CN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1288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04EB-9E85-9109-6EC0-263DFBC62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4710A086-9F41-0A39-9703-860DD3FD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13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298A40-4E26-C7F6-9056-DE82C76880A0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Contents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F1CCFDC2-3943-0861-9C71-4B44DC8551C0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13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F539616E-8FE7-DD83-C00E-ED04F8820A90}"/>
              </a:ext>
            </a:extLst>
          </p:cNvPr>
          <p:cNvSpPr txBox="1">
            <a:spLocks/>
          </p:cNvSpPr>
          <p:nvPr/>
        </p:nvSpPr>
        <p:spPr>
          <a:xfrm>
            <a:off x="453358" y="1180626"/>
            <a:ext cx="10923988" cy="53163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500"/>
              </a:spcBef>
              <a:spcAft>
                <a:spcPts val="1800"/>
              </a:spcAft>
            </a:pPr>
            <a:r>
              <a:rPr lang="en-US" altLang="zh-CN" sz="3000" b="1" dirty="0">
                <a:latin typeface="+mn-ea"/>
              </a:rPr>
              <a:t>What have we learnt from LTS accelerator magnet?</a:t>
            </a:r>
          </a:p>
          <a:p>
            <a:pPr>
              <a:lnSpc>
                <a:spcPts val="3200"/>
              </a:lnSpc>
              <a:spcBef>
                <a:spcPts val="500"/>
              </a:spcBef>
              <a:spcAft>
                <a:spcPts val="1800"/>
              </a:spcAft>
            </a:pPr>
            <a:r>
              <a:rPr lang="en-US" altLang="zh-CN" sz="3000" b="1" dirty="0">
                <a:solidFill>
                  <a:srgbClr val="FF5252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What have we learnt about HTS?</a:t>
            </a:r>
          </a:p>
          <a:p>
            <a:pPr>
              <a:lnSpc>
                <a:spcPts val="3200"/>
              </a:lnSpc>
              <a:spcBef>
                <a:spcPts val="500"/>
              </a:spcBef>
              <a:spcAft>
                <a:spcPts val="1800"/>
              </a:spcAft>
            </a:pPr>
            <a:r>
              <a:rPr lang="en-US" altLang="zh-CN" sz="30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0" indent="0">
              <a:lnSpc>
                <a:spcPts val="3200"/>
              </a:lnSpc>
              <a:spcBef>
                <a:spcPts val="500"/>
              </a:spcBef>
              <a:spcAft>
                <a:spcPts val="1800"/>
              </a:spcAft>
              <a:buNone/>
            </a:pPr>
            <a:endParaRPr lang="en-US" sz="3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lnSpc>
                <a:spcPts val="3200"/>
              </a:lnSpc>
              <a:spcBef>
                <a:spcPts val="500"/>
              </a:spcBef>
              <a:spcAft>
                <a:spcPts val="1800"/>
              </a:spcAft>
            </a:pPr>
            <a:endParaRPr lang="en-US" altLang="zh-CN" sz="3000" b="1" dirty="0">
              <a:latin typeface="+mn-ea"/>
            </a:endParaRPr>
          </a:p>
          <a:p>
            <a:pPr>
              <a:lnSpc>
                <a:spcPts val="3200"/>
              </a:lnSpc>
              <a:spcBef>
                <a:spcPts val="500"/>
              </a:spcBef>
              <a:spcAft>
                <a:spcPts val="1800"/>
              </a:spcAft>
            </a:pPr>
            <a:endParaRPr lang="en-US" altLang="zh-CN" sz="3000" b="1" dirty="0">
              <a:latin typeface="+mn-ea"/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688A2531-8A1B-306B-377C-B48DF3CD7AB3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F74A92EC-0FA1-8112-D5A9-E681D6E8CF9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4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64426-1E61-AD25-44B4-6DCAEC35F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A6C817F0-0575-D79B-3FDE-FA7E5E0C5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14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864509-1349-E41F-DBF2-230933EBD900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What have we learnt about REBCO?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08050626-12CF-2B68-8C4C-400A610061CD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14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361D6D62-2268-F367-D122-13F60A637C95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24D70EBE-8A5E-F2ED-423C-107DB2D5084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670D46A3-E810-E79D-6C9C-5629EB3216BA}"/>
              </a:ext>
            </a:extLst>
          </p:cNvPr>
          <p:cNvSpPr txBox="1"/>
          <p:nvPr/>
        </p:nvSpPr>
        <p:spPr>
          <a:xfrm>
            <a:off x="715262" y="1684073"/>
            <a:ext cx="10945516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80"/>
              </a:lnSpc>
              <a:spcBef>
                <a:spcPts val="500"/>
              </a:spcBef>
            </a:pPr>
            <a:r>
              <a:rPr lang="en-US" altLang="zh-CN" sz="2000" b="1" dirty="0"/>
              <a:t>Up to present, the conductor microstructure of REBCO is dominated by the maximization of the critical current and the manufacturability in long length:</a:t>
            </a:r>
          </a:p>
          <a:p>
            <a:pPr marL="342900" indent="-34290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Single large filament, with extremely high aspect ratio (e.g. 4 mm wide, 1 </a:t>
            </a:r>
            <a:r>
              <a:rPr lang="en-US" altLang="zh-CN" sz="2000" b="1" dirty="0" err="1">
                <a:solidFill>
                  <a:srgbClr val="FF5252"/>
                </a:solidFill>
              </a:rPr>
              <a:t>μm</a:t>
            </a:r>
            <a:r>
              <a:rPr lang="en-US" altLang="zh-CN" sz="2000" b="1" dirty="0">
                <a:solidFill>
                  <a:srgbClr val="FF5252"/>
                </a:solidFill>
              </a:rPr>
              <a:t> thick).</a:t>
            </a:r>
          </a:p>
          <a:p>
            <a:pPr marL="342900" indent="-34290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Multi-layer structure, with significant fraction of Hastelloy that has poor conductivity.</a:t>
            </a:r>
          </a:p>
          <a:p>
            <a:pPr marL="342900" indent="-34290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252"/>
                </a:solidFill>
              </a:rPr>
              <a:t>No transposition.</a:t>
            </a:r>
          </a:p>
          <a:p>
            <a:pPr marL="342900" indent="-34290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252"/>
                </a:solidFill>
              </a:rPr>
              <a:t>Highly anisotropic characteristic.</a:t>
            </a: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461E3B30-F673-403A-A577-D68C8DF58791}"/>
              </a:ext>
            </a:extLst>
          </p:cNvPr>
          <p:cNvSpPr txBox="1">
            <a:spLocks/>
          </p:cNvSpPr>
          <p:nvPr/>
        </p:nvSpPr>
        <p:spPr>
          <a:xfrm>
            <a:off x="715262" y="1103786"/>
            <a:ext cx="10662084" cy="5802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REBCO conductor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C77DBDA-F171-5321-C5AF-F172429BA2C1}"/>
              </a:ext>
            </a:extLst>
          </p:cNvPr>
          <p:cNvSpPr txBox="1"/>
          <p:nvPr/>
        </p:nvSpPr>
        <p:spPr>
          <a:xfrm>
            <a:off x="7283863" y="5455768"/>
            <a:ext cx="2897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REBCO coated conductor</a:t>
            </a:r>
          </a:p>
          <a:p>
            <a:r>
              <a:rPr lang="en-US" b="1" dirty="0"/>
              <a:t>(also known as 2G HTS tape)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7293D7D-FF49-E488-F93E-E1725BEE0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" y="4941593"/>
            <a:ext cx="6509657" cy="187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3AB8C97-CAF2-5629-056D-A0FD465B753D}"/>
              </a:ext>
            </a:extLst>
          </p:cNvPr>
          <p:cNvSpPr txBox="1"/>
          <p:nvPr/>
        </p:nvSpPr>
        <p:spPr>
          <a:xfrm>
            <a:off x="715262" y="3964433"/>
            <a:ext cx="10945516" cy="1028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80"/>
              </a:lnSpc>
              <a:spcBef>
                <a:spcPts val="500"/>
              </a:spcBef>
            </a:pPr>
            <a:r>
              <a:rPr lang="en-US" altLang="zh-CN" sz="1800" b="1" dirty="0"/>
              <a:t>The REBCO conductor contradict with the LTS lessons, but many high field records have been achieved with it outside of accelerator community.</a:t>
            </a:r>
          </a:p>
          <a:p>
            <a:pPr>
              <a:lnSpc>
                <a:spcPts val="2280"/>
              </a:lnSpc>
              <a:spcBef>
                <a:spcPts val="500"/>
              </a:spcBef>
            </a:pPr>
            <a:r>
              <a:rPr lang="en-US" altLang="zh-CN" sz="1800" b="1" dirty="0"/>
              <a:t>Could accelerator magnets live with it, or the REBCO conductor must be modified?</a:t>
            </a:r>
          </a:p>
        </p:txBody>
      </p:sp>
    </p:spTree>
    <p:extLst>
      <p:ext uri="{BB962C8B-B14F-4D97-AF65-F5344CB8AC3E}">
        <p14:creationId xmlns:p14="http://schemas.microsoft.com/office/powerpoint/2010/main" val="248669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8B15A-5CB8-6CAB-D637-2CC9E94C1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83FAE994-4928-8A93-E89F-AEAF0CE1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15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F63A3BE-EEC3-ACCD-F454-BA3B470780D8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What have we learnt about REBCO?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2A6106CA-70FA-10BE-2587-A769DC6BCF6D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15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B383F12E-875E-6128-47A9-85A1EDA0A465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7A996FA9-53D5-D12B-BD72-22A92E0863C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EB5C8AC2-E94D-2A9F-C5BB-9B1371FCE66E}"/>
              </a:ext>
            </a:extLst>
          </p:cNvPr>
          <p:cNvSpPr txBox="1"/>
          <p:nvPr/>
        </p:nvSpPr>
        <p:spPr>
          <a:xfrm>
            <a:off x="1169008" y="6232728"/>
            <a:ext cx="1400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Roebel cable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462382F-EA27-3B3F-3987-56C0DD1423ED}"/>
              </a:ext>
            </a:extLst>
          </p:cNvPr>
          <p:cNvSpPr txBox="1"/>
          <p:nvPr/>
        </p:nvSpPr>
        <p:spPr>
          <a:xfrm>
            <a:off x="5468872" y="6232728"/>
            <a:ext cx="1266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CORC cable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843412E4-34DF-33B2-48B4-3E416B154A77}"/>
              </a:ext>
            </a:extLst>
          </p:cNvPr>
          <p:cNvSpPr txBox="1">
            <a:spLocks/>
          </p:cNvSpPr>
          <p:nvPr/>
        </p:nvSpPr>
        <p:spPr>
          <a:xfrm>
            <a:off x="715262" y="1103786"/>
            <a:ext cx="10662084" cy="5802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Cabling of REBCO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65BC9B7-D7A1-6BC3-3263-BCD864E1755A}"/>
              </a:ext>
            </a:extLst>
          </p:cNvPr>
          <p:cNvSpPr txBox="1"/>
          <p:nvPr/>
        </p:nvSpPr>
        <p:spPr>
          <a:xfrm>
            <a:off x="715262" y="1684073"/>
            <a:ext cx="10945516" cy="1464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80"/>
              </a:lnSpc>
              <a:spcBef>
                <a:spcPts val="500"/>
              </a:spcBef>
            </a:pPr>
            <a:r>
              <a:rPr lang="en-US" altLang="zh-CN" sz="2000" b="1" dirty="0"/>
              <a:t>Up to present, no ultimate solution as Rutherford cable for LTS due to the extremely high aspect ratio:</a:t>
            </a:r>
          </a:p>
          <a:p>
            <a:pPr marL="342900" indent="-34290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Roebel cable ensures fully transposition, but at a relatively high price.</a:t>
            </a:r>
          </a:p>
          <a:p>
            <a:pPr marL="342900" indent="-34290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CORC cable enables much flexible cabling and winding, but with greatly reduced current density.</a:t>
            </a:r>
          </a:p>
          <a:p>
            <a:pPr marL="342900" indent="-34290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What about a simple non-twisted stack?</a:t>
            </a:r>
            <a:endParaRPr lang="en-US" sz="2000" b="1" dirty="0">
              <a:solidFill>
                <a:srgbClr val="FF5252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1AD122B-CE01-8FD8-AE4E-A48B6317E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09" y="3636294"/>
            <a:ext cx="3802942" cy="253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3583176-C3A5-A6AF-7443-4170624C7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43" y="3547229"/>
            <a:ext cx="3966028" cy="246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81480A-2298-EE2E-90F4-AB8B03B4B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865" y="3463553"/>
            <a:ext cx="2506913" cy="258005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EEBD04E-837A-FD20-3819-9B59F71EE10B}"/>
              </a:ext>
            </a:extLst>
          </p:cNvPr>
          <p:cNvSpPr txBox="1"/>
          <p:nvPr/>
        </p:nvSpPr>
        <p:spPr>
          <a:xfrm>
            <a:off x="9470029" y="6173923"/>
            <a:ext cx="190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Non-twisted stack</a:t>
            </a:r>
          </a:p>
        </p:txBody>
      </p:sp>
    </p:spTree>
    <p:extLst>
      <p:ext uri="{BB962C8B-B14F-4D97-AF65-F5344CB8AC3E}">
        <p14:creationId xmlns:p14="http://schemas.microsoft.com/office/powerpoint/2010/main" val="18408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DA154-D484-2866-A351-E0A746BB1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725F4C15-E0EC-6D74-874E-3B5F32677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16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B2D9666-1428-CFA9-D63D-790694010D51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What have we learnt about REBCO?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BA9578CF-50E3-BE55-FE70-4024A5A5BDD3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16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C8D6B4B4-4B5B-264F-FEE3-385ED684F21A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8068D99F-DFD6-F68F-7654-5EE082808CD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119688C2-3F96-1438-C8C4-13F3F2E3C253}"/>
              </a:ext>
            </a:extLst>
          </p:cNvPr>
          <p:cNvSpPr txBox="1">
            <a:spLocks/>
          </p:cNvSpPr>
          <p:nvPr/>
        </p:nvSpPr>
        <p:spPr>
          <a:xfrm>
            <a:off x="715262" y="1103786"/>
            <a:ext cx="10662084" cy="5802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Cabling of REBCO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9E4E4B8-9AB9-7A27-8A4C-FB497DDE86E9}"/>
              </a:ext>
            </a:extLst>
          </p:cNvPr>
          <p:cNvSpPr txBox="1"/>
          <p:nvPr/>
        </p:nvSpPr>
        <p:spPr>
          <a:xfrm>
            <a:off x="715261" y="1684073"/>
            <a:ext cx="10278947" cy="2182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80"/>
              </a:lnSpc>
              <a:spcBef>
                <a:spcPts val="500"/>
              </a:spcBef>
            </a:pPr>
            <a:r>
              <a:rPr lang="en-US" altLang="zh-CN" sz="2000" b="1" dirty="0"/>
              <a:t>Would Non-twisted stacked tape conductor be a good cable concept for accelerator magnet?</a:t>
            </a:r>
          </a:p>
          <a:p>
            <a:pPr marL="342900" indent="-34290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Simple (package tapes or co-winding)</a:t>
            </a:r>
          </a:p>
          <a:p>
            <a:pPr marL="342900" indent="-34290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Smallest winding strain</a:t>
            </a:r>
          </a:p>
          <a:p>
            <a:pPr marL="342900" indent="-34290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Highest current density</a:t>
            </a:r>
          </a:p>
          <a:p>
            <a:pPr marL="342900" indent="-34290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Avoidance of stress concentration</a:t>
            </a:r>
          </a:p>
          <a:p>
            <a:pPr marL="342900" indent="-34290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Non-significant increase of AC loss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87CE3CE-C78E-D00B-66F1-956493DE3B1F}"/>
              </a:ext>
            </a:extLst>
          </p:cNvPr>
          <p:cNvSpPr txBox="1"/>
          <p:nvPr/>
        </p:nvSpPr>
        <p:spPr>
          <a:xfrm>
            <a:off x="715262" y="3944213"/>
            <a:ext cx="62370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b="1" dirty="0"/>
          </a:p>
          <a:p>
            <a:r>
              <a:rPr lang="en-US" sz="2000" b="1" dirty="0"/>
              <a:t>To be figured out: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252"/>
                </a:solidFill>
              </a:rPr>
              <a:t>Stability (unbalanced current induced quench)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252"/>
                </a:solidFill>
              </a:rPr>
              <a:t>Field quality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4595E26-C06E-3EA3-4256-23232BD981F8}"/>
              </a:ext>
            </a:extLst>
          </p:cNvPr>
          <p:cNvSpPr txBox="1"/>
          <p:nvPr/>
        </p:nvSpPr>
        <p:spPr>
          <a:xfrm>
            <a:off x="6604609" y="4286513"/>
            <a:ext cx="165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Packaged tapes</a:t>
            </a:r>
            <a:endParaRPr lang="en-US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1C72314-2015-942F-0E88-254A3302AA37}"/>
              </a:ext>
            </a:extLst>
          </p:cNvPr>
          <p:cNvSpPr txBox="1"/>
          <p:nvPr/>
        </p:nvSpPr>
        <p:spPr>
          <a:xfrm>
            <a:off x="9992705" y="4286513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Co-winding</a:t>
            </a:r>
            <a:endParaRPr lang="en-US" b="1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4A6A4BA-7C8E-B6C4-9000-6FDE4900802D}"/>
              </a:ext>
            </a:extLst>
          </p:cNvPr>
          <p:cNvSpPr/>
          <p:nvPr/>
        </p:nvSpPr>
        <p:spPr>
          <a:xfrm>
            <a:off x="9434286" y="2480931"/>
            <a:ext cx="648000" cy="64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C4F87624-44F5-F97B-B587-E03DE31B4E93}"/>
              </a:ext>
            </a:extLst>
          </p:cNvPr>
          <p:cNvSpPr/>
          <p:nvPr/>
        </p:nvSpPr>
        <p:spPr>
          <a:xfrm>
            <a:off x="10365391" y="2480931"/>
            <a:ext cx="648000" cy="64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81977563-FC22-68EE-80BF-E3D3D873EECA}"/>
              </a:ext>
            </a:extLst>
          </p:cNvPr>
          <p:cNvSpPr/>
          <p:nvPr/>
        </p:nvSpPr>
        <p:spPr>
          <a:xfrm>
            <a:off x="11076591" y="3430874"/>
            <a:ext cx="648000" cy="64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496B6AB9-8C1F-77CF-8955-B35FC334BA30}"/>
              </a:ext>
            </a:extLst>
          </p:cNvPr>
          <p:cNvSpPr/>
          <p:nvPr/>
        </p:nvSpPr>
        <p:spPr>
          <a:xfrm>
            <a:off x="9436037" y="2853575"/>
            <a:ext cx="2206172" cy="1368471"/>
          </a:xfrm>
          <a:custGeom>
            <a:avLst/>
            <a:gdLst>
              <a:gd name="connsiteX0" fmla="*/ 0 w 2206172"/>
              <a:gd name="connsiteY0" fmla="*/ 0 h 1368471"/>
              <a:gd name="connsiteX1" fmla="*/ 725715 w 2206172"/>
              <a:gd name="connsiteY1" fmla="*/ 1255486 h 1368471"/>
              <a:gd name="connsiteX2" fmla="*/ 2206172 w 2206172"/>
              <a:gd name="connsiteY2" fmla="*/ 1132115 h 1368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6172" h="1368471">
                <a:moveTo>
                  <a:pt x="0" y="0"/>
                </a:moveTo>
                <a:cubicBezTo>
                  <a:pt x="179010" y="533400"/>
                  <a:pt x="358020" y="1066800"/>
                  <a:pt x="725715" y="1255486"/>
                </a:cubicBezTo>
                <a:cubicBezTo>
                  <a:pt x="1093410" y="1444172"/>
                  <a:pt x="1883229" y="1392163"/>
                  <a:pt x="2206172" y="113211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2E796089-2A9F-8CF1-09D9-515ED96D4F8E}"/>
              </a:ext>
            </a:extLst>
          </p:cNvPr>
          <p:cNvSpPr/>
          <p:nvPr/>
        </p:nvSpPr>
        <p:spPr>
          <a:xfrm>
            <a:off x="10364952" y="2831804"/>
            <a:ext cx="1204685" cy="1266733"/>
          </a:xfrm>
          <a:custGeom>
            <a:avLst/>
            <a:gdLst>
              <a:gd name="connsiteX0" fmla="*/ 0 w 1204685"/>
              <a:gd name="connsiteY0" fmla="*/ 0 h 1266733"/>
              <a:gd name="connsiteX1" fmla="*/ 413657 w 1204685"/>
              <a:gd name="connsiteY1" fmla="*/ 1124857 h 1266733"/>
              <a:gd name="connsiteX2" fmla="*/ 1204685 w 1204685"/>
              <a:gd name="connsiteY2" fmla="*/ 1211943 h 126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4685" h="1266733">
                <a:moveTo>
                  <a:pt x="0" y="0"/>
                </a:moveTo>
                <a:cubicBezTo>
                  <a:pt x="106438" y="461433"/>
                  <a:pt x="212876" y="922867"/>
                  <a:pt x="413657" y="1124857"/>
                </a:cubicBezTo>
                <a:cubicBezTo>
                  <a:pt x="614438" y="1326847"/>
                  <a:pt x="1077685" y="1271210"/>
                  <a:pt x="1204685" y="121194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E48D596-9CD5-FBE9-0B2A-B299AAE22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304" y="2533028"/>
            <a:ext cx="2600688" cy="171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76C80-CA1E-3F97-34C8-5D1192C78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E7BEB69B-5F88-1E5A-67D9-848B0F553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17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FD3E25F-3A7A-9B4B-0171-B5292907AB84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What have we learnt about REBCO?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C6CCF9CD-ADF1-D3EF-5229-A2C06B055D0D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17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E9E2EA6B-D4D4-D4B1-DC71-2E4165EFCB69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41507B0F-0C65-CEFF-55F5-B6AC96014CA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5A0C2219-6531-7DA8-64BF-3AD3DB6A2D4F}"/>
              </a:ext>
            </a:extLst>
          </p:cNvPr>
          <p:cNvSpPr txBox="1"/>
          <p:nvPr/>
        </p:nvSpPr>
        <p:spPr>
          <a:xfrm>
            <a:off x="814654" y="1607533"/>
            <a:ext cx="109455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The higher critical temperature enables much higher stability margin for HTS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6E1086E-3332-C7DF-56C9-85C1B0628686}"/>
              </a:ext>
            </a:extLst>
          </p:cNvPr>
          <p:cNvSpPr txBox="1"/>
          <p:nvPr/>
        </p:nvSpPr>
        <p:spPr>
          <a:xfrm>
            <a:off x="1313969" y="6343052"/>
            <a:ext cx="3577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Higher current sharing temperature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88D4AB6-651A-9747-0255-C602408E5787}"/>
              </a:ext>
            </a:extLst>
          </p:cNvPr>
          <p:cNvSpPr txBox="1"/>
          <p:nvPr/>
        </p:nvSpPr>
        <p:spPr>
          <a:xfrm>
            <a:off x="7061626" y="6343052"/>
            <a:ext cx="2901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Higher specific heat capacity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DB06A65-633B-2AAE-EACA-46986A372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57" y="2115558"/>
            <a:ext cx="5158654" cy="4003468"/>
          </a:xfrm>
          <a:prstGeom prst="rect">
            <a:avLst/>
          </a:prstGeom>
        </p:spPr>
      </p:pic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66F22CDB-2268-793B-7EB0-CC7E70D07A7E}"/>
              </a:ext>
            </a:extLst>
          </p:cNvPr>
          <p:cNvSpPr txBox="1">
            <a:spLocks/>
          </p:cNvSpPr>
          <p:nvPr/>
        </p:nvSpPr>
        <p:spPr>
          <a:xfrm>
            <a:off x="715262" y="1098238"/>
            <a:ext cx="10662084" cy="5802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Stability of REBCO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8565011-3A7C-8438-2856-E4B74F44F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15558"/>
            <a:ext cx="5406571" cy="423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9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BB274-1F80-7593-D6DC-C3FE97DE0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B38521FD-69E8-8AD3-269A-1BD46D027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122" y="2180687"/>
            <a:ext cx="6745327" cy="2625949"/>
          </a:xfrm>
          <a:prstGeom prst="rect">
            <a:avLst/>
          </a:prstGeom>
        </p:spPr>
      </p:pic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5299C760-180B-00B4-4766-0EE66EA97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18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96D163-120E-B04A-14DE-EAB8640BDB15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What have we learnt about REBCO?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29D3B5FC-7576-E2B7-15CB-0553C6057140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18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B18ED954-52F1-F5F9-15B4-32270B920174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C12AC0C4-7730-130B-3F0B-72393FCE5E2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AE7311F7-8EE9-405E-B80C-609B5C138007}"/>
              </a:ext>
            </a:extLst>
          </p:cNvPr>
          <p:cNvSpPr txBox="1"/>
          <p:nvPr/>
        </p:nvSpPr>
        <p:spPr>
          <a:xfrm>
            <a:off x="715262" y="1676983"/>
            <a:ext cx="109455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The extremely high aspect ratio (&gt;40) strongly limits the coil geometry for an HTS magnet.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61C094C-3A47-77A9-8DEE-1FD822D50597}"/>
              </a:ext>
            </a:extLst>
          </p:cNvPr>
          <p:cNvSpPr txBox="1"/>
          <p:nvPr/>
        </p:nvSpPr>
        <p:spPr>
          <a:xfrm>
            <a:off x="5282091" y="4432954"/>
            <a:ext cx="27080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        In-plane-bending</a:t>
            </a:r>
          </a:p>
          <a:p>
            <a:endParaRPr lang="en-US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EC52F2E-561E-D380-26F0-96EF81E4304F}"/>
              </a:ext>
            </a:extLst>
          </p:cNvPr>
          <p:cNvSpPr txBox="1"/>
          <p:nvPr/>
        </p:nvSpPr>
        <p:spPr>
          <a:xfrm>
            <a:off x="1899371" y="4437304"/>
            <a:ext cx="25565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Out-of-plane-bending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4AA5B01-79C7-B10E-940F-D1D82C2F2284}"/>
              </a:ext>
            </a:extLst>
          </p:cNvPr>
          <p:cNvSpPr txBox="1"/>
          <p:nvPr/>
        </p:nvSpPr>
        <p:spPr>
          <a:xfrm>
            <a:off x="464694" y="5181017"/>
            <a:ext cx="114466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b="1" dirty="0"/>
              <a:t>A direct simple way to roughly evaluate if a coil geometry is windable with a REBCO tape is to try it with a paper tape </a:t>
            </a:r>
            <a:endParaRPr lang="en-US" sz="2200" b="1" dirty="0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C48DCE7F-ABB7-7AAB-8785-E70BAABBEC86}"/>
              </a:ext>
            </a:extLst>
          </p:cNvPr>
          <p:cNvSpPr txBox="1">
            <a:spLocks/>
          </p:cNvSpPr>
          <p:nvPr/>
        </p:nvSpPr>
        <p:spPr>
          <a:xfrm>
            <a:off x="715262" y="1103786"/>
            <a:ext cx="10662084" cy="5802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Magnet geometry</a:t>
            </a:r>
          </a:p>
        </p:txBody>
      </p:sp>
    </p:spTree>
    <p:extLst>
      <p:ext uri="{BB962C8B-B14F-4D97-AF65-F5344CB8AC3E}">
        <p14:creationId xmlns:p14="http://schemas.microsoft.com/office/powerpoint/2010/main" val="12022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12DB0-4BD4-7208-EA24-6CE87B63B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694345D-DA0A-D76C-CA07-06ABECD1377A}"/>
              </a:ext>
            </a:extLst>
          </p:cNvPr>
          <p:cNvSpPr txBox="1">
            <a:spLocks/>
          </p:cNvSpPr>
          <p:nvPr/>
        </p:nvSpPr>
        <p:spPr>
          <a:xfrm>
            <a:off x="99391" y="786726"/>
            <a:ext cx="8884952" cy="627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500" b="1" dirty="0">
                <a:latin typeface="等线" panose="02010600030101010101" pitchFamily="2" charset="-122"/>
                <a:ea typeface="等线" panose="02010600030101010101" pitchFamily="2" charset="-122"/>
              </a:rPr>
              <a:t>Magnet prototype developed in the worldwide community?</a:t>
            </a:r>
            <a:endParaRPr lang="en-US" sz="25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54C3A8C-BEEE-3642-3BED-2D7842FD5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4"/>
          <a:stretch/>
        </p:blipFill>
        <p:spPr bwMode="auto">
          <a:xfrm>
            <a:off x="74543" y="1411846"/>
            <a:ext cx="4783562" cy="5197597"/>
          </a:xfrm>
          <a:prstGeom prst="rect">
            <a:avLst/>
          </a:prstGeom>
          <a:noFill/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49A66BC-AB95-D905-BCB5-F04336364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412254"/>
              </p:ext>
            </p:extLst>
          </p:nvPr>
        </p:nvGraphicFramePr>
        <p:xfrm>
          <a:off x="4993679" y="1481420"/>
          <a:ext cx="6717378" cy="4815268"/>
        </p:xfrm>
        <a:graphic>
          <a:graphicData uri="http://schemas.openxmlformats.org/drawingml/2006/table">
            <a:tbl>
              <a:tblPr firstRow="1" firstCol="1" bandRow="1"/>
              <a:tblGrid>
                <a:gridCol w="1148411">
                  <a:extLst>
                    <a:ext uri="{9D8B030D-6E8A-4147-A177-3AD203B41FA5}">
                      <a16:colId xmlns:a16="http://schemas.microsoft.com/office/drawing/2014/main" val="3717125891"/>
                    </a:ext>
                  </a:extLst>
                </a:gridCol>
                <a:gridCol w="1109278">
                  <a:extLst>
                    <a:ext uri="{9D8B030D-6E8A-4147-A177-3AD203B41FA5}">
                      <a16:colId xmlns:a16="http://schemas.microsoft.com/office/drawing/2014/main" val="944489465"/>
                    </a:ext>
                  </a:extLst>
                </a:gridCol>
                <a:gridCol w="1067135">
                  <a:extLst>
                    <a:ext uri="{9D8B030D-6E8A-4147-A177-3AD203B41FA5}">
                      <a16:colId xmlns:a16="http://schemas.microsoft.com/office/drawing/2014/main" val="763016236"/>
                    </a:ext>
                  </a:extLst>
                </a:gridCol>
                <a:gridCol w="746542">
                  <a:extLst>
                    <a:ext uri="{9D8B030D-6E8A-4147-A177-3AD203B41FA5}">
                      <a16:colId xmlns:a16="http://schemas.microsoft.com/office/drawing/2014/main" val="1357289144"/>
                    </a:ext>
                  </a:extLst>
                </a:gridCol>
                <a:gridCol w="746542">
                  <a:extLst>
                    <a:ext uri="{9D8B030D-6E8A-4147-A177-3AD203B41FA5}">
                      <a16:colId xmlns:a16="http://schemas.microsoft.com/office/drawing/2014/main" val="469515105"/>
                    </a:ext>
                  </a:extLst>
                </a:gridCol>
                <a:gridCol w="640431">
                  <a:extLst>
                    <a:ext uri="{9D8B030D-6E8A-4147-A177-3AD203B41FA5}">
                      <a16:colId xmlns:a16="http://schemas.microsoft.com/office/drawing/2014/main" val="2839202942"/>
                    </a:ext>
                  </a:extLst>
                </a:gridCol>
                <a:gridCol w="688888">
                  <a:extLst>
                    <a:ext uri="{9D8B030D-6E8A-4147-A177-3AD203B41FA5}">
                      <a16:colId xmlns:a16="http://schemas.microsoft.com/office/drawing/2014/main" val="2683311744"/>
                    </a:ext>
                  </a:extLst>
                </a:gridCol>
                <a:gridCol w="570151">
                  <a:extLst>
                    <a:ext uri="{9D8B030D-6E8A-4147-A177-3AD203B41FA5}">
                      <a16:colId xmlns:a16="http://schemas.microsoft.com/office/drawing/2014/main" val="1799458636"/>
                    </a:ext>
                  </a:extLst>
                </a:gridCol>
              </a:tblGrid>
              <a:tr h="5089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Magnet name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Cable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Coil type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Temperature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Max current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Max field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Aperture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Year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8870518"/>
                  </a:ext>
                </a:extLst>
              </a:tr>
              <a:tr h="46854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Feather M2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b="1" u="sng" kern="100" dirty="0">
                          <a:solidFill>
                            <a:srgbClr val="00808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(CERN)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Roebel cable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Block-type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4.5 K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 kA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4.5 T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</a:t>
                      </a:r>
                      <a:r>
                        <a:rPr lang="en-US" sz="1200" u="sng" kern="100">
                          <a:solidFill>
                            <a:srgbClr val="00808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mm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2020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182548"/>
                  </a:ext>
                </a:extLst>
              </a:tr>
              <a:tr h="3477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Cos-theta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b="1" u="sng" kern="100">
                          <a:solidFill>
                            <a:srgbClr val="00808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(CEA)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Roebel cable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Cosine-theta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4.5-6 K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 kA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1.5 T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</a:t>
                      </a:r>
                      <a:r>
                        <a:rPr lang="en-US" sz="1200" u="sng" kern="100">
                          <a:solidFill>
                            <a:srgbClr val="00808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mm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2022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769030"/>
                  </a:ext>
                </a:extLst>
              </a:tr>
              <a:tr h="5893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Block-type</a:t>
                      </a:r>
                      <a:r>
                        <a:rPr lang="en-US" sz="1200" b="1" strike="sngStrike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b="1" u="sng" kern="100">
                          <a:solidFill>
                            <a:srgbClr val="00808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(CEA)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Stacked tape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Block-type (</a:t>
                      </a:r>
                      <a:r>
                        <a:rPr lang="en-US" sz="1200" kern="100" dirty="0">
                          <a:solidFill>
                            <a:srgbClr val="FF525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NI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)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4.2 K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2.8 kA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5.4 T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</a:t>
                      </a:r>
                      <a:r>
                        <a:rPr lang="en-US" sz="1200" u="sng" kern="100">
                          <a:solidFill>
                            <a:srgbClr val="00808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mm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2018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833041"/>
                  </a:ext>
                </a:extLst>
              </a:tr>
              <a:tr h="5893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BIN5c1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b="1" u="sng" kern="100">
                          <a:solidFill>
                            <a:srgbClr val="00808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(LBNL)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Bi-2212 Rutherford cable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Canted cosine theta (CCT)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4.2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3.2 kA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1.47 T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en-US" sz="1200" u="sng" kern="100">
                          <a:solidFill>
                            <a:srgbClr val="00808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mm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2021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9003263"/>
                  </a:ext>
                </a:extLst>
              </a:tr>
              <a:tr h="5893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C2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b="1" u="sng" kern="100">
                          <a:solidFill>
                            <a:srgbClr val="00808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(LBNL)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CORC wire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Canted cosine theta (CCT)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4.2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6.29 kA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2.9 T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65 mm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2021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748381"/>
                  </a:ext>
                </a:extLst>
              </a:tr>
              <a:tr h="7100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COMB-STAR-1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b="1" u="sng" kern="100">
                          <a:solidFill>
                            <a:srgbClr val="00808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(Fermilab)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STAR wire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Cosine-theta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1.8 - 4.2 K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3.27 kA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1.5 T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60 mm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2024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400983"/>
                  </a:ext>
                </a:extLst>
              </a:tr>
              <a:tr h="5893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LPF3-insert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b="1" u="sng" kern="100">
                          <a:solidFill>
                            <a:srgbClr val="00808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(IHEP)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Stacked tapes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Block-type (</a:t>
                      </a:r>
                      <a:r>
                        <a:rPr lang="en-US" sz="1200" kern="100" dirty="0">
                          <a:solidFill>
                            <a:srgbClr val="FF525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NI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)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4.2 K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designed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1.8 kA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designed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 T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 mm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2025</a:t>
                      </a:r>
                    </a:p>
                  </a:txBody>
                  <a:tcPr marL="40251" marR="4025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148389"/>
                  </a:ext>
                </a:extLst>
              </a:tr>
            </a:tbl>
          </a:graphicData>
        </a:graphic>
      </p:graphicFrame>
      <p:sp>
        <p:nvSpPr>
          <p:cNvPr id="7" name="灯片编号占位符 34">
            <a:extLst>
              <a:ext uri="{FF2B5EF4-FFF2-40B4-BE49-F238E27FC236}">
                <a16:creationId xmlns:a16="http://schemas.microsoft.com/office/drawing/2014/main" id="{BAEEDD64-73F8-F9E6-1134-E3C46EC05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161366"/>
            <a:ext cx="2743200" cy="36512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19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056344-F20B-436F-2123-75FEA1355C03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What have we learnt about REBCO?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" name="灯片编号占位符 7">
            <a:extLst>
              <a:ext uri="{FF2B5EF4-FFF2-40B4-BE49-F238E27FC236}">
                <a16:creationId xmlns:a16="http://schemas.microsoft.com/office/drawing/2014/main" id="{CD400FA4-8582-58BF-0F0B-BF72346B59EC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19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14" name="直接连接符 12">
            <a:extLst>
              <a:ext uri="{FF2B5EF4-FFF2-40B4-BE49-F238E27FC236}">
                <a16:creationId xmlns:a16="http://schemas.microsoft.com/office/drawing/2014/main" id="{562CEC43-FB11-0AA1-682D-93EDF3D48728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2">
            <a:extLst>
              <a:ext uri="{FF2B5EF4-FFF2-40B4-BE49-F238E27FC236}">
                <a16:creationId xmlns:a16="http://schemas.microsoft.com/office/drawing/2014/main" id="{0D5B037A-3671-C9A7-EFEF-358769D7395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76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CA89F6CE-741A-4108-865E-04550527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AD6892E-79A9-5123-D83E-9E54BF57A9F6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Preface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FA468481-9C95-1486-E9F2-2D4E0752FE0B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07AB092B-7879-D7AF-DC41-C575FD6F474C}"/>
              </a:ext>
            </a:extLst>
          </p:cNvPr>
          <p:cNvSpPr txBox="1">
            <a:spLocks/>
          </p:cNvSpPr>
          <p:nvPr/>
        </p:nvSpPr>
        <p:spPr>
          <a:xfrm>
            <a:off x="715262" y="1180626"/>
            <a:ext cx="10662084" cy="53163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000" b="1" i="1" dirty="0">
                <a:latin typeface="+mn-ea"/>
              </a:rPr>
              <a:t>The workers of the </a:t>
            </a:r>
            <a:r>
              <a:rPr lang="zh-CN" altLang="en-US" sz="2000" b="1" i="1" dirty="0">
                <a:latin typeface="+mn-ea"/>
              </a:rPr>
              <a:t>“</a:t>
            </a:r>
            <a:r>
              <a:rPr lang="en-US" altLang="zh-CN" sz="2000" b="1" i="1" dirty="0">
                <a:latin typeface="+mn-ea"/>
              </a:rPr>
              <a:t>How shall I make a magnet from this superconductor?</a:t>
            </a:r>
            <a:r>
              <a:rPr lang="zh-CN" altLang="en-US" sz="2000" b="1" i="1" dirty="0">
                <a:latin typeface="+mn-ea"/>
              </a:rPr>
              <a:t>”</a:t>
            </a:r>
            <a:r>
              <a:rPr lang="en-US" altLang="zh-CN" sz="2000" b="1" i="1" dirty="0">
                <a:latin typeface="+mn-ea"/>
              </a:rPr>
              <a:t>, whose field I call applied superconductivity, deal only with classical physics: electricity and magnetism, fluid flow, heat transfer, stress, and strain. </a:t>
            </a:r>
          </a:p>
          <a:p>
            <a:pPr marL="0" indent="0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000" b="1" i="1" dirty="0">
                <a:latin typeface="+mn-ea"/>
              </a:rPr>
              <a:t>It might be thought that classical studies are less adventurous than quantum studies, but applied superconductivity has a novel twist that gives it great intrinsic interest. </a:t>
            </a:r>
          </a:p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en-US" altLang="zh-CN" sz="2000" b="1" dirty="0">
              <a:latin typeface="+mn-ea"/>
            </a:endParaRPr>
          </a:p>
          <a:p>
            <a:pPr marL="0" indent="0" algn="r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000" b="1" dirty="0">
                <a:latin typeface="+mn-ea"/>
              </a:rPr>
              <a:t>—— Stability of Superconductors,</a:t>
            </a:r>
            <a:r>
              <a:rPr lang="zh-CN" altLang="en-US" sz="2000" b="1" dirty="0">
                <a:latin typeface="+mn-ea"/>
              </a:rPr>
              <a:t> </a:t>
            </a:r>
            <a:r>
              <a:rPr lang="en-US" altLang="zh-CN" sz="2000" b="1" dirty="0">
                <a:latin typeface="+mn-ea"/>
              </a:rPr>
              <a:t>by Lawrence Dresner, 1995</a:t>
            </a:r>
            <a:endParaRPr lang="zh-CN" altLang="en-US" sz="2000" b="1" dirty="0">
              <a:latin typeface="+mn-ea"/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1968F07D-D7C7-0DC3-D4A3-BC589F550065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FDE131CC-9C33-A38F-6E8B-2E4C594D59F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44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DCC05-E28B-D7CD-0377-556FDD43B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5FB09F1E-3F25-62FD-0956-12672D8DB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20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B83FAC-A41A-643F-E628-FE463020B8FA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What have we learnt about REBCO?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8E16FB42-DEC0-AE9F-AF97-5433D0E64CE1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20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C2511D71-3AB6-3760-25D3-4FEACA317894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193C30EA-049E-3F32-08F5-182A30C0B39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F1ACCA1E-2925-5BB2-A50D-E813FE34278F}"/>
              </a:ext>
            </a:extLst>
          </p:cNvPr>
          <p:cNvSpPr txBox="1"/>
          <p:nvPr/>
        </p:nvSpPr>
        <p:spPr>
          <a:xfrm>
            <a:off x="369899" y="1140611"/>
            <a:ext cx="109455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Free of training due to high stability, but frequently sees degradation due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Mismatch of thermal contraction?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Cyclic Lorenz forces?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Stress concentration?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Overheating?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……</a:t>
            </a:r>
          </a:p>
          <a:p>
            <a:r>
              <a:rPr lang="en-US" altLang="zh-CN" sz="2000" b="1" dirty="0"/>
              <a:t>No Common understanding are concluded yet.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E7F86C0-F1AD-9DE5-0797-35AC5B83B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911" y="3791490"/>
            <a:ext cx="9174175" cy="302841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1720E3E-8BA1-A3D2-8980-A11F9F1DCAB0}"/>
              </a:ext>
            </a:extLst>
          </p:cNvPr>
          <p:cNvSpPr txBox="1"/>
          <p:nvPr/>
        </p:nvSpPr>
        <p:spPr>
          <a:xfrm>
            <a:off x="3577053" y="3404769"/>
            <a:ext cx="4241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 summary of the EuCARD2 HTS magnet []</a:t>
            </a:r>
          </a:p>
        </p:txBody>
      </p:sp>
    </p:spTree>
    <p:extLst>
      <p:ext uri="{BB962C8B-B14F-4D97-AF65-F5344CB8AC3E}">
        <p14:creationId xmlns:p14="http://schemas.microsoft.com/office/powerpoint/2010/main" val="387701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9E1CF-FCC9-1480-05F5-E98D623AF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72E67186-9DB7-0B7E-9434-84D4CAED1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21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07CC0D4-2A0A-4CCE-7654-BAC5A5CDC6EE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What have we learnt about REBCO?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DE238769-471B-027F-4C22-9D5C313118ED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21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55357C61-91DA-2D3D-73F7-631C67B268AB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8391702D-9E72-071A-6447-09023118619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7C3E1F52-F40B-8653-B1ED-C0A9BE05FBE4}"/>
              </a:ext>
            </a:extLst>
          </p:cNvPr>
          <p:cNvSpPr txBox="1"/>
          <p:nvPr/>
        </p:nvSpPr>
        <p:spPr>
          <a:xfrm>
            <a:off x="715262" y="1460166"/>
            <a:ext cx="113773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The prices paid for the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excellent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thermal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stability are the challenges for quench detection and protection: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Low NZPV lead to low resistive voltage increase, critical for quench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High thermal stability also questions the efficiency of quench protection methods that evenly heat up the whole magnet, like quench heaters and CLIQ.</a:t>
            </a:r>
          </a:p>
          <a:p>
            <a:r>
              <a:rPr lang="en-US" altLang="zh-CN" sz="2000" b="1" dirty="0"/>
              <a:t> </a:t>
            </a:r>
            <a:r>
              <a:rPr lang="zh-CN" altLang="en-US" sz="2000" b="1" dirty="0"/>
              <a:t> </a:t>
            </a:r>
            <a:endParaRPr lang="en-US" sz="20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26C1F3C-83AA-CEF5-2EAF-78C34CEC4949}"/>
              </a:ext>
            </a:extLst>
          </p:cNvPr>
          <p:cNvSpPr txBox="1"/>
          <p:nvPr/>
        </p:nvSpPr>
        <p:spPr>
          <a:xfrm>
            <a:off x="1077464" y="6036947"/>
            <a:ext cx="3208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Conductor temperature profile during quench development </a:t>
            </a:r>
            <a:endParaRPr lang="en-US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E4C4C88-2DCD-15DF-B0FC-7618F685745A}"/>
              </a:ext>
            </a:extLst>
          </p:cNvPr>
          <p:cNvSpPr txBox="1"/>
          <p:nvPr/>
        </p:nvSpPr>
        <p:spPr>
          <a:xfrm>
            <a:off x="5146642" y="6211669"/>
            <a:ext cx="3208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 comparison of normal zone propagation velocity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786CDA-8D06-C9C4-79BE-19A83DB8F06A}"/>
              </a:ext>
            </a:extLst>
          </p:cNvPr>
          <p:cNvSpPr txBox="1">
            <a:spLocks/>
          </p:cNvSpPr>
          <p:nvPr/>
        </p:nvSpPr>
        <p:spPr>
          <a:xfrm>
            <a:off x="715262" y="1017497"/>
            <a:ext cx="10662084" cy="5802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Quench detection and protection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F23CE029-920B-89D1-A2F9-2F94DFCF8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785" y="3069434"/>
            <a:ext cx="3870766" cy="3268570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944625CE-AC97-4FDD-2762-AFFDDE634E32}"/>
              </a:ext>
            </a:extLst>
          </p:cNvPr>
          <p:cNvSpPr/>
          <p:nvPr/>
        </p:nvSpPr>
        <p:spPr>
          <a:xfrm>
            <a:off x="7859487" y="3069434"/>
            <a:ext cx="689428" cy="3268570"/>
          </a:xfrm>
          <a:prstGeom prst="rect">
            <a:avLst/>
          </a:prstGeom>
          <a:noFill/>
          <a:ln>
            <a:solidFill>
              <a:srgbClr val="EE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B6CED89-E83F-B88B-407A-2086BBCAD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56" y="3147006"/>
            <a:ext cx="4108015" cy="287283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1836A9D-9D67-2154-0BC6-FD2FDE4B081D}"/>
              </a:ext>
            </a:extLst>
          </p:cNvPr>
          <p:cNvSpPr txBox="1"/>
          <p:nvPr/>
        </p:nvSpPr>
        <p:spPr>
          <a:xfrm>
            <a:off x="9067457" y="5842337"/>
            <a:ext cx="2901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Higher specific heat capacity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72C857C-0FA3-B465-1EC3-4D5D6B43A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9200" y="3147006"/>
            <a:ext cx="3477902" cy="27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8A598-01AF-3B5F-10F5-0BDBCD416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D2B80744-F0F9-07EB-EB41-08768E66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22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6C84F2-C9C6-6326-FA28-E4D5201941F0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What have we learnt about REBCO?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7B4E4018-7FE6-8524-BF05-C7B85F8CAAF9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22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83202AF9-13BC-9BA4-1FB0-1EB264D7A5E1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3A2A5135-C1C4-3669-9E40-E0485F634B3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07A130A7-8B8D-29F5-2A5F-FE05B8109FEA}"/>
              </a:ext>
            </a:extLst>
          </p:cNvPr>
          <p:cNvSpPr txBox="1"/>
          <p:nvPr/>
        </p:nvSpPr>
        <p:spPr>
          <a:xfrm>
            <a:off x="715261" y="1553200"/>
            <a:ext cx="109455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Even better stability (NI-LTS could also be free of training);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Passive quench protection mechanism;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252"/>
                </a:solidFill>
              </a:rPr>
              <a:t>Highest coil current density;</a:t>
            </a:r>
          </a:p>
          <a:p>
            <a:endParaRPr lang="en-US" sz="2000" b="1" i="1" dirty="0"/>
          </a:p>
          <a:p>
            <a:r>
              <a:rPr lang="en-US" sz="2000" b="1" dirty="0"/>
              <a:t>To be figured out: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Field delay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252"/>
                </a:solidFill>
              </a:rPr>
              <a:t>Field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Dump resistor is not available for quench protection</a:t>
            </a:r>
            <a:endParaRPr lang="en-US" b="1" i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403DE8-5D36-13AC-67C6-17A71D479675}"/>
              </a:ext>
            </a:extLst>
          </p:cNvPr>
          <p:cNvSpPr txBox="1"/>
          <p:nvPr/>
        </p:nvSpPr>
        <p:spPr>
          <a:xfrm>
            <a:off x="691068" y="4107745"/>
            <a:ext cx="7416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Remarkable high magnetic field has been achieved with the NI coils.</a:t>
            </a:r>
          </a:p>
          <a:p>
            <a:r>
              <a:rPr lang="en-US" altLang="zh-CN" sz="2000" b="1" dirty="0"/>
              <a:t>Could it also be used at accelerator magnets?</a:t>
            </a:r>
            <a:endParaRPr lang="en-US" sz="2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AD195A-4CD0-068D-DCF0-945D13D7D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132" y="1346160"/>
            <a:ext cx="4064100" cy="340117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162F2CA-61C1-700A-23BD-C259ABE12B5A}"/>
              </a:ext>
            </a:extLst>
          </p:cNvPr>
          <p:cNvSpPr txBox="1"/>
          <p:nvPr/>
        </p:nvSpPr>
        <p:spPr>
          <a:xfrm>
            <a:off x="9164072" y="3920688"/>
            <a:ext cx="185226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no-insulation coil winding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8AB02C99-5F01-503B-A740-AB3DA6BC280C}"/>
              </a:ext>
            </a:extLst>
          </p:cNvPr>
          <p:cNvSpPr txBox="1">
            <a:spLocks/>
          </p:cNvSpPr>
          <p:nvPr/>
        </p:nvSpPr>
        <p:spPr>
          <a:xfrm>
            <a:off x="715262" y="1103786"/>
            <a:ext cx="10662084" cy="5802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The no-insulation coil winding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A08FEFC-89CC-EC0F-9C56-BB076C754758}"/>
              </a:ext>
            </a:extLst>
          </p:cNvPr>
          <p:cNvGrpSpPr/>
          <p:nvPr/>
        </p:nvGrpSpPr>
        <p:grpSpPr>
          <a:xfrm>
            <a:off x="8369253" y="5055324"/>
            <a:ext cx="2910814" cy="1548406"/>
            <a:chOff x="221985" y="1194284"/>
            <a:chExt cx="2910814" cy="1548406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B973B27B-9D3F-BD44-EADE-6328EF955E6A}"/>
                </a:ext>
              </a:extLst>
            </p:cNvPr>
            <p:cNvGrpSpPr/>
            <p:nvPr/>
          </p:nvGrpSpPr>
          <p:grpSpPr>
            <a:xfrm>
              <a:off x="221985" y="1386851"/>
              <a:ext cx="2910814" cy="1010293"/>
              <a:chOff x="8361115" y="1935620"/>
              <a:chExt cx="2910814" cy="1010293"/>
            </a:xfrm>
          </p:grpSpPr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AEEB6505-F99F-AE64-75D3-0B714D33BA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1115" y="2505050"/>
                <a:ext cx="56783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EA4B137E-B4E8-62F8-E739-4384C9FEBA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7300" y="2505050"/>
                <a:ext cx="54462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276848F6-8D18-AC27-E154-8164B282DF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2404" y="2141496"/>
                <a:ext cx="5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6D1300B8-80FC-59BD-DEEF-148524EC67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2404" y="2833798"/>
                <a:ext cx="180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1C1C7DB8-2FC0-9364-D507-C53E909112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8950" y="2149460"/>
                <a:ext cx="0" cy="684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1910879F-21D4-3629-6670-5CA66480DD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564" y="2149460"/>
                <a:ext cx="0" cy="684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E8314439-A8E4-8E1A-526E-D8CBA852E7D7}"/>
                  </a:ext>
                </a:extLst>
              </p:cNvPr>
              <p:cNvSpPr/>
              <p:nvPr/>
            </p:nvSpPr>
            <p:spPr>
              <a:xfrm>
                <a:off x="9571164" y="2721007"/>
                <a:ext cx="494356" cy="22490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C468AAD3-44C1-A8FF-A96F-3D0A6F9EA502}"/>
                  </a:ext>
                </a:extLst>
              </p:cNvPr>
              <p:cNvGrpSpPr/>
              <p:nvPr/>
            </p:nvGrpSpPr>
            <p:grpSpPr>
              <a:xfrm>
                <a:off x="9442537" y="1935620"/>
                <a:ext cx="771761" cy="224906"/>
                <a:chOff x="1852654" y="3116911"/>
                <a:chExt cx="453222" cy="139148"/>
              </a:xfrm>
            </p:grpSpPr>
            <p:cxnSp>
              <p:nvCxnSpPr>
                <p:cNvPr id="28" name="直接连接符 27">
                  <a:extLst>
                    <a:ext uri="{FF2B5EF4-FFF2-40B4-BE49-F238E27FC236}">
                      <a16:creationId xmlns:a16="http://schemas.microsoft.com/office/drawing/2014/main" id="{C854D92C-BFB5-C68D-34AB-06024E67341D}"/>
                    </a:ext>
                  </a:extLst>
                </p:cNvPr>
                <p:cNvCxnSpPr/>
                <p:nvPr/>
              </p:nvCxnSpPr>
              <p:spPr>
                <a:xfrm flipV="1">
                  <a:off x="1852654" y="3116911"/>
                  <a:ext cx="75537" cy="13914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>
                  <a:extLst>
                    <a:ext uri="{FF2B5EF4-FFF2-40B4-BE49-F238E27FC236}">
                      <a16:creationId xmlns:a16="http://schemas.microsoft.com/office/drawing/2014/main" id="{E5CDAF5A-5F40-D908-5B01-08409B2E69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928191" y="3116911"/>
                  <a:ext cx="75537" cy="13914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>
                  <a:extLst>
                    <a:ext uri="{FF2B5EF4-FFF2-40B4-BE49-F238E27FC236}">
                      <a16:creationId xmlns:a16="http://schemas.microsoft.com/office/drawing/2014/main" id="{B610F767-6DB9-2F72-56F6-8BFF7EFE8955}"/>
                    </a:ext>
                  </a:extLst>
                </p:cNvPr>
                <p:cNvCxnSpPr/>
                <p:nvPr/>
              </p:nvCxnSpPr>
              <p:spPr>
                <a:xfrm flipV="1">
                  <a:off x="2003728" y="3116911"/>
                  <a:ext cx="75537" cy="13914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>
                  <a:extLst>
                    <a:ext uri="{FF2B5EF4-FFF2-40B4-BE49-F238E27FC236}">
                      <a16:creationId xmlns:a16="http://schemas.microsoft.com/office/drawing/2014/main" id="{35808B36-4DBC-CD64-9EDD-9191425255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079265" y="3116911"/>
                  <a:ext cx="75537" cy="13914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>
                  <a:extLst>
                    <a:ext uri="{FF2B5EF4-FFF2-40B4-BE49-F238E27FC236}">
                      <a16:creationId xmlns:a16="http://schemas.microsoft.com/office/drawing/2014/main" id="{716174CA-CA26-DAFC-00C0-48E3B755700E}"/>
                    </a:ext>
                  </a:extLst>
                </p:cNvPr>
                <p:cNvCxnSpPr/>
                <p:nvPr/>
              </p:nvCxnSpPr>
              <p:spPr>
                <a:xfrm flipV="1">
                  <a:off x="2154802" y="3116911"/>
                  <a:ext cx="75537" cy="13914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>
                  <a:extLst>
                    <a:ext uri="{FF2B5EF4-FFF2-40B4-BE49-F238E27FC236}">
                      <a16:creationId xmlns:a16="http://schemas.microsoft.com/office/drawing/2014/main" id="{A65513A7-086D-A2E3-DD95-A1B7BDE82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230339" y="3116911"/>
                  <a:ext cx="75537" cy="13914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A9AE2360-C9A7-DC72-3D61-E51FA62BA6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87300" y="2141496"/>
                <a:ext cx="5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E1CADF2-32FE-A52C-2BB2-5A2FBE71B912}"/>
                </a:ext>
              </a:extLst>
            </p:cNvPr>
            <p:cNvSpPr txBox="1"/>
            <p:nvPr/>
          </p:nvSpPr>
          <p:spPr>
            <a:xfrm>
              <a:off x="1559757" y="1538964"/>
              <a:ext cx="292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i="1" dirty="0"/>
                <a:t>L</a:t>
              </a:r>
              <a:endParaRPr lang="en-US" sz="2000" b="1" i="1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2D85B3B-7314-EE14-DE89-BFFE2C6EB495}"/>
                </a:ext>
              </a:extLst>
            </p:cNvPr>
            <p:cNvSpPr txBox="1"/>
            <p:nvPr/>
          </p:nvSpPr>
          <p:spPr>
            <a:xfrm>
              <a:off x="240959" y="1552038"/>
              <a:ext cx="3433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/>
                <a:t>I</a:t>
              </a:r>
              <a:r>
                <a:rPr lang="en-US" sz="2000" b="1" i="1" baseline="-25000" dirty="0"/>
                <a:t>p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713DC66E-78BD-6322-2EB6-7A9886296D99}"/>
                </a:ext>
              </a:extLst>
            </p:cNvPr>
            <p:cNvSpPr txBox="1"/>
            <p:nvPr/>
          </p:nvSpPr>
          <p:spPr>
            <a:xfrm>
              <a:off x="854829" y="225460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err="1"/>
                <a:t>I</a:t>
              </a:r>
              <a:r>
                <a:rPr lang="en-US" sz="2000" b="1" i="1" baseline="-25000" dirty="0" err="1"/>
                <a:t>r</a:t>
              </a:r>
              <a:endParaRPr lang="en-US" sz="2000" b="1" i="1" baseline="-25000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E850531-7579-D38F-F05C-B2AE8304C851}"/>
                </a:ext>
              </a:extLst>
            </p:cNvPr>
            <p:cNvSpPr txBox="1"/>
            <p:nvPr/>
          </p:nvSpPr>
          <p:spPr>
            <a:xfrm>
              <a:off x="857171" y="1194284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err="1"/>
                <a:t>I</a:t>
              </a:r>
              <a:r>
                <a:rPr lang="en-US" altLang="zh-CN" sz="2000" b="1" i="1" baseline="-25000" dirty="0" err="1"/>
                <a:t>θ</a:t>
              </a:r>
              <a:endParaRPr lang="en-US" sz="2000" b="1" i="1" baseline="-25000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83489FAF-A04D-B782-53D0-B72200D1DBE1}"/>
                </a:ext>
              </a:extLst>
            </p:cNvPr>
            <p:cNvSpPr txBox="1"/>
            <p:nvPr/>
          </p:nvSpPr>
          <p:spPr>
            <a:xfrm>
              <a:off x="1551409" y="2342580"/>
              <a:ext cx="476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/>
                <a:t>R</a:t>
              </a:r>
              <a:r>
                <a:rPr lang="en-US" sz="2000" b="1" i="1" baseline="-25000" dirty="0"/>
                <a:t>r</a:t>
              </a:r>
            </a:p>
          </p:txBody>
        </p:sp>
      </p:grpSp>
      <p:pic>
        <p:nvPicPr>
          <p:cNvPr id="46" name="图片 45">
            <a:extLst>
              <a:ext uri="{FF2B5EF4-FFF2-40B4-BE49-F238E27FC236}">
                <a16:creationId xmlns:a16="http://schemas.microsoft.com/office/drawing/2014/main" id="{DC6A0601-08BC-67F9-B113-AA71FDB4C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771" y="4777558"/>
            <a:ext cx="6511039" cy="195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5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C2D72-C625-B319-9E1C-A537631C2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EEEAB19C-2F6D-E503-D174-5DD849F3A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23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52FECF-9063-D2CF-2F5F-1FA6FA735DDF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+mn-ea"/>
                <a:ea typeface="+mn-ea"/>
              </a:rPr>
              <a:t>A comparison between LTS and HTS</a:t>
            </a: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6177A229-8A03-4D11-AEBD-2C7E7ACA6D2A}"/>
              </a:ext>
            </a:extLst>
          </p:cNvPr>
          <p:cNvSpPr txBox="1">
            <a:spLocks/>
          </p:cNvSpPr>
          <p:nvPr/>
        </p:nvSpPr>
        <p:spPr>
          <a:xfrm>
            <a:off x="9775370" y="161366"/>
            <a:ext cx="2416629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23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29D083CF-9B0C-244F-6B87-1A05195C1038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ACD6BE26-F771-68BD-CACD-8DC67531B7C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1DF413D-29CB-1C11-1348-FBD1E7B97BE3}"/>
              </a:ext>
            </a:extLst>
          </p:cNvPr>
          <p:cNvSpPr txBox="1">
            <a:spLocks/>
          </p:cNvSpPr>
          <p:nvPr/>
        </p:nvSpPr>
        <p:spPr>
          <a:xfrm>
            <a:off x="528173" y="1164521"/>
            <a:ext cx="11135652" cy="11557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500"/>
              </a:spcBef>
            </a:pPr>
            <a:r>
              <a:rPr lang="en-US" altLang="zh-CN" sz="2200" b="1" dirty="0">
                <a:latin typeface="+mn-ea"/>
              </a:rPr>
              <a:t>Up to now, the REBCO HTS conductor has shown significant differences in almost every step to make a dipole magnet as the LTS.</a:t>
            </a:r>
          </a:p>
          <a:p>
            <a:pPr>
              <a:lnSpc>
                <a:spcPts val="2400"/>
              </a:lnSpc>
              <a:spcBef>
                <a:spcPts val="500"/>
              </a:spcBef>
            </a:pPr>
            <a:r>
              <a:rPr lang="en-US" altLang="zh-CN" sz="2200" b="1" dirty="0">
                <a:latin typeface="+mn-ea"/>
              </a:rPr>
              <a:t>What would be a best, or at least a good approach to make a HTS dipole magnet?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75B17215-3ADC-536A-61AE-1423F5E9F5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920256"/>
              </p:ext>
            </p:extLst>
          </p:nvPr>
        </p:nvGraphicFramePr>
        <p:xfrm>
          <a:off x="115009" y="2761932"/>
          <a:ext cx="11961980" cy="33070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83800">
                  <a:extLst>
                    <a:ext uri="{9D8B030D-6E8A-4147-A177-3AD203B41FA5}">
                      <a16:colId xmlns:a16="http://schemas.microsoft.com/office/drawing/2014/main" val="1971056655"/>
                    </a:ext>
                  </a:extLst>
                </a:gridCol>
                <a:gridCol w="5431762">
                  <a:extLst>
                    <a:ext uri="{9D8B030D-6E8A-4147-A177-3AD203B41FA5}">
                      <a16:colId xmlns:a16="http://schemas.microsoft.com/office/drawing/2014/main" val="2666210212"/>
                    </a:ext>
                  </a:extLst>
                </a:gridCol>
                <a:gridCol w="5146418">
                  <a:extLst>
                    <a:ext uri="{9D8B030D-6E8A-4147-A177-3AD203B41FA5}">
                      <a16:colId xmlns:a16="http://schemas.microsoft.com/office/drawing/2014/main" val="3340348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Lessons from 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 of 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107808"/>
                  </a:ext>
                </a:extLst>
              </a:tr>
              <a:tr h="346409">
                <a:tc>
                  <a:txBody>
                    <a:bodyPr/>
                    <a:lstStyle/>
                    <a:p>
                      <a:r>
                        <a:rPr lang="en-US" b="1" dirty="0"/>
                        <a:t>wire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Transposed multifilament round wire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Single large filament, with extremely high aspect ratio 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377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Transposed Rutherford cable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Various: Roebel, CORC, non-twisted stack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495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Usually adopt the cosine-theta coils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Various: cosine-theta, block-type, CCT, common-coil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844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Ensure a good stability by retain enough margin, potting the coil with epoxy-resin and applying pre-stress;</a:t>
                      </a:r>
                      <a:endParaRPr lang="en-US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Stable, free of quench, but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observed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 degradation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163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Quench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Detect with resistive voltage, protect with dump resistor, quench heater, CLIQ…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Efficient and reliable detection and protection are both to be found out.</a:t>
                      </a:r>
                    </a:p>
                    <a:p>
                      <a:r>
                        <a:rPr lang="en-US" dirty="0"/>
                        <a:t>No-insulation winding </a:t>
                      </a:r>
                      <a:r>
                        <a:rPr lang="en-US" altLang="zh-CN" dirty="0"/>
                        <a:t>with passive </a:t>
                      </a:r>
                      <a:r>
                        <a:rPr lang="en-US" altLang="zh-CN" dirty="0" err="1"/>
                        <a:t>pretection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22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57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81EC4-E4C6-ED75-E0CD-6636DD10C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B566AD2C-D419-BFED-9F9E-780F99A6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24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50574D-C71C-37C2-A760-5C2DEFBD9F38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Table of Contents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60E4ABE6-A33A-AA53-79D6-D3398828DB74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24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C4EE06EC-4240-0228-37FF-1A0FE05B1D1C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2A413D3E-58EA-A4F1-9E50-30D89F7A33A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AD55B8E2-9F0A-E988-3E9B-47818327A10D}"/>
              </a:ext>
            </a:extLst>
          </p:cNvPr>
          <p:cNvSpPr txBox="1">
            <a:spLocks/>
          </p:cNvSpPr>
          <p:nvPr/>
        </p:nvSpPr>
        <p:spPr>
          <a:xfrm>
            <a:off x="453358" y="1180626"/>
            <a:ext cx="10923988" cy="53163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500"/>
              </a:spcBef>
              <a:spcAft>
                <a:spcPts val="1800"/>
              </a:spcAft>
            </a:pPr>
            <a:r>
              <a:rPr lang="en-US" altLang="zh-CN" sz="3000" b="1" dirty="0">
                <a:latin typeface="+mn-ea"/>
              </a:rPr>
              <a:t>What have we learnt from LTS accelerator magnet?</a:t>
            </a:r>
          </a:p>
          <a:p>
            <a:pPr>
              <a:lnSpc>
                <a:spcPts val="3200"/>
              </a:lnSpc>
              <a:spcBef>
                <a:spcPts val="500"/>
              </a:spcBef>
              <a:spcAft>
                <a:spcPts val="1800"/>
              </a:spcAft>
            </a:pPr>
            <a:r>
              <a:rPr lang="en-US" altLang="zh-CN" sz="3000" b="1" dirty="0">
                <a:latin typeface="等线" panose="02010600030101010101" pitchFamily="2" charset="-122"/>
                <a:ea typeface="等线" panose="02010600030101010101" pitchFamily="2" charset="-122"/>
              </a:rPr>
              <a:t>What have we learnt about HTS?</a:t>
            </a:r>
          </a:p>
          <a:p>
            <a:pPr>
              <a:lnSpc>
                <a:spcPts val="3200"/>
              </a:lnSpc>
              <a:spcBef>
                <a:spcPts val="500"/>
              </a:spcBef>
              <a:spcAft>
                <a:spcPts val="1800"/>
              </a:spcAft>
            </a:pPr>
            <a:r>
              <a:rPr lang="en-US" altLang="zh-CN" sz="3000" b="1" dirty="0">
                <a:solidFill>
                  <a:srgbClr val="FF5252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Experiences and lessons learnt at IHEP</a:t>
            </a:r>
            <a:endParaRPr lang="en-US" sz="3000" b="1" dirty="0">
              <a:solidFill>
                <a:srgbClr val="FF5252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0" indent="0">
              <a:lnSpc>
                <a:spcPts val="3200"/>
              </a:lnSpc>
              <a:spcBef>
                <a:spcPts val="500"/>
              </a:spcBef>
              <a:spcAft>
                <a:spcPts val="1800"/>
              </a:spcAft>
              <a:buNone/>
            </a:pPr>
            <a:endParaRPr lang="en-US" sz="3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lnSpc>
                <a:spcPts val="3200"/>
              </a:lnSpc>
              <a:spcBef>
                <a:spcPts val="500"/>
              </a:spcBef>
              <a:spcAft>
                <a:spcPts val="1800"/>
              </a:spcAft>
            </a:pPr>
            <a:endParaRPr lang="en-US" altLang="zh-CN" sz="3000" b="1" dirty="0">
              <a:latin typeface="+mn-ea"/>
            </a:endParaRPr>
          </a:p>
          <a:p>
            <a:pPr>
              <a:lnSpc>
                <a:spcPts val="3200"/>
              </a:lnSpc>
              <a:spcBef>
                <a:spcPts val="500"/>
              </a:spcBef>
              <a:spcAft>
                <a:spcPts val="1800"/>
              </a:spcAft>
            </a:pPr>
            <a:endParaRPr lang="en-US" altLang="zh-CN" sz="3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32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61229-45CA-42A2-1095-BB83D22C4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6CC53A40-CD07-F339-D516-29332387B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25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B560E7-EF46-7B06-1E47-052D6074C426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5CF1CDC0-4404-7428-30CA-EE974B655BCD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25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12D174F9-5A0A-F1E7-7D9B-D6759458EA92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2689C32F-54B3-511A-5C2D-5BA929D536B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37D27E85-4314-D994-E2DF-9C4C4E337B00}"/>
              </a:ext>
            </a:extLst>
          </p:cNvPr>
          <p:cNvSpPr txBox="1">
            <a:spLocks/>
          </p:cNvSpPr>
          <p:nvPr/>
        </p:nvSpPr>
        <p:spPr>
          <a:xfrm>
            <a:off x="577376" y="1183559"/>
            <a:ext cx="10662084" cy="28659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spcAft>
                <a:spcPts val="1200"/>
              </a:spcAft>
              <a:buNone/>
            </a:pPr>
            <a:r>
              <a:rPr lang="en-US" altLang="zh-CN" sz="2500" b="1" dirty="0">
                <a:latin typeface="+mn-ea"/>
              </a:rPr>
              <a:t>R&amp;D activities about REBCO dipole magnet at IHEP</a:t>
            </a:r>
          </a:p>
          <a:p>
            <a:pPr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</a:pPr>
            <a:r>
              <a:rPr lang="en-US" altLang="zh-CN" sz="2200" b="1" dirty="0">
                <a:solidFill>
                  <a:srgbClr val="FF5252"/>
                </a:solidFill>
                <a:latin typeface="+mn-ea"/>
              </a:rPr>
              <a:t>Development of a partially transposed Roebel cable.</a:t>
            </a:r>
          </a:p>
          <a:p>
            <a:pPr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</a:pPr>
            <a:r>
              <a:rPr lang="en-US" altLang="zh-CN" sz="2200" b="1" dirty="0">
                <a:solidFill>
                  <a:srgbClr val="FF5252"/>
                </a:solidFill>
                <a:latin typeface="+mn-ea"/>
              </a:rPr>
              <a:t>Study of No-insulation coils for accelerator dipole magnets.</a:t>
            </a:r>
          </a:p>
          <a:p>
            <a:pPr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</a:pPr>
            <a:r>
              <a:rPr lang="en-US" altLang="zh-CN" sz="2200" b="1" dirty="0">
                <a:solidFill>
                  <a:srgbClr val="FF5252"/>
                </a:solidFill>
                <a:latin typeface="+mn-ea"/>
              </a:rPr>
              <a:t>Development of a LTS quench detector for REBCO magnet.</a:t>
            </a:r>
          </a:p>
          <a:p>
            <a:pPr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</a:pPr>
            <a:r>
              <a:rPr lang="en-US" altLang="zh-CN" sz="2200" b="1" dirty="0">
                <a:solidFill>
                  <a:srgbClr val="FF5252"/>
                </a:solidFill>
                <a:latin typeface="+mn-ea"/>
              </a:rPr>
              <a:t>Development of a block-type REBCO dipole prototype.</a:t>
            </a:r>
          </a:p>
          <a:p>
            <a:pPr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</a:pPr>
            <a:r>
              <a:rPr lang="en-US" altLang="zh-CN" sz="2200" b="1" dirty="0">
                <a:solidFill>
                  <a:srgbClr val="FF5252"/>
                </a:solidFill>
                <a:latin typeface="+mn-ea"/>
              </a:rPr>
              <a:t>Development of a CCT REBCO dipole prototype.</a:t>
            </a:r>
          </a:p>
        </p:txBody>
      </p:sp>
    </p:spTree>
    <p:extLst>
      <p:ext uri="{BB962C8B-B14F-4D97-AF65-F5344CB8AC3E}">
        <p14:creationId xmlns:p14="http://schemas.microsoft.com/office/powerpoint/2010/main" val="243752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EC32E-1389-E9B6-A0F1-B1C0777EB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07EAE2A0-7DA6-714B-95B4-81FCAF68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26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002A6C-3B70-C686-5728-9C13E6754F6F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06BE7F72-2067-DBF9-C530-13FABB97D7F4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26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E207E525-85F5-A476-F049-C6BCF5ED52CD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5CA39774-833A-0907-4ADE-29FBAF1DD0D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5DE4AC27-BB51-619B-66A6-5DF6C625B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87" y="1880848"/>
            <a:ext cx="7053274" cy="42838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17C20AA-D72A-C838-A4D8-6397105C5B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389"/>
          <a:stretch/>
        </p:blipFill>
        <p:spPr>
          <a:xfrm>
            <a:off x="6985548" y="2224695"/>
            <a:ext cx="5156756" cy="10329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877F94-A1DF-08EA-0E1E-47EC6EC77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574" y="3257692"/>
            <a:ext cx="3925539" cy="3359938"/>
          </a:xfrm>
          <a:prstGeom prst="rect">
            <a:avLst/>
          </a:prstGeom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FB61C01-2F1A-079C-3242-CC005984FF17}"/>
              </a:ext>
            </a:extLst>
          </p:cNvPr>
          <p:cNvSpPr txBox="1">
            <a:spLocks/>
          </p:cNvSpPr>
          <p:nvPr/>
        </p:nvSpPr>
        <p:spPr>
          <a:xfrm>
            <a:off x="715262" y="1103786"/>
            <a:ext cx="10662084" cy="5802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Development of a partially transposed Roebel cable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8E969F5-5DA6-607F-CA4E-2242890F112D}"/>
              </a:ext>
            </a:extLst>
          </p:cNvPr>
          <p:cNvSpPr txBox="1"/>
          <p:nvPr/>
        </p:nvSpPr>
        <p:spPr>
          <a:xfrm>
            <a:off x="8304885" y="1880848"/>
            <a:ext cx="304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Prototype cable with 20 tapes</a:t>
            </a:r>
            <a:endParaRPr lang="en-US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21E3398-3E8B-23CC-4B01-66AA73F4E638}"/>
              </a:ext>
            </a:extLst>
          </p:cNvPr>
          <p:cNvSpPr txBox="1"/>
          <p:nvPr/>
        </p:nvSpPr>
        <p:spPr>
          <a:xfrm>
            <a:off x="1025970" y="6276442"/>
            <a:ext cx="5842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Configurations of the </a:t>
            </a:r>
            <a:r>
              <a:rPr lang="en-US" altLang="zh-CN" sz="1800" b="1" dirty="0">
                <a:latin typeface="+mn-ea"/>
              </a:rPr>
              <a:t>partially transposed Roebel cable</a:t>
            </a:r>
            <a:r>
              <a:rPr lang="en-US" altLang="zh-CN" b="1" dirty="0"/>
              <a:t>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351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D0358-5976-833B-A53C-613208951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81348CBD-2BF3-C175-60C3-2E29E2326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27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C84FDC2-31BA-9BD1-88C2-BE547B13227B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488BE3CB-F560-DAC8-D412-65B6DCCACDB4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27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310778C7-71DE-A3BD-4794-9156C274F3C8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49525019-90D5-5871-7FB6-87A1E12942F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内容占位符 2">
            <a:extLst>
              <a:ext uri="{FF2B5EF4-FFF2-40B4-BE49-F238E27FC236}">
                <a16:creationId xmlns:a16="http://schemas.microsoft.com/office/drawing/2014/main" id="{92334C32-ED34-8332-6E19-D837CE587A38}"/>
              </a:ext>
            </a:extLst>
          </p:cNvPr>
          <p:cNvSpPr txBox="1">
            <a:spLocks/>
          </p:cNvSpPr>
          <p:nvPr/>
        </p:nvSpPr>
        <p:spPr>
          <a:xfrm>
            <a:off x="615178" y="5519105"/>
            <a:ext cx="10662084" cy="82132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80"/>
              </a:lnSpc>
              <a:spcBef>
                <a:spcPts val="500"/>
              </a:spcBef>
            </a:pPr>
            <a:r>
              <a:rPr lang="en-US" altLang="zh-CN" sz="2500" b="1" dirty="0">
                <a:latin typeface="+mn-ea"/>
              </a:rPr>
              <a:t>The challenges should not be a direct rejection of NI coils for accelerator magnets.</a:t>
            </a:r>
          </a:p>
          <a:p>
            <a:pPr>
              <a:lnSpc>
                <a:spcPts val="2280"/>
              </a:lnSpc>
              <a:spcBef>
                <a:spcPts val="500"/>
              </a:spcBef>
            </a:pPr>
            <a:r>
              <a:rPr lang="en-US" altLang="zh-CN" sz="2500" b="1" dirty="0">
                <a:latin typeface="+mn-ea"/>
              </a:rPr>
              <a:t>Instead, they offer many interesting research topics to study.</a:t>
            </a:r>
          </a:p>
        </p:txBody>
      </p:sp>
      <p:sp>
        <p:nvSpPr>
          <p:cNvPr id="6" name="矩形 43">
            <a:extLst>
              <a:ext uri="{FF2B5EF4-FFF2-40B4-BE49-F238E27FC236}">
                <a16:creationId xmlns:a16="http://schemas.microsoft.com/office/drawing/2014/main" id="{4C76D141-8C23-A5E5-6DDD-175A41AC362D}"/>
              </a:ext>
            </a:extLst>
          </p:cNvPr>
          <p:cNvSpPr/>
          <p:nvPr/>
        </p:nvSpPr>
        <p:spPr bwMode="auto">
          <a:xfrm>
            <a:off x="715262" y="2961962"/>
            <a:ext cx="1677251" cy="696398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CN" sz="1600" b="1" dirty="0">
                <a:solidFill>
                  <a:schemeClr val="tx1"/>
                </a:solidFill>
                <a:latin typeface="+mn-ea"/>
              </a:rPr>
              <a:t>Field excitation as desired</a:t>
            </a:r>
            <a:endParaRPr lang="en-US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7" name="矩形 43">
            <a:extLst>
              <a:ext uri="{FF2B5EF4-FFF2-40B4-BE49-F238E27FC236}">
                <a16:creationId xmlns:a16="http://schemas.microsoft.com/office/drawing/2014/main" id="{813629A0-2952-C27F-32A2-FA51CBC84069}"/>
              </a:ext>
            </a:extLst>
          </p:cNvPr>
          <p:cNvSpPr/>
          <p:nvPr/>
        </p:nvSpPr>
        <p:spPr bwMode="auto">
          <a:xfrm>
            <a:off x="2851408" y="2369701"/>
            <a:ext cx="2858935" cy="79888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CN" sz="1600" b="1" dirty="0">
                <a:solidFill>
                  <a:schemeClr val="tx1"/>
                </a:solidFill>
                <a:latin typeface="+mn-ea"/>
              </a:rPr>
              <a:t>Real time field measurement and feedback control</a:t>
            </a:r>
            <a:endParaRPr lang="en-US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" name="矩形 43">
            <a:extLst>
              <a:ext uri="{FF2B5EF4-FFF2-40B4-BE49-F238E27FC236}">
                <a16:creationId xmlns:a16="http://schemas.microsoft.com/office/drawing/2014/main" id="{638273CB-0B03-AB5F-FF6C-C71B50833BE3}"/>
              </a:ext>
            </a:extLst>
          </p:cNvPr>
          <p:cNvSpPr/>
          <p:nvPr/>
        </p:nvSpPr>
        <p:spPr bwMode="auto">
          <a:xfrm>
            <a:off x="2851409" y="3591963"/>
            <a:ext cx="2858934" cy="89199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CN" sz="1600" b="1" dirty="0">
                <a:solidFill>
                  <a:schemeClr val="tx1"/>
                </a:solidFill>
                <a:latin typeface="+mn-ea"/>
              </a:rPr>
              <a:t>Pre-calculate the current charging curve based on coil characteristics</a:t>
            </a:r>
            <a:endParaRPr lang="en-US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" name="矩形 43">
            <a:extLst>
              <a:ext uri="{FF2B5EF4-FFF2-40B4-BE49-F238E27FC236}">
                <a16:creationId xmlns:a16="http://schemas.microsoft.com/office/drawing/2014/main" id="{DABDB733-6D38-2E09-BCD0-CFE062FAAAA8}"/>
              </a:ext>
            </a:extLst>
          </p:cNvPr>
          <p:cNvSpPr/>
          <p:nvPr/>
        </p:nvSpPr>
        <p:spPr bwMode="auto">
          <a:xfrm>
            <a:off x="6004184" y="3045842"/>
            <a:ext cx="1247552" cy="84459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CN" sz="1600" b="1" dirty="0">
                <a:solidFill>
                  <a:schemeClr val="tx1"/>
                </a:solidFill>
                <a:latin typeface="+mn-ea"/>
              </a:rPr>
              <a:t>Additional inter-turn current</a:t>
            </a:r>
            <a:endParaRPr lang="en-US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" name="矩形 43">
            <a:extLst>
              <a:ext uri="{FF2B5EF4-FFF2-40B4-BE49-F238E27FC236}">
                <a16:creationId xmlns:a16="http://schemas.microsoft.com/office/drawing/2014/main" id="{0035AD9E-42C9-A16F-2790-096F6DCCBFCD}"/>
              </a:ext>
            </a:extLst>
          </p:cNvPr>
          <p:cNvSpPr/>
          <p:nvPr/>
        </p:nvSpPr>
        <p:spPr bwMode="auto">
          <a:xfrm>
            <a:off x="8313789" y="1936693"/>
            <a:ext cx="2504051" cy="520531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CN" sz="1600" b="1" dirty="0">
                <a:solidFill>
                  <a:schemeClr val="tx1"/>
                </a:solidFill>
                <a:latin typeface="+mn-ea"/>
              </a:rPr>
              <a:t>Bad field quality?</a:t>
            </a:r>
            <a:endParaRPr lang="en-US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" name="矩形 43">
            <a:extLst>
              <a:ext uri="{FF2B5EF4-FFF2-40B4-BE49-F238E27FC236}">
                <a16:creationId xmlns:a16="http://schemas.microsoft.com/office/drawing/2014/main" id="{33E1DD68-0B0F-C524-AF93-1AFBFABD8D09}"/>
              </a:ext>
            </a:extLst>
          </p:cNvPr>
          <p:cNvSpPr/>
          <p:nvPr/>
        </p:nvSpPr>
        <p:spPr bwMode="auto">
          <a:xfrm>
            <a:off x="8313790" y="2631086"/>
            <a:ext cx="2504052" cy="67468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CN" sz="1600" b="1" dirty="0">
                <a:solidFill>
                  <a:schemeClr val="tx1"/>
                </a:solidFill>
                <a:latin typeface="+mn-ea"/>
              </a:rPr>
              <a:t>Thermal instability by Joule heating?</a:t>
            </a:r>
            <a:endParaRPr lang="en-US" sz="1600" b="1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16" name="直接箭头连接符 45">
            <a:extLst>
              <a:ext uri="{FF2B5EF4-FFF2-40B4-BE49-F238E27FC236}">
                <a16:creationId xmlns:a16="http://schemas.microsoft.com/office/drawing/2014/main" id="{111E7FC2-168E-4FCD-F9A5-52FDDD375A7D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 bwMode="auto">
          <a:xfrm flipV="1">
            <a:off x="2392513" y="2769143"/>
            <a:ext cx="458895" cy="5410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45">
            <a:extLst>
              <a:ext uri="{FF2B5EF4-FFF2-40B4-BE49-F238E27FC236}">
                <a16:creationId xmlns:a16="http://schemas.microsoft.com/office/drawing/2014/main" id="{A8DC50FE-7448-49A2-D15C-C761615B3608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 bwMode="auto">
          <a:xfrm>
            <a:off x="2392513" y="3310161"/>
            <a:ext cx="458896" cy="7278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45">
            <a:extLst>
              <a:ext uri="{FF2B5EF4-FFF2-40B4-BE49-F238E27FC236}">
                <a16:creationId xmlns:a16="http://schemas.microsoft.com/office/drawing/2014/main" id="{3951C7B7-D4DE-9551-264F-61660F2D8B4E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 bwMode="auto">
          <a:xfrm>
            <a:off x="5710343" y="2769143"/>
            <a:ext cx="293841" cy="6989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45">
            <a:extLst>
              <a:ext uri="{FF2B5EF4-FFF2-40B4-BE49-F238E27FC236}">
                <a16:creationId xmlns:a16="http://schemas.microsoft.com/office/drawing/2014/main" id="{D58B2422-34B8-0A3A-404F-63FA53230FDE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 bwMode="auto">
          <a:xfrm flipV="1">
            <a:off x="5710343" y="3468142"/>
            <a:ext cx="293841" cy="5698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45">
            <a:extLst>
              <a:ext uri="{FF2B5EF4-FFF2-40B4-BE49-F238E27FC236}">
                <a16:creationId xmlns:a16="http://schemas.microsoft.com/office/drawing/2014/main" id="{31F38492-8E7A-68DF-6568-93FC644C6551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7251736" y="2905173"/>
            <a:ext cx="1074932" cy="5629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45">
            <a:extLst>
              <a:ext uri="{FF2B5EF4-FFF2-40B4-BE49-F238E27FC236}">
                <a16:creationId xmlns:a16="http://schemas.microsoft.com/office/drawing/2014/main" id="{7986D9EA-D67E-385E-341E-4378572777AC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7251736" y="2233599"/>
            <a:ext cx="1050922" cy="12345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43">
            <a:extLst>
              <a:ext uri="{FF2B5EF4-FFF2-40B4-BE49-F238E27FC236}">
                <a16:creationId xmlns:a16="http://schemas.microsoft.com/office/drawing/2014/main" id="{FA45CE04-5F03-CC93-C15B-76197501A158}"/>
              </a:ext>
            </a:extLst>
          </p:cNvPr>
          <p:cNvSpPr/>
          <p:nvPr/>
        </p:nvSpPr>
        <p:spPr bwMode="auto">
          <a:xfrm>
            <a:off x="8313790" y="3479630"/>
            <a:ext cx="2504052" cy="67468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CN" sz="1600" b="1" dirty="0">
                <a:solidFill>
                  <a:schemeClr val="tx1"/>
                </a:solidFill>
                <a:latin typeface="+mn-ea"/>
              </a:rPr>
              <a:t>Higher stress due to Lorenz forces?</a:t>
            </a:r>
            <a:endParaRPr lang="en-US" sz="1600" b="1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23" name="直接箭头连接符 45">
            <a:extLst>
              <a:ext uri="{FF2B5EF4-FFF2-40B4-BE49-F238E27FC236}">
                <a16:creationId xmlns:a16="http://schemas.microsoft.com/office/drawing/2014/main" id="{DE4C094D-6F8D-6EEE-CE54-E09B2D967479}"/>
              </a:ext>
            </a:extLst>
          </p:cNvPr>
          <p:cNvCxnSpPr>
            <a:cxnSpLocks/>
            <a:stCxn id="10" idx="3"/>
            <a:endCxn id="22" idx="1"/>
          </p:cNvCxnSpPr>
          <p:nvPr/>
        </p:nvCxnSpPr>
        <p:spPr bwMode="auto">
          <a:xfrm>
            <a:off x="7251736" y="3468142"/>
            <a:ext cx="1062054" cy="3488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43">
            <a:extLst>
              <a:ext uri="{FF2B5EF4-FFF2-40B4-BE49-F238E27FC236}">
                <a16:creationId xmlns:a16="http://schemas.microsoft.com/office/drawing/2014/main" id="{7B437486-55EE-97C3-1A3B-15A2A84472D5}"/>
              </a:ext>
            </a:extLst>
          </p:cNvPr>
          <p:cNvSpPr/>
          <p:nvPr/>
        </p:nvSpPr>
        <p:spPr bwMode="auto">
          <a:xfrm>
            <a:off x="8313790" y="4328175"/>
            <a:ext cx="2504052" cy="753341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CN" sz="1600" b="1" dirty="0">
                <a:solidFill>
                  <a:schemeClr val="tx1"/>
                </a:solidFill>
                <a:latin typeface="+mn-ea"/>
              </a:rPr>
              <a:t>Quantitative description of the passive quench protection mechanism?</a:t>
            </a:r>
          </a:p>
        </p:txBody>
      </p:sp>
      <p:cxnSp>
        <p:nvCxnSpPr>
          <p:cNvPr id="49" name="直接箭头连接符 45">
            <a:extLst>
              <a:ext uri="{FF2B5EF4-FFF2-40B4-BE49-F238E27FC236}">
                <a16:creationId xmlns:a16="http://schemas.microsoft.com/office/drawing/2014/main" id="{99CF0005-4847-C319-34EF-A5603049D522}"/>
              </a:ext>
            </a:extLst>
          </p:cNvPr>
          <p:cNvCxnSpPr>
            <a:cxnSpLocks/>
          </p:cNvCxnSpPr>
          <p:nvPr/>
        </p:nvCxnSpPr>
        <p:spPr bwMode="auto">
          <a:xfrm>
            <a:off x="7251736" y="3472375"/>
            <a:ext cx="1050449" cy="13309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内容占位符 2">
            <a:extLst>
              <a:ext uri="{FF2B5EF4-FFF2-40B4-BE49-F238E27FC236}">
                <a16:creationId xmlns:a16="http://schemas.microsoft.com/office/drawing/2014/main" id="{8423F507-0E7B-79C2-1B22-5FB0642ED34D}"/>
              </a:ext>
            </a:extLst>
          </p:cNvPr>
          <p:cNvSpPr txBox="1">
            <a:spLocks/>
          </p:cNvSpPr>
          <p:nvPr/>
        </p:nvSpPr>
        <p:spPr>
          <a:xfrm>
            <a:off x="867662" y="1256186"/>
            <a:ext cx="10662084" cy="5802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Study of No-insulation coils for accelerator dipole magnets</a:t>
            </a:r>
          </a:p>
        </p:txBody>
      </p:sp>
    </p:spTree>
    <p:extLst>
      <p:ext uri="{BB962C8B-B14F-4D97-AF65-F5344CB8AC3E}">
        <p14:creationId xmlns:p14="http://schemas.microsoft.com/office/powerpoint/2010/main" val="398683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2CBB9-7857-F28A-BD59-20BDFCA91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AB50ED3E-9CA0-EAAF-BB47-F7B67735C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28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C49A93-87C2-6D28-9A3B-0A51C9F4841F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566B5C0E-4C97-CD7F-0591-D1B81F0053B0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28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F320CDF1-9B41-589D-395A-F41ABE324E9F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7AE00849-6B86-7360-29E5-41BE2C352ED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2B3BED57-3095-8208-FC5A-6652366F221A}"/>
              </a:ext>
            </a:extLst>
          </p:cNvPr>
          <p:cNvGrpSpPr/>
          <p:nvPr/>
        </p:nvGrpSpPr>
        <p:grpSpPr>
          <a:xfrm>
            <a:off x="253202" y="2411947"/>
            <a:ext cx="2230325" cy="2917192"/>
            <a:chOff x="317164" y="2842037"/>
            <a:chExt cx="2230325" cy="29171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文本框 65">
                  <a:extLst>
                    <a:ext uri="{FF2B5EF4-FFF2-40B4-BE49-F238E27FC236}">
                      <a16:creationId xmlns:a16="http://schemas.microsoft.com/office/drawing/2014/main" id="{34A57BC0-41B0-D2C2-2F7B-2F7A87601534}"/>
                    </a:ext>
                  </a:extLst>
                </p:cNvPr>
                <p:cNvSpPr txBox="1"/>
                <p:nvPr/>
              </p:nvSpPr>
              <p:spPr>
                <a:xfrm>
                  <a:off x="317164" y="2961875"/>
                  <a:ext cx="1197828" cy="2984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F1DAAD29-4D8F-238E-E2D4-FBFC4965F5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164" y="2961875"/>
                  <a:ext cx="1197828" cy="298415"/>
                </a:xfrm>
                <a:prstGeom prst="rect">
                  <a:avLst/>
                </a:prstGeom>
                <a:blipFill>
                  <a:blip r:embed="rId3"/>
                  <a:stretch>
                    <a:fillRect l="-4592" b="-20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文本框 66">
                  <a:extLst>
                    <a:ext uri="{FF2B5EF4-FFF2-40B4-BE49-F238E27FC236}">
                      <a16:creationId xmlns:a16="http://schemas.microsoft.com/office/drawing/2014/main" id="{3F20B0AC-057A-7937-264A-32F99774B894}"/>
                    </a:ext>
                  </a:extLst>
                </p:cNvPr>
                <p:cNvSpPr txBox="1"/>
                <p:nvPr/>
              </p:nvSpPr>
              <p:spPr>
                <a:xfrm>
                  <a:off x="1665901" y="2842037"/>
                  <a:ext cx="881588" cy="565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F2DB71DD-9F87-5184-C1AA-B0B5123506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5901" y="2842037"/>
                  <a:ext cx="881588" cy="56560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文本框 67">
                  <a:extLst>
                    <a:ext uri="{FF2B5EF4-FFF2-40B4-BE49-F238E27FC236}">
                      <a16:creationId xmlns:a16="http://schemas.microsoft.com/office/drawing/2014/main" id="{9BAF7AD8-69C2-998A-FA94-C5D0B878F1EC}"/>
                    </a:ext>
                  </a:extLst>
                </p:cNvPr>
                <p:cNvSpPr txBox="1"/>
                <p:nvPr/>
              </p:nvSpPr>
              <p:spPr>
                <a:xfrm>
                  <a:off x="317164" y="3562432"/>
                  <a:ext cx="1285224" cy="5259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70EEF691-1860-FD8B-D2E1-2E453113B3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164" y="3562432"/>
                  <a:ext cx="1285224" cy="52591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文本框 68">
                  <a:extLst>
                    <a:ext uri="{FF2B5EF4-FFF2-40B4-BE49-F238E27FC236}">
                      <a16:creationId xmlns:a16="http://schemas.microsoft.com/office/drawing/2014/main" id="{13D24473-E6A6-99A9-5EB4-BDA6E79CEDD1}"/>
                    </a:ext>
                  </a:extLst>
                </p:cNvPr>
                <p:cNvSpPr txBox="1"/>
                <p:nvPr/>
              </p:nvSpPr>
              <p:spPr>
                <a:xfrm>
                  <a:off x="317164" y="4337856"/>
                  <a:ext cx="1962973" cy="57124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0550CC6F-BB6D-04F4-7FB4-CC1043F52C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164" y="4337856"/>
                  <a:ext cx="1962973" cy="57124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文本框 69">
                  <a:extLst>
                    <a:ext uri="{FF2B5EF4-FFF2-40B4-BE49-F238E27FC236}">
                      <a16:creationId xmlns:a16="http://schemas.microsoft.com/office/drawing/2014/main" id="{2EBB2FE4-3378-BEA0-4606-60D3BDBEC4A8}"/>
                    </a:ext>
                  </a:extLst>
                </p:cNvPr>
                <p:cNvSpPr txBox="1"/>
                <p:nvPr/>
              </p:nvSpPr>
              <p:spPr>
                <a:xfrm>
                  <a:off x="317164" y="5193625"/>
                  <a:ext cx="1596271" cy="565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F43AB323-13AD-86A5-B7D8-41BB21255E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164" y="5193625"/>
                  <a:ext cx="1596271" cy="5656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653F93FC-0443-B39F-84B8-AAB97ED44FCC}"/>
              </a:ext>
            </a:extLst>
          </p:cNvPr>
          <p:cNvGrpSpPr/>
          <p:nvPr/>
        </p:nvGrpSpPr>
        <p:grpSpPr>
          <a:xfrm>
            <a:off x="2703658" y="2411947"/>
            <a:ext cx="5335915" cy="3218308"/>
            <a:chOff x="7184004" y="3483697"/>
            <a:chExt cx="3335403" cy="2092272"/>
          </a:xfrm>
        </p:grpSpPr>
        <p:cxnSp>
          <p:nvCxnSpPr>
            <p:cNvPr id="72" name="直接箭头连接符 71">
              <a:extLst>
                <a:ext uri="{FF2B5EF4-FFF2-40B4-BE49-F238E27FC236}">
                  <a16:creationId xmlns:a16="http://schemas.microsoft.com/office/drawing/2014/main" id="{71E40492-0DF6-F91C-C32A-EA518BD4D0EC}"/>
                </a:ext>
              </a:extLst>
            </p:cNvPr>
            <p:cNvCxnSpPr/>
            <p:nvPr/>
          </p:nvCxnSpPr>
          <p:spPr>
            <a:xfrm>
              <a:off x="7184004" y="5263763"/>
              <a:ext cx="317654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箭头连接符 72">
              <a:extLst>
                <a:ext uri="{FF2B5EF4-FFF2-40B4-BE49-F238E27FC236}">
                  <a16:creationId xmlns:a16="http://schemas.microsoft.com/office/drawing/2014/main" id="{34B6C43C-D00B-4B85-8D2F-20464A4F45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6404" y="3629770"/>
              <a:ext cx="0" cy="178639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5D4786F0-C07F-B57B-28F9-69724BE1A5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6132" y="4842344"/>
              <a:ext cx="0" cy="42141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E2F7D619-F62E-5A5A-11FE-E95B246F8B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6132" y="4037695"/>
              <a:ext cx="775253" cy="80464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53B70329-1446-B93A-4E48-B6123E0FA8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1385" y="4037695"/>
              <a:ext cx="0" cy="42141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7E9A50B5-4290-44AA-94F8-15AEA55072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1385" y="4459114"/>
              <a:ext cx="79513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36A726DF-FFDC-F6F1-47F5-59D49607BD6B}"/>
                </a:ext>
              </a:extLst>
            </p:cNvPr>
            <p:cNvSpPr txBox="1"/>
            <p:nvPr/>
          </p:nvSpPr>
          <p:spPr>
            <a:xfrm>
              <a:off x="10029031" y="5315851"/>
              <a:ext cx="490376" cy="260118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i="1" dirty="0">
                  <a:latin typeface="Microsoft YaHei" panose="020B0503020204020204" pitchFamily="34" charset="-122"/>
                </a:rPr>
                <a:t>t</a:t>
              </a: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02D0C58B-0473-ED58-CB24-965B9D778123}"/>
                </a:ext>
              </a:extLst>
            </p:cNvPr>
            <p:cNvSpPr txBox="1"/>
            <p:nvPr/>
          </p:nvSpPr>
          <p:spPr>
            <a:xfrm>
              <a:off x="7336404" y="3483697"/>
              <a:ext cx="490376" cy="260118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i="1" dirty="0">
                  <a:latin typeface="Microsoft YaHei" panose="020B0503020204020204" pitchFamily="34" charset="-122"/>
                </a:rPr>
                <a:t>I</a:t>
              </a:r>
              <a:r>
                <a:rPr lang="en-US" altLang="zh-CN" sz="2000" baseline="-25000" dirty="0">
                  <a:latin typeface="Microsoft YaHei" panose="020B0503020204020204" pitchFamily="34" charset="-122"/>
                </a:rPr>
                <a:t>p</a:t>
              </a: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D48C6D46-57BF-25D9-D13A-66E7B551EB99}"/>
                </a:ext>
              </a:extLst>
            </p:cNvPr>
            <p:cNvSpPr txBox="1"/>
            <p:nvPr/>
          </p:nvSpPr>
          <p:spPr>
            <a:xfrm>
              <a:off x="7694637" y="5277659"/>
              <a:ext cx="490376" cy="26161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dirty="0">
                  <a:latin typeface="Microsoft YaHei" panose="020B0503020204020204" pitchFamily="34" charset="-122"/>
                </a:rPr>
                <a:t>0</a:t>
              </a: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F1E2D1FB-7D98-4E6C-0951-D7A4D3B12E31}"/>
                </a:ext>
              </a:extLst>
            </p:cNvPr>
            <p:cNvSpPr txBox="1"/>
            <p:nvPr/>
          </p:nvSpPr>
          <p:spPr>
            <a:xfrm>
              <a:off x="8509623" y="5277659"/>
              <a:ext cx="490376" cy="26161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dirty="0">
                  <a:latin typeface="Microsoft YaHei" panose="020B0503020204020204" pitchFamily="34" charset="-122"/>
                </a:rPr>
                <a:t>t</a:t>
              </a:r>
              <a:r>
                <a:rPr lang="en-US" altLang="zh-CN" sz="2000" baseline="-25000" dirty="0">
                  <a:latin typeface="Microsoft YaHei" panose="020B0503020204020204" pitchFamily="34" charset="-122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文本框 81">
                  <a:extLst>
                    <a:ext uri="{FF2B5EF4-FFF2-40B4-BE49-F238E27FC236}">
                      <a16:creationId xmlns:a16="http://schemas.microsoft.com/office/drawing/2014/main" id="{3AFC285B-EF7D-C0B8-4CC4-26AD24E8659F}"/>
                    </a:ext>
                  </a:extLst>
                </p:cNvPr>
                <p:cNvSpPr txBox="1"/>
                <p:nvPr/>
              </p:nvSpPr>
              <p:spPr>
                <a:xfrm>
                  <a:off x="7272910" y="4567851"/>
                  <a:ext cx="670891" cy="468587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000" i="1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8DAF91CF-D4F6-830D-FD51-F42EA05D6A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910" y="4567851"/>
                  <a:ext cx="670891" cy="4685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文本框 82">
                  <a:extLst>
                    <a:ext uri="{FF2B5EF4-FFF2-40B4-BE49-F238E27FC236}">
                      <a16:creationId xmlns:a16="http://schemas.microsoft.com/office/drawing/2014/main" id="{BC576398-C720-47D2-BEAA-8CC1A4876A6D}"/>
                    </a:ext>
                  </a:extLst>
                </p:cNvPr>
                <p:cNvSpPr txBox="1"/>
                <p:nvPr/>
              </p:nvSpPr>
              <p:spPr>
                <a:xfrm>
                  <a:off x="8261548" y="3599754"/>
                  <a:ext cx="809563" cy="468587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sz="2000" i="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308451C5-3849-7D97-2D6B-FFCF2E94D5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1548" y="3599754"/>
                  <a:ext cx="809563" cy="4685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文本框 83">
                  <a:extLst>
                    <a:ext uri="{FF2B5EF4-FFF2-40B4-BE49-F238E27FC236}">
                      <a16:creationId xmlns:a16="http://schemas.microsoft.com/office/drawing/2014/main" id="{A5AB884E-6B5F-B2CD-4B0F-1E1456B19136}"/>
                    </a:ext>
                  </a:extLst>
                </p:cNvPr>
                <p:cNvSpPr txBox="1"/>
                <p:nvPr/>
              </p:nvSpPr>
              <p:spPr>
                <a:xfrm>
                  <a:off x="9314527" y="4313386"/>
                  <a:ext cx="368446" cy="261610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DE710AED-6CD8-3ABE-9277-D91AFDEC9B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4527" y="4313386"/>
                  <a:ext cx="368446" cy="2616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3DEA8AF-F14A-8E95-08C4-E4FFFD3CB2A8}"/>
              </a:ext>
            </a:extLst>
          </p:cNvPr>
          <p:cNvSpPr txBox="1"/>
          <p:nvPr/>
        </p:nvSpPr>
        <p:spPr>
          <a:xfrm>
            <a:off x="178476" y="6320178"/>
            <a:ext cx="9679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Relies on accurate prediction of the coil current distribution and generated magnetic field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B1E00F6-5F53-BD82-775D-A58F2CDFDE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4003" y="1661741"/>
            <a:ext cx="3923738" cy="4460396"/>
          </a:xfrm>
          <a:prstGeom prst="rect">
            <a:avLst/>
          </a:prstGeom>
          <a:noFill/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F556E26C-7C9D-345F-0CDA-DD9E258A58B2}"/>
              </a:ext>
            </a:extLst>
          </p:cNvPr>
          <p:cNvSpPr txBox="1">
            <a:spLocks/>
          </p:cNvSpPr>
          <p:nvPr/>
        </p:nvSpPr>
        <p:spPr>
          <a:xfrm>
            <a:off x="715262" y="1103786"/>
            <a:ext cx="10662084" cy="12347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Study of No-insulation coils for accelerator dipole magnets</a:t>
            </a:r>
          </a:p>
          <a:p>
            <a:pPr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</a:pPr>
            <a:r>
              <a:rPr lang="en-US" altLang="zh-CN" sz="2500" b="1" dirty="0">
                <a:latin typeface="+mn-ea"/>
              </a:rPr>
              <a:t>Field excitation as desired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0CEA170-B19C-E06A-698F-33C0FECDEB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1169" y="4110363"/>
            <a:ext cx="1750564" cy="99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4E4C6-A0D5-8A4D-05A6-2DA401A11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34ADD964-386B-1211-3A50-F9017904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29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F308F3-25F6-3707-2F97-C3CCB915D020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0495E982-D6D1-C657-EC4B-6015FCC97C40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29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7DEDCA3E-7BEB-F838-F366-1CB4E687DE66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EC1ECE39-9CD3-7AAA-B239-021A08A9904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CBBD2E57-9B0C-AE63-0BDC-766C90337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79"/>
          <a:stretch/>
        </p:blipFill>
        <p:spPr>
          <a:xfrm>
            <a:off x="715492" y="2300514"/>
            <a:ext cx="3354241" cy="43820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50BF0FB-52C7-EBD2-0AE9-7BB552185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477" y="2092115"/>
            <a:ext cx="6007583" cy="244726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5E700FA-154E-7050-EB7D-9B23A121EABB}"/>
              </a:ext>
            </a:extLst>
          </p:cNvPr>
          <p:cNvSpPr txBox="1"/>
          <p:nvPr/>
        </p:nvSpPr>
        <p:spPr>
          <a:xfrm>
            <a:off x="4279955" y="4828960"/>
            <a:ext cx="7912045" cy="1644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28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+mn-ea"/>
              </a:rPr>
              <a:t>The current coupling inside a NI coils becomes much more complex as the scale of coil increase, and the lumped circuit model failed to precisely predict the field.</a:t>
            </a:r>
          </a:p>
          <a:p>
            <a:pPr marL="342900" indent="-342900">
              <a:lnSpc>
                <a:spcPts val="228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+mn-ea"/>
              </a:rPr>
              <a:t>More dedicated model like circuit network model is being developed to predict an accurate coil current for a desired field.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B608CF-2B24-B5F6-DEC0-AEA91EE5A5C5}"/>
              </a:ext>
            </a:extLst>
          </p:cNvPr>
          <p:cNvSpPr txBox="1">
            <a:spLocks/>
          </p:cNvSpPr>
          <p:nvPr/>
        </p:nvSpPr>
        <p:spPr>
          <a:xfrm>
            <a:off x="715262" y="1103786"/>
            <a:ext cx="10662084" cy="12347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Study of No-insulation coils for accelerator dipole magnets</a:t>
            </a:r>
          </a:p>
          <a:p>
            <a:pPr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</a:pPr>
            <a:r>
              <a:rPr lang="en-US" altLang="zh-CN" sz="2500" b="1" dirty="0">
                <a:latin typeface="+mn-ea"/>
              </a:rPr>
              <a:t>Field prediction by circuit network model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413E486-C6F9-595C-E2F7-27CB2C9FBDB5}"/>
              </a:ext>
            </a:extLst>
          </p:cNvPr>
          <p:cNvSpPr txBox="1"/>
          <p:nvPr/>
        </p:nvSpPr>
        <p:spPr>
          <a:xfrm>
            <a:off x="5916096" y="3315748"/>
            <a:ext cx="220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Current in different turns during charging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7225F6F-73E9-5DA1-3146-8E8AB49B6E17}"/>
              </a:ext>
            </a:extLst>
          </p:cNvPr>
          <p:cNvSpPr txBox="1"/>
          <p:nvPr/>
        </p:nvSpPr>
        <p:spPr>
          <a:xfrm>
            <a:off x="9079545" y="3308120"/>
            <a:ext cx="2556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Current in different </a:t>
            </a:r>
          </a:p>
          <a:p>
            <a:r>
              <a:rPr lang="en-US" b="1" dirty="0"/>
              <a:t>turns during discharging</a:t>
            </a:r>
          </a:p>
        </p:txBody>
      </p:sp>
    </p:spTree>
    <p:extLst>
      <p:ext uri="{BB962C8B-B14F-4D97-AF65-F5344CB8AC3E}">
        <p14:creationId xmlns:p14="http://schemas.microsoft.com/office/powerpoint/2010/main" val="28086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B9D27-C0E9-FD47-5DD4-FD687D69C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8F348CFC-1D9D-C500-BA4E-1764F5C08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684109-8B14-B53C-C2FC-5EF50D1A2D9C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Preface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3EB7D623-0D23-2B4B-4F9B-6B9BA9CD1809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D7B5DCD5-BB72-6ECA-0E1A-AFE42F94C6E6}"/>
              </a:ext>
            </a:extLst>
          </p:cNvPr>
          <p:cNvSpPr txBox="1">
            <a:spLocks/>
          </p:cNvSpPr>
          <p:nvPr/>
        </p:nvSpPr>
        <p:spPr>
          <a:xfrm>
            <a:off x="176983" y="1167732"/>
            <a:ext cx="11738642" cy="53163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80"/>
              </a:lnSpc>
              <a:spcBef>
                <a:spcPts val="50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rgbClr val="FF5252"/>
                </a:solidFill>
                <a:latin typeface="+mn-ea"/>
              </a:rPr>
              <a:t>How shall we make an accelerator dipole magnet with HTS</a:t>
            </a:r>
            <a:r>
              <a:rPr lang="en-US" altLang="zh-CN" sz="2400" b="1" dirty="0">
                <a:latin typeface="+mn-ea"/>
              </a:rPr>
              <a:t>, and more specifically with the REBCO coated conductor?</a:t>
            </a:r>
          </a:p>
          <a:p>
            <a:pPr>
              <a:lnSpc>
                <a:spcPts val="2880"/>
              </a:lnSpc>
              <a:spcBef>
                <a:spcPts val="500"/>
              </a:spcBef>
              <a:spcAft>
                <a:spcPts val="600"/>
              </a:spcAft>
            </a:pPr>
            <a:r>
              <a:rPr lang="en-US" altLang="zh-CN" sz="2400" b="1" dirty="0">
                <a:latin typeface="+mn-ea"/>
              </a:rPr>
              <a:t>Unfortunately, the answer to the question is still vague.</a:t>
            </a:r>
          </a:p>
          <a:p>
            <a:pPr>
              <a:lnSpc>
                <a:spcPts val="2880"/>
              </a:lnSpc>
              <a:spcBef>
                <a:spcPts val="500"/>
              </a:spcBef>
              <a:spcAft>
                <a:spcPts val="600"/>
              </a:spcAft>
            </a:pPr>
            <a:r>
              <a:rPr lang="en-US" altLang="zh-CN" sz="2400" b="1" dirty="0">
                <a:latin typeface="+mn-ea"/>
              </a:rPr>
              <a:t>This course will introduce </a:t>
            </a:r>
            <a:r>
              <a:rPr lang="en-US" altLang="zh-CN" sz="2400" b="1" dirty="0">
                <a:solidFill>
                  <a:srgbClr val="FF5252"/>
                </a:solidFill>
                <a:latin typeface="+mn-ea"/>
              </a:rPr>
              <a:t>the effort and lessons learnt at IHEP about HTS dipole magnets</a:t>
            </a:r>
            <a:r>
              <a:rPr lang="en-US" altLang="zh-CN" sz="2400" b="1" dirty="0">
                <a:latin typeface="+mn-ea"/>
              </a:rPr>
              <a:t>, hopefully to give you some insights.</a:t>
            </a:r>
            <a:endParaRPr lang="zh-CN" altLang="en-US" sz="2400" b="1" dirty="0">
              <a:latin typeface="+mn-ea"/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16A248C3-B7A0-4DFC-4250-8F2E3D55A02D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A41834D6-DEEA-B985-3B32-36BCCF55CD7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B8238055-2DA5-11BA-9A57-F7333F9375AC}"/>
              </a:ext>
            </a:extLst>
          </p:cNvPr>
          <p:cNvSpPr txBox="1"/>
          <p:nvPr/>
        </p:nvSpPr>
        <p:spPr>
          <a:xfrm>
            <a:off x="1577949" y="5331802"/>
            <a:ext cx="2897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REBCO coated conductor</a:t>
            </a:r>
          </a:p>
          <a:p>
            <a:r>
              <a:rPr lang="en-US" b="1" dirty="0"/>
              <a:t>(also known as 2G HTS tape)</a:t>
            </a: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AC287269-094E-D683-1DD9-5607A89D91FA}"/>
              </a:ext>
            </a:extLst>
          </p:cNvPr>
          <p:cNvSpPr/>
          <p:nvPr/>
        </p:nvSpPr>
        <p:spPr>
          <a:xfrm>
            <a:off x="5825351" y="4467765"/>
            <a:ext cx="1167973" cy="806824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0AF9A0-419C-B248-FE6E-0C0B4BC0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18" y="3825925"/>
            <a:ext cx="5020641" cy="144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F2F767-D0B9-95C6-0C5D-CBFEBB068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144" y="3180804"/>
            <a:ext cx="3023595" cy="294526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239C812-1716-6C3A-57B4-EAA668ED6EC7}"/>
              </a:ext>
            </a:extLst>
          </p:cNvPr>
          <p:cNvSpPr txBox="1"/>
          <p:nvPr/>
        </p:nvSpPr>
        <p:spPr>
          <a:xfrm>
            <a:off x="8586579" y="6151321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Dipole field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46693-439F-EC28-9716-A21958B3F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9DC76868-8EA8-1296-89E2-FF5BBF965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30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876B9B-FF67-09F0-C926-6DFD70D0C6EC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160549FF-F0CD-30AC-2F7B-5B29323FB5C9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30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C7DC4853-FE29-6FB4-F065-7ED5E7231B34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735A34CA-CA8F-C146-980C-84A6EA5DFA5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11">
                <a:extLst>
                  <a:ext uri="{FF2B5EF4-FFF2-40B4-BE49-F238E27FC236}">
                    <a16:creationId xmlns:a16="http://schemas.microsoft.com/office/drawing/2014/main" id="{E213F46F-91E6-07BC-011E-1EB2E3585E2C}"/>
                  </a:ext>
                </a:extLst>
              </p:cNvPr>
              <p:cNvSpPr txBox="1"/>
              <p:nvPr/>
            </p:nvSpPr>
            <p:spPr>
              <a:xfrm>
                <a:off x="3378727" y="2583967"/>
                <a:ext cx="2187329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文本框 11">
                <a:extLst>
                  <a:ext uri="{FF2B5EF4-FFF2-40B4-BE49-F238E27FC236}">
                    <a16:creationId xmlns:a16="http://schemas.microsoft.com/office/drawing/2014/main" id="{E213F46F-91E6-07BC-011E-1EB2E3585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727" y="2583967"/>
                <a:ext cx="2187329" cy="6223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12">
                <a:extLst>
                  <a:ext uri="{FF2B5EF4-FFF2-40B4-BE49-F238E27FC236}">
                    <a16:creationId xmlns:a16="http://schemas.microsoft.com/office/drawing/2014/main" id="{52A22593-45C0-E2EA-46A6-95661020DAB2}"/>
                  </a:ext>
                </a:extLst>
              </p:cNvPr>
              <p:cNvSpPr txBox="1"/>
              <p:nvPr/>
            </p:nvSpPr>
            <p:spPr>
              <a:xfrm>
                <a:off x="3378727" y="3312425"/>
                <a:ext cx="2716641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文本框 12">
                <a:extLst>
                  <a:ext uri="{FF2B5EF4-FFF2-40B4-BE49-F238E27FC236}">
                    <a16:creationId xmlns:a16="http://schemas.microsoft.com/office/drawing/2014/main" id="{52A22593-45C0-E2EA-46A6-95661020D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727" y="3312425"/>
                <a:ext cx="2716641" cy="622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21">
                <a:extLst>
                  <a:ext uri="{FF2B5EF4-FFF2-40B4-BE49-F238E27FC236}">
                    <a16:creationId xmlns:a16="http://schemas.microsoft.com/office/drawing/2014/main" id="{9469A216-A5B4-68D0-1E2E-AED3A32C9960}"/>
                  </a:ext>
                </a:extLst>
              </p:cNvPr>
              <p:cNvSpPr txBox="1"/>
              <p:nvPr/>
            </p:nvSpPr>
            <p:spPr>
              <a:xfrm>
                <a:off x="3378727" y="4100170"/>
                <a:ext cx="2442207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文本框 21">
                <a:extLst>
                  <a:ext uri="{FF2B5EF4-FFF2-40B4-BE49-F238E27FC236}">
                    <a16:creationId xmlns:a16="http://schemas.microsoft.com/office/drawing/2014/main" id="{9469A216-A5B4-68D0-1E2E-AED3A32C9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727" y="4100170"/>
                <a:ext cx="2442207" cy="6223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23">
                <a:extLst>
                  <a:ext uri="{FF2B5EF4-FFF2-40B4-BE49-F238E27FC236}">
                    <a16:creationId xmlns:a16="http://schemas.microsoft.com/office/drawing/2014/main" id="{0368C3C6-79B9-5DB1-0406-3B658638C216}"/>
                  </a:ext>
                </a:extLst>
              </p:cNvPr>
              <p:cNvSpPr txBox="1"/>
              <p:nvPr/>
            </p:nvSpPr>
            <p:spPr>
              <a:xfrm>
                <a:off x="6537568" y="2607745"/>
                <a:ext cx="1155893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文本框 23">
                <a:extLst>
                  <a:ext uri="{FF2B5EF4-FFF2-40B4-BE49-F238E27FC236}">
                    <a16:creationId xmlns:a16="http://schemas.microsoft.com/office/drawing/2014/main" id="{0368C3C6-79B9-5DB1-0406-3B658638C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568" y="2607745"/>
                <a:ext cx="1155893" cy="526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24">
                <a:extLst>
                  <a:ext uri="{FF2B5EF4-FFF2-40B4-BE49-F238E27FC236}">
                    <a16:creationId xmlns:a16="http://schemas.microsoft.com/office/drawing/2014/main" id="{29AEF76D-F3EA-8F0F-5090-B570471883A9}"/>
                  </a:ext>
                </a:extLst>
              </p:cNvPr>
              <p:cNvSpPr txBox="1"/>
              <p:nvPr/>
            </p:nvSpPr>
            <p:spPr>
              <a:xfrm>
                <a:off x="6537567" y="3349238"/>
                <a:ext cx="1611916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文本框 24">
                <a:extLst>
                  <a:ext uri="{FF2B5EF4-FFF2-40B4-BE49-F238E27FC236}">
                    <a16:creationId xmlns:a16="http://schemas.microsoft.com/office/drawing/2014/main" id="{29AEF76D-F3EA-8F0F-5090-B57047188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567" y="3349238"/>
                <a:ext cx="1611916" cy="5266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25">
                <a:extLst>
                  <a:ext uri="{FF2B5EF4-FFF2-40B4-BE49-F238E27FC236}">
                    <a16:creationId xmlns:a16="http://schemas.microsoft.com/office/drawing/2014/main" id="{4770BD26-EDDE-C38F-550E-420879D589D1}"/>
                  </a:ext>
                </a:extLst>
              </p:cNvPr>
              <p:cNvSpPr txBox="1"/>
              <p:nvPr/>
            </p:nvSpPr>
            <p:spPr>
              <a:xfrm>
                <a:off x="6537567" y="4090667"/>
                <a:ext cx="1410771" cy="527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𝑟𝐻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trike="sngStrike" dirty="0"/>
              </a:p>
            </p:txBody>
          </p:sp>
        </mc:Choice>
        <mc:Fallback xmlns="">
          <p:sp>
            <p:nvSpPr>
              <p:cNvPr id="15" name="文本框 25">
                <a:extLst>
                  <a:ext uri="{FF2B5EF4-FFF2-40B4-BE49-F238E27FC236}">
                    <a16:creationId xmlns:a16="http://schemas.microsoft.com/office/drawing/2014/main" id="{4770BD26-EDDE-C38F-550E-420879D58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567" y="4090667"/>
                <a:ext cx="1410771" cy="5275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27">
                <a:extLst>
                  <a:ext uri="{FF2B5EF4-FFF2-40B4-BE49-F238E27FC236}">
                    <a16:creationId xmlns:a16="http://schemas.microsoft.com/office/drawing/2014/main" id="{E64F0289-C591-190E-A45A-61E57568002B}"/>
                  </a:ext>
                </a:extLst>
              </p:cNvPr>
              <p:cNvSpPr txBox="1"/>
              <p:nvPr/>
            </p:nvSpPr>
            <p:spPr>
              <a:xfrm>
                <a:off x="806254" y="5229774"/>
                <a:ext cx="7343229" cy="14811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unc>
                                      <m:func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𝑐𝑜𝑠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unc>
                                      <m:func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unc>
                                          <m:func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>
                                                <a:latin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</m:d>
                                          </m:e>
                                        </m:func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𝜌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𝜌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𝑠𝑐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unc>
                                          <m:func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>
                                                <a:latin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</m:d>
                                          </m:e>
                                        </m:func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𝜌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𝜌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𝑠𝑐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unc>
                                      <m:func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unc>
                                      <m:func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文本框 27">
                <a:extLst>
                  <a:ext uri="{FF2B5EF4-FFF2-40B4-BE49-F238E27FC236}">
                    <a16:creationId xmlns:a16="http://schemas.microsoft.com/office/drawing/2014/main" id="{E64F0289-C591-190E-A45A-61E575680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54" y="5229774"/>
                <a:ext cx="7343229" cy="14811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片 21">
            <a:extLst>
              <a:ext uri="{FF2B5EF4-FFF2-40B4-BE49-F238E27FC236}">
                <a16:creationId xmlns:a16="http://schemas.microsoft.com/office/drawing/2014/main" id="{00285464-698C-6BC6-F275-8D25613A43E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2606" t="11747" r="11544" b="14535"/>
          <a:stretch/>
        </p:blipFill>
        <p:spPr>
          <a:xfrm>
            <a:off x="298041" y="2351065"/>
            <a:ext cx="2583751" cy="229416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CC0E2CEB-3CC6-67CD-9322-0A68D76755E1}"/>
              </a:ext>
            </a:extLst>
          </p:cNvPr>
          <p:cNvGrpSpPr/>
          <p:nvPr/>
        </p:nvGrpSpPr>
        <p:grpSpPr>
          <a:xfrm>
            <a:off x="2036747" y="3637933"/>
            <a:ext cx="1203362" cy="1457325"/>
            <a:chOff x="2563440" y="4030868"/>
            <a:chExt cx="1203362" cy="1457325"/>
          </a:xfrm>
        </p:grpSpPr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E33B0104-576A-3845-3204-F7283C42AD33}"/>
                </a:ext>
              </a:extLst>
            </p:cNvPr>
            <p:cNvCxnSpPr/>
            <p:nvPr/>
          </p:nvCxnSpPr>
          <p:spPr>
            <a:xfrm>
              <a:off x="3042898" y="4649993"/>
              <a:ext cx="409160" cy="838200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7CC4C6FD-2F30-2ED6-FCE7-844DC2108432}"/>
                </a:ext>
              </a:extLst>
            </p:cNvPr>
            <p:cNvCxnSpPr>
              <a:cxnSpLocks/>
            </p:cNvCxnSpPr>
            <p:nvPr/>
          </p:nvCxnSpPr>
          <p:spPr>
            <a:xfrm>
              <a:off x="3042898" y="4659518"/>
              <a:ext cx="466725" cy="0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816D0A07-5FE2-3E42-CD29-5E598EBABF97}"/>
                </a:ext>
              </a:extLst>
            </p:cNvPr>
            <p:cNvCxnSpPr>
              <a:cxnSpLocks/>
            </p:cNvCxnSpPr>
            <p:nvPr/>
          </p:nvCxnSpPr>
          <p:spPr>
            <a:xfrm>
              <a:off x="3042898" y="4649993"/>
              <a:ext cx="0" cy="676275"/>
            </a:xfrm>
            <a:prstGeom prst="straightConnector1">
              <a:avLst/>
            </a:prstGeom>
            <a:ln w="12700">
              <a:solidFill>
                <a:schemeClr val="accent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6">
                  <a:extLst>
                    <a:ext uri="{FF2B5EF4-FFF2-40B4-BE49-F238E27FC236}">
                      <a16:creationId xmlns:a16="http://schemas.microsoft.com/office/drawing/2014/main" id="{A9DBAC35-ACF4-549A-F467-3117E5807201}"/>
                    </a:ext>
                  </a:extLst>
                </p:cNvPr>
                <p:cNvSpPr txBox="1"/>
                <p:nvPr/>
              </p:nvSpPr>
              <p:spPr>
                <a:xfrm>
                  <a:off x="3049732" y="4909251"/>
                  <a:ext cx="19774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文本框 26">
                  <a:extLst>
                    <a:ext uri="{FF2B5EF4-FFF2-40B4-BE49-F238E27FC236}">
                      <a16:creationId xmlns:a16="http://schemas.microsoft.com/office/drawing/2014/main" id="{A9DBAC35-ACF4-549A-F467-3117E58072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732" y="4909251"/>
                  <a:ext cx="197746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8750" r="-15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8">
                  <a:extLst>
                    <a:ext uri="{FF2B5EF4-FFF2-40B4-BE49-F238E27FC236}">
                      <a16:creationId xmlns:a16="http://schemas.microsoft.com/office/drawing/2014/main" id="{343FF7BF-493D-CB58-A2A1-E6F60053EF27}"/>
                    </a:ext>
                  </a:extLst>
                </p:cNvPr>
                <p:cNvSpPr txBox="1"/>
                <p:nvPr/>
              </p:nvSpPr>
              <p:spPr>
                <a:xfrm>
                  <a:off x="3452477" y="4493105"/>
                  <a:ext cx="3143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文本框 28">
                  <a:extLst>
                    <a:ext uri="{FF2B5EF4-FFF2-40B4-BE49-F238E27FC236}">
                      <a16:creationId xmlns:a16="http://schemas.microsoft.com/office/drawing/2014/main" id="{343FF7BF-493D-CB58-A2A1-E6F60053EF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2477" y="4493105"/>
                  <a:ext cx="314325" cy="369332"/>
                </a:xfrm>
                <a:prstGeom prst="rect">
                  <a:avLst/>
                </a:prstGeom>
                <a:blipFill>
                  <a:blip r:embed="rId12"/>
                  <a:stretch>
                    <a:fillRect t="-6667" r="-28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9">
                  <a:extLst>
                    <a:ext uri="{FF2B5EF4-FFF2-40B4-BE49-F238E27FC236}">
                      <a16:creationId xmlns:a16="http://schemas.microsoft.com/office/drawing/2014/main" id="{78594D1F-2D26-A93E-28AE-BCB82BF6B164}"/>
                    </a:ext>
                  </a:extLst>
                </p:cNvPr>
                <p:cNvSpPr txBox="1"/>
                <p:nvPr/>
              </p:nvSpPr>
              <p:spPr>
                <a:xfrm>
                  <a:off x="2563440" y="4645230"/>
                  <a:ext cx="314325" cy="3810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文本框 29">
                  <a:extLst>
                    <a:ext uri="{FF2B5EF4-FFF2-40B4-BE49-F238E27FC236}">
                      <a16:creationId xmlns:a16="http://schemas.microsoft.com/office/drawing/2014/main" id="{78594D1F-2D26-A93E-28AE-BCB82BF6B1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3440" y="4645230"/>
                  <a:ext cx="314325" cy="381066"/>
                </a:xfrm>
                <a:prstGeom prst="rect">
                  <a:avLst/>
                </a:prstGeom>
                <a:blipFill>
                  <a:blip r:embed="rId13"/>
                  <a:stretch>
                    <a:fillRect t="-8065" r="-6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34">
                  <a:extLst>
                    <a:ext uri="{FF2B5EF4-FFF2-40B4-BE49-F238E27FC236}">
                      <a16:creationId xmlns:a16="http://schemas.microsoft.com/office/drawing/2014/main" id="{530595DA-1A02-E6D4-8743-CD8771763CF8}"/>
                    </a:ext>
                  </a:extLst>
                </p:cNvPr>
                <p:cNvSpPr txBox="1"/>
                <p:nvPr/>
              </p:nvSpPr>
              <p:spPr>
                <a:xfrm>
                  <a:off x="3342515" y="5096303"/>
                  <a:ext cx="3143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文本框 34">
                  <a:extLst>
                    <a:ext uri="{FF2B5EF4-FFF2-40B4-BE49-F238E27FC236}">
                      <a16:creationId xmlns:a16="http://schemas.microsoft.com/office/drawing/2014/main" id="{530595DA-1A02-E6D4-8743-CD8771763C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515" y="5096303"/>
                  <a:ext cx="314325" cy="369332"/>
                </a:xfrm>
                <a:prstGeom prst="rect">
                  <a:avLst/>
                </a:prstGeom>
                <a:blipFill>
                  <a:blip r:embed="rId14"/>
                  <a:stretch>
                    <a:fillRect t="-13333" r="-313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91D01BC6-9425-24CD-59BB-45807A9881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9732" y="4396941"/>
              <a:ext cx="428621" cy="248289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6">
                  <a:extLst>
                    <a:ext uri="{FF2B5EF4-FFF2-40B4-BE49-F238E27FC236}">
                      <a16:creationId xmlns:a16="http://schemas.microsoft.com/office/drawing/2014/main" id="{58E4DC75-32CB-DA42-7E9E-F6899CEC6D86}"/>
                    </a:ext>
                  </a:extLst>
                </p:cNvPr>
                <p:cNvSpPr txBox="1"/>
                <p:nvPr/>
              </p:nvSpPr>
              <p:spPr>
                <a:xfrm>
                  <a:off x="3195298" y="4163075"/>
                  <a:ext cx="3143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文本框 36">
                  <a:extLst>
                    <a:ext uri="{FF2B5EF4-FFF2-40B4-BE49-F238E27FC236}">
                      <a16:creationId xmlns:a16="http://schemas.microsoft.com/office/drawing/2014/main" id="{58E4DC75-32CB-DA42-7E9E-F6899CEC6D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5298" y="4163075"/>
                  <a:ext cx="314325" cy="369332"/>
                </a:xfrm>
                <a:prstGeom prst="rect">
                  <a:avLst/>
                </a:prstGeom>
                <a:blipFill>
                  <a:blip r:embed="rId15"/>
                  <a:stretch>
                    <a:fillRect t="-6557" r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2EA4D801-610E-314F-D80D-63E4B065EE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9732" y="4030868"/>
              <a:ext cx="0" cy="646903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8">
                  <a:extLst>
                    <a:ext uri="{FF2B5EF4-FFF2-40B4-BE49-F238E27FC236}">
                      <a16:creationId xmlns:a16="http://schemas.microsoft.com/office/drawing/2014/main" id="{85E16B37-C57E-99AC-150C-1C8E6D602AC6}"/>
                    </a:ext>
                  </a:extLst>
                </p:cNvPr>
                <p:cNvSpPr txBox="1"/>
                <p:nvPr/>
              </p:nvSpPr>
              <p:spPr>
                <a:xfrm>
                  <a:off x="2723601" y="4159454"/>
                  <a:ext cx="314325" cy="3810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文本框 38">
                  <a:extLst>
                    <a:ext uri="{FF2B5EF4-FFF2-40B4-BE49-F238E27FC236}">
                      <a16:creationId xmlns:a16="http://schemas.microsoft.com/office/drawing/2014/main" id="{85E16B37-C57E-99AC-150C-1C8E6D602A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601" y="4159454"/>
                  <a:ext cx="314325" cy="381066"/>
                </a:xfrm>
                <a:prstGeom prst="rect">
                  <a:avLst/>
                </a:prstGeom>
                <a:blipFill>
                  <a:blip r:embed="rId16"/>
                  <a:stretch>
                    <a:fillRect t="-8065" r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F3BE6D0E-FC7D-71EA-E4E3-2FA414A751C4}"/>
              </a:ext>
            </a:extLst>
          </p:cNvPr>
          <p:cNvSpPr txBox="1">
            <a:spLocks/>
          </p:cNvSpPr>
          <p:nvPr/>
        </p:nvSpPr>
        <p:spPr>
          <a:xfrm>
            <a:off x="715261" y="1103786"/>
            <a:ext cx="10961481" cy="12347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Study of No-insulation coils for accelerator dipole magnets</a:t>
            </a:r>
          </a:p>
          <a:p>
            <a:pPr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</a:pPr>
            <a:r>
              <a:rPr lang="en-US" altLang="zh-CN" sz="2500" b="1" dirty="0">
                <a:latin typeface="+mn-ea"/>
              </a:rPr>
              <a:t>Field prediction by FEM model adopting rotated anisotropic resistivity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A185EBC-288D-AA44-2CEB-98FA65A4B64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11462" y="2576667"/>
            <a:ext cx="3981147" cy="363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8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F846B-0684-3044-9068-CED4DF07E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14627CA1-67E8-001E-2CA5-089726B45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31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262F580-EFCF-2617-E5E6-9344FB865CF5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4D493FAB-0779-3EB0-C8A0-A7CE3DD789EA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31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E3C16E0B-511D-2F74-9636-77AA1759BE60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A5F7C9CE-E453-D570-0C6B-74B923DD13F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E46CDF3F-02F4-4185-9150-BB8089125637}"/>
              </a:ext>
            </a:extLst>
          </p:cNvPr>
          <p:cNvSpPr txBox="1"/>
          <p:nvPr/>
        </p:nvSpPr>
        <p:spPr>
          <a:xfrm>
            <a:off x="715261" y="1905666"/>
            <a:ext cx="1013016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As a first step, the dipole field generated by two racetrack single pancake coils are studied.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The field is calculated assuming insulated configuration and uniform current density.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Each coil is assumed with 800 turns for the later comparison.</a:t>
            </a: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D057DF2E-0F81-0D82-F00D-053C7004E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084405"/>
              </p:ext>
            </p:extLst>
          </p:nvPr>
        </p:nvGraphicFramePr>
        <p:xfrm>
          <a:off x="4084001" y="3287780"/>
          <a:ext cx="3394811" cy="29667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00106">
                  <a:extLst>
                    <a:ext uri="{9D8B030D-6E8A-4147-A177-3AD203B41FA5}">
                      <a16:colId xmlns:a16="http://schemas.microsoft.com/office/drawing/2014/main" val="3251102615"/>
                    </a:ext>
                  </a:extLst>
                </a:gridCol>
                <a:gridCol w="1094705">
                  <a:extLst>
                    <a:ext uri="{9D8B030D-6E8A-4147-A177-3AD203B41FA5}">
                      <a16:colId xmlns:a16="http://schemas.microsoft.com/office/drawing/2014/main" val="21233257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Tape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4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785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Tape 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0.2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938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Coil inner radius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0.1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817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Length of straight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0.4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481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Coil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20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12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Reference radius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522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Current in one tape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200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524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Turns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239044"/>
                  </a:ext>
                </a:extLst>
              </a:tr>
            </a:tbl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D44D2171-10FB-6B05-B26D-427F54126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23" y="3549037"/>
            <a:ext cx="3992475" cy="29667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E667460-70E0-F8C9-7475-723CD8F26A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0" r="9284"/>
          <a:stretch/>
        </p:blipFill>
        <p:spPr>
          <a:xfrm>
            <a:off x="8119533" y="2653332"/>
            <a:ext cx="3647109" cy="249108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2B938D0-C425-2771-E16E-31E00C862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366" y="5238383"/>
            <a:ext cx="4252174" cy="1656734"/>
          </a:xfrm>
          <a:prstGeom prst="rect">
            <a:avLst/>
          </a:prstGeom>
        </p:spPr>
      </p:pic>
      <p:sp>
        <p:nvSpPr>
          <p:cNvPr id="2" name="内容占位符 2">
            <a:extLst>
              <a:ext uri="{FF2B5EF4-FFF2-40B4-BE49-F238E27FC236}">
                <a16:creationId xmlns:a16="http://schemas.microsoft.com/office/drawing/2014/main" id="{6E3FD7EE-3E75-8A50-ABDA-DAE2CFA9995C}"/>
              </a:ext>
            </a:extLst>
          </p:cNvPr>
          <p:cNvSpPr txBox="1">
            <a:spLocks/>
          </p:cNvSpPr>
          <p:nvPr/>
        </p:nvSpPr>
        <p:spPr>
          <a:xfrm>
            <a:off x="715261" y="1103786"/>
            <a:ext cx="10961481" cy="12347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Study of No-insulation coils for accelerator dipole magnets</a:t>
            </a:r>
          </a:p>
          <a:p>
            <a:pPr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</a:pPr>
            <a:r>
              <a:rPr lang="en-US" altLang="zh-CN" sz="2500" b="1" dirty="0">
                <a:latin typeface="+mn-ea"/>
              </a:rPr>
              <a:t>A simple example</a:t>
            </a:r>
          </a:p>
        </p:txBody>
      </p:sp>
    </p:spTree>
    <p:extLst>
      <p:ext uri="{BB962C8B-B14F-4D97-AF65-F5344CB8AC3E}">
        <p14:creationId xmlns:p14="http://schemas.microsoft.com/office/powerpoint/2010/main" val="345886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65C77-F9C5-33AB-C335-3BC61AADD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2064D41A-7CE6-798F-E65F-CF087E1A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32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F43BDD4-7C5A-2964-E4EB-FD388D4DF7CF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67D8EE09-C9D4-BF6C-8FBD-A62C37173D3F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32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4F9D888F-D227-8C98-470C-A93E27CB9EB0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950BD5F9-43DA-E4A4-425E-B11CCC08F7D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1F62E95F-F6CE-4C83-FD6D-450330515A6F}"/>
              </a:ext>
            </a:extLst>
          </p:cNvPr>
          <p:cNvSpPr txBox="1"/>
          <p:nvPr/>
        </p:nvSpPr>
        <p:spPr>
          <a:xfrm>
            <a:off x="706229" y="889329"/>
            <a:ext cx="1148577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self-inductance of each coil is calculated as about 0.49 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If the pair of racetrack coils are wound with NI method, assuming a contact resistivity </a:t>
            </a:r>
            <a:r>
              <a:rPr lang="en-US" altLang="zh-CN" dirty="0" err="1"/>
              <a:t>Rc</a:t>
            </a:r>
            <a:r>
              <a:rPr lang="en-US" altLang="zh-CN" dirty="0"/>
              <a:t> low to 1 μΩ·cm</a:t>
            </a:r>
            <a:r>
              <a:rPr lang="en-US" altLang="zh-CN" baseline="30000" dirty="0"/>
              <a:t>2</a:t>
            </a:r>
            <a:r>
              <a:rPr lang="en-US" altLang="zh-CN" dirty="0"/>
              <a:t> (will be discussed later),</a:t>
            </a:r>
            <a:r>
              <a:rPr lang="zh-CN" altLang="en-US" dirty="0"/>
              <a:t> </a:t>
            </a:r>
            <a:r>
              <a:rPr lang="en-US" altLang="zh-CN" dirty="0"/>
              <a:t>then the total inter-turn resistance Rr is about 10 </a:t>
            </a:r>
            <a:r>
              <a:rPr lang="en-US" altLang="zh-CN" dirty="0" err="1"/>
              <a:t>μΩ</a:t>
            </a:r>
            <a:r>
              <a:rPr lang="en-US" altLang="zh-CN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Consequently, the time constant of the circuit is about 13.2 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It means a day long field exciting with a conventional charging method and an extremely small field excitation speed low to </a:t>
            </a:r>
            <a:r>
              <a:rPr lang="en-US" altLang="zh-CN" dirty="0" err="1"/>
              <a:t>Gs</a:t>
            </a:r>
            <a:r>
              <a:rPr lang="en-US" altLang="zh-CN" dirty="0"/>
              <a:t>/s. As a comparison, it takes less than 30 min for a LHC dipole to finish one excitation, with the rate less than 10 </a:t>
            </a:r>
            <a:r>
              <a:rPr lang="en-US" altLang="zh-CN" dirty="0" err="1"/>
              <a:t>mT</a:t>
            </a:r>
            <a:r>
              <a:rPr lang="en-US" altLang="zh-CN" dirty="0"/>
              <a:t>/s. 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FD4C526-26ED-45E5-B687-09A835111D08}"/>
              </a:ext>
            </a:extLst>
          </p:cNvPr>
          <p:cNvGrpSpPr/>
          <p:nvPr/>
        </p:nvGrpSpPr>
        <p:grpSpPr>
          <a:xfrm>
            <a:off x="45699" y="2920654"/>
            <a:ext cx="3401444" cy="3742044"/>
            <a:chOff x="55361" y="3150114"/>
            <a:chExt cx="2650687" cy="362384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04745EF-6247-1DE8-4843-7E9F9493B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61" y="3150114"/>
              <a:ext cx="2650687" cy="3623849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1C5CDEE-2B2B-15F8-A37F-B0B802895DAE}"/>
                </a:ext>
              </a:extLst>
            </p:cNvPr>
            <p:cNvSpPr/>
            <p:nvPr/>
          </p:nvSpPr>
          <p:spPr>
            <a:xfrm>
              <a:off x="1661993" y="3429000"/>
              <a:ext cx="952418" cy="297908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892FBA3-1D73-5637-1E95-5364CA15C83F}"/>
              </a:ext>
            </a:extLst>
          </p:cNvPr>
          <p:cNvSpPr txBox="1"/>
          <p:nvPr/>
        </p:nvSpPr>
        <p:spPr>
          <a:xfrm>
            <a:off x="3729369" y="3591686"/>
            <a:ext cx="8213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To achieve a similar field excitation rate (10 </a:t>
            </a:r>
            <a:r>
              <a:rPr lang="en-US" altLang="zh-CN" dirty="0" err="1"/>
              <a:t>mT</a:t>
            </a:r>
            <a:r>
              <a:rPr lang="en-US" altLang="zh-CN" dirty="0"/>
              <a:t>/s), the additional current, that is the inter-turn current (</a:t>
            </a:r>
            <a:r>
              <a:rPr lang="en-US" altLang="zh-CN" i="1" dirty="0" err="1"/>
              <a:t>I</a:t>
            </a:r>
            <a:r>
              <a:rPr lang="en-US" altLang="zh-CN" baseline="-25000" dirty="0" err="1"/>
              <a:t>r</a:t>
            </a:r>
            <a:r>
              <a:rPr lang="en-US" altLang="zh-CN" dirty="0"/>
              <a:t>), has to be charged to the coil is then: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13FAE1C-B729-A056-EFDB-821EBFB3A040}"/>
                  </a:ext>
                </a:extLst>
              </p:cNvPr>
              <p:cNvSpPr txBox="1"/>
              <p:nvPr/>
            </p:nvSpPr>
            <p:spPr>
              <a:xfrm>
                <a:off x="4282288" y="4352389"/>
                <a:ext cx="1360629" cy="5712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13FAE1C-B729-A056-EFDB-821EBFB3A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2288" y="4352389"/>
                <a:ext cx="1360629" cy="5712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59C5C362-013C-EE72-FA86-380FB6D7F3B3}"/>
              </a:ext>
            </a:extLst>
          </p:cNvPr>
          <p:cNvSpPr txBox="1"/>
          <p:nvPr/>
        </p:nvSpPr>
        <p:spPr>
          <a:xfrm>
            <a:off x="5642917" y="4453346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8384 A &gt;&gt; 200 A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94E69EB-4B99-B8A1-4424-AF284A554578}"/>
              </a:ext>
            </a:extLst>
          </p:cNvPr>
          <p:cNvSpPr txBox="1"/>
          <p:nvPr/>
        </p:nvSpPr>
        <p:spPr>
          <a:xfrm>
            <a:off x="3508328" y="5286474"/>
            <a:ext cx="574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is a very large value, but if we look at the current density: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8BFE534-FE0D-FC9E-5430-196ADC946584}"/>
              </a:ext>
            </a:extLst>
          </p:cNvPr>
          <p:cNvSpPr txBox="1"/>
          <p:nvPr/>
        </p:nvSpPr>
        <p:spPr>
          <a:xfrm>
            <a:off x="3440537" y="5791679"/>
            <a:ext cx="8652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/>
              <a:t>J</a:t>
            </a:r>
            <a:r>
              <a:rPr lang="en-US" altLang="zh-CN" baseline="-25000" dirty="0"/>
              <a:t>θ</a:t>
            </a:r>
            <a:r>
              <a:rPr lang="en-US" altLang="zh-CN" dirty="0"/>
              <a:t>~200/(0.004·0.0002)=2.5e8 A/m</a:t>
            </a:r>
            <a:r>
              <a:rPr lang="en-US" altLang="zh-CN" baseline="30000" dirty="0"/>
              <a:t>2</a:t>
            </a:r>
            <a:r>
              <a:rPr lang="en-US" altLang="zh-CN" dirty="0"/>
              <a:t>   &gt;&gt;   </a:t>
            </a:r>
            <a:r>
              <a:rPr lang="en-US" altLang="zh-CN" i="1" dirty="0"/>
              <a:t>J</a:t>
            </a:r>
            <a:r>
              <a:rPr lang="en-US" altLang="zh-CN" baseline="-25000" dirty="0"/>
              <a:t>r</a:t>
            </a:r>
            <a:r>
              <a:rPr lang="en-US" altLang="zh-CN" dirty="0"/>
              <a:t>=8384/(1.93·0.004)=1.08e6 A/m</a:t>
            </a:r>
            <a:r>
              <a:rPr lang="en-US" altLang="zh-CN" baseline="30000" dirty="0"/>
              <a:t>2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D4B042A-57D4-A5BB-49FE-BFAC1D6D0130}"/>
              </a:ext>
            </a:extLst>
          </p:cNvPr>
          <p:cNvSpPr txBox="1"/>
          <p:nvPr/>
        </p:nvSpPr>
        <p:spPr>
          <a:xfrm>
            <a:off x="679540" y="3914852"/>
            <a:ext cx="18842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L.</a:t>
            </a:r>
            <a:r>
              <a:rPr lang="zh-CN" altLang="en-US" i="1" dirty="0">
                <a:solidFill>
                  <a:srgbClr val="0000FF"/>
                </a:solidFill>
              </a:rPr>
              <a:t> </a:t>
            </a:r>
            <a:r>
              <a:rPr lang="en-US" altLang="zh-CN" i="1" dirty="0" err="1">
                <a:solidFill>
                  <a:srgbClr val="0000FF"/>
                </a:solidFill>
              </a:rPr>
              <a:t>Bottura</a:t>
            </a:r>
            <a:r>
              <a:rPr lang="zh-CN" altLang="en-US" i="1" dirty="0">
                <a:solidFill>
                  <a:srgbClr val="0000FF"/>
                </a:solidFill>
              </a:rPr>
              <a:t> </a:t>
            </a:r>
            <a:r>
              <a:rPr lang="en-US" altLang="zh-CN" i="1" dirty="0">
                <a:solidFill>
                  <a:srgbClr val="0000FF"/>
                </a:solidFill>
              </a:rPr>
              <a:t>1998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A16C5-F34A-393D-A643-9EF591F82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7C0D20C9-1B72-CD1E-1661-DBDC445A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33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BE9A70-0E94-FD22-B59C-35A595EEF213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7A8C04A2-3891-30D5-9916-B56E09F68560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33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6E6A7C51-6703-DF8F-58D4-DA12A635FC3E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F75C66B3-A832-A848-1F4D-DC516FF95FD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B1A46F20-6732-1385-3848-9A3DA8CA4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16" b="6279"/>
          <a:stretch/>
        </p:blipFill>
        <p:spPr>
          <a:xfrm>
            <a:off x="586525" y="4816205"/>
            <a:ext cx="3992732" cy="20036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550B441-D4E0-E864-AED8-54286E39C82C}"/>
                  </a:ext>
                </a:extLst>
              </p:cNvPr>
              <p:cNvSpPr txBox="1"/>
              <p:nvPr/>
            </p:nvSpPr>
            <p:spPr>
              <a:xfrm>
                <a:off x="199445" y="952722"/>
                <a:ext cx="11942859" cy="1354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+mn-ea"/>
                  </a:rPr>
                  <a:t>The radial currents in two coils could have different directions.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+mn-ea"/>
                  </a:rPr>
                  <a:t>Calculation shows in both direction the radial current has little influence on field quality, the variation of b2 and b3 are less than 0.0001 even with the high </a:t>
                </a:r>
                <a:r>
                  <a:rPr lang="en-US" altLang="zh-CN" b="1" i="1" dirty="0">
                    <a:latin typeface="+mn-ea"/>
                  </a:rPr>
                  <a:t>I</a:t>
                </a:r>
                <a:r>
                  <a:rPr lang="en-US" altLang="zh-CN" b="1" baseline="-25000" dirty="0">
                    <a:latin typeface="+mn-ea"/>
                  </a:rPr>
                  <a:t>r</a:t>
                </a:r>
                <a:r>
                  <a:rPr lang="en-US" altLang="zh-CN" b="1" dirty="0">
                    <a:latin typeface="+mn-ea"/>
                  </a:rPr>
                  <a:t>~8384 A.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zh-CN" b="1" dirty="0">
                    <a:solidFill>
                      <a:srgbClr val="FF5252"/>
                    </a:solidFill>
                    <a:latin typeface="+mn-ea"/>
                  </a:rPr>
                  <a:t>Magnetic field depends on current density, instead of current: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rgbClr val="FF5252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altLang="zh-CN" b="1" i="1" smtClean="0">
                        <a:solidFill>
                          <a:srgbClr val="FF5252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b="1" i="1" smtClean="0">
                        <a:solidFill>
                          <a:srgbClr val="FF525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en-US" b="1" i="1" smtClean="0">
                        <a:solidFill>
                          <a:srgbClr val="FF5252"/>
                        </a:solidFill>
                        <a:latin typeface="Cambria Math" panose="02040503050406030204" pitchFamily="18" charset="0"/>
                      </a:rPr>
                      <m:t>𝛁</m:t>
                    </m:r>
                    <m:r>
                      <a:rPr lang="en-US" altLang="zh-CN" b="1" i="1" smtClean="0">
                        <a:solidFill>
                          <a:srgbClr val="FF525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b="1" i="1" smtClean="0">
                        <a:solidFill>
                          <a:srgbClr val="FF525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</m:oMath>
                </a14:m>
                <a:endParaRPr lang="en-US" altLang="zh-CN" b="1" dirty="0">
                  <a:solidFill>
                    <a:srgbClr val="FF5252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550B441-D4E0-E864-AED8-54286E39C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45" y="952722"/>
                <a:ext cx="11942859" cy="1354217"/>
              </a:xfrm>
              <a:prstGeom prst="rect">
                <a:avLst/>
              </a:prstGeom>
              <a:blipFill>
                <a:blip r:embed="rId4"/>
                <a:stretch>
                  <a:fillRect l="-357" t="-2252" b="-6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BDA9E937-551A-FD08-3403-0873B2EC7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772" y="2432574"/>
            <a:ext cx="3866667" cy="21742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7AF2B7-ABCE-7A4A-D1CF-E39B2C074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772" y="4606826"/>
            <a:ext cx="3992732" cy="22130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BABF57-8C5F-88E6-DC81-842D79497F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242" b="8619"/>
          <a:stretch/>
        </p:blipFill>
        <p:spPr>
          <a:xfrm>
            <a:off x="645745" y="2769793"/>
            <a:ext cx="3992732" cy="207781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0967B28-6707-D44C-F5C2-BE17895EC399}"/>
              </a:ext>
            </a:extLst>
          </p:cNvPr>
          <p:cNvSpPr txBox="1"/>
          <p:nvPr/>
        </p:nvSpPr>
        <p:spPr>
          <a:xfrm>
            <a:off x="9950632" y="4039255"/>
            <a:ext cx="1990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Field components along the straight section</a:t>
            </a:r>
          </a:p>
        </p:txBody>
      </p:sp>
    </p:spTree>
    <p:extLst>
      <p:ext uri="{BB962C8B-B14F-4D97-AF65-F5344CB8AC3E}">
        <p14:creationId xmlns:p14="http://schemas.microsoft.com/office/powerpoint/2010/main" val="1247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8DF03-C6EC-5DE8-AD16-4F14EF9F4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352B547A-3717-8D73-433F-9714A1587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34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9C4112-37F9-A904-0FE6-EE15A1629747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2941B982-BB72-0323-C447-26CB03C2D83D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34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5FA63D8B-23AA-CFF2-FB4B-84F9C4F441BF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017BCCBD-C74E-86F1-0D0E-7D6E456B068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98C4493B-A90F-E798-DF25-68ADCBB56290}"/>
              </a:ext>
            </a:extLst>
          </p:cNvPr>
          <p:cNvSpPr txBox="1"/>
          <p:nvPr/>
        </p:nvSpPr>
        <p:spPr>
          <a:xfrm>
            <a:off x="97813" y="800280"/>
            <a:ext cx="11942859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Compared to field quality, Joule heating power is a much more critical problem: Pr~728W!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On the other hand, even in traditional insulated coils, turns and operating current are two factors always to be played to get suitable coil inductance and operating current.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In a Ni coil: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0056120-8821-073C-5C9F-13590F0E6215}"/>
                  </a:ext>
                </a:extLst>
              </p:cNvPr>
              <p:cNvSpPr txBox="1"/>
              <p:nvPr/>
            </p:nvSpPr>
            <p:spPr>
              <a:xfrm>
                <a:off x="1527694" y="1965746"/>
                <a:ext cx="5905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0056120-8821-073C-5C9F-13590F0E6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694" y="1965746"/>
                <a:ext cx="590546" cy="276999"/>
              </a:xfrm>
              <a:prstGeom prst="rect">
                <a:avLst/>
              </a:prstGeom>
              <a:blipFill>
                <a:blip r:embed="rId3"/>
                <a:stretch>
                  <a:fillRect l="-9375" t="-4348" r="-416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45DD797-8484-A201-306D-FE96ACB398DE}"/>
                  </a:ext>
                </a:extLst>
              </p:cNvPr>
              <p:cNvSpPr txBox="1"/>
              <p:nvPr/>
            </p:nvSpPr>
            <p:spPr>
              <a:xfrm>
                <a:off x="1527694" y="2446801"/>
                <a:ext cx="15008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45DD797-8484-A201-306D-FE96ACB39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694" y="2446801"/>
                <a:ext cx="1500860" cy="276999"/>
              </a:xfrm>
              <a:prstGeom prst="rect">
                <a:avLst/>
              </a:prstGeom>
              <a:blipFill>
                <a:blip r:embed="rId4"/>
                <a:stretch>
                  <a:fillRect l="-3659" r="-2033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D48C450-C1AA-95E9-5556-A726E16FAA80}"/>
                  </a:ext>
                </a:extLst>
              </p:cNvPr>
              <p:cNvSpPr txBox="1"/>
              <p:nvPr/>
            </p:nvSpPr>
            <p:spPr>
              <a:xfrm>
                <a:off x="1527694" y="2947736"/>
                <a:ext cx="1053750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D48C450-C1AA-95E9-5556-A726E16FA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694" y="2947736"/>
                <a:ext cx="1053750" cy="5638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A15CD9D7-1433-A912-1A1D-F5ECF0E894E9}"/>
              </a:ext>
            </a:extLst>
          </p:cNvPr>
          <p:cNvSpPr txBox="1"/>
          <p:nvPr/>
        </p:nvSpPr>
        <p:spPr>
          <a:xfrm>
            <a:off x="186857" y="3682086"/>
            <a:ext cx="65165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We can conclude some important facts from the above relations: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Enhance the operating current of each turn (as well as tapes in each turn) could reduce the number of turns and the delay time constant τ</a:t>
            </a:r>
            <a:r>
              <a:rPr lang="zh-CN" altLang="en-US" dirty="0"/>
              <a:t>；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However, if the same exciting rate of field is required, then </a:t>
            </a:r>
            <a:r>
              <a:rPr lang="en-US" altLang="zh-CN" i="1" dirty="0" err="1"/>
              <a:t>I</a:t>
            </a:r>
            <a:r>
              <a:rPr lang="en-US" altLang="zh-CN" baseline="-25000" dirty="0" err="1"/>
              <a:t>r</a:t>
            </a:r>
            <a:r>
              <a:rPr lang="en-US" altLang="zh-CN" dirty="0"/>
              <a:t> doesn’t change, but the joule heating power changes with 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Therefore, by playing with n, the thermal effect could be greatly reduced for almost the same coil.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594AE7B-8ED4-C0A1-6127-46C1E18D2BDA}"/>
                  </a:ext>
                </a:extLst>
              </p:cNvPr>
              <p:cNvSpPr txBox="1"/>
              <p:nvPr/>
            </p:nvSpPr>
            <p:spPr>
              <a:xfrm>
                <a:off x="2681958" y="1796178"/>
                <a:ext cx="57547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594AE7B-8ED4-C0A1-6127-46C1E18D2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958" y="1796178"/>
                <a:ext cx="575478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41FDCF6-F7D1-9956-5E75-64886610F7D3}"/>
                  </a:ext>
                </a:extLst>
              </p:cNvPr>
              <p:cNvSpPr txBox="1"/>
              <p:nvPr/>
            </p:nvSpPr>
            <p:spPr>
              <a:xfrm>
                <a:off x="4539494" y="2349674"/>
                <a:ext cx="1306383" cy="565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41FDCF6-F7D1-9956-5E75-64886610F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494" y="2349674"/>
                <a:ext cx="1306383" cy="565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05CAB85E-5E74-76D2-EF64-EC59D1E16FB9}"/>
              </a:ext>
            </a:extLst>
          </p:cNvPr>
          <p:cNvSpPr txBox="1"/>
          <p:nvPr/>
        </p:nvSpPr>
        <p:spPr>
          <a:xfrm>
            <a:off x="6209909" y="2446801"/>
            <a:ext cx="3531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Is independent on number of turns.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1825515-BDAA-9905-D380-A52762E782E1}"/>
                  </a:ext>
                </a:extLst>
              </p:cNvPr>
              <p:cNvSpPr txBox="1"/>
              <p:nvPr/>
            </p:nvSpPr>
            <p:spPr>
              <a:xfrm>
                <a:off x="968535" y="5506788"/>
                <a:ext cx="13095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1825515-BDAA-9905-D380-A52762E78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535" y="5506788"/>
                <a:ext cx="1309589" cy="276999"/>
              </a:xfrm>
              <a:prstGeom prst="rect">
                <a:avLst/>
              </a:prstGeom>
              <a:blipFill>
                <a:blip r:embed="rId8"/>
                <a:stretch>
                  <a:fillRect l="-4186" t="-4348" r="-2326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7CF3557A-BB74-A5A6-271C-F66B7F0CE8E5}"/>
              </a:ext>
            </a:extLst>
          </p:cNvPr>
          <p:cNvSpPr txBox="1"/>
          <p:nvPr/>
        </p:nvSpPr>
        <p:spPr>
          <a:xfrm>
            <a:off x="3670195" y="245807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but</a:t>
            </a:r>
            <a:endParaRPr 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8669D8B-2125-4C79-48DE-EE06AFFC6A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6927" y="2971298"/>
            <a:ext cx="5183745" cy="37299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586B73D-AC3D-C39E-B0D0-5CF872E8615F}"/>
              </a:ext>
            </a:extLst>
          </p:cNvPr>
          <p:cNvSpPr txBox="1"/>
          <p:nvPr/>
        </p:nvSpPr>
        <p:spPr>
          <a:xfrm>
            <a:off x="7630733" y="3329189"/>
            <a:ext cx="1663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Adiabatic temperature rising</a:t>
            </a:r>
          </a:p>
        </p:txBody>
      </p:sp>
    </p:spTree>
    <p:extLst>
      <p:ext uri="{BB962C8B-B14F-4D97-AF65-F5344CB8AC3E}">
        <p14:creationId xmlns:p14="http://schemas.microsoft.com/office/powerpoint/2010/main" val="273947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84C63-196D-6EFD-F8EA-0BB6338E9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A3757E7E-FC96-5E69-BD42-4660864BC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35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BDA7A1-72D0-F4CD-4F5E-AD097037E3CE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595BAA48-A46D-E90B-2E5D-65978E0FC234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35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A1838EB5-5402-BA86-0ED9-61B7BD1E6DCB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E9BA26FD-7DF1-F2E4-7074-CCDBF8162F7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436C6C25-17C8-1C6C-396A-3D5847C4F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329" y="904445"/>
            <a:ext cx="6242538" cy="449174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93AE79A-447F-F27B-B06F-57735872F08B}"/>
              </a:ext>
            </a:extLst>
          </p:cNvPr>
          <p:cNvSpPr txBox="1"/>
          <p:nvPr/>
        </p:nvSpPr>
        <p:spPr>
          <a:xfrm>
            <a:off x="788949" y="5698155"/>
            <a:ext cx="9854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Assuming a good thermal contact for the tapes (corresponding to a low </a:t>
            </a:r>
            <a:r>
              <a:rPr lang="en-US" altLang="zh-CN" dirty="0" err="1"/>
              <a:t>Rc</a:t>
            </a:r>
            <a:r>
              <a:rPr lang="en-US" altLang="zh-CN" dirty="0"/>
              <a:t>), then even if there is only the outermost turn is applied with a helium cooling, the coil temperature could be greatly reduced.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E25C091-48B4-9698-FE7B-2EBFF2738015}"/>
                  </a:ext>
                </a:extLst>
              </p:cNvPr>
              <p:cNvSpPr txBox="1"/>
              <p:nvPr/>
            </p:nvSpPr>
            <p:spPr>
              <a:xfrm>
                <a:off x="7408313" y="2778563"/>
                <a:ext cx="2862194" cy="287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10000∙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.5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E25C091-48B4-9698-FE7B-2EBFF2738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8313" y="2778563"/>
                <a:ext cx="2862194" cy="287323"/>
              </a:xfrm>
              <a:prstGeom prst="rect">
                <a:avLst/>
              </a:prstGeom>
              <a:blipFill>
                <a:blip r:embed="rId4"/>
                <a:stretch>
                  <a:fillRect l="-1915" t="-4255" r="-2766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E35F0464-6618-B3AE-E314-BC8FA4683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52" y="910498"/>
            <a:ext cx="5190534" cy="40967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FDFD14D-D25F-B507-5E8F-46A856838F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07" t="2353" r="12328"/>
          <a:stretch/>
        </p:blipFill>
        <p:spPr>
          <a:xfrm>
            <a:off x="9774813" y="3262842"/>
            <a:ext cx="2099135" cy="174437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0CD64BD-5656-C093-34F0-50E8913D20C4}"/>
              </a:ext>
            </a:extLst>
          </p:cNvPr>
          <p:cNvSpPr txBox="1"/>
          <p:nvPr/>
        </p:nvSpPr>
        <p:spPr>
          <a:xfrm>
            <a:off x="3029884" y="3811862"/>
            <a:ext cx="18842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V. Sciver </a:t>
            </a:r>
            <a:r>
              <a:rPr lang="en-US" i="1" dirty="0">
                <a:solidFill>
                  <a:srgbClr val="0000FF"/>
                </a:solidFill>
              </a:rPr>
              <a:t>1986</a:t>
            </a:r>
          </a:p>
        </p:txBody>
      </p:sp>
    </p:spTree>
    <p:extLst>
      <p:ext uri="{BB962C8B-B14F-4D97-AF65-F5344CB8AC3E}">
        <p14:creationId xmlns:p14="http://schemas.microsoft.com/office/powerpoint/2010/main" val="248198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7C234-1DA9-31DF-7305-759057DB6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55166030-35D6-A9A0-6962-E49AABF8E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36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BF9CE88-9CA5-7771-C518-491FD2A35737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C3833C6F-788A-98A5-3B1C-53E2670CAD18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36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8DE971AD-399B-D293-06FC-05D2128C83ED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5F64051E-2596-03FE-B917-DDAC827E13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81B3E1F1-0C2F-E7E0-1BBB-28FDE0CC5F7D}"/>
              </a:ext>
            </a:extLst>
          </p:cNvPr>
          <p:cNvSpPr txBox="1"/>
          <p:nvPr/>
        </p:nvSpPr>
        <p:spPr>
          <a:xfrm>
            <a:off x="297733" y="871572"/>
            <a:ext cx="9062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+mn-ea"/>
              </a:rPr>
              <a:t>In the above analysis, the </a:t>
            </a:r>
            <a:r>
              <a:rPr lang="en-US" altLang="zh-CN" b="1" dirty="0" err="1">
                <a:latin typeface="+mn-ea"/>
              </a:rPr>
              <a:t>Rc</a:t>
            </a:r>
            <a:r>
              <a:rPr lang="en-US" altLang="zh-CN" b="1" dirty="0">
                <a:latin typeface="+mn-ea"/>
              </a:rPr>
              <a:t> of NI coil is actually assumed a very small value~1μΩ·cm2</a:t>
            </a:r>
            <a:r>
              <a:rPr lang="zh-CN" altLang="en-US" b="1" dirty="0">
                <a:latin typeface="+mn-ea"/>
              </a:rPr>
              <a:t>；</a:t>
            </a:r>
            <a:endParaRPr lang="en-US" altLang="zh-CN" b="1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+mn-ea"/>
              </a:rPr>
              <a:t>If it is increased, then </a:t>
            </a:r>
            <a:r>
              <a:rPr lang="en-US" altLang="zh-CN" b="1" dirty="0" err="1">
                <a:latin typeface="+mn-ea"/>
              </a:rPr>
              <a:t>Ir</a:t>
            </a:r>
            <a:r>
              <a:rPr lang="en-US" altLang="zh-CN" b="1" dirty="0">
                <a:latin typeface="+mn-ea"/>
              </a:rPr>
              <a:t> and related heat load could both be greatly reduced.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+mn-ea"/>
              </a:rPr>
              <a:t>The question is, what would be a proper value regarding quench protection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5773C9F-56EA-D8DB-1344-8F8EBD56D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28" y="2254350"/>
            <a:ext cx="9743796" cy="4603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FD0E2BE-AFEC-3028-401F-45EBBB9C55CF}"/>
                  </a:ext>
                </a:extLst>
              </p:cNvPr>
              <p:cNvSpPr txBox="1"/>
              <p:nvPr/>
            </p:nvSpPr>
            <p:spPr>
              <a:xfrm>
                <a:off x="9578061" y="1052061"/>
                <a:ext cx="10074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FD0E2BE-AFEC-3028-401F-45EBBB9C5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8061" y="1052061"/>
                <a:ext cx="1007455" cy="276999"/>
              </a:xfrm>
              <a:prstGeom prst="rect">
                <a:avLst/>
              </a:prstGeom>
              <a:blipFill>
                <a:blip r:embed="rId4"/>
                <a:stretch>
                  <a:fillRect l="-4848" t="-4444" r="-606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894C1D5D-57FB-F3AE-969E-AE0288B6787B}"/>
              </a:ext>
            </a:extLst>
          </p:cNvPr>
          <p:cNvCxnSpPr/>
          <p:nvPr/>
        </p:nvCxnSpPr>
        <p:spPr>
          <a:xfrm>
            <a:off x="2157211" y="2254350"/>
            <a:ext cx="0" cy="374720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E9629C80-1990-463E-3064-E0A6E19A7060}"/>
              </a:ext>
            </a:extLst>
          </p:cNvPr>
          <p:cNvSpPr txBox="1"/>
          <p:nvPr/>
        </p:nvSpPr>
        <p:spPr>
          <a:xfrm>
            <a:off x="297733" y="3206841"/>
            <a:ext cx="1551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Assumed in this discussion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878BE77-05BC-A93E-3F4D-68E4D1DCCDE4}"/>
              </a:ext>
            </a:extLst>
          </p:cNvPr>
          <p:cNvCxnSpPr/>
          <p:nvPr/>
        </p:nvCxnSpPr>
        <p:spPr>
          <a:xfrm flipV="1">
            <a:off x="1506828" y="3258355"/>
            <a:ext cx="650383" cy="17064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084C752-37C5-DB78-B03C-302979026EB7}"/>
                  </a:ext>
                </a:extLst>
              </p:cNvPr>
              <p:cNvSpPr txBox="1"/>
              <p:nvPr/>
            </p:nvSpPr>
            <p:spPr>
              <a:xfrm>
                <a:off x="9578061" y="1431476"/>
                <a:ext cx="976999" cy="565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084C752-37C5-DB78-B03C-302979026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8061" y="1431476"/>
                <a:ext cx="976999" cy="565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接箭头连接符 45">
            <a:extLst>
              <a:ext uri="{FF2B5EF4-FFF2-40B4-BE49-F238E27FC236}">
                <a16:creationId xmlns:a16="http://schemas.microsoft.com/office/drawing/2014/main" id="{E06E362B-A7BE-FDB9-806E-01E73F86CECA}"/>
              </a:ext>
            </a:extLst>
          </p:cNvPr>
          <p:cNvCxnSpPr>
            <a:cxnSpLocks/>
          </p:cNvCxnSpPr>
          <p:nvPr/>
        </p:nvCxnSpPr>
        <p:spPr bwMode="auto">
          <a:xfrm flipH="1">
            <a:off x="907845" y="6195034"/>
            <a:ext cx="2221605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E18A1FCE-AB96-6E66-068A-544EB7BE696F}"/>
              </a:ext>
            </a:extLst>
          </p:cNvPr>
          <p:cNvSpPr txBox="1"/>
          <p:nvPr/>
        </p:nvSpPr>
        <p:spPr>
          <a:xfrm>
            <a:off x="583228" y="6388514"/>
            <a:ext cx="258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351A6"/>
                </a:solidFill>
              </a:rPr>
              <a:t>Better quench protection</a:t>
            </a:r>
            <a:endParaRPr lang="en-US" b="1" dirty="0">
              <a:solidFill>
                <a:srgbClr val="0351A6"/>
              </a:solidFill>
            </a:endParaRPr>
          </a:p>
        </p:txBody>
      </p:sp>
      <p:cxnSp>
        <p:nvCxnSpPr>
          <p:cNvPr id="16" name="直接箭头连接符 45">
            <a:extLst>
              <a:ext uri="{FF2B5EF4-FFF2-40B4-BE49-F238E27FC236}">
                <a16:creationId xmlns:a16="http://schemas.microsoft.com/office/drawing/2014/main" id="{670A5C47-F834-73E7-243C-9E8F5D3B0698}"/>
              </a:ext>
            </a:extLst>
          </p:cNvPr>
          <p:cNvCxnSpPr>
            <a:cxnSpLocks/>
          </p:cNvCxnSpPr>
          <p:nvPr/>
        </p:nvCxnSpPr>
        <p:spPr bwMode="auto">
          <a:xfrm>
            <a:off x="6218232" y="6149958"/>
            <a:ext cx="1921100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3DA692B3-0A5F-BD9A-96D3-8990215EE4C1}"/>
              </a:ext>
            </a:extLst>
          </p:cNvPr>
          <p:cNvSpPr txBox="1"/>
          <p:nvPr/>
        </p:nvSpPr>
        <p:spPr>
          <a:xfrm>
            <a:off x="6161096" y="6388514"/>
            <a:ext cx="3550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351A6"/>
                </a:solidFill>
              </a:rPr>
              <a:t>Lower field delay and Joule heating</a:t>
            </a:r>
            <a:endParaRPr lang="en-US" b="1" dirty="0">
              <a:solidFill>
                <a:srgbClr val="035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4EB48-2124-C906-771B-63E597FF5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EAF206B7-2AC5-C627-6BE7-23EDC777F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37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C2A582-A007-C8BF-45E6-FAF2EAA73E8D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D0998AD3-13B5-85A4-D891-E3E8B30483B0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37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BD417273-C262-F1F4-03E6-D3A38E80410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桌子上摆放着各种蛋糕&#10;&#10;中度可信度描述已自动生成">
            <a:extLst>
              <a:ext uri="{FF2B5EF4-FFF2-40B4-BE49-F238E27FC236}">
                <a16:creationId xmlns:a16="http://schemas.microsoft.com/office/drawing/2014/main" id="{D295F87B-08DC-B22C-DA5E-9CC4A75700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026" y="1722798"/>
            <a:ext cx="4088737" cy="2118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E25E2741-3332-E657-AC98-E6A8054CD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548514"/>
              </p:ext>
            </p:extLst>
          </p:nvPr>
        </p:nvGraphicFramePr>
        <p:xfrm>
          <a:off x="4538139" y="1824067"/>
          <a:ext cx="4478130" cy="1926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4497">
                  <a:extLst>
                    <a:ext uri="{9D8B030D-6E8A-4147-A177-3AD203B41FA5}">
                      <a16:colId xmlns:a16="http://schemas.microsoft.com/office/drawing/2014/main" val="2372333933"/>
                    </a:ext>
                  </a:extLst>
                </a:gridCol>
                <a:gridCol w="1303646">
                  <a:extLst>
                    <a:ext uri="{9D8B030D-6E8A-4147-A177-3AD203B41FA5}">
                      <a16:colId xmlns:a16="http://schemas.microsoft.com/office/drawing/2014/main" val="3944869954"/>
                    </a:ext>
                  </a:extLst>
                </a:gridCol>
                <a:gridCol w="1669987">
                  <a:extLst>
                    <a:ext uri="{9D8B030D-6E8A-4147-A177-3AD203B41FA5}">
                      <a16:colId xmlns:a16="http://schemas.microsoft.com/office/drawing/2014/main" val="3673899421"/>
                    </a:ext>
                  </a:extLst>
                </a:gridCol>
              </a:tblGrid>
              <a:tr h="481508">
                <a:tc>
                  <a:txBody>
                    <a:bodyPr/>
                    <a:lstStyle/>
                    <a:p>
                      <a:r>
                        <a:rPr lang="en-US" alt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Fusible alloy</a:t>
                      </a:r>
                      <a:endParaRPr lang="en-US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Melting point</a:t>
                      </a:r>
                      <a:r>
                        <a:rPr lang="zh-CN" altLang="en-US" sz="11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alt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[</a:t>
                      </a:r>
                      <a:r>
                        <a:rPr lang="zh-CN" altLang="en-US" sz="1100" kern="100" dirty="0">
                          <a:solidFill>
                            <a:schemeClr val="tx1"/>
                          </a:solidFill>
                          <a:effectLst/>
                        </a:rPr>
                        <a:t>℃</a:t>
                      </a:r>
                      <a:r>
                        <a:rPr lang="en-US" alt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en-US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kern="100" dirty="0">
                          <a:solidFill>
                            <a:schemeClr val="tx1"/>
                          </a:solidFill>
                          <a:effectLst/>
                        </a:rPr>
                        <a:t>Resistivity at 77 K 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</a:rPr>
                        <a:t>[</a:t>
                      </a:r>
                      <a:r>
                        <a:rPr lang="en-US" sz="1100" kern="100" dirty="0" err="1">
                          <a:solidFill>
                            <a:schemeClr val="tx1"/>
                          </a:solidFill>
                          <a:effectLst/>
                        </a:rPr>
                        <a:t>Ω·m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en-US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715863"/>
                  </a:ext>
                </a:extLst>
              </a:tr>
              <a:tr h="240754">
                <a:tc>
                  <a:txBody>
                    <a:bodyPr/>
                    <a:lstStyle/>
                    <a:p>
                      <a:pPr algn="just"/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Pb43-Bi50-Cd7</a:t>
                      </a:r>
                      <a:endParaRPr lang="en-US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82</a:t>
                      </a:r>
                      <a:endParaRPr lang="en-US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2.20×10</a:t>
                      </a:r>
                      <a:r>
                        <a:rPr lang="en-US" sz="1100" kern="100" baseline="30000">
                          <a:solidFill>
                            <a:schemeClr val="tx1"/>
                          </a:solidFill>
                          <a:effectLst/>
                        </a:rPr>
                        <a:t>-7</a:t>
                      </a:r>
                      <a:endParaRPr lang="en-US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863518"/>
                  </a:ext>
                </a:extLst>
              </a:tr>
              <a:tr h="240754">
                <a:tc>
                  <a:txBody>
                    <a:bodyPr/>
                    <a:lstStyle/>
                    <a:p>
                      <a:pPr algn="just"/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Pb40-Bi52-Cd8</a:t>
                      </a:r>
                      <a:endParaRPr lang="en-US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92</a:t>
                      </a:r>
                      <a:endParaRPr lang="en-US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</a:rPr>
                        <a:t>2.99×10</a:t>
                      </a:r>
                      <a:r>
                        <a:rPr lang="en-US" sz="1100" kern="100" baseline="30000" dirty="0">
                          <a:solidFill>
                            <a:schemeClr val="tx1"/>
                          </a:solidFill>
                          <a:effectLst/>
                        </a:rPr>
                        <a:t>-7</a:t>
                      </a:r>
                      <a:endParaRPr lang="en-US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504184"/>
                  </a:ext>
                </a:extLst>
              </a:tr>
              <a:tr h="240754">
                <a:tc>
                  <a:txBody>
                    <a:bodyPr/>
                    <a:lstStyle/>
                    <a:p>
                      <a:pPr algn="just"/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Pb30-Sn18-Bi52</a:t>
                      </a:r>
                      <a:endParaRPr lang="en-US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en-US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</a:rPr>
                        <a:t>3.52×10</a:t>
                      </a:r>
                      <a:r>
                        <a:rPr lang="en-US" sz="1100" kern="100" baseline="30000" dirty="0">
                          <a:solidFill>
                            <a:schemeClr val="tx1"/>
                          </a:solidFill>
                          <a:effectLst/>
                        </a:rPr>
                        <a:t>-7</a:t>
                      </a:r>
                      <a:endParaRPr lang="en-US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936946"/>
                  </a:ext>
                </a:extLst>
              </a:tr>
              <a:tr h="240754">
                <a:tc>
                  <a:txBody>
                    <a:bodyPr/>
                    <a:lstStyle/>
                    <a:p>
                      <a:pPr algn="just"/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Cd25-In75</a:t>
                      </a:r>
                      <a:endParaRPr lang="en-US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120</a:t>
                      </a:r>
                      <a:endParaRPr lang="en-US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</a:rPr>
                        <a:t>5.60×10</a:t>
                      </a:r>
                      <a:r>
                        <a:rPr lang="en-US" sz="1100" kern="100" baseline="30000" dirty="0">
                          <a:solidFill>
                            <a:schemeClr val="tx1"/>
                          </a:solidFill>
                          <a:effectLst/>
                        </a:rPr>
                        <a:t>-7</a:t>
                      </a:r>
                      <a:endParaRPr lang="en-US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081166"/>
                  </a:ext>
                </a:extLst>
              </a:tr>
              <a:tr h="240754">
                <a:tc>
                  <a:txBody>
                    <a:bodyPr/>
                    <a:lstStyle/>
                    <a:p>
                      <a:pPr algn="just"/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Sn43-Bi57</a:t>
                      </a:r>
                      <a:endParaRPr lang="en-US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138</a:t>
                      </a:r>
                      <a:endParaRPr lang="en-US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1.67×10</a:t>
                      </a:r>
                      <a:r>
                        <a:rPr lang="en-US" sz="1100" kern="100" baseline="30000">
                          <a:solidFill>
                            <a:schemeClr val="tx1"/>
                          </a:solidFill>
                          <a:effectLst/>
                        </a:rPr>
                        <a:t>-7</a:t>
                      </a:r>
                      <a:endParaRPr lang="en-US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165504"/>
                  </a:ext>
                </a:extLst>
              </a:tr>
              <a:tr h="240754">
                <a:tc>
                  <a:txBody>
                    <a:bodyPr/>
                    <a:lstStyle/>
                    <a:p>
                      <a:pPr algn="just"/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Pb47-Sn29.5-Bi23.5</a:t>
                      </a:r>
                      <a:endParaRPr lang="en-US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</a:rPr>
                        <a:t>152</a:t>
                      </a:r>
                      <a:endParaRPr lang="en-US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</a:rPr>
                        <a:t>4.30×10</a:t>
                      </a:r>
                      <a:r>
                        <a:rPr lang="en-US" sz="1100" kern="100" baseline="30000" dirty="0">
                          <a:solidFill>
                            <a:schemeClr val="tx1"/>
                          </a:solidFill>
                          <a:effectLst/>
                        </a:rPr>
                        <a:t>-8</a:t>
                      </a:r>
                      <a:endParaRPr lang="en-US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546890"/>
                  </a:ext>
                </a:extLst>
              </a:tr>
            </a:tbl>
          </a:graphicData>
        </a:graphic>
      </p:graphicFrame>
      <p:pic>
        <p:nvPicPr>
          <p:cNvPr id="4" name="图片 3" descr="图表, 散点图&#10;&#10;描述已自动生成">
            <a:extLst>
              <a:ext uri="{FF2B5EF4-FFF2-40B4-BE49-F238E27FC236}">
                <a16:creationId xmlns:a16="http://schemas.microsoft.com/office/drawing/2014/main" id="{708E1403-F3F6-611A-564D-F6D0A4CF3E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6695" y="4031774"/>
            <a:ext cx="4298639" cy="23785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6B342E85-E88A-B4F4-522A-31B12CB64D82}"/>
              </a:ext>
            </a:extLst>
          </p:cNvPr>
          <p:cNvGrpSpPr/>
          <p:nvPr/>
        </p:nvGrpSpPr>
        <p:grpSpPr>
          <a:xfrm>
            <a:off x="161022" y="3930989"/>
            <a:ext cx="4106350" cy="2446545"/>
            <a:chOff x="89318" y="3868146"/>
            <a:chExt cx="4106350" cy="244654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64EE898-9DE7-AEFD-9BBE-B5C284486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18" y="3868146"/>
              <a:ext cx="2159837" cy="24465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图片 6" descr="图片包含 照片, 桌子, 木, 屏幕&#10;&#10;描述已自动生成">
              <a:extLst>
                <a:ext uri="{FF2B5EF4-FFF2-40B4-BE49-F238E27FC236}">
                  <a16:creationId xmlns:a16="http://schemas.microsoft.com/office/drawing/2014/main" id="{045A3AE6-1F86-5B16-0D07-644C29076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3080" y="3868146"/>
              <a:ext cx="1872588" cy="24465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图片 8" descr="图表&#10;&#10;描述已自动生成">
            <a:extLst>
              <a:ext uri="{FF2B5EF4-FFF2-40B4-BE49-F238E27FC236}">
                <a16:creationId xmlns:a16="http://schemas.microsoft.com/office/drawing/2014/main" id="{92832EB4-7F3A-01B8-1D7B-23C39AC62D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52998" y="1634539"/>
            <a:ext cx="3105636" cy="246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 descr="图表, 散点图&#10;&#10;描述已自动生成">
            <a:extLst>
              <a:ext uri="{FF2B5EF4-FFF2-40B4-BE49-F238E27FC236}">
                <a16:creationId xmlns:a16="http://schemas.microsoft.com/office/drawing/2014/main" id="{4EA2A8DD-3FD7-0929-DDF9-50CF0219E99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50838" y="3978500"/>
            <a:ext cx="3141162" cy="271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箭头: 下 12">
            <a:extLst>
              <a:ext uri="{FF2B5EF4-FFF2-40B4-BE49-F238E27FC236}">
                <a16:creationId xmlns:a16="http://schemas.microsoft.com/office/drawing/2014/main" id="{A91328CB-2746-856D-97BA-A3AB161CF541}"/>
              </a:ext>
            </a:extLst>
          </p:cNvPr>
          <p:cNvSpPr/>
          <p:nvPr/>
        </p:nvSpPr>
        <p:spPr>
          <a:xfrm>
            <a:off x="1825207" y="3609482"/>
            <a:ext cx="873395" cy="58636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9154E69C-FBE7-61AA-B399-CFE9A2503470}"/>
              </a:ext>
            </a:extLst>
          </p:cNvPr>
          <p:cNvSpPr/>
          <p:nvPr/>
        </p:nvSpPr>
        <p:spPr>
          <a:xfrm>
            <a:off x="8537686" y="3681887"/>
            <a:ext cx="873395" cy="58636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文本框 44">
            <a:extLst>
              <a:ext uri="{FF2B5EF4-FFF2-40B4-BE49-F238E27FC236}">
                <a16:creationId xmlns:a16="http://schemas.microsoft.com/office/drawing/2014/main" id="{48AF819F-A0E2-8BC6-D6D0-D7D3F9A7E0CB}"/>
              </a:ext>
            </a:extLst>
          </p:cNvPr>
          <p:cNvSpPr>
            <a:spLocks/>
          </p:cNvSpPr>
          <p:nvPr/>
        </p:nvSpPr>
        <p:spPr bwMode="auto">
          <a:xfrm>
            <a:off x="6064245" y="3776396"/>
            <a:ext cx="2473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600" b="1" dirty="0">
                <a:solidFill>
                  <a:srgbClr val="FF5252"/>
                </a:solidFill>
              </a:rPr>
              <a:t>Nearly linear relation between </a:t>
            </a:r>
            <a:r>
              <a:rPr lang="en-US" altLang="zh-CN" sz="1600" b="1" dirty="0" err="1">
                <a:solidFill>
                  <a:srgbClr val="FF5252"/>
                </a:solidFill>
              </a:rPr>
              <a:t>Rc</a:t>
            </a:r>
            <a:r>
              <a:rPr lang="en-US" altLang="zh-CN" sz="1600" b="1" dirty="0">
                <a:solidFill>
                  <a:srgbClr val="FF5252"/>
                </a:solidFill>
              </a:rPr>
              <a:t> and resistivity</a:t>
            </a:r>
            <a:endParaRPr sz="1600" b="1" dirty="0">
              <a:solidFill>
                <a:srgbClr val="FF5252"/>
              </a:solidFill>
            </a:endParaRPr>
          </a:p>
        </p:txBody>
      </p:sp>
      <p:sp>
        <p:nvSpPr>
          <p:cNvPr id="16" name="文本框 44">
            <a:extLst>
              <a:ext uri="{FF2B5EF4-FFF2-40B4-BE49-F238E27FC236}">
                <a16:creationId xmlns:a16="http://schemas.microsoft.com/office/drawing/2014/main" id="{993C1AF7-250D-534F-57E7-D29E00885DD1}"/>
              </a:ext>
            </a:extLst>
          </p:cNvPr>
          <p:cNvSpPr>
            <a:spLocks/>
          </p:cNvSpPr>
          <p:nvPr/>
        </p:nvSpPr>
        <p:spPr bwMode="auto">
          <a:xfrm>
            <a:off x="10047502" y="3776396"/>
            <a:ext cx="1912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600" b="1" dirty="0">
                <a:solidFill>
                  <a:srgbClr val="FF5252"/>
                </a:solidFill>
              </a:rPr>
              <a:t>No degradation after impregnation</a:t>
            </a:r>
            <a:endParaRPr sz="1600" b="1" dirty="0">
              <a:solidFill>
                <a:srgbClr val="FF5252"/>
              </a:solidFill>
            </a:endParaRPr>
          </a:p>
        </p:txBody>
      </p:sp>
      <p:sp>
        <p:nvSpPr>
          <p:cNvPr id="17" name="文本框 44">
            <a:extLst>
              <a:ext uri="{FF2B5EF4-FFF2-40B4-BE49-F238E27FC236}">
                <a16:creationId xmlns:a16="http://schemas.microsoft.com/office/drawing/2014/main" id="{68A21614-E94B-973E-C0AF-9FF5F7348C67}"/>
              </a:ext>
            </a:extLst>
          </p:cNvPr>
          <p:cNvSpPr>
            <a:spLocks/>
          </p:cNvSpPr>
          <p:nvPr/>
        </p:nvSpPr>
        <p:spPr bwMode="auto">
          <a:xfrm>
            <a:off x="550299" y="6392260"/>
            <a:ext cx="1012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000" b="1" dirty="0"/>
              <a:t>What if the tape is coated with high resistance metal or alloy? Experiments are on going</a:t>
            </a:r>
            <a:endParaRPr sz="2000" b="1" dirty="0"/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B87DE928-08FE-CB90-99F5-4E39E03A4E73}"/>
              </a:ext>
            </a:extLst>
          </p:cNvPr>
          <p:cNvSpPr txBox="1">
            <a:spLocks/>
          </p:cNvSpPr>
          <p:nvPr/>
        </p:nvSpPr>
        <p:spPr>
          <a:xfrm>
            <a:off x="615258" y="889414"/>
            <a:ext cx="10961481" cy="12347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Study of No-insulation coils for accelerator dipole magnets</a:t>
            </a:r>
          </a:p>
          <a:p>
            <a:pPr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</a:pPr>
            <a:r>
              <a:rPr lang="en-US" altLang="zh-CN" sz="2500" b="1" dirty="0">
                <a:latin typeface="+mn-ea"/>
              </a:rPr>
              <a:t>Impregnation with Fusible alloy</a:t>
            </a:r>
          </a:p>
        </p:txBody>
      </p:sp>
    </p:spTree>
    <p:extLst>
      <p:ext uri="{BB962C8B-B14F-4D97-AF65-F5344CB8AC3E}">
        <p14:creationId xmlns:p14="http://schemas.microsoft.com/office/powerpoint/2010/main" val="144258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B07F9-3C19-17B1-B199-9168424C6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7696388A-CCE7-2A37-B5B1-BAD3CFA7A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38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1E4748-B7FD-EEED-D941-E728C4B6D6B7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1D9D8196-FD51-0CEA-2656-1DD09C40FC8C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38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74A4AA9E-E901-FAB6-5515-6311260EC23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9254E02D-7B7C-1013-8A01-3B4394FC5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639" y="4007527"/>
            <a:ext cx="4838180" cy="275720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5304C93-4E32-E1D9-7AAE-56261563D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062" y="1715793"/>
            <a:ext cx="5685116" cy="136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8705781-6EA0-882D-B9A7-B7427960D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6"/>
          <a:stretch>
            <a:fillRect/>
          </a:stretch>
        </p:blipFill>
        <p:spPr bwMode="auto">
          <a:xfrm>
            <a:off x="315005" y="3429000"/>
            <a:ext cx="4979987" cy="285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箭头: 直角上 16">
            <a:extLst>
              <a:ext uri="{FF2B5EF4-FFF2-40B4-BE49-F238E27FC236}">
                <a16:creationId xmlns:a16="http://schemas.microsoft.com/office/drawing/2014/main" id="{44664A37-9213-F2D4-78D4-4829D9849968}"/>
              </a:ext>
            </a:extLst>
          </p:cNvPr>
          <p:cNvSpPr/>
          <p:nvPr/>
        </p:nvSpPr>
        <p:spPr>
          <a:xfrm rot="5400000">
            <a:off x="5501662" y="3211510"/>
            <a:ext cx="1162050" cy="1136650"/>
          </a:xfrm>
          <a:prstGeom prst="bent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02E2ABF-5B10-C091-EB0D-B7AFC89830C9}"/>
              </a:ext>
            </a:extLst>
          </p:cNvPr>
          <p:cNvSpPr txBox="1"/>
          <p:nvPr/>
        </p:nvSpPr>
        <p:spPr>
          <a:xfrm>
            <a:off x="5772377" y="2441665"/>
            <a:ext cx="185182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LTS as quench detector for HTS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D0C024A-F7B1-06F8-A91B-76021C1680CA}"/>
              </a:ext>
            </a:extLst>
          </p:cNvPr>
          <p:cNvSpPr txBox="1"/>
          <p:nvPr/>
        </p:nvSpPr>
        <p:spPr>
          <a:xfrm>
            <a:off x="1303960" y="2862934"/>
            <a:ext cx="336336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in resistivity variation as temperature is the principle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72C834A-687A-4D21-E068-5C577C7F7A98}"/>
              </a:ext>
            </a:extLst>
          </p:cNvPr>
          <p:cNvSpPr txBox="1"/>
          <p:nvPr/>
        </p:nvSpPr>
        <p:spPr>
          <a:xfrm>
            <a:off x="7890681" y="3646486"/>
            <a:ext cx="292971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voltage in REBCO and NbTi quench detector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88118C1A-9086-0EE6-525C-2A915CD072D5}"/>
              </a:ext>
            </a:extLst>
          </p:cNvPr>
          <p:cNvSpPr txBox="1">
            <a:spLocks/>
          </p:cNvSpPr>
          <p:nvPr/>
        </p:nvSpPr>
        <p:spPr>
          <a:xfrm>
            <a:off x="431697" y="1093217"/>
            <a:ext cx="10961481" cy="12347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Development of a LTS quench detector for REBCO magnet.</a:t>
            </a:r>
          </a:p>
        </p:txBody>
      </p:sp>
    </p:spTree>
    <p:extLst>
      <p:ext uri="{BB962C8B-B14F-4D97-AF65-F5344CB8AC3E}">
        <p14:creationId xmlns:p14="http://schemas.microsoft.com/office/powerpoint/2010/main" val="188248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338DB-8EE1-2521-AFA1-7A4DC0ADE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15A9DF1B-7D87-28BA-07E5-C014CE578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39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C3B2DE-2768-CEA9-D5CA-71B16E9507FA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A32D37F0-A22B-E0CF-53A1-6A0DD7B10565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39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20DA18CD-D520-5B33-78CB-7BA87B2AFB0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4">
            <a:extLst>
              <a:ext uri="{FF2B5EF4-FFF2-40B4-BE49-F238E27FC236}">
                <a16:creationId xmlns:a16="http://schemas.microsoft.com/office/drawing/2014/main" id="{D2ED2D87-9030-CF9F-7E19-A30DD72B1F53}"/>
              </a:ext>
            </a:extLst>
          </p:cNvPr>
          <p:cNvSpPr txBox="1"/>
          <p:nvPr/>
        </p:nvSpPr>
        <p:spPr>
          <a:xfrm>
            <a:off x="452969" y="1577734"/>
            <a:ext cx="1115120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zh-CN" sz="2000" b="1" dirty="0"/>
              <a:t>At the favorable field for REBCO ( &gt;15 T), only Nb3Sn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could retain some critical current, however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Nb3Sn needs heat treatment up to 600+ </a:t>
            </a:r>
            <a:r>
              <a:rPr lang="zh-CN" altLang="en-US" sz="2000" b="1" dirty="0">
                <a:solidFill>
                  <a:srgbClr val="FF5252"/>
                </a:solidFill>
              </a:rPr>
              <a:t>℃ </a:t>
            </a:r>
            <a:r>
              <a:rPr lang="en-US" altLang="zh-CN" sz="2000" b="1" dirty="0">
                <a:solidFill>
                  <a:srgbClr val="FF5252"/>
                </a:solidFill>
              </a:rPr>
              <a:t>and becomes very fragile afterwards.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</a:rPr>
              <a:t>REBCO loss its superconductivity very soon at high temperature above 200</a:t>
            </a:r>
            <a:r>
              <a:rPr lang="zh-CN" altLang="en-US" sz="2000" b="1" dirty="0">
                <a:solidFill>
                  <a:srgbClr val="FF5252"/>
                </a:solidFill>
              </a:rPr>
              <a:t>℃</a:t>
            </a:r>
            <a:r>
              <a:rPr lang="en-US" altLang="zh-CN" sz="2000" b="1" dirty="0">
                <a:solidFill>
                  <a:srgbClr val="FF5252"/>
                </a:solidFill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b="1" dirty="0"/>
          </a:p>
          <a:p>
            <a:pPr>
              <a:spcAft>
                <a:spcPts val="600"/>
              </a:spcAft>
            </a:pPr>
            <a:r>
              <a:rPr lang="en-US" altLang="zh-CN" sz="2000" b="1" dirty="0"/>
              <a:t>How to overcome the above contradictions,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to detect quench of REBCO magnet with Nb3Sn conductor</a:t>
            </a:r>
            <a:r>
              <a:rPr lang="zh-CN" altLang="en-US" sz="2000" b="1" dirty="0"/>
              <a:t>？</a:t>
            </a:r>
            <a:endParaRPr lang="en-US" altLang="zh-CN" sz="2000" b="1" dirty="0"/>
          </a:p>
        </p:txBody>
      </p:sp>
      <p:pic>
        <p:nvPicPr>
          <p:cNvPr id="3" name="Picture 4" descr="PI加熱膜加熱片特價定做電熱片聚酰亞胺加熱膜- BM300 - 佳日豐泰(中國生產商) - 絕緣材料- 電子、電力產品「自助貿易」">
            <a:extLst>
              <a:ext uri="{FF2B5EF4-FFF2-40B4-BE49-F238E27FC236}">
                <a16:creationId xmlns:a16="http://schemas.microsoft.com/office/drawing/2014/main" id="{6FB60643-77C4-8433-BCA2-E081F2C19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8" b="14390"/>
          <a:stretch/>
        </p:blipFill>
        <p:spPr bwMode="auto">
          <a:xfrm>
            <a:off x="149598" y="4062998"/>
            <a:ext cx="3207783" cy="228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C2E0FC1-DC4C-0B3F-9585-58EB5348B0C0}"/>
              </a:ext>
            </a:extLst>
          </p:cNvPr>
          <p:cNvSpPr/>
          <p:nvPr/>
        </p:nvSpPr>
        <p:spPr>
          <a:xfrm>
            <a:off x="4204881" y="3991275"/>
            <a:ext cx="2292150" cy="7172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FD5C237-77F4-AEBE-8111-CFA2F7404BD6}"/>
              </a:ext>
            </a:extLst>
          </p:cNvPr>
          <p:cNvSpPr/>
          <p:nvPr/>
        </p:nvSpPr>
        <p:spPr>
          <a:xfrm>
            <a:off x="4204881" y="4062998"/>
            <a:ext cx="2292150" cy="7380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箭头: 下 5">
            <a:extLst>
              <a:ext uri="{FF2B5EF4-FFF2-40B4-BE49-F238E27FC236}">
                <a16:creationId xmlns:a16="http://schemas.microsoft.com/office/drawing/2014/main" id="{CE40F993-EF09-7616-4420-E64F11FFEEEE}"/>
              </a:ext>
            </a:extLst>
          </p:cNvPr>
          <p:cNvSpPr/>
          <p:nvPr/>
        </p:nvSpPr>
        <p:spPr>
          <a:xfrm>
            <a:off x="4438608" y="4025034"/>
            <a:ext cx="168119" cy="1793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81B23CBC-3932-1FB3-213B-A1CD31D9EDF7}"/>
              </a:ext>
            </a:extLst>
          </p:cNvPr>
          <p:cNvSpPr/>
          <p:nvPr/>
        </p:nvSpPr>
        <p:spPr>
          <a:xfrm>
            <a:off x="4678875" y="4025034"/>
            <a:ext cx="168119" cy="1793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CC53CAEF-00F0-E3D5-6288-CFED3E00165D}"/>
              </a:ext>
            </a:extLst>
          </p:cNvPr>
          <p:cNvSpPr/>
          <p:nvPr/>
        </p:nvSpPr>
        <p:spPr>
          <a:xfrm>
            <a:off x="4919142" y="4025034"/>
            <a:ext cx="168119" cy="1793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D475DB8F-F753-55F2-2555-7EB0AE376A1B}"/>
              </a:ext>
            </a:extLst>
          </p:cNvPr>
          <p:cNvSpPr/>
          <p:nvPr/>
        </p:nvSpPr>
        <p:spPr>
          <a:xfrm>
            <a:off x="5159409" y="4025034"/>
            <a:ext cx="168119" cy="1793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61FB3F60-94AF-6344-ED89-4B351F92507A}"/>
              </a:ext>
            </a:extLst>
          </p:cNvPr>
          <p:cNvSpPr/>
          <p:nvPr/>
        </p:nvSpPr>
        <p:spPr>
          <a:xfrm>
            <a:off x="5399676" y="4025034"/>
            <a:ext cx="168119" cy="1793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1BFB516B-BC05-B2DD-385B-8E8424A51AA4}"/>
              </a:ext>
            </a:extLst>
          </p:cNvPr>
          <p:cNvSpPr/>
          <p:nvPr/>
        </p:nvSpPr>
        <p:spPr>
          <a:xfrm>
            <a:off x="5639943" y="4025034"/>
            <a:ext cx="168119" cy="1793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箭头: 下 14">
            <a:extLst>
              <a:ext uri="{FF2B5EF4-FFF2-40B4-BE49-F238E27FC236}">
                <a16:creationId xmlns:a16="http://schemas.microsoft.com/office/drawing/2014/main" id="{072FC687-908A-7D8D-7C0C-3FDBE4FEDB2A}"/>
              </a:ext>
            </a:extLst>
          </p:cNvPr>
          <p:cNvSpPr/>
          <p:nvPr/>
        </p:nvSpPr>
        <p:spPr>
          <a:xfrm>
            <a:off x="5880210" y="4025034"/>
            <a:ext cx="168119" cy="1793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箭头: 下 15">
            <a:extLst>
              <a:ext uri="{FF2B5EF4-FFF2-40B4-BE49-F238E27FC236}">
                <a16:creationId xmlns:a16="http://schemas.microsoft.com/office/drawing/2014/main" id="{542D2243-5F15-F67A-11DA-97206D90FE99}"/>
              </a:ext>
            </a:extLst>
          </p:cNvPr>
          <p:cNvSpPr/>
          <p:nvPr/>
        </p:nvSpPr>
        <p:spPr>
          <a:xfrm>
            <a:off x="6120475" y="4025034"/>
            <a:ext cx="168119" cy="1793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C48356F-D8E1-CB82-C716-7B8068BD02E2}"/>
              </a:ext>
            </a:extLst>
          </p:cNvPr>
          <p:cNvSpPr/>
          <p:nvPr/>
        </p:nvSpPr>
        <p:spPr>
          <a:xfrm>
            <a:off x="4204881" y="5759251"/>
            <a:ext cx="2292150" cy="7172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6612F20-E92B-A648-42E0-D6AB00B8565A}"/>
              </a:ext>
            </a:extLst>
          </p:cNvPr>
          <p:cNvSpPr/>
          <p:nvPr/>
        </p:nvSpPr>
        <p:spPr>
          <a:xfrm>
            <a:off x="4204881" y="5830974"/>
            <a:ext cx="2292150" cy="7380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B1FCB3D4-F10B-55CF-1897-AD89F9BF3912}"/>
              </a:ext>
            </a:extLst>
          </p:cNvPr>
          <p:cNvSpPr/>
          <p:nvPr/>
        </p:nvSpPr>
        <p:spPr>
          <a:xfrm flipV="1">
            <a:off x="4442708" y="5776610"/>
            <a:ext cx="168119" cy="1793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56E35838-5F82-E4F7-40B7-1D95983CF7D9}"/>
              </a:ext>
            </a:extLst>
          </p:cNvPr>
          <p:cNvSpPr/>
          <p:nvPr/>
        </p:nvSpPr>
        <p:spPr>
          <a:xfrm flipV="1">
            <a:off x="4682975" y="5776610"/>
            <a:ext cx="168119" cy="1793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箭头: 下 20">
            <a:extLst>
              <a:ext uri="{FF2B5EF4-FFF2-40B4-BE49-F238E27FC236}">
                <a16:creationId xmlns:a16="http://schemas.microsoft.com/office/drawing/2014/main" id="{23BA6A06-AE89-F977-5FA4-CA771EBA8A15}"/>
              </a:ext>
            </a:extLst>
          </p:cNvPr>
          <p:cNvSpPr/>
          <p:nvPr/>
        </p:nvSpPr>
        <p:spPr>
          <a:xfrm flipV="1">
            <a:off x="4923242" y="5776610"/>
            <a:ext cx="168119" cy="1793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箭头: 下 21">
            <a:extLst>
              <a:ext uri="{FF2B5EF4-FFF2-40B4-BE49-F238E27FC236}">
                <a16:creationId xmlns:a16="http://schemas.microsoft.com/office/drawing/2014/main" id="{97ECDD0E-6A6B-BC20-5D07-604BB75E0385}"/>
              </a:ext>
            </a:extLst>
          </p:cNvPr>
          <p:cNvSpPr/>
          <p:nvPr/>
        </p:nvSpPr>
        <p:spPr>
          <a:xfrm flipV="1">
            <a:off x="5163509" y="5776610"/>
            <a:ext cx="168119" cy="1793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40330CF3-2632-4A66-20B0-46CE7909DC22}"/>
              </a:ext>
            </a:extLst>
          </p:cNvPr>
          <p:cNvSpPr/>
          <p:nvPr/>
        </p:nvSpPr>
        <p:spPr>
          <a:xfrm flipV="1">
            <a:off x="5403776" y="5776610"/>
            <a:ext cx="168119" cy="1793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箭头: 下 23">
            <a:extLst>
              <a:ext uri="{FF2B5EF4-FFF2-40B4-BE49-F238E27FC236}">
                <a16:creationId xmlns:a16="http://schemas.microsoft.com/office/drawing/2014/main" id="{E6740DCD-7C24-39FC-9FD4-ABDDA8A4AC1F}"/>
              </a:ext>
            </a:extLst>
          </p:cNvPr>
          <p:cNvSpPr/>
          <p:nvPr/>
        </p:nvSpPr>
        <p:spPr>
          <a:xfrm flipV="1">
            <a:off x="5644043" y="5776610"/>
            <a:ext cx="168119" cy="1793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906552DF-96BE-42B3-4502-19C5B9F168C5}"/>
              </a:ext>
            </a:extLst>
          </p:cNvPr>
          <p:cNvSpPr/>
          <p:nvPr/>
        </p:nvSpPr>
        <p:spPr>
          <a:xfrm flipV="1">
            <a:off x="5884310" y="5776610"/>
            <a:ext cx="168119" cy="1793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箭头: 下 25">
            <a:extLst>
              <a:ext uri="{FF2B5EF4-FFF2-40B4-BE49-F238E27FC236}">
                <a16:creationId xmlns:a16="http://schemas.microsoft.com/office/drawing/2014/main" id="{90D9E5C0-88F4-8596-A83A-50B337093B75}"/>
              </a:ext>
            </a:extLst>
          </p:cNvPr>
          <p:cNvSpPr/>
          <p:nvPr/>
        </p:nvSpPr>
        <p:spPr>
          <a:xfrm flipV="1">
            <a:off x="6124575" y="5776610"/>
            <a:ext cx="168119" cy="1793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箭头: 右弧形 26">
            <a:extLst>
              <a:ext uri="{FF2B5EF4-FFF2-40B4-BE49-F238E27FC236}">
                <a16:creationId xmlns:a16="http://schemas.microsoft.com/office/drawing/2014/main" id="{0AE6AF47-BA6C-5318-F9E1-9CDD72348F0F}"/>
              </a:ext>
            </a:extLst>
          </p:cNvPr>
          <p:cNvSpPr/>
          <p:nvPr/>
        </p:nvSpPr>
        <p:spPr>
          <a:xfrm>
            <a:off x="5369408" y="4911809"/>
            <a:ext cx="438654" cy="738099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文本框 33">
            <a:extLst>
              <a:ext uri="{FF2B5EF4-FFF2-40B4-BE49-F238E27FC236}">
                <a16:creationId xmlns:a16="http://schemas.microsoft.com/office/drawing/2014/main" id="{337914E9-35B9-8AAD-E6AA-323C0AACDAF5}"/>
              </a:ext>
            </a:extLst>
          </p:cNvPr>
          <p:cNvSpPr txBox="1"/>
          <p:nvPr/>
        </p:nvSpPr>
        <p:spPr>
          <a:xfrm>
            <a:off x="3454906" y="3785999"/>
            <a:ext cx="615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/>
              <a:t>Heater</a:t>
            </a:r>
            <a:endParaRPr lang="en-US" sz="1200" b="1" dirty="0"/>
          </a:p>
        </p:txBody>
      </p:sp>
      <p:sp>
        <p:nvSpPr>
          <p:cNvPr id="29" name="文本框 34">
            <a:extLst>
              <a:ext uri="{FF2B5EF4-FFF2-40B4-BE49-F238E27FC236}">
                <a16:creationId xmlns:a16="http://schemas.microsoft.com/office/drawing/2014/main" id="{F77A51FF-332F-23C7-6939-063F8B065A34}"/>
              </a:ext>
            </a:extLst>
          </p:cNvPr>
          <p:cNvSpPr txBox="1"/>
          <p:nvPr/>
        </p:nvSpPr>
        <p:spPr>
          <a:xfrm>
            <a:off x="3454906" y="4077447"/>
            <a:ext cx="59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/>
              <a:t>SC coil</a:t>
            </a:r>
            <a:endParaRPr lang="en-US" sz="1200" b="1" dirty="0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3BD27718-50DD-A6F0-73D8-8B0CD7D4AA35}"/>
              </a:ext>
            </a:extLst>
          </p:cNvPr>
          <p:cNvCxnSpPr>
            <a:stCxn id="4" idx="1"/>
          </p:cNvCxnSpPr>
          <p:nvPr/>
        </p:nvCxnSpPr>
        <p:spPr>
          <a:xfrm flipH="1" flipV="1">
            <a:off x="3987558" y="3924498"/>
            <a:ext cx="217323" cy="1026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4893B714-BDD8-FF25-4A92-0AE87CE20D40}"/>
              </a:ext>
            </a:extLst>
          </p:cNvPr>
          <p:cNvCxnSpPr/>
          <p:nvPr/>
        </p:nvCxnSpPr>
        <p:spPr>
          <a:xfrm flipH="1" flipV="1">
            <a:off x="3998694" y="4311728"/>
            <a:ext cx="217323" cy="1026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8">
            <a:extLst>
              <a:ext uri="{FF2B5EF4-FFF2-40B4-BE49-F238E27FC236}">
                <a16:creationId xmlns:a16="http://schemas.microsoft.com/office/drawing/2014/main" id="{40C251CD-B530-8133-4BC6-354BB0A8DEC0}"/>
              </a:ext>
            </a:extLst>
          </p:cNvPr>
          <p:cNvSpPr txBox="1"/>
          <p:nvPr/>
        </p:nvSpPr>
        <p:spPr>
          <a:xfrm>
            <a:off x="3517120" y="5360858"/>
            <a:ext cx="687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/>
              <a:t>Quench heater</a:t>
            </a:r>
            <a:endParaRPr lang="en-US" sz="1200" b="1" dirty="0"/>
          </a:p>
        </p:txBody>
      </p:sp>
      <p:sp>
        <p:nvSpPr>
          <p:cNvPr id="33" name="文本框 39">
            <a:extLst>
              <a:ext uri="{FF2B5EF4-FFF2-40B4-BE49-F238E27FC236}">
                <a16:creationId xmlns:a16="http://schemas.microsoft.com/office/drawing/2014/main" id="{9DDADE28-AFA0-F7FF-4DAA-5E40BD438BE4}"/>
              </a:ext>
            </a:extLst>
          </p:cNvPr>
          <p:cNvSpPr txBox="1"/>
          <p:nvPr/>
        </p:nvSpPr>
        <p:spPr>
          <a:xfrm>
            <a:off x="3517119" y="5846256"/>
            <a:ext cx="59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/>
              <a:t>SC coil</a:t>
            </a:r>
            <a:endParaRPr lang="en-US" sz="1200" b="1" dirty="0"/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222DCD70-3A85-55B4-38C6-1AFF85B86A14}"/>
              </a:ext>
            </a:extLst>
          </p:cNvPr>
          <p:cNvCxnSpPr/>
          <p:nvPr/>
        </p:nvCxnSpPr>
        <p:spPr>
          <a:xfrm flipH="1" flipV="1">
            <a:off x="4049771" y="5693307"/>
            <a:ext cx="217323" cy="1026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66FE05BA-73FD-5E0F-05E6-5478B913E721}"/>
              </a:ext>
            </a:extLst>
          </p:cNvPr>
          <p:cNvCxnSpPr/>
          <p:nvPr/>
        </p:nvCxnSpPr>
        <p:spPr>
          <a:xfrm flipH="1" flipV="1">
            <a:off x="4060907" y="6080537"/>
            <a:ext cx="217323" cy="1026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4">
            <a:extLst>
              <a:ext uri="{FF2B5EF4-FFF2-40B4-BE49-F238E27FC236}">
                <a16:creationId xmlns:a16="http://schemas.microsoft.com/office/drawing/2014/main" id="{82D3C1B3-D2A4-FD14-40AA-86FE89C00B48}"/>
              </a:ext>
            </a:extLst>
          </p:cNvPr>
          <p:cNvSpPr txBox="1"/>
          <p:nvPr/>
        </p:nvSpPr>
        <p:spPr>
          <a:xfrm>
            <a:off x="6622854" y="4215946"/>
            <a:ext cx="55001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zh-CN" b="1" dirty="0"/>
              <a:t>Is it possible to reverse the process of the quench heater, to make quench detectors?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FF5252"/>
                </a:solidFill>
              </a:rPr>
              <a:t>Quench heater could heat up SC coils to quench in 10 ms, the reverse process is expected to be more efficient.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FF5252"/>
                </a:solidFill>
              </a:rPr>
              <a:t>Quench detector could be manufactured and reacted alone, and then impregnated with REBCO coil together. </a:t>
            </a:r>
          </a:p>
        </p:txBody>
      </p:sp>
      <p:sp>
        <p:nvSpPr>
          <p:cNvPr id="39" name="内容占位符 2">
            <a:extLst>
              <a:ext uri="{FF2B5EF4-FFF2-40B4-BE49-F238E27FC236}">
                <a16:creationId xmlns:a16="http://schemas.microsoft.com/office/drawing/2014/main" id="{109C49AB-2B0E-56C5-8A53-E4BA6DFB012F}"/>
              </a:ext>
            </a:extLst>
          </p:cNvPr>
          <p:cNvSpPr txBox="1">
            <a:spLocks/>
          </p:cNvSpPr>
          <p:nvPr/>
        </p:nvSpPr>
        <p:spPr>
          <a:xfrm>
            <a:off x="431697" y="1093217"/>
            <a:ext cx="10961481" cy="12347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Development of a LTS quench detector for REBCO magnet.</a:t>
            </a:r>
          </a:p>
        </p:txBody>
      </p:sp>
    </p:spTree>
    <p:extLst>
      <p:ext uri="{BB962C8B-B14F-4D97-AF65-F5344CB8AC3E}">
        <p14:creationId xmlns:p14="http://schemas.microsoft.com/office/powerpoint/2010/main" val="7421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99690-BC47-7CE5-4991-069A1B0CC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1EFFEC75-1ADC-E121-517B-DCACB6B8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B61F021-64DC-52B4-2BFD-B9C0D903A09B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What HTS promises to accelerator magnets?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B5B9EC61-FE14-060E-6E5C-904C371B9E12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73989D18-E5B1-5093-F5F5-8EDC4093F3C5}"/>
              </a:ext>
            </a:extLst>
          </p:cNvPr>
          <p:cNvSpPr txBox="1">
            <a:spLocks/>
          </p:cNvSpPr>
          <p:nvPr/>
        </p:nvSpPr>
        <p:spPr>
          <a:xfrm>
            <a:off x="653790" y="1103787"/>
            <a:ext cx="10662084" cy="5145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200" b="1" dirty="0">
                <a:latin typeface="+mn-ea"/>
              </a:rPr>
              <a:t>We already have NbTi that worked perfectly and Nb3Sn on its way, why HTS?</a:t>
            </a:r>
          </a:p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en-US" altLang="zh-CN" sz="2200" b="1" dirty="0">
              <a:latin typeface="+mn-ea"/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6822DADB-0B37-132B-C7E0-9E12AB0586BF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BF71E4B3-DF8F-E06C-05F4-C488E556568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99906506-E7E6-304A-44B9-E3F35025B683}"/>
              </a:ext>
            </a:extLst>
          </p:cNvPr>
          <p:cNvSpPr txBox="1"/>
          <p:nvPr/>
        </p:nvSpPr>
        <p:spPr>
          <a:xfrm>
            <a:off x="2810435" y="6450568"/>
            <a:ext cx="91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Jc V.S. B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422EE2C-7AFA-D0BD-33D4-74A88B45177F}"/>
              </a:ext>
            </a:extLst>
          </p:cNvPr>
          <p:cNvSpPr txBox="1"/>
          <p:nvPr/>
        </p:nvSpPr>
        <p:spPr>
          <a:xfrm>
            <a:off x="9283594" y="6450568"/>
            <a:ext cx="90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Jc V.S. T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0E98DD62-AAB5-89E6-20BD-AE0054470B77}"/>
              </a:ext>
            </a:extLst>
          </p:cNvPr>
          <p:cNvSpPr txBox="1">
            <a:spLocks/>
          </p:cNvSpPr>
          <p:nvPr/>
        </p:nvSpPr>
        <p:spPr>
          <a:xfrm>
            <a:off x="653790" y="1618343"/>
            <a:ext cx="10662084" cy="10232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80"/>
              </a:lnSpc>
              <a:spcBef>
                <a:spcPts val="500"/>
              </a:spcBef>
            </a:pPr>
            <a:r>
              <a:rPr lang="en-US" altLang="zh-CN" sz="2000" b="1" dirty="0">
                <a:latin typeface="+mn-ea"/>
              </a:rPr>
              <a:t>Higher dipole magnetic field: &gt;15 T</a:t>
            </a:r>
          </a:p>
          <a:p>
            <a:pPr>
              <a:lnSpc>
                <a:spcPts val="2280"/>
              </a:lnSpc>
              <a:spcBef>
                <a:spcPts val="500"/>
              </a:spcBef>
            </a:pPr>
            <a:r>
              <a:rPr lang="en-US" altLang="zh-CN" sz="2000" b="1" dirty="0">
                <a:latin typeface="+mn-ea"/>
              </a:rPr>
              <a:t>Higher operating temperature: more stable operation, less load on cryogenic system</a:t>
            </a:r>
            <a:endParaRPr lang="zh-CN" altLang="en-US" sz="2000" b="1" dirty="0">
              <a:latin typeface="+mn-ea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98A1C97-6ACB-4B21-735B-40193A1C4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009" y="2413681"/>
            <a:ext cx="5158654" cy="4003468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8DEC126F-52FC-9A19-46C7-F578AF401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13681"/>
            <a:ext cx="5508171" cy="39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F28A2FC-28C8-7C0F-4DF5-3DA98512C939}"/>
              </a:ext>
            </a:extLst>
          </p:cNvPr>
          <p:cNvCxnSpPr/>
          <p:nvPr/>
        </p:nvCxnSpPr>
        <p:spPr>
          <a:xfrm>
            <a:off x="826104" y="4021667"/>
            <a:ext cx="5350933" cy="0"/>
          </a:xfrm>
          <a:prstGeom prst="line">
            <a:avLst/>
          </a:prstGeom>
          <a:ln w="19050">
            <a:solidFill>
              <a:srgbClr val="EE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55F92BD6-CE7D-C64E-8F88-8CA236BFC1A8}"/>
              </a:ext>
            </a:extLst>
          </p:cNvPr>
          <p:cNvCxnSpPr/>
          <p:nvPr/>
        </p:nvCxnSpPr>
        <p:spPr>
          <a:xfrm flipH="1">
            <a:off x="5727700" y="3547533"/>
            <a:ext cx="368300" cy="436034"/>
          </a:xfrm>
          <a:prstGeom prst="straightConnector1">
            <a:avLst/>
          </a:prstGeom>
          <a:ln w="19050">
            <a:solidFill>
              <a:srgbClr val="EE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02C95B16-E8A3-0E78-F8AB-8C8597AEE17B}"/>
              </a:ext>
            </a:extLst>
          </p:cNvPr>
          <p:cNvSpPr txBox="1"/>
          <p:nvPr/>
        </p:nvSpPr>
        <p:spPr>
          <a:xfrm>
            <a:off x="5313436" y="3070000"/>
            <a:ext cx="17272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5252"/>
                </a:solidFill>
              </a:rPr>
              <a:t>Reasonable for an accelerator magnet</a:t>
            </a:r>
          </a:p>
        </p:txBody>
      </p:sp>
    </p:spTree>
    <p:extLst>
      <p:ext uri="{BB962C8B-B14F-4D97-AF65-F5344CB8AC3E}">
        <p14:creationId xmlns:p14="http://schemas.microsoft.com/office/powerpoint/2010/main" val="77441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B7F42-47B1-E15D-69B1-A984C9B10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AB35A308-BC2C-B758-D62D-5F2D39B1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40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4B96A2-861A-D888-3224-9F6FFEF4FD0B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DF938299-7C1B-A3B8-DC18-1983E1842596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40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337A7B54-E87F-21AF-E4A4-E4B6E51269F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AE2EE46F-CADA-F9A2-9050-D0E46310A88B}"/>
              </a:ext>
            </a:extLst>
          </p:cNvPr>
          <p:cNvGrpSpPr/>
          <p:nvPr/>
        </p:nvGrpSpPr>
        <p:grpSpPr>
          <a:xfrm>
            <a:off x="7797739" y="1996013"/>
            <a:ext cx="3508889" cy="2394558"/>
            <a:chOff x="8949267" y="2433631"/>
            <a:chExt cx="2194432" cy="1702336"/>
          </a:xfrm>
        </p:grpSpPr>
        <p:pic>
          <p:nvPicPr>
            <p:cNvPr id="3" name="图片 2" descr="图表, 折线图&#10;&#10;描述已自动生成">
              <a:extLst>
                <a:ext uri="{FF2B5EF4-FFF2-40B4-BE49-F238E27FC236}">
                  <a16:creationId xmlns:a16="http://schemas.microsoft.com/office/drawing/2014/main" id="{007B2FAB-DE79-C184-D37A-75DDC2348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61966" y="2433631"/>
              <a:ext cx="2181733" cy="1685937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C2C2AD3-4C17-2CC7-F584-AF2F46528215}"/>
                </a:ext>
              </a:extLst>
            </p:cNvPr>
            <p:cNvSpPr/>
            <p:nvPr/>
          </p:nvSpPr>
          <p:spPr>
            <a:xfrm>
              <a:off x="8949267" y="4000500"/>
              <a:ext cx="461433" cy="1354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图片 4" descr="图表&#10;&#10;描述已自动生成">
            <a:extLst>
              <a:ext uri="{FF2B5EF4-FFF2-40B4-BE49-F238E27FC236}">
                <a16:creationId xmlns:a16="http://schemas.microsoft.com/office/drawing/2014/main" id="{464B1234-2AE6-5C7F-8DD2-F7B5DC731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044" y="4460845"/>
            <a:ext cx="3873213" cy="243296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44D687D-433F-A9F3-BB28-38D003ED9748}"/>
              </a:ext>
            </a:extLst>
          </p:cNvPr>
          <p:cNvSpPr txBox="1"/>
          <p:nvPr/>
        </p:nvSpPr>
        <p:spPr>
          <a:xfrm>
            <a:off x="431697" y="1547993"/>
            <a:ext cx="7152856" cy="400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/>
              <a:t>NbTi and Nb3Sn quench detectors have been made and tested.</a:t>
            </a:r>
          </a:p>
        </p:txBody>
      </p:sp>
      <p:pic>
        <p:nvPicPr>
          <p:cNvPr id="7" name="图片 6" descr="图片包含 室内, 烤箱, 食物, 桌子&#10;&#10;描述已自动生成">
            <a:extLst>
              <a:ext uri="{FF2B5EF4-FFF2-40B4-BE49-F238E27FC236}">
                <a16:creationId xmlns:a16="http://schemas.microsoft.com/office/drawing/2014/main" id="{A73BE033-E4AE-3CB2-FDE6-181FD1A059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12274" y="3003046"/>
            <a:ext cx="4189920" cy="238503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EB80778-94F5-E95E-A55C-C051828B563E}"/>
              </a:ext>
            </a:extLst>
          </p:cNvPr>
          <p:cNvSpPr txBox="1"/>
          <p:nvPr/>
        </p:nvSpPr>
        <p:spPr>
          <a:xfrm>
            <a:off x="9074420" y="2881564"/>
            <a:ext cx="213369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V-T</a:t>
            </a:r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curves of cooling down and warming up</a:t>
            </a:r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NbTi quench detector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E63D53-90B2-6DF3-6AB5-1B28DC3CF9A5}"/>
              </a:ext>
            </a:extLst>
          </p:cNvPr>
          <p:cNvSpPr txBox="1"/>
          <p:nvPr/>
        </p:nvSpPr>
        <p:spPr>
          <a:xfrm>
            <a:off x="9303323" y="5630491"/>
            <a:ext cx="190478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 of NbTi quench detector to a heat pulse 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DD98FF8-0C02-FA43-017F-A488A5FC0165}"/>
              </a:ext>
            </a:extLst>
          </p:cNvPr>
          <p:cNvSpPr txBox="1"/>
          <p:nvPr/>
        </p:nvSpPr>
        <p:spPr>
          <a:xfrm>
            <a:off x="1051982" y="3293074"/>
            <a:ext cx="149802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NbTi quench detector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 descr="图片包含 室内, 金属, 游戏机&#10;&#10;描述已自动生成">
            <a:extLst>
              <a:ext uri="{FF2B5EF4-FFF2-40B4-BE49-F238E27FC236}">
                <a16:creationId xmlns:a16="http://schemas.microsoft.com/office/drawing/2014/main" id="{61235093-D1B1-3231-BFCB-BC93E271D1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99087" y="2624341"/>
            <a:ext cx="4189921" cy="314244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258C0BA-E21F-BA3D-1874-69AE7566D745}"/>
              </a:ext>
            </a:extLst>
          </p:cNvPr>
          <p:cNvSpPr txBox="1"/>
          <p:nvPr/>
        </p:nvSpPr>
        <p:spPr>
          <a:xfrm>
            <a:off x="4245036" y="3293074"/>
            <a:ext cx="149802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Nb3Sn quench detector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6A9F417B-6D89-727E-6A07-4978143CADDC}"/>
              </a:ext>
            </a:extLst>
          </p:cNvPr>
          <p:cNvSpPr txBox="1">
            <a:spLocks/>
          </p:cNvSpPr>
          <p:nvPr/>
        </p:nvSpPr>
        <p:spPr>
          <a:xfrm>
            <a:off x="431697" y="1093217"/>
            <a:ext cx="10961481" cy="12347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Development of a LTS quench detector for REBCO magnet.</a:t>
            </a:r>
          </a:p>
        </p:txBody>
      </p:sp>
    </p:spTree>
    <p:extLst>
      <p:ext uri="{BB962C8B-B14F-4D97-AF65-F5344CB8AC3E}">
        <p14:creationId xmlns:p14="http://schemas.microsoft.com/office/powerpoint/2010/main" val="47176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8010B-A0BF-78A1-89EE-AACCFFA96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5F129020-A832-A69B-B987-39138541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41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26D1BD-2B84-CCA2-8A61-C07EC19BA52B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D2191020-0D99-CC97-6F03-879EA6A14BDF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41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231619F4-E145-1140-820E-51C6DDBBE64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D12FA025-2A38-67C4-5401-FEAC7529AB96}"/>
              </a:ext>
            </a:extLst>
          </p:cNvPr>
          <p:cNvSpPr txBox="1"/>
          <p:nvPr/>
        </p:nvSpPr>
        <p:spPr>
          <a:xfrm>
            <a:off x="484438" y="1609934"/>
            <a:ext cx="6361611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600"/>
              </a:spcAft>
            </a:pPr>
            <a:r>
              <a:rPr lang="zh-CN" altLang="en-US" sz="1600" b="1" dirty="0">
                <a:latin typeface="+mn-ea"/>
              </a:rPr>
              <a:t>“</a:t>
            </a:r>
            <a:r>
              <a:rPr lang="en-US" altLang="zh-CN" sz="1600" b="1" dirty="0">
                <a:latin typeface="+mn-ea"/>
              </a:rPr>
              <a:t>Tilted solenoid</a:t>
            </a:r>
            <a:r>
              <a:rPr lang="zh-CN" altLang="en-US" sz="1600" b="1" dirty="0">
                <a:latin typeface="+mn-ea"/>
              </a:rPr>
              <a:t>” </a:t>
            </a:r>
            <a:r>
              <a:rPr lang="en-US" altLang="zh-CN" sz="1600" b="1" dirty="0">
                <a:latin typeface="+mn-ea"/>
              </a:rPr>
              <a:t>wound by non-twisted stacked tapes: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FF5252"/>
                </a:solidFill>
                <a:latin typeface="+mn-ea"/>
              </a:rPr>
              <a:t>Free of in-plane-bending.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FF5252"/>
                </a:solidFill>
                <a:latin typeface="+mn-ea"/>
              </a:rPr>
              <a:t>High current density.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FF5252"/>
                </a:solidFill>
                <a:latin typeface="+mn-ea"/>
              </a:rPr>
              <a:t>No need for cabling or co-winding.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FF5252"/>
                </a:solidFill>
                <a:latin typeface="+mn-ea"/>
              </a:rPr>
              <a:t>Can be wound automatically with constant tension.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FF5252"/>
                </a:solidFill>
                <a:latin typeface="+mn-ea"/>
              </a:rPr>
              <a:t>Higher critical current due to field angle.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983CC01-D790-F0E1-C511-FBF652514A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22" b="3964"/>
          <a:stretch/>
        </p:blipFill>
        <p:spPr>
          <a:xfrm>
            <a:off x="7200558" y="1544018"/>
            <a:ext cx="2956063" cy="160043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7AEB47D-DF0E-1D91-5D83-6A80CA98932C}"/>
              </a:ext>
            </a:extLst>
          </p:cNvPr>
          <p:cNvSpPr txBox="1"/>
          <p:nvPr/>
        </p:nvSpPr>
        <p:spPr>
          <a:xfrm>
            <a:off x="7172384" y="2797245"/>
            <a:ext cx="375687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“Tilted solenoid” type CCT @ IHEP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E880125E-31EB-7896-F9BB-EF068DC29146}"/>
              </a:ext>
            </a:extLst>
          </p:cNvPr>
          <p:cNvCxnSpPr>
            <a:cxnSpLocks/>
          </p:cNvCxnSpPr>
          <p:nvPr/>
        </p:nvCxnSpPr>
        <p:spPr>
          <a:xfrm>
            <a:off x="112436" y="3295460"/>
            <a:ext cx="12029868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131367C5-0F23-9491-49AD-E1C0BBAE47D0}"/>
              </a:ext>
            </a:extLst>
          </p:cNvPr>
          <p:cNvSpPr txBox="1"/>
          <p:nvPr/>
        </p:nvSpPr>
        <p:spPr>
          <a:xfrm>
            <a:off x="5314531" y="3625100"/>
            <a:ext cx="6626515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>
              <a:spcBef>
                <a:spcPts val="0"/>
              </a:spcBef>
              <a:spcAft>
                <a:spcPts val="600"/>
              </a:spcAft>
            </a:pPr>
            <a:r>
              <a:rPr lang="en-US" altLang="zh-CN" sz="1600" b="1" dirty="0">
                <a:latin typeface="+mn-ea"/>
              </a:rPr>
              <a:t>Typical CCT</a:t>
            </a:r>
            <a:r>
              <a:rPr lang="zh-CN" altLang="en-US" sz="1600" b="1" dirty="0">
                <a:latin typeface="+mn-ea"/>
              </a:rPr>
              <a:t>：</a:t>
            </a:r>
            <a:endParaRPr lang="en-US" altLang="zh-CN" sz="1600" b="1" dirty="0">
              <a:latin typeface="+mn-ea"/>
            </a:endParaRP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effectLst/>
                <a:latin typeface="+mn-ea"/>
              </a:rPr>
              <a:t>Easy to manufacture the coil former</a:t>
            </a:r>
            <a:r>
              <a:rPr lang="en-US" altLang="zh-CN" sz="1600" b="1" dirty="0">
                <a:latin typeface="+mn-ea"/>
              </a:rPr>
              <a:t>.</a:t>
            </a:r>
            <a:endParaRPr lang="en-US" altLang="zh-CN" sz="1600" b="1" dirty="0">
              <a:effectLst/>
              <a:latin typeface="+mn-ea"/>
            </a:endParaRP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effectLst/>
                <a:latin typeface="+mn-ea"/>
              </a:rPr>
              <a:t>Un-avoidable in-plane-bending at small radius.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+mn-ea"/>
              </a:rPr>
              <a:t>Winding with hand with unstable winding tension.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9D726C3-C19A-4188-57D3-8ABF8FE83398}"/>
              </a:ext>
            </a:extLst>
          </p:cNvPr>
          <p:cNvSpPr txBox="1"/>
          <p:nvPr/>
        </p:nvSpPr>
        <p:spPr>
          <a:xfrm>
            <a:off x="1481901" y="5482624"/>
            <a:ext cx="6407882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600" b="1" dirty="0">
                <a:latin typeface="+mn-ea"/>
              </a:rPr>
              <a:t>CCT with CORC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+mn-ea"/>
              </a:rPr>
              <a:t>Low current density</a:t>
            </a:r>
            <a:r>
              <a:rPr lang="zh-CN" altLang="en-US" sz="1600" b="1" dirty="0">
                <a:latin typeface="+mn-ea"/>
              </a:rPr>
              <a:t>；</a:t>
            </a:r>
            <a:endParaRPr lang="en-US" altLang="zh-CN" sz="1600" b="1" dirty="0">
              <a:latin typeface="+mn-ea"/>
            </a:endParaRP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+mn-ea"/>
              </a:rPr>
              <a:t>Higher critical bending radius</a:t>
            </a:r>
            <a:r>
              <a:rPr lang="zh-CN" altLang="en-US" sz="1600" dirty="0">
                <a:latin typeface="+mn-ea"/>
              </a:rPr>
              <a:t>；</a:t>
            </a:r>
            <a:endParaRPr lang="en-US" altLang="zh-CN" sz="1600" dirty="0">
              <a:latin typeface="+mn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08A2263-3979-9BB7-E147-15768A214C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044" y="3388717"/>
            <a:ext cx="2979040" cy="153251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34F394D-5794-8875-401A-3B4AD161AD83}"/>
              </a:ext>
            </a:extLst>
          </p:cNvPr>
          <p:cNvSpPr txBox="1"/>
          <p:nvPr/>
        </p:nvSpPr>
        <p:spPr>
          <a:xfrm>
            <a:off x="1378882" y="4582678"/>
            <a:ext cx="234647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CCT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6056227-4859-5867-7BD9-E4DACCC5A0BA}"/>
              </a:ext>
            </a:extLst>
          </p:cNvPr>
          <p:cNvGrpSpPr/>
          <p:nvPr/>
        </p:nvGrpSpPr>
        <p:grpSpPr>
          <a:xfrm>
            <a:off x="8200626" y="5013828"/>
            <a:ext cx="3392397" cy="1782232"/>
            <a:chOff x="613310" y="4890521"/>
            <a:chExt cx="3392397" cy="1908341"/>
          </a:xfrm>
        </p:grpSpPr>
        <p:pic>
          <p:nvPicPr>
            <p:cNvPr id="15" name="Picture 2" descr="CORC® Cables &amp; Wires – Advanced Conductor Technologies LLC">
              <a:extLst>
                <a:ext uri="{FF2B5EF4-FFF2-40B4-BE49-F238E27FC236}">
                  <a16:creationId xmlns:a16="http://schemas.microsoft.com/office/drawing/2014/main" id="{13975BB8-96C4-8E72-4D3F-F25099563E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56"/>
            <a:stretch/>
          </p:blipFill>
          <p:spPr bwMode="auto">
            <a:xfrm>
              <a:off x="613310" y="4890521"/>
              <a:ext cx="2282684" cy="107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DE3A151E-7B15-202B-A401-06C57AA821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2904" y="6056597"/>
              <a:ext cx="3372803" cy="74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Figure 1 from Performance Test of an 8 kA @ 10-T 4.2-K ReBCO-CORC Cable |  Semantic Scholar">
              <a:extLst>
                <a:ext uri="{FF2B5EF4-FFF2-40B4-BE49-F238E27FC236}">
                  <a16:creationId xmlns:a16="http://schemas.microsoft.com/office/drawing/2014/main" id="{7F856E20-4DEF-6951-15DD-8C31EEFB60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95994" y="4890521"/>
              <a:ext cx="1109713" cy="107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C8A0318C-7C18-93F5-987E-97094F85673A}"/>
              </a:ext>
            </a:extLst>
          </p:cNvPr>
          <p:cNvSpPr txBox="1"/>
          <p:nvPr/>
        </p:nvSpPr>
        <p:spPr>
          <a:xfrm>
            <a:off x="49695" y="4442630"/>
            <a:ext cx="1329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solidFill>
                  <a:srgbClr val="FF5252"/>
                </a:solidFill>
              </a:rPr>
              <a:t>Othe HTS CCT coil</a:t>
            </a:r>
            <a:endParaRPr lang="en-US" sz="2200" b="1" dirty="0">
              <a:solidFill>
                <a:srgbClr val="FF5252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DE39722-A14F-AF90-2586-AFE25130BBE3}"/>
              </a:ext>
            </a:extLst>
          </p:cNvPr>
          <p:cNvSpPr txBox="1"/>
          <p:nvPr/>
        </p:nvSpPr>
        <p:spPr>
          <a:xfrm>
            <a:off x="8304045" y="5904945"/>
            <a:ext cx="307452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CCT with CORC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5AC205F-F227-89C4-B854-5293F9F6D789}"/>
              </a:ext>
            </a:extLst>
          </p:cNvPr>
          <p:cNvCxnSpPr>
            <a:cxnSpLocks/>
          </p:cNvCxnSpPr>
          <p:nvPr/>
        </p:nvCxnSpPr>
        <p:spPr>
          <a:xfrm flipV="1">
            <a:off x="1302044" y="4969188"/>
            <a:ext cx="10777519" cy="2565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03D4168F-28DC-BCF3-BFA2-1C94828C4F45}"/>
              </a:ext>
            </a:extLst>
          </p:cNvPr>
          <p:cNvSpPr txBox="1">
            <a:spLocks/>
          </p:cNvSpPr>
          <p:nvPr/>
        </p:nvSpPr>
        <p:spPr>
          <a:xfrm>
            <a:off x="431697" y="1093217"/>
            <a:ext cx="10961481" cy="12347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Development of a CCT REBCO dipole prototype.</a:t>
            </a:r>
          </a:p>
        </p:txBody>
      </p:sp>
    </p:spTree>
    <p:extLst>
      <p:ext uri="{BB962C8B-B14F-4D97-AF65-F5344CB8AC3E}">
        <p14:creationId xmlns:p14="http://schemas.microsoft.com/office/powerpoint/2010/main" val="41595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0CD7D-9954-DBC7-BFD8-3C011A3AD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52A7C544-C93C-A767-60DE-4834A946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42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8EEF06-0A53-92CD-EF02-1D904A0B80B4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683F143F-EC95-6A55-D896-9D371B53A9A7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42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6464A4F3-2B07-9459-4D2B-2677EBF91FA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 descr="图表&#10;&#10;AI 生成的内容可能不正确。">
            <a:extLst>
              <a:ext uri="{FF2B5EF4-FFF2-40B4-BE49-F238E27FC236}">
                <a16:creationId xmlns:a16="http://schemas.microsoft.com/office/drawing/2014/main" id="{9390E646-E40B-5C66-5D13-D7A442AA8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536" y="1120192"/>
            <a:ext cx="10938520" cy="4895980"/>
          </a:xfrm>
          <a:prstGeom prst="rect">
            <a:avLst/>
          </a:prstGeom>
          <a:noFill/>
        </p:spPr>
      </p:pic>
      <p:sp>
        <p:nvSpPr>
          <p:cNvPr id="21" name="文本框 44">
            <a:extLst>
              <a:ext uri="{FF2B5EF4-FFF2-40B4-BE49-F238E27FC236}">
                <a16:creationId xmlns:a16="http://schemas.microsoft.com/office/drawing/2014/main" id="{4267CF84-B50B-EFA1-7B86-2458107DEFCF}"/>
              </a:ext>
            </a:extLst>
          </p:cNvPr>
          <p:cNvSpPr>
            <a:spLocks/>
          </p:cNvSpPr>
          <p:nvPr/>
        </p:nvSpPr>
        <p:spPr bwMode="auto">
          <a:xfrm>
            <a:off x="817317" y="6102099"/>
            <a:ext cx="1012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000" b="1" dirty="0"/>
              <a:t>Bending strain of one REBCO tape for different CCT coil geometry</a:t>
            </a:r>
            <a:endParaRPr sz="2000" b="1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8721C1F-014B-675B-8AFD-286D318C4095}"/>
              </a:ext>
            </a:extLst>
          </p:cNvPr>
          <p:cNvSpPr txBox="1"/>
          <p:nvPr/>
        </p:nvSpPr>
        <p:spPr>
          <a:xfrm>
            <a:off x="7230442" y="2376332"/>
            <a:ext cx="214578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“Tilted solenoid” type CCT @ IHEP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AB35DB9-22AC-2BB1-C4EC-C3ED3AB734B4}"/>
              </a:ext>
            </a:extLst>
          </p:cNvPr>
          <p:cNvSpPr txBox="1"/>
          <p:nvPr/>
        </p:nvSpPr>
        <p:spPr>
          <a:xfrm>
            <a:off x="7390099" y="4691535"/>
            <a:ext cx="225464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CCT</a:t>
            </a:r>
          </a:p>
          <a:p>
            <a:pPr algn="ctr"/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92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FCF37-9B67-6754-EC9C-6DDDAA0ED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AA060B90-19B9-580C-5B22-DDAA531EA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43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33CAA5D-9018-FC7C-7621-57F8CE2C53DF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F9A44D77-F299-20EF-AEB5-900AEB5E0102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43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337700E0-02AC-9394-3515-93B47C7615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表格 3">
            <a:extLst>
              <a:ext uri="{FF2B5EF4-FFF2-40B4-BE49-F238E27FC236}">
                <a16:creationId xmlns:a16="http://schemas.microsoft.com/office/drawing/2014/main" id="{342F9E75-0567-EF67-25F4-CA2025D21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897407"/>
              </p:ext>
            </p:extLst>
          </p:nvPr>
        </p:nvGraphicFramePr>
        <p:xfrm>
          <a:off x="101616" y="2255863"/>
          <a:ext cx="7250974" cy="24384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491674">
                  <a:extLst>
                    <a:ext uri="{9D8B030D-6E8A-4147-A177-3AD203B41FA5}">
                      <a16:colId xmlns:a16="http://schemas.microsoft.com/office/drawing/2014/main" val="3160429027"/>
                    </a:ext>
                  </a:extLst>
                </a:gridCol>
                <a:gridCol w="799260">
                  <a:extLst>
                    <a:ext uri="{9D8B030D-6E8A-4147-A177-3AD203B41FA5}">
                      <a16:colId xmlns:a16="http://schemas.microsoft.com/office/drawing/2014/main" val="3264786154"/>
                    </a:ext>
                  </a:extLst>
                </a:gridCol>
                <a:gridCol w="2262583">
                  <a:extLst>
                    <a:ext uri="{9D8B030D-6E8A-4147-A177-3AD203B41FA5}">
                      <a16:colId xmlns:a16="http://schemas.microsoft.com/office/drawing/2014/main" val="36950457"/>
                    </a:ext>
                  </a:extLst>
                </a:gridCol>
                <a:gridCol w="1697457">
                  <a:extLst>
                    <a:ext uri="{9D8B030D-6E8A-4147-A177-3AD203B41FA5}">
                      <a16:colId xmlns:a16="http://schemas.microsoft.com/office/drawing/2014/main" val="656245524"/>
                    </a:ext>
                  </a:extLst>
                </a:gridCol>
              </a:tblGrid>
              <a:tr h="267778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Tilted</a:t>
                      </a:r>
                      <a:r>
                        <a:rPr lang="zh-CN" altLang="en-US" sz="1400" b="0" dirty="0">
                          <a:latin typeface="+mn-lt"/>
                        </a:rPr>
                        <a:t> </a:t>
                      </a:r>
                      <a:r>
                        <a:rPr lang="en-US" altLang="zh-CN" sz="1400" b="0" dirty="0">
                          <a:latin typeface="+mn-lt"/>
                        </a:rPr>
                        <a:t>angle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20</a:t>
                      </a:r>
                      <a:r>
                        <a:rPr lang="en-US" altLang="zh-CN" sz="1400" b="0" dirty="0">
                          <a:latin typeface="+mn-lt"/>
                        </a:rPr>
                        <a:t>°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latin typeface="+mn-lt"/>
                        </a:rPr>
                        <a:t>Size of tape channel [mm]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4.2</a:t>
                      </a:r>
                      <a:r>
                        <a:rPr lang="en-US" altLang="zh-CN" sz="1400" b="0" dirty="0">
                          <a:latin typeface="+mn-lt"/>
                        </a:rPr>
                        <a:t>×4.2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738844"/>
                  </a:ext>
                </a:extLst>
              </a:tr>
              <a:tr h="208425"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latin typeface="+mn-lt"/>
                        </a:rPr>
                        <a:t>Inner radius of inner layer [mm]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Tape</a:t>
                      </a:r>
                      <a:r>
                        <a:rPr lang="zh-CN" altLang="en-US" sz="1400" b="0" dirty="0">
                          <a:latin typeface="+mn-lt"/>
                        </a:rPr>
                        <a:t> </a:t>
                      </a:r>
                      <a:r>
                        <a:rPr lang="en-US" altLang="zh-CN" sz="1400" b="0" dirty="0">
                          <a:latin typeface="+mn-lt"/>
                        </a:rPr>
                        <a:t>numbers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56 (53 in reality)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822651"/>
                  </a:ext>
                </a:extLst>
              </a:tr>
              <a:tr h="208425"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latin typeface="+mn-lt"/>
                        </a:rPr>
                        <a:t>Outer radius of inner layer [mm]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15.9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Turns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893567"/>
                  </a:ext>
                </a:extLst>
              </a:tr>
              <a:tr h="208425"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latin typeface="+mn-lt"/>
                        </a:rPr>
                        <a:t>Inner radius of outer layer</a:t>
                      </a:r>
                      <a:r>
                        <a:rPr lang="zh-CN" altLang="en-US" sz="1400" b="0" dirty="0">
                          <a:latin typeface="+mn-lt"/>
                        </a:rPr>
                        <a:t> </a:t>
                      </a:r>
                      <a:r>
                        <a:rPr lang="en-US" altLang="zh-CN" sz="1400" b="0" dirty="0">
                          <a:latin typeface="+mn-lt"/>
                        </a:rPr>
                        <a:t>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16.6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latin typeface="+mn-lt"/>
                        </a:rPr>
                        <a:t>Coil length</a:t>
                      </a:r>
                      <a:r>
                        <a:rPr lang="zh-CN" altLang="en-US" sz="1400" b="0" dirty="0">
                          <a:latin typeface="+mn-lt"/>
                        </a:rPr>
                        <a:t> </a:t>
                      </a:r>
                      <a:r>
                        <a:rPr lang="en-US" altLang="zh-CN" sz="1400" b="0" dirty="0">
                          <a:latin typeface="+mn-lt"/>
                        </a:rPr>
                        <a:t>[mm]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384/425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662723"/>
                  </a:ext>
                </a:extLst>
              </a:tr>
              <a:tr h="208425"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latin typeface="+mn-lt"/>
                        </a:rPr>
                        <a:t>Outer radius of outer layer</a:t>
                      </a:r>
                      <a:r>
                        <a:rPr lang="zh-CN" altLang="en-US" sz="1400" b="0" dirty="0">
                          <a:latin typeface="+mn-lt"/>
                        </a:rPr>
                        <a:t> </a:t>
                      </a:r>
                      <a:r>
                        <a:rPr lang="en-US" altLang="zh-CN" sz="1400" b="0" dirty="0">
                          <a:latin typeface="+mn-lt"/>
                        </a:rPr>
                        <a:t>[mm]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23.5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latin typeface="+mn-lt"/>
                        </a:rPr>
                        <a:t>Magnetic length</a:t>
                      </a:r>
                      <a:r>
                        <a:rPr lang="zh-CN" altLang="en-US" sz="1400" b="0" dirty="0">
                          <a:latin typeface="+mn-lt"/>
                        </a:rPr>
                        <a:t> </a:t>
                      </a:r>
                      <a:r>
                        <a:rPr lang="en-US" altLang="zh-CN" sz="1400" b="0" dirty="0">
                          <a:latin typeface="+mn-lt"/>
                        </a:rPr>
                        <a:t>[mm]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308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220592"/>
                  </a:ext>
                </a:extLst>
              </a:tr>
              <a:tr h="208425"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latin typeface="+mn-lt"/>
                        </a:rPr>
                        <a:t>Turn spacing [mm]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latin typeface="+mn-lt"/>
                        </a:rPr>
                        <a:t>Operating current</a:t>
                      </a:r>
                      <a:r>
                        <a:rPr lang="zh-CN" altLang="en-US" sz="1400" b="0" dirty="0">
                          <a:latin typeface="+mn-lt"/>
                        </a:rPr>
                        <a:t> </a:t>
                      </a:r>
                      <a:r>
                        <a:rPr lang="en-US" altLang="zh-CN" sz="1400" b="0" dirty="0">
                          <a:latin typeface="+mn-lt"/>
                        </a:rPr>
                        <a:t>[A]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220</a:t>
                      </a:r>
                      <a:r>
                        <a:rPr lang="en-US" altLang="zh-CN" sz="1400" b="0" dirty="0">
                          <a:latin typeface="+mn-lt"/>
                        </a:rPr>
                        <a:t>×4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606332"/>
                  </a:ext>
                </a:extLst>
              </a:tr>
              <a:tr h="208425"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latin typeface="+mn-lt"/>
                        </a:rPr>
                        <a:t>Average length per turn</a:t>
                      </a:r>
                      <a:r>
                        <a:rPr lang="zh-CN" altLang="en-US" sz="1400" b="0" dirty="0">
                          <a:latin typeface="+mn-lt"/>
                        </a:rPr>
                        <a:t> </a:t>
                      </a:r>
                      <a:r>
                        <a:rPr lang="en-US" altLang="zh-CN" sz="1400" b="0" dirty="0">
                          <a:latin typeface="+mn-lt"/>
                        </a:rPr>
                        <a:t>[mm]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173/272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latin typeface="+mn-lt"/>
                        </a:rPr>
                        <a:t>Target field [T]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3</a:t>
                      </a:r>
                      <a:r>
                        <a:rPr lang="zh-CN" altLang="en-US" sz="1400" b="0" dirty="0">
                          <a:latin typeface="+mn-lt"/>
                        </a:rPr>
                        <a:t> </a:t>
                      </a:r>
                      <a:r>
                        <a:rPr lang="en-US" altLang="zh-CN" sz="1400" b="0" dirty="0">
                          <a:latin typeface="+mn-lt"/>
                        </a:rPr>
                        <a:t>(</a:t>
                      </a:r>
                      <a:r>
                        <a:rPr lang="en-US" sz="1400" b="0" dirty="0">
                          <a:latin typeface="+mn-lt"/>
                        </a:rPr>
                        <a:t>2.79 for 53 tapes)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623206"/>
                  </a:ext>
                </a:extLst>
              </a:tr>
              <a:tr h="208425"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latin typeface="+mn-lt"/>
                        </a:rPr>
                        <a:t>Size of REBCO tape [mm]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4</a:t>
                      </a:r>
                      <a:r>
                        <a:rPr lang="en-US" altLang="zh-CN" sz="1400" b="0" dirty="0">
                          <a:latin typeface="+mn-lt"/>
                        </a:rPr>
                        <a:t>×0.07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037221"/>
                  </a:ext>
                </a:extLst>
              </a:tr>
            </a:tbl>
          </a:graphicData>
        </a:graphic>
      </p:graphicFrame>
      <p:pic>
        <p:nvPicPr>
          <p:cNvPr id="14" name="图片 13" descr="侧面的墙上&#10;&#10;中度可信度描述已自动生成">
            <a:extLst>
              <a:ext uri="{FF2B5EF4-FFF2-40B4-BE49-F238E27FC236}">
                <a16:creationId xmlns:a16="http://schemas.microsoft.com/office/drawing/2014/main" id="{1F7AAB6A-15B9-61A9-317D-E3E2D558D2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7" r="31208"/>
          <a:stretch/>
        </p:blipFill>
        <p:spPr>
          <a:xfrm rot="16200000">
            <a:off x="2611140" y="2544076"/>
            <a:ext cx="1538977" cy="6661869"/>
          </a:xfrm>
          <a:prstGeom prst="rect">
            <a:avLst/>
          </a:prstGeom>
        </p:spPr>
      </p:pic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6CFE90DE-5EF9-F86B-CF01-1A8A296ABBF0}"/>
              </a:ext>
            </a:extLst>
          </p:cNvPr>
          <p:cNvSpPr txBox="1">
            <a:spLocks/>
          </p:cNvSpPr>
          <p:nvPr/>
        </p:nvSpPr>
        <p:spPr>
          <a:xfrm>
            <a:off x="431697" y="1093217"/>
            <a:ext cx="10961481" cy="12347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A 3 T prototype magnet</a:t>
            </a:r>
          </a:p>
        </p:txBody>
      </p:sp>
      <p:pic>
        <p:nvPicPr>
          <p:cNvPr id="20" name="图片 19" descr="图片包含 室内, 桌子, 片, 游戏机&#10;&#10;描述已自动生成">
            <a:extLst>
              <a:ext uri="{FF2B5EF4-FFF2-40B4-BE49-F238E27FC236}">
                <a16:creationId xmlns:a16="http://schemas.microsoft.com/office/drawing/2014/main" id="{63FBFAF1-6792-8090-B5F3-D9A874B98D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5" b="15497"/>
          <a:stretch/>
        </p:blipFill>
        <p:spPr>
          <a:xfrm>
            <a:off x="6763217" y="5097106"/>
            <a:ext cx="5371166" cy="151523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498B83B-E90B-1FCB-0488-9A0895EFBE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811"/>
          <a:stretch/>
        </p:blipFill>
        <p:spPr>
          <a:xfrm>
            <a:off x="7503886" y="2546457"/>
            <a:ext cx="4521184" cy="16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A4E2B-DF9E-B288-DA41-0108E55D5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406B5270-CB53-0977-C7F8-D39A4A23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44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EDACABB-9CAD-890E-70F1-BDF97A655053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07AC6B1C-B542-6E23-5538-B6F616245F9B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44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FE81A0B7-6C04-20FB-298D-2AB60DB222E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95E91262-8C15-167A-840E-5391D32BA7AF}"/>
              </a:ext>
            </a:extLst>
          </p:cNvPr>
          <p:cNvSpPr txBox="1"/>
          <p:nvPr/>
        </p:nvSpPr>
        <p:spPr>
          <a:xfrm>
            <a:off x="124776" y="869535"/>
            <a:ext cx="115809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+mn-ea"/>
              </a:rPr>
              <a:t>To adapt a pair of 1 kA current lead, the 53 tapes in each layer of coil are divided into 13 sections (4×12+5) and are connected as drawn below. In such a way, the joint resistance is included inside the coil.</a:t>
            </a:r>
          </a:p>
          <a:p>
            <a:pPr marL="285750" marR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+mn-ea"/>
              </a:rPr>
              <a:t>Consequently, the current in coil could be eternally shared to the radial direction!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AFEB67C-480D-E2F3-2673-985F032E0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6" y="1740261"/>
            <a:ext cx="11729721" cy="3377477"/>
          </a:xfrm>
          <a:prstGeom prst="rect">
            <a:avLst/>
          </a:prstGeom>
        </p:spPr>
      </p:pic>
      <p:pic>
        <p:nvPicPr>
          <p:cNvPr id="4" name="图片 3" descr="图片包含 水, 船, 桌子, 男人&#10;&#10;描述已自动生成">
            <a:extLst>
              <a:ext uri="{FF2B5EF4-FFF2-40B4-BE49-F238E27FC236}">
                <a16:creationId xmlns:a16="http://schemas.microsoft.com/office/drawing/2014/main" id="{7E0C4219-DDBF-15FA-3381-03A5891695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7" b="6440"/>
          <a:stretch/>
        </p:blipFill>
        <p:spPr>
          <a:xfrm>
            <a:off x="689020" y="5167924"/>
            <a:ext cx="3483735" cy="159630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C4FB955-7557-3416-6F74-4C0BFD46F25C}"/>
              </a:ext>
            </a:extLst>
          </p:cNvPr>
          <p:cNvGrpSpPr/>
          <p:nvPr/>
        </p:nvGrpSpPr>
        <p:grpSpPr>
          <a:xfrm>
            <a:off x="6384515" y="5238900"/>
            <a:ext cx="3458165" cy="1618117"/>
            <a:chOff x="5643980" y="5033995"/>
            <a:chExt cx="3458165" cy="1618117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5D0DBC9A-B9C9-59A1-391C-3CB29C5AE072}"/>
                </a:ext>
              </a:extLst>
            </p:cNvPr>
            <p:cNvCxnSpPr>
              <a:cxnSpLocks/>
            </p:cNvCxnSpPr>
            <p:nvPr/>
          </p:nvCxnSpPr>
          <p:spPr>
            <a:xfrm>
              <a:off x="5643980" y="5795992"/>
              <a:ext cx="5678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149D5B81-B4CD-ECA8-0C11-43802C56CE2F}"/>
                </a:ext>
              </a:extLst>
            </p:cNvPr>
            <p:cNvCxnSpPr>
              <a:cxnSpLocks/>
            </p:cNvCxnSpPr>
            <p:nvPr/>
          </p:nvCxnSpPr>
          <p:spPr>
            <a:xfrm>
              <a:off x="8557516" y="5795992"/>
              <a:ext cx="5446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D3545030-98C3-957D-3C4E-5B980C4D220D}"/>
                </a:ext>
              </a:extLst>
            </p:cNvPr>
            <p:cNvCxnSpPr>
              <a:cxnSpLocks/>
            </p:cNvCxnSpPr>
            <p:nvPr/>
          </p:nvCxnSpPr>
          <p:spPr>
            <a:xfrm>
              <a:off x="6215269" y="5432438"/>
              <a:ext cx="5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5129009F-7CE8-63B9-C6EE-A18E1B6AF548}"/>
                </a:ext>
              </a:extLst>
            </p:cNvPr>
            <p:cNvCxnSpPr>
              <a:cxnSpLocks/>
            </p:cNvCxnSpPr>
            <p:nvPr/>
          </p:nvCxnSpPr>
          <p:spPr>
            <a:xfrm>
              <a:off x="6215269" y="6124740"/>
              <a:ext cx="23225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B8DF76DE-F1AC-BF21-5898-51A1EEB9738B}"/>
                </a:ext>
              </a:extLst>
            </p:cNvPr>
            <p:cNvCxnSpPr>
              <a:cxnSpLocks/>
            </p:cNvCxnSpPr>
            <p:nvPr/>
          </p:nvCxnSpPr>
          <p:spPr>
            <a:xfrm>
              <a:off x="6211815" y="5440402"/>
              <a:ext cx="0" cy="68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42958BD5-FD83-7F0A-9D3F-90FB7E88B5AA}"/>
                </a:ext>
              </a:extLst>
            </p:cNvPr>
            <p:cNvCxnSpPr>
              <a:cxnSpLocks/>
            </p:cNvCxnSpPr>
            <p:nvPr/>
          </p:nvCxnSpPr>
          <p:spPr>
            <a:xfrm>
              <a:off x="8537780" y="5440402"/>
              <a:ext cx="0" cy="68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0364448-E503-0957-0A46-C26AF7C4B4A4}"/>
                </a:ext>
              </a:extLst>
            </p:cNvPr>
            <p:cNvSpPr/>
            <p:nvPr/>
          </p:nvSpPr>
          <p:spPr>
            <a:xfrm>
              <a:off x="6854029" y="6011949"/>
              <a:ext cx="494356" cy="2249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14612F44-E4BA-DD01-2F93-7448F12870D0}"/>
                </a:ext>
              </a:extLst>
            </p:cNvPr>
            <p:cNvGrpSpPr/>
            <p:nvPr/>
          </p:nvGrpSpPr>
          <p:grpSpPr>
            <a:xfrm>
              <a:off x="6725402" y="5226562"/>
              <a:ext cx="771761" cy="224906"/>
              <a:chOff x="1852654" y="3116911"/>
              <a:chExt cx="453222" cy="139148"/>
            </a:xfrm>
          </p:grpSpPr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10393238-AE84-106E-5934-8DA7878D6DE6}"/>
                  </a:ext>
                </a:extLst>
              </p:cNvPr>
              <p:cNvCxnSpPr/>
              <p:nvPr/>
            </p:nvCxnSpPr>
            <p:spPr>
              <a:xfrm flipV="1">
                <a:off x="1852654" y="3116911"/>
                <a:ext cx="75537" cy="13914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17E5815C-1688-082F-CFCA-F4187D621B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28191" y="3116911"/>
                <a:ext cx="75537" cy="13914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AE780FC6-064D-A603-B1A8-6BD1FBDEF9F0}"/>
                  </a:ext>
                </a:extLst>
              </p:cNvPr>
              <p:cNvCxnSpPr/>
              <p:nvPr/>
            </p:nvCxnSpPr>
            <p:spPr>
              <a:xfrm flipV="1">
                <a:off x="2003728" y="3116911"/>
                <a:ext cx="75537" cy="13914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04417EAB-20EE-2F8B-BAB8-75916AC620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79265" y="3116911"/>
                <a:ext cx="75537" cy="13914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181D464F-7A17-16F4-4FC2-BBB6647109FA}"/>
                  </a:ext>
                </a:extLst>
              </p:cNvPr>
              <p:cNvCxnSpPr/>
              <p:nvPr/>
            </p:nvCxnSpPr>
            <p:spPr>
              <a:xfrm flipV="1">
                <a:off x="2154802" y="3116911"/>
                <a:ext cx="75537" cy="13914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CF1F541A-B963-5EC9-4359-D5591D72B5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30339" y="3116911"/>
                <a:ext cx="75537" cy="13914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5D451DDC-F51C-1C2B-4185-2525939E9FC6}"/>
                </a:ext>
              </a:extLst>
            </p:cNvPr>
            <p:cNvCxnSpPr>
              <a:cxnSpLocks/>
            </p:cNvCxnSpPr>
            <p:nvPr/>
          </p:nvCxnSpPr>
          <p:spPr>
            <a:xfrm>
              <a:off x="7470165" y="5432438"/>
              <a:ext cx="106761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E1C83B99-2036-6666-57D3-98944BE8DB5E}"/>
                </a:ext>
              </a:extLst>
            </p:cNvPr>
            <p:cNvSpPr txBox="1"/>
            <p:nvPr/>
          </p:nvSpPr>
          <p:spPr>
            <a:xfrm>
              <a:off x="6981752" y="5378675"/>
              <a:ext cx="292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i="1" dirty="0"/>
                <a:t>L</a:t>
              </a:r>
              <a:endParaRPr lang="en-US" sz="2000" b="1" i="1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040169E5-5DFC-1B65-8806-4B431993DA4B}"/>
                </a:ext>
              </a:extLst>
            </p:cNvPr>
            <p:cNvSpPr txBox="1"/>
            <p:nvPr/>
          </p:nvSpPr>
          <p:spPr>
            <a:xfrm>
              <a:off x="5662954" y="5391749"/>
              <a:ext cx="3433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/>
                <a:t>I</a:t>
              </a:r>
              <a:r>
                <a:rPr lang="en-US" sz="2000" b="1" i="1" baseline="-25000" dirty="0"/>
                <a:t>p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02562BD-027E-6FFB-D439-9A4D9883A204}"/>
                </a:ext>
              </a:extLst>
            </p:cNvPr>
            <p:cNvSpPr txBox="1"/>
            <p:nvPr/>
          </p:nvSpPr>
          <p:spPr>
            <a:xfrm>
              <a:off x="6276824" y="6094319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err="1"/>
                <a:t>I</a:t>
              </a:r>
              <a:r>
                <a:rPr lang="en-US" sz="2000" b="1" i="1" baseline="-25000" dirty="0" err="1"/>
                <a:t>r</a:t>
              </a:r>
              <a:endParaRPr lang="en-US" sz="2000" b="1" i="1" baseline="-25000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D3D8D7D7-FD4F-03FF-0D05-3BDD19C085F9}"/>
                </a:ext>
              </a:extLst>
            </p:cNvPr>
            <p:cNvSpPr txBox="1"/>
            <p:nvPr/>
          </p:nvSpPr>
          <p:spPr>
            <a:xfrm>
              <a:off x="6279166" y="5033995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err="1"/>
                <a:t>I</a:t>
              </a:r>
              <a:r>
                <a:rPr lang="en-US" altLang="zh-CN" sz="2000" b="1" i="1" baseline="-25000" dirty="0" err="1"/>
                <a:t>θ</a:t>
              </a:r>
              <a:endParaRPr lang="en-US" sz="2000" b="1" i="1" baseline="-25000" dirty="0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255CEEA-1082-3FBA-4FE2-85FAC8EC3B8A}"/>
                </a:ext>
              </a:extLst>
            </p:cNvPr>
            <p:cNvSpPr/>
            <p:nvPr/>
          </p:nvSpPr>
          <p:spPr>
            <a:xfrm>
              <a:off x="7752592" y="5339015"/>
              <a:ext cx="494356" cy="2249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ED39F3E0-9882-D274-34DD-6D83B5D0F1BE}"/>
                </a:ext>
              </a:extLst>
            </p:cNvPr>
            <p:cNvSpPr txBox="1"/>
            <p:nvPr/>
          </p:nvSpPr>
          <p:spPr>
            <a:xfrm>
              <a:off x="6981752" y="6252002"/>
              <a:ext cx="476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/>
                <a:t>R</a:t>
              </a:r>
              <a:r>
                <a:rPr lang="en-US" sz="2000" b="1" i="1" baseline="-25000" dirty="0"/>
                <a:t>r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0888D869-9EB6-87B5-589E-3EED5B037B84}"/>
                </a:ext>
              </a:extLst>
            </p:cNvPr>
            <p:cNvSpPr txBox="1"/>
            <p:nvPr/>
          </p:nvSpPr>
          <p:spPr>
            <a:xfrm>
              <a:off x="7863823" y="5521875"/>
              <a:ext cx="476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err="1"/>
                <a:t>R</a:t>
              </a:r>
              <a:r>
                <a:rPr lang="en-US" sz="2000" b="1" i="1" baseline="-25000" dirty="0" err="1"/>
                <a:t>j</a:t>
              </a:r>
              <a:endParaRPr lang="en-US" sz="2000" b="1" i="1" baseline="-25000" dirty="0"/>
            </a:p>
          </p:txBody>
        </p:sp>
      </p:grp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1D381E5-ADF8-4C19-0033-6029ABA968DF}"/>
              </a:ext>
            </a:extLst>
          </p:cNvPr>
          <p:cNvCxnSpPr/>
          <p:nvPr/>
        </p:nvCxnSpPr>
        <p:spPr>
          <a:xfrm>
            <a:off x="5215944" y="5985395"/>
            <a:ext cx="88005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F6A90493-D33B-AE4E-C1BF-BEC18D0DC7E0}"/>
              </a:ext>
            </a:extLst>
          </p:cNvPr>
          <p:cNvCxnSpPr/>
          <p:nvPr/>
        </p:nvCxnSpPr>
        <p:spPr>
          <a:xfrm flipV="1">
            <a:off x="5215944" y="5226022"/>
            <a:ext cx="0" cy="7578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DB40CF48-6143-D13F-F2CA-F60F98069E7D}"/>
              </a:ext>
            </a:extLst>
          </p:cNvPr>
          <p:cNvSpPr txBox="1"/>
          <p:nvPr/>
        </p:nvSpPr>
        <p:spPr>
          <a:xfrm>
            <a:off x="5014997" y="6064895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simplified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59381BB-5400-A133-4553-8EB6FDAA9ABC}"/>
              </a:ext>
            </a:extLst>
          </p:cNvPr>
          <p:cNvSpPr txBox="1"/>
          <p:nvPr/>
        </p:nvSpPr>
        <p:spPr>
          <a:xfrm>
            <a:off x="2782082" y="5171068"/>
            <a:ext cx="1663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The joints</a:t>
            </a:r>
          </a:p>
        </p:txBody>
      </p:sp>
    </p:spTree>
    <p:extLst>
      <p:ext uri="{BB962C8B-B14F-4D97-AF65-F5344CB8AC3E}">
        <p14:creationId xmlns:p14="http://schemas.microsoft.com/office/powerpoint/2010/main" val="373550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99861-2907-6C65-40ED-0AAFA818E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8CFEFF8D-5C1D-E1B7-B02E-372336ABB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45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BE0C6AA-64C3-D120-94BB-7164A7F8BBD4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53B2228C-A1C6-0B39-1C22-2CB611F88881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45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870E0F9F-CC91-C831-E7C0-961259F9546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B2222A4D-C902-13C2-A2F0-4459A5CE6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6" y="2665925"/>
            <a:ext cx="5064721" cy="387767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A2E7C50-CBE1-AF53-13F6-483917D8559A}"/>
              </a:ext>
            </a:extLst>
          </p:cNvPr>
          <p:cNvSpPr txBox="1"/>
          <p:nvPr/>
        </p:nvSpPr>
        <p:spPr>
          <a:xfrm>
            <a:off x="153202" y="1058503"/>
            <a:ext cx="11930672" cy="1555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 rtl="0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+mn-ea"/>
              </a:rPr>
              <a:t>The HTS-CCT insert is tested in LN2, and the field only reaches about 30%, indicating a significant influence from joint resistance.</a:t>
            </a:r>
          </a:p>
          <a:p>
            <a:pPr marL="285750" marR="0" indent="-285750" algn="just" rtl="0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+mn-ea"/>
              </a:rPr>
              <a:t>Using an electrical circuit grid simulation model, </a:t>
            </a:r>
            <a:r>
              <a:rPr lang="en-US" altLang="zh-CN" b="1" dirty="0" err="1">
                <a:latin typeface="+mn-ea"/>
              </a:rPr>
              <a:t>Rc</a:t>
            </a:r>
            <a:r>
              <a:rPr lang="en-US" altLang="zh-CN" b="1" dirty="0">
                <a:latin typeface="+mn-ea"/>
              </a:rPr>
              <a:t> and </a:t>
            </a:r>
            <a:r>
              <a:rPr lang="en-US" altLang="zh-CN" b="1" dirty="0" err="1">
                <a:latin typeface="+mn-ea"/>
              </a:rPr>
              <a:t>Rj</a:t>
            </a:r>
            <a:r>
              <a:rPr lang="en-US" altLang="zh-CN" b="1" dirty="0">
                <a:latin typeface="+mn-ea"/>
              </a:rPr>
              <a:t> are swept for the influence on the charging process.</a:t>
            </a:r>
          </a:p>
          <a:p>
            <a:pPr marL="285750" marR="0" indent="-285750" algn="just" rtl="0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+mn-ea"/>
              </a:rPr>
              <a:t>With </a:t>
            </a:r>
            <a:r>
              <a:rPr lang="en-US" altLang="zh-CN" b="1" dirty="0" err="1">
                <a:latin typeface="+mn-ea"/>
              </a:rPr>
              <a:t>Rc</a:t>
            </a:r>
            <a:r>
              <a:rPr lang="en-US" altLang="zh-CN" b="1" dirty="0">
                <a:latin typeface="+mn-ea"/>
              </a:rPr>
              <a:t> of 40 μΩ·cm</a:t>
            </a:r>
            <a:r>
              <a:rPr lang="en-US" altLang="zh-CN" b="1" baseline="30000" dirty="0">
                <a:latin typeface="+mn-ea"/>
              </a:rPr>
              <a:t>2</a:t>
            </a:r>
            <a:r>
              <a:rPr lang="en-US" altLang="zh-CN" b="1" dirty="0">
                <a:latin typeface="+mn-ea"/>
              </a:rPr>
              <a:t> and</a:t>
            </a:r>
            <a:r>
              <a:rPr lang="zh-CN" altLang="en-US" b="1" dirty="0">
                <a:latin typeface="+mn-ea"/>
              </a:rPr>
              <a:t> </a:t>
            </a:r>
            <a:r>
              <a:rPr lang="en-US" altLang="zh-CN" b="1" dirty="0" err="1">
                <a:latin typeface="+mn-ea"/>
              </a:rPr>
              <a:t>Rj</a:t>
            </a:r>
            <a:r>
              <a:rPr lang="en-US" altLang="zh-CN" b="1" dirty="0">
                <a:latin typeface="+mn-ea"/>
              </a:rPr>
              <a:t> of 100 </a:t>
            </a:r>
            <a:r>
              <a:rPr lang="en-US" altLang="zh-CN" b="1" dirty="0" err="1">
                <a:latin typeface="+mn-ea"/>
              </a:rPr>
              <a:t>nΩ</a:t>
            </a:r>
            <a:r>
              <a:rPr lang="en-US" altLang="zh-CN" b="1" dirty="0">
                <a:latin typeface="+mn-ea"/>
              </a:rPr>
              <a:t>,</a:t>
            </a:r>
            <a:r>
              <a:rPr lang="zh-CN" altLang="en-US" b="1" dirty="0">
                <a:latin typeface="+mn-ea"/>
              </a:rPr>
              <a:t> </a:t>
            </a:r>
            <a:r>
              <a:rPr lang="en-US" altLang="zh-CN" b="1" dirty="0">
                <a:latin typeface="+mn-ea"/>
              </a:rPr>
              <a:t>the simulated field agrees well with tested results.</a:t>
            </a:r>
          </a:p>
          <a:p>
            <a:pPr marL="285750" marR="0" indent="-285750" algn="just" rtl="0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+mn-ea"/>
              </a:rPr>
              <a:t>The result exclude the NI-CCT coil with many joints.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19DC0B2-1907-4506-9800-58BC48242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644" y="2890189"/>
            <a:ext cx="4473550" cy="359393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12B1A88-3FE9-18E5-4DDC-C07479C7A5F0}"/>
              </a:ext>
            </a:extLst>
          </p:cNvPr>
          <p:cNvSpPr txBox="1"/>
          <p:nvPr/>
        </p:nvSpPr>
        <p:spPr>
          <a:xfrm>
            <a:off x="1627946" y="4687158"/>
            <a:ext cx="1663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LN2 tested results</a:t>
            </a:r>
          </a:p>
        </p:txBody>
      </p:sp>
    </p:spTree>
    <p:extLst>
      <p:ext uri="{BB962C8B-B14F-4D97-AF65-F5344CB8AC3E}">
        <p14:creationId xmlns:p14="http://schemas.microsoft.com/office/powerpoint/2010/main" val="23133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D3982-A809-ECB3-B46E-3EC1A05C9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0389639E-AEDB-55D8-3E59-CC704887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46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9957F80-7FE6-60BD-9E29-BEB03E2C4B2B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55744DD0-4432-9719-CD78-6FA56551E09E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46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928EB67A-84FD-2A9F-0AA9-F04A4BAB087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片包含 户外, 街道, 桌子, 香蕉&#10;&#10;描述已自动生成">
            <a:extLst>
              <a:ext uri="{FF2B5EF4-FFF2-40B4-BE49-F238E27FC236}">
                <a16:creationId xmlns:a16="http://schemas.microsoft.com/office/drawing/2014/main" id="{CE74933F-9C98-4C04-DD63-1375464CE3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19108" r="6866" b="19209"/>
          <a:stretch/>
        </p:blipFill>
        <p:spPr>
          <a:xfrm>
            <a:off x="6235140" y="2980241"/>
            <a:ext cx="4365045" cy="23902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29E633-17DE-4070-7173-F179C6205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979" b="35608"/>
          <a:stretch/>
        </p:blipFill>
        <p:spPr>
          <a:xfrm>
            <a:off x="6349276" y="5461950"/>
            <a:ext cx="3985964" cy="640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3864C20-864F-4870-8904-E476263285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307" b="30629"/>
          <a:stretch/>
        </p:blipFill>
        <p:spPr>
          <a:xfrm>
            <a:off x="6349276" y="6193605"/>
            <a:ext cx="3985964" cy="54002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396A61A-7761-22BB-94BB-1BA9E0ED7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05" y="3092694"/>
            <a:ext cx="5322269" cy="354818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6A09A113-7D61-7AFC-BA1F-E4CCA63386AA}"/>
              </a:ext>
            </a:extLst>
          </p:cNvPr>
          <p:cNvSpPr txBox="1"/>
          <p:nvPr/>
        </p:nvSpPr>
        <p:spPr>
          <a:xfrm>
            <a:off x="555530" y="1122037"/>
            <a:ext cx="11359219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600"/>
              </a:spcAft>
            </a:pPr>
            <a:r>
              <a:rPr lang="en-US" altLang="zh-CN" sz="2000" b="1" dirty="0">
                <a:latin typeface="+mn-ea"/>
              </a:rPr>
              <a:t>The coil is greatly damaged even before its own testing, possibly due to: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  <a:latin typeface="+mn-ea"/>
              </a:rPr>
              <a:t>Assembly with the Nb3Sn coils and the pre-stress procedure.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  <a:latin typeface="+mn-ea"/>
              </a:rPr>
              <a:t>Mismatch of thermal contraction between coil former (aluminum alloy) and the REBCO tapes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  <a:latin typeface="+mn-ea"/>
              </a:rPr>
              <a:t>Cyclic load generated during charging and quench of Nb3Sn coils (most likely, deduced from the wrinkles among the tapes.)</a:t>
            </a:r>
          </a:p>
        </p:txBody>
      </p:sp>
    </p:spTree>
    <p:extLst>
      <p:ext uri="{BB962C8B-B14F-4D97-AF65-F5344CB8AC3E}">
        <p14:creationId xmlns:p14="http://schemas.microsoft.com/office/powerpoint/2010/main" val="180643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C9099-ABA7-21D6-DD2F-D8AA5284C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84162FE6-AF0D-EF11-C666-CD823C057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47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800B0B9-7962-F493-FACA-DDCA6B21E855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ED0E010F-DF14-100D-35D4-EA37A7AFA7A9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47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61D3591D-9333-B17E-B281-7FF3D05B4C3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厨房的摆设布局&#10;&#10;AI 生成的内容可能不正确。">
            <a:extLst>
              <a:ext uri="{FF2B5EF4-FFF2-40B4-BE49-F238E27FC236}">
                <a16:creationId xmlns:a16="http://schemas.microsoft.com/office/drawing/2014/main" id="{5A30586D-457D-87A5-1A04-7F3F81532D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561" b="14674"/>
          <a:stretch/>
        </p:blipFill>
        <p:spPr>
          <a:xfrm>
            <a:off x="361753" y="4126072"/>
            <a:ext cx="6076534" cy="2249394"/>
          </a:xfrm>
          <a:prstGeom prst="rect">
            <a:avLst/>
          </a:prstGeom>
        </p:spPr>
      </p:pic>
      <p:pic>
        <p:nvPicPr>
          <p:cNvPr id="3" name="图片 2" descr="背景图案&#10;&#10;AI 生成的内容可能不正确。">
            <a:extLst>
              <a:ext uri="{FF2B5EF4-FFF2-40B4-BE49-F238E27FC236}">
                <a16:creationId xmlns:a16="http://schemas.microsoft.com/office/drawing/2014/main" id="{1BA6A69B-6A21-0CE2-9FFE-26036CCC3A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47" r="6225"/>
          <a:stretch/>
        </p:blipFill>
        <p:spPr>
          <a:xfrm>
            <a:off x="6545944" y="4126072"/>
            <a:ext cx="5350711" cy="22493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2AB2004-17FB-8B64-2AB4-2FF002D512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753" y="2684901"/>
            <a:ext cx="11566781" cy="12352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5BE9083-9753-ED1D-04C1-957A52EFCC81}"/>
              </a:ext>
            </a:extLst>
          </p:cNvPr>
          <p:cNvSpPr txBox="1"/>
          <p:nvPr/>
        </p:nvSpPr>
        <p:spPr>
          <a:xfrm>
            <a:off x="555530" y="1122037"/>
            <a:ext cx="1135921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600"/>
              </a:spcAft>
            </a:pPr>
            <a:r>
              <a:rPr lang="en-US" altLang="zh-CN" sz="2000" b="1" dirty="0">
                <a:latin typeface="+mn-ea"/>
              </a:rPr>
              <a:t>A new test coil is being developed: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  <a:latin typeface="+mn-ea"/>
              </a:rPr>
              <a:t>Assembled 3D printed spliced stainless steel coil former.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  <a:latin typeface="+mn-ea"/>
              </a:rPr>
              <a:t>Large current operation without joints.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  <a:latin typeface="+mn-ea"/>
              </a:rPr>
              <a:t>Fossil alloy impregnated.</a:t>
            </a:r>
          </a:p>
        </p:txBody>
      </p:sp>
    </p:spTree>
    <p:extLst>
      <p:ext uri="{BB962C8B-B14F-4D97-AF65-F5344CB8AC3E}">
        <p14:creationId xmlns:p14="http://schemas.microsoft.com/office/powerpoint/2010/main" val="7395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2E7FF-D06E-31C7-E0BE-C25CA533C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A004912D-5A83-ED10-74A2-D0246BB67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48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7217B5-7955-AE70-7C66-949DE59318FC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8DED298D-F71A-900A-04A5-907B80C9AFC0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48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3CBACD13-E9F8-CDB2-CFB1-6247BBAF8E0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图表, 直方图&#10;&#10;AI 生成的内容可能不正确。">
            <a:extLst>
              <a:ext uri="{FF2B5EF4-FFF2-40B4-BE49-F238E27FC236}">
                <a16:creationId xmlns:a16="http://schemas.microsoft.com/office/drawing/2014/main" id="{E38EEED4-6855-690C-4C68-775504DB2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5" y="2514825"/>
            <a:ext cx="6017650" cy="39803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951F88-E6CC-E5E8-0850-A2DF8062BA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7932" y="2756219"/>
            <a:ext cx="5187962" cy="37389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62DE93F-3093-E2E0-C83A-E999ADB2FEEE}"/>
              </a:ext>
            </a:extLst>
          </p:cNvPr>
          <p:cNvSpPr txBox="1"/>
          <p:nvPr/>
        </p:nvSpPr>
        <p:spPr>
          <a:xfrm>
            <a:off x="555530" y="1122037"/>
            <a:ext cx="1135921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600"/>
              </a:spcAft>
            </a:pPr>
            <a:r>
              <a:rPr lang="en-US" altLang="zh-CN" sz="2000" b="1" dirty="0">
                <a:latin typeface="+mn-ea"/>
              </a:rPr>
              <a:t>A new test coil is being developed: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  <a:latin typeface="+mn-ea"/>
              </a:rPr>
              <a:t>6 REBCO tapes wound, with a critical current of 560 A as expected.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  <a:latin typeface="+mn-ea"/>
              </a:rPr>
              <a:t>Very smell field delay even after solder impregnation, due to the SS former.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  <a:latin typeface="+mn-ea"/>
              </a:rPr>
              <a:t>A full-scale test coil is to be manufactured soon.</a:t>
            </a:r>
          </a:p>
        </p:txBody>
      </p:sp>
    </p:spTree>
    <p:extLst>
      <p:ext uri="{BB962C8B-B14F-4D97-AF65-F5344CB8AC3E}">
        <p14:creationId xmlns:p14="http://schemas.microsoft.com/office/powerpoint/2010/main" val="9493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F7D6A-4D98-DDC6-9C75-8C249EAD8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EFEBF776-49B5-F79A-CEDB-A021923A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49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3740A6-2160-9C16-4142-47F4AA9E447A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922A9B11-430F-C50E-DA4A-03ED58921A21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49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AE7E53E9-FB0F-FCD6-F877-82DB12B4F921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ED03768B-DF72-6D52-169A-B11602354BD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DBB5109A-C975-4F87-C96C-D98AE3A5706B}"/>
              </a:ext>
            </a:extLst>
          </p:cNvPr>
          <p:cNvSpPr txBox="1"/>
          <p:nvPr/>
        </p:nvSpPr>
        <p:spPr>
          <a:xfrm>
            <a:off x="555530" y="1135142"/>
            <a:ext cx="1135921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600"/>
              </a:spcAft>
            </a:pPr>
            <a:r>
              <a:rPr lang="en-US" altLang="zh-CN" sz="2000" b="1" dirty="0">
                <a:latin typeface="+mn-ea"/>
              </a:rPr>
              <a:t>Several block-type test coils are also being developed: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  <a:latin typeface="+mn-ea"/>
              </a:rPr>
              <a:t>Wound by co-wound non-twisted stacks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  <a:latin typeface="+mn-ea"/>
              </a:rPr>
              <a:t>No-insulation or stainless-steel tape co-wound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  <a:latin typeface="+mn-ea"/>
              </a:rPr>
              <a:t>Degradation is also observed after cyclic load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5252"/>
                </a:solidFill>
                <a:latin typeface="+mn-ea"/>
              </a:rPr>
              <a:t>A new coil is being tested this week</a:t>
            </a:r>
          </a:p>
          <a:p>
            <a:pPr marL="285750" marR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sz="2000" b="1" dirty="0">
              <a:solidFill>
                <a:srgbClr val="FF5252"/>
              </a:solidFill>
              <a:latin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FE8301B-60CB-0CAA-9986-784E5E61B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17" y="3137973"/>
            <a:ext cx="7267670" cy="14862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D515546-7368-5FB6-EA3D-948D831B1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17" y="4714890"/>
            <a:ext cx="2103420" cy="20421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87504EA-F1B1-66E8-73DF-9F858F8E2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246635" y="3128953"/>
            <a:ext cx="1925314" cy="50971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ECA25A8-FCCC-5FBB-3DF4-5C7EE268FF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37"/>
          <a:stretch/>
        </p:blipFill>
        <p:spPr>
          <a:xfrm>
            <a:off x="8142856" y="3073690"/>
            <a:ext cx="3558927" cy="368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2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B4879-ACEE-4520-8007-38B95ECF5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E689DF12-A610-1643-2CD9-786385CF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5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9F73CF-C5DD-765C-5D83-678D7723E6C7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Table of Contents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E7098D42-FE04-D63B-D40F-E4DFA979B905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5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6B4DEB21-9953-0CC6-B24C-815AAFC51650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D832E6D0-1129-6E1A-249F-3E179998431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6F5F17A3-A8AC-CB86-64C2-0248D2BCC87D}"/>
              </a:ext>
            </a:extLst>
          </p:cNvPr>
          <p:cNvSpPr txBox="1">
            <a:spLocks/>
          </p:cNvSpPr>
          <p:nvPr/>
        </p:nvSpPr>
        <p:spPr>
          <a:xfrm>
            <a:off x="453358" y="1180626"/>
            <a:ext cx="10923988" cy="53163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500"/>
              </a:spcBef>
              <a:spcAft>
                <a:spcPts val="1800"/>
              </a:spcAft>
            </a:pPr>
            <a:r>
              <a:rPr lang="en-US" altLang="zh-CN" sz="3000" b="1" dirty="0">
                <a:solidFill>
                  <a:srgbClr val="FF5252"/>
                </a:solidFill>
                <a:latin typeface="+mn-ea"/>
              </a:rPr>
              <a:t>What have we learnt from LTS accelerator magnet?</a:t>
            </a:r>
          </a:p>
          <a:p>
            <a:pPr>
              <a:lnSpc>
                <a:spcPts val="3200"/>
              </a:lnSpc>
              <a:spcBef>
                <a:spcPts val="500"/>
              </a:spcBef>
              <a:spcAft>
                <a:spcPts val="1800"/>
              </a:spcAft>
            </a:pPr>
            <a:r>
              <a:rPr lang="en-US" altLang="zh-CN" sz="3000" b="1" dirty="0">
                <a:latin typeface="等线" panose="02010600030101010101" pitchFamily="2" charset="-122"/>
                <a:ea typeface="等线" panose="02010600030101010101" pitchFamily="2" charset="-122"/>
              </a:rPr>
              <a:t>What have we learnt about HTS?</a:t>
            </a:r>
          </a:p>
          <a:p>
            <a:pPr>
              <a:lnSpc>
                <a:spcPts val="3200"/>
              </a:lnSpc>
              <a:spcBef>
                <a:spcPts val="500"/>
              </a:spcBef>
              <a:spcAft>
                <a:spcPts val="1800"/>
              </a:spcAft>
            </a:pPr>
            <a:r>
              <a:rPr lang="en-US" altLang="zh-CN" sz="3000" b="1" dirty="0">
                <a:latin typeface="等线" panose="02010600030101010101" pitchFamily="2" charset="-122"/>
                <a:ea typeface="等线" panose="02010600030101010101" pitchFamily="2" charset="-122"/>
              </a:rPr>
              <a:t>Experience and lessons learnt at IHEP</a:t>
            </a:r>
            <a:endParaRPr lang="en-US" sz="3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0" indent="0">
              <a:lnSpc>
                <a:spcPts val="3200"/>
              </a:lnSpc>
              <a:spcBef>
                <a:spcPts val="500"/>
              </a:spcBef>
              <a:spcAft>
                <a:spcPts val="1800"/>
              </a:spcAft>
              <a:buNone/>
            </a:pPr>
            <a:endParaRPr lang="en-US" sz="3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lnSpc>
                <a:spcPts val="3200"/>
              </a:lnSpc>
              <a:spcBef>
                <a:spcPts val="500"/>
              </a:spcBef>
              <a:spcAft>
                <a:spcPts val="1800"/>
              </a:spcAft>
            </a:pPr>
            <a:endParaRPr lang="en-US" altLang="zh-CN" sz="3000" b="1" dirty="0">
              <a:latin typeface="+mn-ea"/>
            </a:endParaRPr>
          </a:p>
          <a:p>
            <a:pPr>
              <a:lnSpc>
                <a:spcPts val="3200"/>
              </a:lnSpc>
              <a:spcBef>
                <a:spcPts val="500"/>
              </a:spcBef>
              <a:spcAft>
                <a:spcPts val="1800"/>
              </a:spcAft>
            </a:pPr>
            <a:endParaRPr lang="en-US" altLang="zh-CN" sz="3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6456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2C0FF-CEFF-B39E-1CF5-EA657E374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2ABA3ABB-7F85-8C26-54FE-D60DC2193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50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75FC41-4B7F-8686-DFA3-A3C088677EFD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Summary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CEC2E1FA-F150-C073-7F73-16ED26732CB4}"/>
              </a:ext>
            </a:extLst>
          </p:cNvPr>
          <p:cNvSpPr txBox="1">
            <a:spLocks/>
          </p:cNvSpPr>
          <p:nvPr/>
        </p:nvSpPr>
        <p:spPr>
          <a:xfrm>
            <a:off x="9448800" y="161366"/>
            <a:ext cx="27432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50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D0C8FFC9-E16D-E8D5-D540-2E780F92A0A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5B8EB85-F576-645C-57EE-AB4825099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202832"/>
              </p:ext>
            </p:extLst>
          </p:nvPr>
        </p:nvGraphicFramePr>
        <p:xfrm>
          <a:off x="180324" y="1881676"/>
          <a:ext cx="11961980" cy="3677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83800">
                  <a:extLst>
                    <a:ext uri="{9D8B030D-6E8A-4147-A177-3AD203B41FA5}">
                      <a16:colId xmlns:a16="http://schemas.microsoft.com/office/drawing/2014/main" val="1971056655"/>
                    </a:ext>
                  </a:extLst>
                </a:gridCol>
                <a:gridCol w="5431762">
                  <a:extLst>
                    <a:ext uri="{9D8B030D-6E8A-4147-A177-3AD203B41FA5}">
                      <a16:colId xmlns:a16="http://schemas.microsoft.com/office/drawing/2014/main" val="2666210212"/>
                    </a:ext>
                  </a:extLst>
                </a:gridCol>
                <a:gridCol w="5146418">
                  <a:extLst>
                    <a:ext uri="{9D8B030D-6E8A-4147-A177-3AD203B41FA5}">
                      <a16:colId xmlns:a16="http://schemas.microsoft.com/office/drawing/2014/main" val="3340348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Lessons from 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 of 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107808"/>
                  </a:ext>
                </a:extLst>
              </a:tr>
              <a:tr h="346409">
                <a:tc>
                  <a:txBody>
                    <a:bodyPr/>
                    <a:lstStyle/>
                    <a:p>
                      <a:r>
                        <a:rPr lang="en-US" b="1" dirty="0"/>
                        <a:t>wire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Transposed multifilament round wire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Single large filament, with extremely high aspect ratio 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377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Transposed Rutherford cable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Various: Roebel, CORC, non-twisted stack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495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Usually adopt the cosine-theta coils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Various: cosine-theta, block-type, CCT, common-coil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844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Ensure a good stability by retain enough margin, potting the coil with epoxy-resin and applying pre-stress;</a:t>
                      </a:r>
                      <a:endParaRPr lang="en-US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Stable, free of quench, but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observed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 degradation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163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Quench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Detect with resistive voltage, protect with dump resistor, quench heater, CLIQ…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Efficient and reliable detection and protection are both to be found out.</a:t>
                      </a:r>
                    </a:p>
                    <a:p>
                      <a:r>
                        <a:rPr lang="en-US" dirty="0"/>
                        <a:t>No-insulation winding </a:t>
                      </a:r>
                      <a:r>
                        <a:rPr lang="en-US" altLang="zh-CN" dirty="0"/>
                        <a:t>with passive protection.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22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168171"/>
                  </a:ext>
                </a:extLst>
              </a:tr>
            </a:tbl>
          </a:graphicData>
        </a:graphic>
      </p:graphicFrame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B9B3D5-F747-EBBB-97C2-688F205BD2E0}"/>
              </a:ext>
            </a:extLst>
          </p:cNvPr>
          <p:cNvSpPr txBox="1">
            <a:spLocks/>
          </p:cNvSpPr>
          <p:nvPr/>
        </p:nvSpPr>
        <p:spPr>
          <a:xfrm>
            <a:off x="425166" y="1162700"/>
            <a:ext cx="11135652" cy="5145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500"/>
              </a:spcBef>
              <a:buNone/>
            </a:pPr>
            <a:r>
              <a:rPr lang="en-US" altLang="zh-CN" sz="2200" b="1" dirty="0">
                <a:latin typeface="+mn-ea"/>
              </a:rPr>
              <a:t>Learn the lessons, but be open minded.  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159DE65-CC4D-1F9D-B5DA-9C9626E2627A}"/>
              </a:ext>
            </a:extLst>
          </p:cNvPr>
          <p:cNvSpPr txBox="1">
            <a:spLocks/>
          </p:cNvSpPr>
          <p:nvPr/>
        </p:nvSpPr>
        <p:spPr>
          <a:xfrm>
            <a:off x="3929742" y="5763974"/>
            <a:ext cx="4463143" cy="5145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500"/>
              </a:spcBef>
              <a:buNone/>
            </a:pPr>
            <a:r>
              <a:rPr lang="en-US" altLang="zh-CN" sz="2500" b="1" dirty="0">
                <a:solidFill>
                  <a:srgbClr val="FF5252"/>
                </a:solidFill>
                <a:latin typeface="+mn-ea"/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66366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EC12E-D26B-DC12-8636-591DC820D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28EECD68-4E00-E937-4FDB-D0495336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6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02D58F-8AC2-1016-3818-69701E9F4602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What have we learnt from LTS accelerator magnet?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98561CAE-33DA-4E81-3C52-B09ED960EBB7}"/>
              </a:ext>
            </a:extLst>
          </p:cNvPr>
          <p:cNvSpPr txBox="1">
            <a:spLocks/>
          </p:cNvSpPr>
          <p:nvPr/>
        </p:nvSpPr>
        <p:spPr>
          <a:xfrm>
            <a:off x="10443028" y="161366"/>
            <a:ext cx="1748971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6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308BF9A9-E477-95E7-81DC-008920CC7920}"/>
              </a:ext>
            </a:extLst>
          </p:cNvPr>
          <p:cNvSpPr txBox="1">
            <a:spLocks/>
          </p:cNvSpPr>
          <p:nvPr/>
        </p:nvSpPr>
        <p:spPr>
          <a:xfrm>
            <a:off x="715262" y="1103786"/>
            <a:ext cx="10662084" cy="5802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At conductor/wire level</a:t>
            </a: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DEFAD057-87A7-CDFA-BD4D-37B56243C0F5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132F4C69-70D9-B5D7-196E-CF9D0AD2EE0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F65FD6D6-A73B-33D8-7E28-905E718AF160}"/>
              </a:ext>
            </a:extLst>
          </p:cNvPr>
          <p:cNvSpPr txBox="1"/>
          <p:nvPr/>
        </p:nvSpPr>
        <p:spPr>
          <a:xfrm>
            <a:off x="1854633" y="6079169"/>
            <a:ext cx="246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NbTi multifilament wire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D8EDC9D-5A20-4F47-FEF7-102065AF2009}"/>
              </a:ext>
            </a:extLst>
          </p:cNvPr>
          <p:cNvSpPr txBox="1"/>
          <p:nvPr/>
        </p:nvSpPr>
        <p:spPr>
          <a:xfrm>
            <a:off x="715262" y="1738932"/>
            <a:ext cx="10032567" cy="196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5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2200" b="1" dirty="0">
                <a:latin typeface="+mn-ea"/>
              </a:rPr>
              <a:t>The LTS wires must be made of transposed (by twisting) multifilament round wires, stabilized with high purity copper, to:</a:t>
            </a:r>
          </a:p>
          <a:p>
            <a:pPr marL="742950" lvl="1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FF5252"/>
                </a:solidFill>
                <a:latin typeface="+mn-ea"/>
              </a:rPr>
              <a:t>Suppress flux jump;</a:t>
            </a:r>
          </a:p>
          <a:p>
            <a:pPr marL="742950" lvl="1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FF5252"/>
                </a:solidFill>
                <a:latin typeface="+mn-ea"/>
              </a:rPr>
              <a:t>Reduce AC losses</a:t>
            </a:r>
          </a:p>
          <a:p>
            <a:pPr marL="742950" lvl="1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FF5252"/>
                </a:solidFill>
                <a:latin typeface="+mn-ea"/>
              </a:rPr>
              <a:t>Increase the stability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852D290-5837-F765-40FB-34508A8E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895" y="3988025"/>
            <a:ext cx="3480934" cy="192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9B0BAC8-D93A-28B5-C563-43A18301C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64" b="25079"/>
          <a:stretch/>
        </p:blipFill>
        <p:spPr bwMode="auto">
          <a:xfrm>
            <a:off x="5546952" y="3932671"/>
            <a:ext cx="6003925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D62683C-9C79-8E25-836D-8504D355F917}"/>
              </a:ext>
            </a:extLst>
          </p:cNvPr>
          <p:cNvSpPr txBox="1"/>
          <p:nvPr/>
        </p:nvSpPr>
        <p:spPr>
          <a:xfrm>
            <a:off x="7406347" y="6079169"/>
            <a:ext cx="264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Nb3</a:t>
            </a:r>
            <a:r>
              <a:rPr lang="en-US" altLang="zh-CN" b="1" dirty="0"/>
              <a:t>Sn</a:t>
            </a:r>
            <a:r>
              <a:rPr lang="en-US" b="1" dirty="0"/>
              <a:t> multifilament wire</a:t>
            </a:r>
          </a:p>
        </p:txBody>
      </p:sp>
    </p:spTree>
    <p:extLst>
      <p:ext uri="{BB962C8B-B14F-4D97-AF65-F5344CB8AC3E}">
        <p14:creationId xmlns:p14="http://schemas.microsoft.com/office/powerpoint/2010/main" val="94899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5103A-0BC7-89CC-7BEB-351B91659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09CF3033-DFDD-6A41-EA9E-96DCAA4A22B2}"/>
              </a:ext>
            </a:extLst>
          </p:cNvPr>
          <p:cNvSpPr txBox="1"/>
          <p:nvPr/>
        </p:nvSpPr>
        <p:spPr>
          <a:xfrm>
            <a:off x="715262" y="1738932"/>
            <a:ext cx="10032567" cy="2915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28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2200" b="1" dirty="0">
                <a:latin typeface="+mn-ea"/>
              </a:rPr>
              <a:t>A superconducting magnet with a significant scale should be wound with a multi-strand cable, to:</a:t>
            </a:r>
          </a:p>
          <a:p>
            <a:pPr marL="800100" lvl="1" indent="-34290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FF5252"/>
                </a:solidFill>
                <a:latin typeface="+mn-ea"/>
              </a:rPr>
              <a:t>Have a reasonable inductance:</a:t>
            </a:r>
          </a:p>
          <a:p>
            <a:pPr marL="800100" lvl="1" indent="-34290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FF5252"/>
                </a:solidFill>
                <a:latin typeface="+mn-ea"/>
              </a:rPr>
              <a:t>Reduce the charging voltage;</a:t>
            </a:r>
          </a:p>
          <a:p>
            <a:pPr marL="800100" lvl="1" indent="-34290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FF5252"/>
                </a:solidFill>
                <a:latin typeface="+mn-ea"/>
              </a:rPr>
              <a:t>Benefit the quench protection;</a:t>
            </a:r>
          </a:p>
          <a:p>
            <a:pPr marL="800100" lvl="1" indent="-34290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FF5252"/>
                </a:solidFill>
                <a:latin typeface="+mn-ea"/>
              </a:rPr>
              <a:t>Enhance the operation stability.</a:t>
            </a:r>
          </a:p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en-US" altLang="zh-CN" sz="2200" b="1" dirty="0">
              <a:latin typeface="+mn-ea"/>
            </a:endParaRPr>
          </a:p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200" b="1" dirty="0">
                <a:latin typeface="+mn-ea"/>
              </a:rPr>
              <a:t>Rutherford cable is most often used in accelerator magnet:</a:t>
            </a:r>
          </a:p>
        </p:txBody>
      </p:sp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80306823-FA48-F831-33CA-184CF3D7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7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45140F-2D3D-3CCA-7CDE-FB42D1661B53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What have we learnt from LTS accelerator magnet?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F2A63FAD-6487-7D9A-05C4-B55CDA566179}"/>
              </a:ext>
            </a:extLst>
          </p:cNvPr>
          <p:cNvSpPr txBox="1">
            <a:spLocks/>
          </p:cNvSpPr>
          <p:nvPr/>
        </p:nvSpPr>
        <p:spPr>
          <a:xfrm>
            <a:off x="9760856" y="161366"/>
            <a:ext cx="2431143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7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D20FB4C5-16F7-5322-B0FB-1EED553669DB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F657E7BB-E506-11A1-021B-F3FB01DDAEE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F05DC9F-686B-D2FC-6723-EFD4FCB26FA9}"/>
                  </a:ext>
                </a:extLst>
              </p:cNvPr>
              <p:cNvSpPr txBox="1"/>
              <p:nvPr/>
            </p:nvSpPr>
            <p:spPr>
              <a:xfrm>
                <a:off x="5867049" y="2502826"/>
                <a:ext cx="87312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F05DC9F-686B-D2FC-6723-EFD4FCB26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49" y="2502826"/>
                <a:ext cx="873123" cy="338554"/>
              </a:xfrm>
              <a:prstGeom prst="rect">
                <a:avLst/>
              </a:prstGeom>
              <a:blipFill>
                <a:blip r:embed="rId3"/>
                <a:stretch>
                  <a:fillRect l="-6944" t="-3636" r="-2778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F78F718C-3FAA-69B0-3F92-ECCE15A84F67}"/>
              </a:ext>
            </a:extLst>
          </p:cNvPr>
          <p:cNvSpPr/>
          <p:nvPr/>
        </p:nvSpPr>
        <p:spPr>
          <a:xfrm>
            <a:off x="7959563" y="2328490"/>
            <a:ext cx="1080000" cy="108000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6367937-6DB2-A20A-6A28-364C95D2135A}"/>
              </a:ext>
            </a:extLst>
          </p:cNvPr>
          <p:cNvSpPr/>
          <p:nvPr/>
        </p:nvSpPr>
        <p:spPr>
          <a:xfrm>
            <a:off x="9565896" y="2328490"/>
            <a:ext cx="540000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A52EB8-BB0E-CCA0-2025-088676CE88C9}"/>
              </a:ext>
            </a:extLst>
          </p:cNvPr>
          <p:cNvSpPr/>
          <p:nvPr/>
        </p:nvSpPr>
        <p:spPr>
          <a:xfrm>
            <a:off x="10105896" y="2328490"/>
            <a:ext cx="540000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1E6CCEA-BACB-779B-2C88-D3F6A0D490ED}"/>
              </a:ext>
            </a:extLst>
          </p:cNvPr>
          <p:cNvSpPr/>
          <p:nvPr/>
        </p:nvSpPr>
        <p:spPr>
          <a:xfrm>
            <a:off x="9565896" y="2868490"/>
            <a:ext cx="540000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538EF32-DAA4-9191-4112-237C359DF6DA}"/>
              </a:ext>
            </a:extLst>
          </p:cNvPr>
          <p:cNvSpPr/>
          <p:nvPr/>
        </p:nvSpPr>
        <p:spPr>
          <a:xfrm>
            <a:off x="10105896" y="2868490"/>
            <a:ext cx="540000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FE28736C-7CA5-C740-C085-221F653194A6}"/>
              </a:ext>
            </a:extLst>
          </p:cNvPr>
          <p:cNvCxnSpPr/>
          <p:nvPr/>
        </p:nvCxnSpPr>
        <p:spPr>
          <a:xfrm>
            <a:off x="7959563" y="3637261"/>
            <a:ext cx="268633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9021EEE8-48C7-7EE5-54F6-F2DD7FCC4FDA}"/>
              </a:ext>
            </a:extLst>
          </p:cNvPr>
          <p:cNvSpPr txBox="1"/>
          <p:nvPr/>
        </p:nvSpPr>
        <p:spPr>
          <a:xfrm>
            <a:off x="7718084" y="3692121"/>
            <a:ext cx="3461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Inductance increases to 16 times</a:t>
            </a: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749A8D01-D5F5-5AD8-164B-AD9B8630F673}"/>
              </a:ext>
            </a:extLst>
          </p:cNvPr>
          <p:cNvSpPr txBox="1">
            <a:spLocks/>
          </p:cNvSpPr>
          <p:nvPr/>
        </p:nvSpPr>
        <p:spPr>
          <a:xfrm>
            <a:off x="715262" y="1103786"/>
            <a:ext cx="10662084" cy="5802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At cable level 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8E0F240-74A8-4554-0D7C-0B360CD879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074"/>
          <a:stretch/>
        </p:blipFill>
        <p:spPr>
          <a:xfrm rot="5400000">
            <a:off x="5593380" y="2836137"/>
            <a:ext cx="1843610" cy="54318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F292AD2-6916-8C0B-FFDF-DB0A179D3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736" y="4630234"/>
            <a:ext cx="2699072" cy="183470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D9F5731D-BB15-C6BA-A4A1-6B02E0172576}"/>
              </a:ext>
            </a:extLst>
          </p:cNvPr>
          <p:cNvSpPr txBox="1"/>
          <p:nvPr/>
        </p:nvSpPr>
        <p:spPr>
          <a:xfrm>
            <a:off x="2566348" y="6503504"/>
            <a:ext cx="1791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Rutherford cable</a:t>
            </a:r>
          </a:p>
        </p:txBody>
      </p:sp>
    </p:spTree>
    <p:extLst>
      <p:ext uri="{BB962C8B-B14F-4D97-AF65-F5344CB8AC3E}">
        <p14:creationId xmlns:p14="http://schemas.microsoft.com/office/powerpoint/2010/main" val="311732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42661-4711-D76D-747E-FA4E494B1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980A9F54-5C23-2259-A9CD-A1A7CA196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8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CAADB0-D075-AADD-F025-5F4D8C76F0DA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What have we learnt from LTS accelerator magnet?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EDED0EC4-865F-638E-28CA-8C7DD9F71E7C}"/>
              </a:ext>
            </a:extLst>
          </p:cNvPr>
          <p:cNvSpPr txBox="1">
            <a:spLocks/>
          </p:cNvSpPr>
          <p:nvPr/>
        </p:nvSpPr>
        <p:spPr>
          <a:xfrm>
            <a:off x="9630228" y="161366"/>
            <a:ext cx="2561771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8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D64C65DA-89FC-833E-3BEC-F2F48441133F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81C341B0-AE05-99D8-784B-99BB21CA137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1329B71A-4694-7A40-F4AF-EBB2AF9510FD}"/>
              </a:ext>
            </a:extLst>
          </p:cNvPr>
          <p:cNvSpPr txBox="1">
            <a:spLocks/>
          </p:cNvSpPr>
          <p:nvPr/>
        </p:nvSpPr>
        <p:spPr>
          <a:xfrm>
            <a:off x="715262" y="934262"/>
            <a:ext cx="10662084" cy="5802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At magnet level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7422E32-AEBE-F1A1-90CE-CB2E7A1455DF}"/>
              </a:ext>
            </a:extLst>
          </p:cNvPr>
          <p:cNvSpPr txBox="1"/>
          <p:nvPr/>
        </p:nvSpPr>
        <p:spPr>
          <a:xfrm>
            <a:off x="715262" y="1353021"/>
            <a:ext cx="10032567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5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+mn-ea"/>
              </a:rPr>
              <a:t>Most of superconducting dipole magnets on operation uses cosine-theta coils for its good field quality, but another three types have been studied.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BEAE15C-3B00-A701-E68E-8C9BB5CB16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14" b="5675"/>
          <a:stretch/>
        </p:blipFill>
        <p:spPr>
          <a:xfrm>
            <a:off x="3091999" y="2162629"/>
            <a:ext cx="8960300" cy="46572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EEA8CEC-9D4C-DB18-9440-5E49D4D3E4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3690"/>
          <a:stretch/>
        </p:blipFill>
        <p:spPr>
          <a:xfrm>
            <a:off x="101601" y="2086555"/>
            <a:ext cx="2203103" cy="22610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E7B37F0-8302-9102-5E38-137CA40040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295" b="12424"/>
          <a:stretch/>
        </p:blipFill>
        <p:spPr>
          <a:xfrm>
            <a:off x="235299" y="4660521"/>
            <a:ext cx="2316594" cy="182956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7473AFF-E60B-E501-24CE-650D7E31A7CB}"/>
              </a:ext>
            </a:extLst>
          </p:cNvPr>
          <p:cNvSpPr txBox="1"/>
          <p:nvPr/>
        </p:nvSpPr>
        <p:spPr>
          <a:xfrm>
            <a:off x="658223" y="4224417"/>
            <a:ext cx="1546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Cosine-theta current density</a:t>
            </a:r>
            <a:endParaRPr lang="en-US" sz="16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B97DFB5-97F2-B62F-8F65-6187765DBE47}"/>
              </a:ext>
            </a:extLst>
          </p:cNvPr>
          <p:cNvSpPr txBox="1"/>
          <p:nvPr/>
        </p:nvSpPr>
        <p:spPr>
          <a:xfrm>
            <a:off x="273399" y="6336842"/>
            <a:ext cx="231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overlapping ellipses uniform current density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29762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04414-8592-7439-D2BF-E835A0079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F1F3EC12-EAD7-6C7F-5569-5EEB20CED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9</a:t>
            </a:fld>
            <a:r>
              <a:rPr lang="en-US" altLang="zh-CN">
                <a:solidFill>
                  <a:schemeClr val="tx1"/>
                </a:solidFill>
              </a:rPr>
              <a:t>/49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6BE1D3-E2BE-DC3C-49DE-FAF5E8249BF2}"/>
              </a:ext>
            </a:extLst>
          </p:cNvPr>
          <p:cNvSpPr txBox="1">
            <a:spLocks/>
          </p:cNvSpPr>
          <p:nvPr/>
        </p:nvSpPr>
        <p:spPr>
          <a:xfrm>
            <a:off x="0" y="38100"/>
            <a:ext cx="12192000" cy="75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What have we learnt from LTS accelerator magnet?</a:t>
            </a:r>
            <a:endParaRPr 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灯片编号占位符 7">
            <a:extLst>
              <a:ext uri="{FF2B5EF4-FFF2-40B4-BE49-F238E27FC236}">
                <a16:creationId xmlns:a16="http://schemas.microsoft.com/office/drawing/2014/main" id="{75CA55AA-A89A-E579-B99F-6BC4DA358158}"/>
              </a:ext>
            </a:extLst>
          </p:cNvPr>
          <p:cNvSpPr txBox="1">
            <a:spLocks/>
          </p:cNvSpPr>
          <p:nvPr/>
        </p:nvSpPr>
        <p:spPr>
          <a:xfrm>
            <a:off x="9797142" y="161366"/>
            <a:ext cx="2394857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CC14F9-CC17-411D-8E65-FB472F26BE97}" type="slidenum">
              <a:rPr lang="zh-CN" altLang="en-US" smtClean="0">
                <a:solidFill>
                  <a:schemeClr val="tx1"/>
                </a:solidFill>
              </a:rPr>
              <a:pPr/>
              <a:t>9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519749F3-30B9-573A-71C2-A377FB7E3FFE}"/>
              </a:ext>
            </a:extLst>
          </p:cNvPr>
          <p:cNvSpPr txBox="1">
            <a:spLocks/>
          </p:cNvSpPr>
          <p:nvPr/>
        </p:nvSpPr>
        <p:spPr>
          <a:xfrm>
            <a:off x="715262" y="1105146"/>
            <a:ext cx="10662084" cy="4360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8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altLang="zh-CN" sz="2500" b="1" dirty="0">
                <a:latin typeface="+mn-ea"/>
              </a:rPr>
              <a:t>Stability and quench</a:t>
            </a: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7DC86D58-E68E-24E7-CDA5-35E6121DA6CB}"/>
              </a:ext>
            </a:extLst>
          </p:cNvPr>
          <p:cNvCxnSpPr>
            <a:cxnSpLocks/>
          </p:cNvCxnSpPr>
          <p:nvPr/>
        </p:nvCxnSpPr>
        <p:spPr bwMode="auto">
          <a:xfrm flipH="1">
            <a:off x="0" y="788988"/>
            <a:ext cx="120926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F8AAD1D2-2AE0-A517-DB16-8747A11553F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695" y="755901"/>
            <a:ext cx="120926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EE78B49E-8E41-80B5-2230-7E06249C93E9}"/>
              </a:ext>
            </a:extLst>
          </p:cNvPr>
          <p:cNvSpPr txBox="1"/>
          <p:nvPr/>
        </p:nvSpPr>
        <p:spPr>
          <a:xfrm>
            <a:off x="715262" y="1631491"/>
            <a:ext cx="10867138" cy="401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5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+mn-ea"/>
              </a:rPr>
              <a:t>LTS conductor can lose superconductivity very easily due</a:t>
            </a:r>
            <a:r>
              <a:rPr lang="zh-CN" altLang="en-US" sz="2000" b="1" dirty="0">
                <a:latin typeface="+mn-ea"/>
              </a:rPr>
              <a:t> </a:t>
            </a:r>
            <a:r>
              <a:rPr lang="en-US" altLang="zh-CN" sz="2000" b="1" dirty="0">
                <a:latin typeface="+mn-ea"/>
              </a:rPr>
              <a:t>to</a:t>
            </a:r>
            <a:r>
              <a:rPr lang="zh-CN" altLang="en-US" sz="2000" b="1" dirty="0">
                <a:latin typeface="+mn-ea"/>
              </a:rPr>
              <a:t> </a:t>
            </a:r>
            <a:r>
              <a:rPr lang="en-US" altLang="zh-CN" sz="2000" b="1" dirty="0">
                <a:latin typeface="+mn-ea"/>
              </a:rPr>
              <a:t>the</a:t>
            </a:r>
            <a:r>
              <a:rPr lang="zh-CN" altLang="en-US" sz="2000" b="1" dirty="0">
                <a:latin typeface="+mn-ea"/>
              </a:rPr>
              <a:t> </a:t>
            </a:r>
            <a:r>
              <a:rPr lang="en-US" altLang="zh-CN" sz="2000" b="1" dirty="0">
                <a:latin typeface="+mn-ea"/>
              </a:rPr>
              <a:t>low</a:t>
            </a:r>
            <a:r>
              <a:rPr lang="zh-CN" altLang="en-US" sz="2000" b="1" dirty="0">
                <a:latin typeface="+mn-ea"/>
              </a:rPr>
              <a:t> </a:t>
            </a:r>
            <a:r>
              <a:rPr lang="en-US" altLang="zh-CN" sz="2000" b="1" dirty="0">
                <a:latin typeface="+mn-ea"/>
              </a:rPr>
              <a:t>energy margin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D33DDD5-6883-77CC-0083-A88191CF3998}"/>
              </a:ext>
            </a:extLst>
          </p:cNvPr>
          <p:cNvSpPr txBox="1"/>
          <p:nvPr/>
        </p:nvSpPr>
        <p:spPr>
          <a:xfrm>
            <a:off x="844039" y="6187545"/>
            <a:ext cx="388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Current sharing of a superconductor</a:t>
            </a:r>
            <a:endParaRPr lang="en-US" b="1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7D412CD-A806-9651-1BA1-9E48AA11C3FC}"/>
              </a:ext>
            </a:extLst>
          </p:cNvPr>
          <p:cNvGrpSpPr/>
          <p:nvPr/>
        </p:nvGrpSpPr>
        <p:grpSpPr>
          <a:xfrm>
            <a:off x="270871" y="2383736"/>
            <a:ext cx="4639857" cy="3687353"/>
            <a:chOff x="7128871" y="2579428"/>
            <a:chExt cx="4639857" cy="3687353"/>
          </a:xfrm>
        </p:grpSpPr>
        <p:pic>
          <p:nvPicPr>
            <p:cNvPr id="16" name="图片 15" descr="图示&#10;&#10;描述已自动生成">
              <a:extLst>
                <a:ext uri="{FF2B5EF4-FFF2-40B4-BE49-F238E27FC236}">
                  <a16:creationId xmlns:a16="http://schemas.microsoft.com/office/drawing/2014/main" id="{3E90FC97-06D2-46C2-272B-68EFA9047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8871" y="2579428"/>
              <a:ext cx="4639857" cy="368735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4BCF772-BABD-546D-0D03-1E9370CE3905}"/>
                </a:ext>
              </a:extLst>
            </p:cNvPr>
            <p:cNvSpPr txBox="1"/>
            <p:nvPr/>
          </p:nvSpPr>
          <p:spPr>
            <a:xfrm>
              <a:off x="9173122" y="3065216"/>
              <a:ext cx="183605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5252"/>
                  </a:solidFill>
                </a:rPr>
                <a:t>Large heat generation</a:t>
              </a:r>
              <a:endParaRPr lang="en-US" sz="2000" b="1" dirty="0">
                <a:solidFill>
                  <a:srgbClr val="FF5252"/>
                </a:solidFill>
              </a:endParaRPr>
            </a:p>
          </p:txBody>
        </p:sp>
      </p:grpSp>
      <p:sp>
        <p:nvSpPr>
          <p:cNvPr id="3" name="椭圆 2">
            <a:extLst>
              <a:ext uri="{FF2B5EF4-FFF2-40B4-BE49-F238E27FC236}">
                <a16:creationId xmlns:a16="http://schemas.microsoft.com/office/drawing/2014/main" id="{CFD30786-C75E-CE5C-9FA8-F38D13884258}"/>
              </a:ext>
            </a:extLst>
          </p:cNvPr>
          <p:cNvSpPr/>
          <p:nvPr/>
        </p:nvSpPr>
        <p:spPr>
          <a:xfrm>
            <a:off x="1435100" y="4114676"/>
            <a:ext cx="144000" cy="144000"/>
          </a:xfrm>
          <a:prstGeom prst="ellipse">
            <a:avLst/>
          </a:prstGeom>
          <a:solidFill>
            <a:srgbClr val="FF5252"/>
          </a:solidFill>
          <a:ln>
            <a:solidFill>
              <a:srgbClr val="FF52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B36592A1-36D9-22FA-9521-E17B4587B4B7}"/>
              </a:ext>
            </a:extLst>
          </p:cNvPr>
          <p:cNvCxnSpPr>
            <a:cxnSpLocks/>
          </p:cNvCxnSpPr>
          <p:nvPr/>
        </p:nvCxnSpPr>
        <p:spPr>
          <a:xfrm flipV="1">
            <a:off x="1257379" y="4258676"/>
            <a:ext cx="177721" cy="156488"/>
          </a:xfrm>
          <a:prstGeom prst="straightConnector1">
            <a:avLst/>
          </a:prstGeom>
          <a:ln>
            <a:solidFill>
              <a:srgbClr val="FF52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9C4E9977-DDB7-8BAD-00B0-41928BBEF905}"/>
              </a:ext>
            </a:extLst>
          </p:cNvPr>
          <p:cNvSpPr txBox="1"/>
          <p:nvPr/>
        </p:nvSpPr>
        <p:spPr>
          <a:xfrm>
            <a:off x="751843" y="4444864"/>
            <a:ext cx="7213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5252"/>
                </a:solidFill>
              </a:rPr>
              <a:t>Working point</a:t>
            </a:r>
            <a:endParaRPr lang="en-US" sz="1200" b="1" dirty="0">
              <a:solidFill>
                <a:srgbClr val="FF5252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62FAC5A-2C10-A531-FB60-7D288F9D5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700" y="2337959"/>
            <a:ext cx="6670121" cy="374150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8C5C3B0-17EE-8B19-8F5A-F7F7853989C4}"/>
              </a:ext>
            </a:extLst>
          </p:cNvPr>
          <p:cNvSpPr txBox="1"/>
          <p:nvPr/>
        </p:nvSpPr>
        <p:spPr>
          <a:xfrm>
            <a:off x="6585221" y="6174039"/>
            <a:ext cx="439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 event tree for stability and quench</a:t>
            </a:r>
          </a:p>
        </p:txBody>
      </p:sp>
    </p:spTree>
    <p:extLst>
      <p:ext uri="{BB962C8B-B14F-4D97-AF65-F5344CB8AC3E}">
        <p14:creationId xmlns:p14="http://schemas.microsoft.com/office/powerpoint/2010/main" val="299545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32382</TotalTime>
  <Words>4120</Words>
  <Application>Microsoft Office PowerPoint</Application>
  <PresentationFormat>宽屏</PresentationFormat>
  <Paragraphs>693</Paragraphs>
  <Slides>50</Slides>
  <Notes>50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63" baseType="lpstr">
      <vt:lpstr>等线</vt:lpstr>
      <vt:lpstr>黑体</vt:lpstr>
      <vt:lpstr>宋体</vt:lpstr>
      <vt:lpstr>Microsoft YaHei</vt:lpstr>
      <vt:lpstr>Microsoft YaHei</vt:lpstr>
      <vt:lpstr>Arial</vt:lpstr>
      <vt:lpstr>Arial Black</vt:lpstr>
      <vt:lpstr>Calibri</vt:lpstr>
      <vt:lpstr>Calibri Light</vt:lpstr>
      <vt:lpstr>Cambria Math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 kW / 150 rpm 全超导型高温超导电机设计研究</dc:title>
  <dc:creator>wqh</dc:creator>
  <cp:lastModifiedBy>Rui Kang</cp:lastModifiedBy>
  <cp:revision>39</cp:revision>
  <cp:lastPrinted>2022-04-12T05:48:58Z</cp:lastPrinted>
  <dcterms:created xsi:type="dcterms:W3CDTF">2016-05-24T04:39:08Z</dcterms:created>
  <dcterms:modified xsi:type="dcterms:W3CDTF">2025-03-24T06:01:17Z</dcterms:modified>
</cp:coreProperties>
</file>