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3" r:id="rId3"/>
    <p:sldId id="274" r:id="rId4"/>
    <p:sldId id="275" r:id="rId5"/>
    <p:sldId id="276" r:id="rId6"/>
    <p:sldId id="272" r:id="rId7"/>
    <p:sldId id="25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0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D81B-0B4F-4E73-A14F-0D54DB7870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DEAD-3A09-45BA-9113-2273B5064A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D81B-0B4F-4E73-A14F-0D54DB7870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DEAD-3A09-45BA-9113-2273B5064A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D81B-0B4F-4E73-A14F-0D54DB7870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DEAD-3A09-45BA-9113-2273B5064A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D81B-0B4F-4E73-A14F-0D54DB7870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DEAD-3A09-45BA-9113-2273B5064A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D81B-0B4F-4E73-A14F-0D54DB7870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DEAD-3A09-45BA-9113-2273B5064A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D81B-0B4F-4E73-A14F-0D54DB7870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DEAD-3A09-45BA-9113-2273B5064A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D81B-0B4F-4E73-A14F-0D54DB7870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DEAD-3A09-45BA-9113-2273B5064A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D81B-0B4F-4E73-A14F-0D54DB7870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DEAD-3A09-45BA-9113-2273B5064A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D81B-0B4F-4E73-A14F-0D54DB7870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DEAD-3A09-45BA-9113-2273B5064A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D81B-0B4F-4E73-A14F-0D54DB7870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DEAD-3A09-45BA-9113-2273B5064A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D81B-0B4F-4E73-A14F-0D54DB7870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DEAD-3A09-45BA-9113-2273B5064A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1D81B-0B4F-4E73-A14F-0D54DB7870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EDEAD-3A09-45BA-9113-2273B5064A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4.png"/><Relationship Id="rId7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tags" Target="../tags/tag3.xm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image" Target="../media/image9.png"/><Relationship Id="rId7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openxmlformats.org/officeDocument/2006/relationships/tags" Target="../tags/tag8.xml"/><Relationship Id="rId4" Type="http://schemas.openxmlformats.org/officeDocument/2006/relationships/image" Target="../media/image7.png"/><Relationship Id="rId3" Type="http://schemas.openxmlformats.org/officeDocument/2006/relationships/tags" Target="../tags/tag7.xml"/><Relationship Id="rId2" Type="http://schemas.openxmlformats.org/officeDocument/2006/relationships/image" Target="../media/image6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image" Target="../media/image13.png"/><Relationship Id="rId7" Type="http://schemas.openxmlformats.org/officeDocument/2006/relationships/tags" Target="../tags/tag14.xml"/><Relationship Id="rId6" Type="http://schemas.openxmlformats.org/officeDocument/2006/relationships/image" Target="../media/image12.png"/><Relationship Id="rId5" Type="http://schemas.openxmlformats.org/officeDocument/2006/relationships/tags" Target="../tags/tag13.xml"/><Relationship Id="rId4" Type="http://schemas.openxmlformats.org/officeDocument/2006/relationships/image" Target="../media/image11.png"/><Relationship Id="rId3" Type="http://schemas.openxmlformats.org/officeDocument/2006/relationships/tags" Target="../tags/tag12.xml"/><Relationship Id="rId2" Type="http://schemas.openxmlformats.org/officeDocument/2006/relationships/image" Target="../media/image10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1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image" Target="../media/image17.png"/><Relationship Id="rId7" Type="http://schemas.openxmlformats.org/officeDocument/2006/relationships/tags" Target="../tags/tag19.xml"/><Relationship Id="rId6" Type="http://schemas.openxmlformats.org/officeDocument/2006/relationships/image" Target="../media/image16.png"/><Relationship Id="rId5" Type="http://schemas.openxmlformats.org/officeDocument/2006/relationships/tags" Target="../tags/tag18.xml"/><Relationship Id="rId4" Type="http://schemas.openxmlformats.org/officeDocument/2006/relationships/image" Target="../media/image15.png"/><Relationship Id="rId3" Type="http://schemas.openxmlformats.org/officeDocument/2006/relationships/tags" Target="../tags/tag17.xml"/><Relationship Id="rId2" Type="http://schemas.openxmlformats.org/officeDocument/2006/relationships/image" Target="../media/image14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1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image" Target="../media/image21.png"/><Relationship Id="rId7" Type="http://schemas.openxmlformats.org/officeDocument/2006/relationships/tags" Target="../tags/tag24.xml"/><Relationship Id="rId6" Type="http://schemas.openxmlformats.org/officeDocument/2006/relationships/image" Target="../media/image20.png"/><Relationship Id="rId5" Type="http://schemas.openxmlformats.org/officeDocument/2006/relationships/tags" Target="../tags/tag23.xml"/><Relationship Id="rId4" Type="http://schemas.openxmlformats.org/officeDocument/2006/relationships/image" Target="../media/image19.png"/><Relationship Id="rId3" Type="http://schemas.openxmlformats.org/officeDocument/2006/relationships/tags" Target="../tags/tag22.xml"/><Relationship Id="rId2" Type="http://schemas.openxmlformats.org/officeDocument/2006/relationships/image" Target="../media/image18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image" Target="../media/image25.png"/><Relationship Id="rId7" Type="http://schemas.openxmlformats.org/officeDocument/2006/relationships/tags" Target="../tags/tag29.xml"/><Relationship Id="rId6" Type="http://schemas.openxmlformats.org/officeDocument/2006/relationships/image" Target="../media/image24.png"/><Relationship Id="rId5" Type="http://schemas.openxmlformats.org/officeDocument/2006/relationships/tags" Target="../tags/tag28.xml"/><Relationship Id="rId4" Type="http://schemas.openxmlformats.org/officeDocument/2006/relationships/image" Target="../media/image23.png"/><Relationship Id="rId3" Type="http://schemas.openxmlformats.org/officeDocument/2006/relationships/tags" Target="../tags/tag27.xml"/><Relationship Id="rId2" Type="http://schemas.openxmlformats.org/officeDocument/2006/relationships/image" Target="../media/image2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26.png"/><Relationship Id="rId1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70510" y="882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ToyMC (cs &gt; 0.45)</a:t>
            </a:r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446905" y="3555365"/>
            <a:ext cx="3375025" cy="25869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75310" y="3555365"/>
            <a:ext cx="3401060" cy="2527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401185" y="761365"/>
            <a:ext cx="3388995" cy="25222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75310" y="761365"/>
            <a:ext cx="3364230" cy="25247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655050" y="686435"/>
            <a:ext cx="2388870" cy="7499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70510" y="88265"/>
            <a:ext cx="777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GSIM (sig events taken from MC, bkg events generated from PDFs) (cs &gt; 0.45)</a:t>
            </a:r>
            <a:endParaRPr lang="en-US" altLang="zh-CN"/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70255" y="600075"/>
            <a:ext cx="3567430" cy="267906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08025" y="3613150"/>
            <a:ext cx="3691890" cy="278828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178425" y="3621405"/>
            <a:ext cx="3689350" cy="278003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178425" y="600075"/>
            <a:ext cx="3753485" cy="281241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176385" y="640080"/>
            <a:ext cx="2388870" cy="7499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70510" y="88265"/>
            <a:ext cx="97796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(</a:t>
            </a:r>
            <a:r>
              <a:rPr lang="en-US" altLang="zh-CN">
                <a:solidFill>
                  <a:schemeClr val="accent1"/>
                </a:solidFill>
              </a:rPr>
              <a:t>sig </a:t>
            </a:r>
            <a:r>
              <a:rPr lang="en-US" altLang="zh-CN"/>
              <a:t>events and </a:t>
            </a:r>
            <a:r>
              <a:rPr lang="en-US" altLang="zh-CN">
                <a:solidFill>
                  <a:schemeClr val="accent1"/>
                </a:solidFill>
              </a:rPr>
              <a:t>BBbar bkg</a:t>
            </a:r>
            <a:r>
              <a:rPr lang="en-US" altLang="zh-CN"/>
              <a:t> events taken from MC, other bkg events generated from PDFs) (cs &gt; 0.45)</a:t>
            </a:r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55345" y="810895"/>
            <a:ext cx="3529965" cy="27038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55345" y="3719195"/>
            <a:ext cx="3691255" cy="28086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849495" y="889635"/>
            <a:ext cx="3701415" cy="27222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929505" y="3862070"/>
            <a:ext cx="3542030" cy="26327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835390" y="748665"/>
            <a:ext cx="2388870" cy="7499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70510" y="88265"/>
            <a:ext cx="97796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(</a:t>
            </a:r>
            <a:r>
              <a:rPr lang="en-US" altLang="zh-CN">
                <a:solidFill>
                  <a:schemeClr val="accent1"/>
                </a:solidFill>
              </a:rPr>
              <a:t>sig </a:t>
            </a:r>
            <a:r>
              <a:rPr lang="en-US" altLang="zh-CN"/>
              <a:t>events and </a:t>
            </a:r>
            <a:r>
              <a:rPr lang="en-US" altLang="zh-CN">
                <a:solidFill>
                  <a:schemeClr val="accent1"/>
                </a:solidFill>
              </a:rPr>
              <a:t>qqbar bkg</a:t>
            </a:r>
            <a:r>
              <a:rPr lang="en-US" altLang="zh-CN"/>
              <a:t> events taken from MC, other bkg events generated from PDFs) (cs &gt; 0.45)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707890" y="3790315"/>
            <a:ext cx="3698240" cy="27559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33425" y="3744595"/>
            <a:ext cx="3576955" cy="26714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707890" y="741680"/>
            <a:ext cx="3705860" cy="28155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95630" y="716915"/>
            <a:ext cx="3852545" cy="28403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673465" y="686435"/>
            <a:ext cx="2388870" cy="7499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70510" y="882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bootstrap (cs &gt; 0.45)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4530" y="718820"/>
            <a:ext cx="3346450" cy="25311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80110" y="3512185"/>
            <a:ext cx="3150870" cy="24072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524375" y="647700"/>
            <a:ext cx="3378835" cy="25317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455160" y="3464560"/>
            <a:ext cx="3517265" cy="26308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732520" y="686435"/>
            <a:ext cx="2388870" cy="7499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54475" y="3361690"/>
            <a:ext cx="3810635" cy="27501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87370" y="27343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Signal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8725535" y="27343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SCF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5465445" y="60826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Peaking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1169035" y="60826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BBbar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10043795" y="6082665"/>
            <a:ext cx="40532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qqbar</a:t>
            </a:r>
            <a:endParaRPr lang="en-US" altLang="zh-CN"/>
          </a:p>
          <a:p>
            <a:endParaRPr lang="en-US" altLang="zh-CN"/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990715" y="191770"/>
            <a:ext cx="3677285" cy="257111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3361690"/>
            <a:ext cx="4054475" cy="27209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419860" y="142240"/>
            <a:ext cx="3813175" cy="26695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105140" y="3361690"/>
            <a:ext cx="3822700" cy="25984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commondata" val="eyJoZGlkIjoiOTc3M2Y5NzIzMDFlZjAyY2Q4Njk5ODkyYjFjNzBiNTQ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WPS 演示</Application>
  <PresentationFormat>宽屏</PresentationFormat>
  <Paragraphs>21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Times New Roman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开瑞 黄</dc:creator>
  <cp:lastModifiedBy>黄开瑞</cp:lastModifiedBy>
  <cp:revision>135</cp:revision>
  <dcterms:created xsi:type="dcterms:W3CDTF">2024-09-06T02:48:00Z</dcterms:created>
  <dcterms:modified xsi:type="dcterms:W3CDTF">2024-09-29T07:33:10Z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3CA64D02F9FC487E91C0EAA9012C74B9_12</vt:lpwstr>
  </property>
  <property fmtid="{D5CDD505-2E9C-101B-9397-08002B2CF9AE}" pid="3" name="KSOProductBuildVer">
    <vt:lpwstr>2052-12.1.0.15990</vt:lpwstr>
  </property>
</Properties>
</file>