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C508-7FCE-4E07-E3B2-E99E80E0F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B157F-BBE2-79A6-EEBB-90735553C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F057A-25C5-DA58-6694-609977E2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99461-7CEE-85F7-31CF-CB7C665D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8B7F2-F267-475C-BFB5-30E0381B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6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F6E9-D539-DBF1-5AC4-74209AA0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6149-493D-9235-4418-F7F640AEF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3092-72D0-088B-DFEE-FECDC227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FC15A-B466-94C1-DE87-D6783243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5E92-FF28-1EC9-1D00-3A3AC6F8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021EE-A04B-7C0B-F3C8-4A7829266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08178-DE20-F15C-4FD7-62FE412DC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63DA6-4919-7E09-0989-B633A012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1FDF0-C33E-AEC2-D170-0711A192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85652-9096-4374-9F66-35D2B06A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65E2-A3E1-6766-C6FE-2DA2884C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99FB-9FA5-9290-80E0-7C884633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6C80C-D78D-6F78-62E5-35D84A97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B44F8-4C5E-4487-3EDA-D70CA0EE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EB31-C316-C65F-F718-915C2CC8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7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86BD-3D02-A92C-02F0-BA3C72B4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65D24-B389-1105-C3AF-95E7474BD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6B04B-3BAF-FA59-0C48-FF39FA3C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13922-5185-2B8C-9CE9-B8A99641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0FA8B-58F4-3979-7493-E45E25EC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0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CAF5-3BF2-8089-6778-76047E19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F62F5-E585-40A4-F65D-95C085C4B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4EB0-5E91-2A9F-3B18-5CD13E3DC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C50B1-1C21-2DF0-28B3-1879FCBD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DEDA2-33DC-B7F1-189B-30B3E3DF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BF9CB-63FF-D35A-692C-709D1EAE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3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5432-6270-C85D-CF83-2A4903D5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04793-B9B1-C4B4-D377-FA57E0BC1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65329-F72C-CCC2-1B1E-531ABF0B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9E4FC-591C-AEF5-2CFD-F66AFD26E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1670A-F3B9-1336-334D-4CBE6B3D6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3A779-16CF-27FF-D7A4-21E825C2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65C4B-F9FD-0799-6055-3DEA54A1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2A907-CC8C-D2F6-1D04-51FAE2B5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8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9186-A995-5B38-9CA5-D9DBF78B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C9781-35E2-C60F-C607-3D98274A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499FE-6A84-9FDC-3048-67596F1E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7E131-8C58-7AAA-E1AD-3735B530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AF6E5-5618-BAAB-89AD-C5CADAA7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216BA-4C80-EDBB-D656-58E4D533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36EA4-BB3B-090A-63A5-DBE37985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8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5DC9-8356-3AA9-48D4-3433B527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0D9B6-6244-576B-BFD6-7CA0C5D9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93901-CE5B-5D1A-5164-8576C596D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FD598-DF16-9266-D145-1FAC8717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55EA7-DC47-D019-2E84-FE148AFC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09B76-9A02-0CE4-BF54-47BBBDC6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7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A340-627E-6183-1C61-9A09B6DB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AA0D9-EC46-59BC-94B2-12AA10240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0049F-27A0-264D-9CE9-2B53D820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4E91E-B718-6803-61A7-12AA8CEB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7F550-FCC3-1345-030C-07A21C02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26E8C-A49A-1F2C-8554-90547B76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0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64C86B-0ABB-2292-4D6A-E0CEA788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14D67-4999-1871-AF12-02D03614F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E5725-A253-9505-ECD0-F9FAE236B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B1EA91-18B8-4933-94F8-FAE15EAD38F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07D4-2A72-1601-E704-305A883EA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69715-967E-93F6-251A-F66894E2E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1BDE50-7B50-4D01-B4BF-42FFDEC5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6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05A0E7-B92D-9929-77DA-224EF60DA1C7}"/>
              </a:ext>
            </a:extLst>
          </p:cNvPr>
          <p:cNvSpPr txBox="1"/>
          <p:nvPr/>
        </p:nvSpPr>
        <p:spPr>
          <a:xfrm>
            <a:off x="560510" y="916385"/>
            <a:ext cx="1045625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Tingxuan</a:t>
            </a:r>
            <a:r>
              <a:rPr lang="en-US" dirty="0"/>
              <a:t> inserted the DATA write function</a:t>
            </a:r>
          </a:p>
          <a:p>
            <a:endParaRPr lang="en-US" dirty="0"/>
          </a:p>
          <a:p>
            <a:r>
              <a:rPr lang="en-US" dirty="0"/>
              <a:t>1 DCB+</a:t>
            </a:r>
            <a:br>
              <a:rPr lang="en-US" dirty="0"/>
            </a:b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@Cosmic TRIGGER</a:t>
            </a:r>
          </a:p>
          <a:p>
            <a:r>
              <a:rPr lang="en-US" dirty="0"/>
              <a:t>1 GEMROC &amp; 2 GEMROCs: no IRQ problem, no DATA write error,  tested three times for 1 hour;</a:t>
            </a:r>
            <a:br>
              <a:rPr lang="en-US" dirty="0"/>
            </a:br>
            <a:r>
              <a:rPr lang="en-US" dirty="0"/>
              <a:t>3 GEMROC no IRQ problem for at least 40 min, but DATA write error after 30 minutes</a:t>
            </a:r>
          </a:p>
          <a:p>
            <a:r>
              <a:rPr lang="en-US" dirty="0"/>
              <a:t>11 GEMROCs, it appears and repeats very often the message "stop marker check failed ", less often "data format error“, no IRQ PROBLEM, tested three times for more than 40 minutes</a:t>
            </a:r>
          </a:p>
          <a:p>
            <a:endParaRPr lang="en-US" dirty="0"/>
          </a:p>
          <a:p>
            <a:r>
              <a:rPr lang="en-US" dirty="0" err="1"/>
              <a:t>Tingxuan</a:t>
            </a:r>
            <a:r>
              <a:rPr lang="en-US" dirty="0"/>
              <a:t> removed the DATA write function</a:t>
            </a:r>
          </a:p>
          <a:p>
            <a:r>
              <a:rPr lang="en-US" dirty="0"/>
              <a:t>9 GEMROCs, no IRQ problem, also 60 minutes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@4kHz TRIGGER</a:t>
            </a:r>
          </a:p>
          <a:p>
            <a:r>
              <a:rPr lang="en-US" dirty="0"/>
              <a:t>9 GEMROCs, no IRQ problem only for  less than10 minutes</a:t>
            </a:r>
          </a:p>
          <a:p>
            <a:endParaRPr lang="en-US" dirty="0"/>
          </a:p>
          <a:p>
            <a:r>
              <a:rPr lang="en-US" dirty="0"/>
              <a:t>Start again with 1 GEMROC</a:t>
            </a:r>
          </a:p>
          <a:p>
            <a:r>
              <a:rPr lang="en-US" dirty="0"/>
              <a:t>-&gt;I think it is useful to have back the write function, in order to understand </a:t>
            </a:r>
            <a:r>
              <a:rPr lang="en-US"/>
              <a:t>what happens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4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5072-079F-E6F6-E60F-9C32C0048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95332-7E94-971A-C99B-5E872C855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FE40C33-4C52-137F-5BC2-2175701F1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14" y="0"/>
            <a:ext cx="977544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D272F8-8B4A-9ACB-0789-08A27275A0D2}"/>
              </a:ext>
            </a:extLst>
          </p:cNvPr>
          <p:cNvSpPr txBox="1"/>
          <p:nvPr/>
        </p:nvSpPr>
        <p:spPr>
          <a:xfrm>
            <a:off x="-151667" y="298911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@Cosmic TRIGGER</a:t>
            </a:r>
          </a:p>
        </p:txBody>
      </p:sp>
    </p:spTree>
    <p:extLst>
      <p:ext uri="{BB962C8B-B14F-4D97-AF65-F5344CB8AC3E}">
        <p14:creationId xmlns:p14="http://schemas.microsoft.com/office/powerpoint/2010/main" val="60773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5072-079F-E6F6-E60F-9C32C0048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95332-7E94-971A-C99B-5E872C855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272F8-8B4A-9ACB-0789-08A27275A0D2}"/>
              </a:ext>
            </a:extLst>
          </p:cNvPr>
          <p:cNvSpPr txBox="1"/>
          <p:nvPr/>
        </p:nvSpPr>
        <p:spPr>
          <a:xfrm>
            <a:off x="109238" y="376516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@4 </a:t>
            </a:r>
            <a:r>
              <a:rPr lang="en-US" dirty="0" err="1">
                <a:highlight>
                  <a:srgbClr val="FFFF00"/>
                </a:highlight>
              </a:rPr>
              <a:t>kHZ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7" name="Picture 6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58B630F9-F91A-717B-47ED-A45F1F41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76" y="451290"/>
            <a:ext cx="9903069" cy="51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43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Michela Greco</dc:creator>
  <cp:lastModifiedBy>Michela Greco</cp:lastModifiedBy>
  <cp:revision>1</cp:revision>
  <dcterms:created xsi:type="dcterms:W3CDTF">2024-09-30T05:08:36Z</dcterms:created>
  <dcterms:modified xsi:type="dcterms:W3CDTF">2024-09-30T05:13:29Z</dcterms:modified>
</cp:coreProperties>
</file>