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7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5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5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67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74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56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17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5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82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34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81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84F7-78FF-4232-BF9B-BA05EA5699D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C968-D74C-43B1-AFF0-F7D8AE05C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04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0"/>
            <a:ext cx="1899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厚度</a:t>
            </a:r>
            <a:r>
              <a:rPr lang="en-US" altLang="zh-CN" dirty="0"/>
              <a:t>940mm</a:t>
            </a:r>
          </a:p>
          <a:p>
            <a:r>
              <a:rPr lang="en-US" altLang="zh-CN" dirty="0"/>
              <a:t>6</a:t>
            </a:r>
            <a:r>
              <a:rPr lang="zh-CN" altLang="en-US" dirty="0"/>
              <a:t>层</a:t>
            </a:r>
            <a:r>
              <a:rPr lang="en-US" altLang="zh-CN" dirty="0"/>
              <a:t>muon</a:t>
            </a:r>
            <a:r>
              <a:rPr lang="zh-CN" altLang="en-US" dirty="0"/>
              <a:t>探测器</a:t>
            </a:r>
            <a:endParaRPr lang="en-US" altLang="zh-CN" dirty="0"/>
          </a:p>
          <a:p>
            <a:r>
              <a:rPr lang="zh-CN" altLang="en-US" dirty="0"/>
              <a:t>桶轭重量约</a:t>
            </a:r>
            <a:r>
              <a:rPr lang="en-US" altLang="zh-CN" dirty="0"/>
              <a:t>1580t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664" y="329471"/>
            <a:ext cx="6116758" cy="606026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8C10BF82-18F9-473F-860F-97E5A6F42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72" y="1302774"/>
            <a:ext cx="5216092" cy="45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7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0"/>
            <a:ext cx="1899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厚度</a:t>
            </a:r>
            <a:r>
              <a:rPr lang="en-US" altLang="zh-CN" dirty="0"/>
              <a:t>1240mm</a:t>
            </a:r>
          </a:p>
          <a:p>
            <a:r>
              <a:rPr lang="en-US" altLang="zh-CN" dirty="0"/>
              <a:t>6</a:t>
            </a:r>
            <a:r>
              <a:rPr lang="zh-CN" altLang="en-US" dirty="0"/>
              <a:t>层</a:t>
            </a:r>
            <a:r>
              <a:rPr lang="en-US" altLang="zh-CN" dirty="0"/>
              <a:t>muon</a:t>
            </a:r>
            <a:r>
              <a:rPr lang="zh-CN" altLang="en-US" dirty="0"/>
              <a:t>探测器</a:t>
            </a:r>
            <a:endParaRPr lang="en-US" altLang="zh-CN" dirty="0"/>
          </a:p>
          <a:p>
            <a:r>
              <a:rPr lang="zh-CN" altLang="en-US" dirty="0"/>
              <a:t>桶轭重量约</a:t>
            </a:r>
            <a:r>
              <a:rPr lang="en-US" altLang="zh-CN" dirty="0"/>
              <a:t>2270t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4963" y="263569"/>
            <a:ext cx="6195577" cy="598321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CEBA7C7-2AA1-4823-960D-1ECE57FC5A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57" y="949379"/>
            <a:ext cx="5109006" cy="529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21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22</Words>
  <Application>Microsoft Office PowerPoint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123</dc:creator>
  <cp:lastModifiedBy>Feipeng Ning</cp:lastModifiedBy>
  <cp:revision>5</cp:revision>
  <dcterms:created xsi:type="dcterms:W3CDTF">2024-10-09T07:47:47Z</dcterms:created>
  <dcterms:modified xsi:type="dcterms:W3CDTF">2024-10-09T08:16:07Z</dcterms:modified>
</cp:coreProperties>
</file>