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4F7-78FF-4232-BF9B-BA05EA5699D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C968-D74C-43B1-AFF0-F7D8AE05C1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72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4F7-78FF-4232-BF9B-BA05EA5699D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C968-D74C-43B1-AFF0-F7D8AE05C1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155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4F7-78FF-4232-BF9B-BA05EA5699D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C968-D74C-43B1-AFF0-F7D8AE05C1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5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4F7-78FF-4232-BF9B-BA05EA5699D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C968-D74C-43B1-AFF0-F7D8AE05C1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167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4F7-78FF-4232-BF9B-BA05EA5699D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C968-D74C-43B1-AFF0-F7D8AE05C1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774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4F7-78FF-4232-BF9B-BA05EA5699D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C968-D74C-43B1-AFF0-F7D8AE05C1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756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4F7-78FF-4232-BF9B-BA05EA5699D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C968-D74C-43B1-AFF0-F7D8AE05C1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117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4F7-78FF-4232-BF9B-BA05EA5699D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C968-D74C-43B1-AFF0-F7D8AE05C1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154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4F7-78FF-4232-BF9B-BA05EA5699D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C968-D74C-43B1-AFF0-F7D8AE05C1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382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4F7-78FF-4232-BF9B-BA05EA5699D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C968-D74C-43B1-AFF0-F7D8AE05C1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634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84F7-78FF-4232-BF9B-BA05EA5699D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C968-D74C-43B1-AFF0-F7D8AE05C1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281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A84F7-78FF-4232-BF9B-BA05EA5699D9}" type="datetimeFigureOut">
              <a:rPr lang="zh-CN" altLang="en-US" smtClean="0"/>
              <a:t>2024/10/9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AC968-D74C-43B1-AFF0-F7D8AE05C1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704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0"/>
            <a:ext cx="18998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厚度</a:t>
            </a:r>
            <a:r>
              <a:rPr lang="en-US" altLang="zh-CN" dirty="0"/>
              <a:t>940mm</a:t>
            </a:r>
          </a:p>
          <a:p>
            <a:r>
              <a:rPr lang="en-US" altLang="zh-CN" dirty="0"/>
              <a:t>6</a:t>
            </a:r>
            <a:r>
              <a:rPr lang="zh-CN" altLang="en-US" dirty="0"/>
              <a:t>层</a:t>
            </a:r>
            <a:r>
              <a:rPr lang="en-US" altLang="zh-CN" dirty="0"/>
              <a:t>muon</a:t>
            </a:r>
            <a:r>
              <a:rPr lang="zh-CN" altLang="en-US" dirty="0"/>
              <a:t>探测器</a:t>
            </a:r>
            <a:endParaRPr lang="en-US" altLang="zh-CN" dirty="0"/>
          </a:p>
          <a:p>
            <a:r>
              <a:rPr lang="zh-CN" altLang="en-US" dirty="0"/>
              <a:t>桶轭重量约</a:t>
            </a:r>
            <a:r>
              <a:rPr lang="en-US" altLang="zh-CN" dirty="0"/>
              <a:t>1580t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664" y="329471"/>
            <a:ext cx="6116758" cy="6060264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8C10BF82-18F9-473F-860F-97E5A6F42B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72" y="1302774"/>
            <a:ext cx="5216092" cy="456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87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0"/>
            <a:ext cx="18998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厚度</a:t>
            </a:r>
            <a:r>
              <a:rPr lang="en-US" altLang="zh-CN" dirty="0"/>
              <a:t>1240mm</a:t>
            </a:r>
          </a:p>
          <a:p>
            <a:r>
              <a:rPr lang="en-US" altLang="zh-CN" dirty="0"/>
              <a:t>6</a:t>
            </a:r>
            <a:r>
              <a:rPr lang="zh-CN" altLang="en-US" dirty="0"/>
              <a:t>层</a:t>
            </a:r>
            <a:r>
              <a:rPr lang="en-US" altLang="zh-CN" dirty="0"/>
              <a:t>muon</a:t>
            </a:r>
            <a:r>
              <a:rPr lang="zh-CN" altLang="en-US" dirty="0"/>
              <a:t>探测器</a:t>
            </a:r>
            <a:endParaRPr lang="en-US" altLang="zh-CN" dirty="0"/>
          </a:p>
          <a:p>
            <a:r>
              <a:rPr lang="zh-CN" altLang="en-US" dirty="0"/>
              <a:t>桶轭重量约</a:t>
            </a:r>
            <a:r>
              <a:rPr lang="en-US" altLang="zh-CN" dirty="0"/>
              <a:t>2270t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4963" y="263569"/>
            <a:ext cx="6195577" cy="5983217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4CEBA7C7-2AA1-4823-960D-1ECE57FC5A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57" y="949379"/>
            <a:ext cx="5109006" cy="529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17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</Words>
  <Application>Microsoft Office PowerPoint</Application>
  <PresentationFormat>宽屏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123</dc:creator>
  <cp:lastModifiedBy>Feipeng Ning</cp:lastModifiedBy>
  <cp:revision>5</cp:revision>
  <dcterms:created xsi:type="dcterms:W3CDTF">2024-10-09T07:47:47Z</dcterms:created>
  <dcterms:modified xsi:type="dcterms:W3CDTF">2024-10-09T08:16:07Z</dcterms:modified>
</cp:coreProperties>
</file>