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0"/>
  </p:notesMasterIdLst>
  <p:sldIdLst>
    <p:sldId id="256" r:id="rId2"/>
    <p:sldId id="566" r:id="rId3"/>
    <p:sldId id="583" r:id="rId4"/>
    <p:sldId id="591" r:id="rId5"/>
    <p:sldId id="590" r:id="rId6"/>
    <p:sldId id="589" r:id="rId7"/>
    <p:sldId id="581" r:id="rId8"/>
    <p:sldId id="491" r:id="rId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8"/>
    <a:srgbClr val="0000B4"/>
    <a:srgbClr val="0000EA"/>
    <a:srgbClr val="00009A"/>
    <a:srgbClr val="0000EE"/>
    <a:srgbClr val="0000FF"/>
    <a:srgbClr val="2A1DA9"/>
    <a:srgbClr val="1B0C64"/>
    <a:srgbClr val="92D050"/>
    <a:srgbClr val="071F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深色样式 1 - 强调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深色样式 1 - 强调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深色样式 1 - 强调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深色样式 1 - 强调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深色样式 1 - 强调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深色样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00" autoAdjust="0"/>
    <p:restoredTop sz="91106" autoAdjust="0"/>
  </p:normalViewPr>
  <p:slideViewPr>
    <p:cSldViewPr snapToGrid="0">
      <p:cViewPr varScale="1">
        <p:scale>
          <a:sx n="147" d="100"/>
          <a:sy n="147" d="100"/>
        </p:scale>
        <p:origin x="207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36"/>
    </p:cViewPr>
  </p:outlin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8691A-493D-4F77-BB59-AF9323853594}" type="datetimeFigureOut">
              <a:rPr lang="zh-CN" altLang="en-US" smtClean="0"/>
              <a:pPr/>
              <a:t>2024/10/14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E92B7-0882-48A0-95C5-39A8371B44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9529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5693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102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7837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488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102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2E756-CFBE-4DB4-9769-AC8800052947}" type="datetimeFigureOut">
              <a:rPr lang="zh-CN" altLang="en-US" smtClean="0"/>
              <a:pPr/>
              <a:t>2024/10/14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AE203A2-D78F-4469-96D9-FE4450EF57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3958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r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28118"/>
            <a:ext cx="7886700" cy="5190795"/>
          </a:xfrm>
        </p:spPr>
        <p:txBody>
          <a:bodyPr/>
          <a:lstStyle>
            <a:lvl1pPr marL="228600" indent="-228600">
              <a:lnSpc>
                <a:spcPct val="110000"/>
              </a:lnSpc>
              <a:buFont typeface="Wingdings" panose="05000000000000000000" pitchFamily="2" charset="2"/>
              <a:buChar char="n"/>
              <a:defRPr sz="2400" b="1">
                <a:solidFill>
                  <a:srgbClr val="071F6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/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80" y="182085"/>
            <a:ext cx="7859456" cy="58261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7980950" y="160422"/>
            <a:ext cx="961371" cy="51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498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-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92980" y="182085"/>
            <a:ext cx="7859456" cy="58261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7980950" y="160422"/>
            <a:ext cx="961371" cy="51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36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8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92980" y="182085"/>
            <a:ext cx="7859456" cy="58261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7980950" y="160422"/>
            <a:ext cx="961371" cy="51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84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2E756-CFBE-4DB4-9769-AC8800052947}" type="datetimeFigureOut">
              <a:rPr lang="zh-CN" altLang="en-US" smtClean="0"/>
              <a:pPr/>
              <a:t>2024/10/14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AE203A2-D78F-4469-96D9-FE4450EF57D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2819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8581878" y="6534676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algn="r" defTabSz="914400" rtl="0" eaLnBrk="1" latinLnBrk="0" hangingPunct="1"/>
            <a:fld id="{AAE203A2-D78F-4469-96D9-FE4450EF57DC}" type="slidenum">
              <a:rPr lang="zh-CN" altLang="en-US" sz="1200" kern="1200" cap="all" smtClean="0">
                <a:solidFill>
                  <a:srgbClr val="C0C5C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algn="r" defTabSz="914400" rtl="0" eaLnBrk="1" latinLnBrk="0" hangingPunct="1"/>
              <a:t>‹#›</a:t>
            </a:fld>
            <a:endParaRPr lang="zh-CN" altLang="en-US" sz="1200" kern="1200" cap="all" dirty="0">
              <a:solidFill>
                <a:srgbClr val="C0C5C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98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73" r:id="rId4"/>
    <p:sldLayoutId id="214748366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33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799"/>
            <a:ext cx="9144000" cy="244441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2443618"/>
            <a:ext cx="9154741" cy="1724622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6D265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13114" y="4870992"/>
            <a:ext cx="8412582" cy="968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5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束测组</a:t>
            </a:r>
            <a:endParaRPr lang="en-US" altLang="zh-CN" sz="24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——</a:t>
            </a:r>
            <a:r>
              <a:rPr lang="zh-CN" altLang="en-US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杨旭</a:t>
            </a:r>
            <a:endParaRPr lang="en-US" altLang="zh-CN" sz="24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318303" y="2763748"/>
            <a:ext cx="8507393" cy="113135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zh-CN" altLang="en-US" sz="6000">
                <a:solidFill>
                  <a:schemeClr val="bg1"/>
                </a:solidFill>
              </a:rPr>
              <a:t>脉冲电流源仿真</a:t>
            </a:r>
            <a:r>
              <a:rPr lang="zh-CN" altLang="en-US" sz="6000" dirty="0">
                <a:solidFill>
                  <a:schemeClr val="bg1"/>
                </a:solidFill>
              </a:rPr>
              <a:t>报告</a:t>
            </a:r>
            <a:endParaRPr lang="zh-CN" altLang="en-US" sz="6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5700" y="239797"/>
            <a:ext cx="1512300" cy="81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762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60AFA11-BA3B-4184-BA6E-F8BDF0472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55904"/>
            <a:ext cx="9144000" cy="6102096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F80F6B5E-8053-403F-886C-8D39C93FCD8B}"/>
              </a:ext>
            </a:extLst>
          </p:cNvPr>
          <p:cNvSpPr txBox="1"/>
          <p:nvPr/>
        </p:nvSpPr>
        <p:spPr>
          <a:xfrm>
            <a:off x="839821" y="508772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输入脉宽</a:t>
            </a:r>
            <a:r>
              <a:rPr lang="en-US" altLang="zh-CN" dirty="0"/>
              <a:t>50ns</a:t>
            </a:r>
            <a:r>
              <a:rPr lang="zh-CN" altLang="en-US" dirty="0"/>
              <a:t>的</a:t>
            </a:r>
            <a:r>
              <a:rPr lang="en-US" altLang="zh-CN" dirty="0"/>
              <a:t>10MHz</a:t>
            </a:r>
            <a:r>
              <a:rPr lang="zh-CN" altLang="en-US" dirty="0"/>
              <a:t>方波信号</a:t>
            </a:r>
          </a:p>
        </p:txBody>
      </p:sp>
    </p:spTree>
    <p:extLst>
      <p:ext uri="{BB962C8B-B14F-4D97-AF65-F5344CB8AC3E}">
        <p14:creationId xmlns:p14="http://schemas.microsoft.com/office/powerpoint/2010/main" val="2274602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9652F92D-1DC8-496D-A803-E8D8D4B04B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395"/>
            <a:ext cx="9144000" cy="3350251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C6CAE3B4-16F2-43F6-821C-7BD76D042461}"/>
              </a:ext>
            </a:extLst>
          </p:cNvPr>
          <p:cNvSpPr txBox="1"/>
          <p:nvPr/>
        </p:nvSpPr>
        <p:spPr>
          <a:xfrm>
            <a:off x="695527" y="4698620"/>
            <a:ext cx="77529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高频输入下，经过一个周期可以看到输出波形，再经过五个周期波形趋于稳定。输出电压波形有一定程度的向下漂移。输出电压大约为外接电压的</a:t>
            </a:r>
            <a:r>
              <a:rPr lang="en-US" altLang="zh-CN" dirty="0"/>
              <a:t>80%</a:t>
            </a:r>
            <a:r>
              <a:rPr lang="zh-CN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678080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9030A72-DCE2-47B8-9DA9-96C48955E4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0"/>
            <a:ext cx="9144000" cy="5080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C939EA1-C6A5-4BB1-BA2D-7810BBEC410C}"/>
              </a:ext>
            </a:extLst>
          </p:cNvPr>
          <p:cNvSpPr/>
          <p:nvPr/>
        </p:nvSpPr>
        <p:spPr>
          <a:xfrm>
            <a:off x="617389" y="5599668"/>
            <a:ext cx="81939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输入脉宽</a:t>
            </a:r>
            <a:r>
              <a:rPr lang="en-US" altLang="zh-CN" dirty="0"/>
              <a:t>100ns</a:t>
            </a:r>
            <a:r>
              <a:rPr lang="zh-CN" altLang="en-US" dirty="0"/>
              <a:t>的</a:t>
            </a:r>
            <a:r>
              <a:rPr lang="en-US" altLang="zh-CN" dirty="0"/>
              <a:t>3.33MHz</a:t>
            </a:r>
            <a:r>
              <a:rPr lang="zh-CN" altLang="en-US" dirty="0"/>
              <a:t>方波信号</a:t>
            </a:r>
          </a:p>
        </p:txBody>
      </p:sp>
    </p:spTree>
    <p:extLst>
      <p:ext uri="{BB962C8B-B14F-4D97-AF65-F5344CB8AC3E}">
        <p14:creationId xmlns:p14="http://schemas.microsoft.com/office/powerpoint/2010/main" val="3139453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592F497-DBD4-4507-9670-6542FAA4E0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5661"/>
            <a:ext cx="9144000" cy="335025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51F2EEF-DE6D-44B1-BC84-12B492C98389}"/>
              </a:ext>
            </a:extLst>
          </p:cNvPr>
          <p:cNvSpPr txBox="1"/>
          <p:nvPr/>
        </p:nvSpPr>
        <p:spPr>
          <a:xfrm>
            <a:off x="553913" y="4607377"/>
            <a:ext cx="83371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降低频率后，仿真的理论输出几乎可以马上响应。在阻抗为</a:t>
            </a:r>
            <a:r>
              <a:rPr lang="en-US" altLang="zh-CN" dirty="0"/>
              <a:t>50Ω</a:t>
            </a:r>
            <a:r>
              <a:rPr lang="zh-CN" altLang="en-US" dirty="0"/>
              <a:t>的情况下，输出电压可以达到外接电压的</a:t>
            </a:r>
            <a:r>
              <a:rPr lang="en-US" altLang="zh-CN" dirty="0"/>
              <a:t>90%</a:t>
            </a:r>
            <a:r>
              <a:rPr lang="zh-CN" altLang="en-US" dirty="0"/>
              <a:t>，电压漂移很小。</a:t>
            </a:r>
          </a:p>
        </p:txBody>
      </p:sp>
      <p:sp>
        <p:nvSpPr>
          <p:cNvPr id="12" name="标题 11">
            <a:extLst>
              <a:ext uri="{FF2B5EF4-FFF2-40B4-BE49-F238E27FC236}">
                <a16:creationId xmlns:a16="http://schemas.microsoft.com/office/drawing/2014/main" id="{BE3344A9-F38D-4980-A88F-7205C70BB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05714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742A39-760B-461D-B071-F8AF8F0D0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164" y="306776"/>
            <a:ext cx="7859456" cy="582619"/>
          </a:xfr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816C221-284F-4C4D-9F7A-810E14161BDF}"/>
              </a:ext>
            </a:extLst>
          </p:cNvPr>
          <p:cNvSpPr/>
          <p:nvPr/>
        </p:nvSpPr>
        <p:spPr>
          <a:xfrm>
            <a:off x="280164" y="5198016"/>
            <a:ext cx="81939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输入脉宽</a:t>
            </a:r>
            <a:r>
              <a:rPr lang="en-US" altLang="zh-CN" dirty="0"/>
              <a:t>100ns</a:t>
            </a:r>
            <a:r>
              <a:rPr lang="zh-CN" altLang="en-US" dirty="0"/>
              <a:t>的</a:t>
            </a:r>
            <a:r>
              <a:rPr lang="en-US" altLang="zh-CN" dirty="0"/>
              <a:t>25Hz</a:t>
            </a:r>
            <a:r>
              <a:rPr lang="zh-CN" altLang="en-US" dirty="0"/>
              <a:t>方波信号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9A39143-D701-4AD8-8621-E278B81C4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8618"/>
            <a:ext cx="7289260" cy="428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349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7862BFFF-6C36-4CEF-B632-1DF27CDFBD1B}"/>
              </a:ext>
            </a:extLst>
          </p:cNvPr>
          <p:cNvSpPr/>
          <p:nvPr/>
        </p:nvSpPr>
        <p:spPr>
          <a:xfrm>
            <a:off x="2917385" y="4658088"/>
            <a:ext cx="4578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在</a:t>
            </a:r>
            <a:r>
              <a:rPr lang="en-US" altLang="zh-CN" dirty="0"/>
              <a:t>25Hz</a:t>
            </a:r>
            <a:r>
              <a:rPr lang="zh-CN" altLang="en-US" dirty="0"/>
              <a:t>的低频输入下，输出跟踪较为理想。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BCBF383-24D3-417E-95C9-1985411B14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0840"/>
            <a:ext cx="9144000" cy="335025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5D22CCD-C884-4ADA-B50B-F7700A918B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29046"/>
            <a:ext cx="1976068" cy="2928954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EE5DD732-8B28-4192-81D4-7EAB2B0129E5}"/>
              </a:ext>
            </a:extLst>
          </p:cNvPr>
          <p:cNvSpPr txBox="1"/>
          <p:nvPr/>
        </p:nvSpPr>
        <p:spPr>
          <a:xfrm>
            <a:off x="2917385" y="553519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结论：该电路可以用作离子源的仿真替代。</a:t>
            </a:r>
          </a:p>
        </p:txBody>
      </p:sp>
    </p:spTree>
    <p:extLst>
      <p:ext uri="{BB962C8B-B14F-4D97-AF65-F5344CB8AC3E}">
        <p14:creationId xmlns:p14="http://schemas.microsoft.com/office/powerpoint/2010/main" val="194310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995151" y="4419146"/>
            <a:ext cx="45958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8000" dirty="0">
                <a:latin typeface="华文新魏"/>
                <a:ea typeface="华文新魏"/>
                <a:cs typeface="华文新魏"/>
              </a:rPr>
              <a:t>谢 谢！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525" y="762000"/>
            <a:ext cx="9144000" cy="339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98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41695</TotalTime>
  <Words>146</Words>
  <Application>Microsoft Office PowerPoint</Application>
  <PresentationFormat>全屏显示(4:3)</PresentationFormat>
  <Paragraphs>16</Paragraphs>
  <Slides>8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华文新魏</vt:lpstr>
      <vt:lpstr>Arial</vt:lpstr>
      <vt:lpstr>Arial Black</vt:lpstr>
      <vt:lpstr>Calibri</vt:lpstr>
      <vt:lpstr>Times New Roman</vt:lpstr>
      <vt:lpstr>Wingdings</vt:lpstr>
      <vt:lpstr>Office 主题</vt:lpstr>
      <vt:lpstr>脉冲电流源仿真报告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of IHEP</dc:title>
  <dc:creator>王晨芳</dc:creator>
  <cp:lastModifiedBy>steamwaiter@163.com</cp:lastModifiedBy>
  <cp:revision>1452</cp:revision>
  <dcterms:created xsi:type="dcterms:W3CDTF">2018-05-04T02:09:20Z</dcterms:created>
  <dcterms:modified xsi:type="dcterms:W3CDTF">2024-10-14T06:57:46Z</dcterms:modified>
</cp:coreProperties>
</file>