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60C2D-BD68-4482-B766-1C632EE55B68}" v="15" dt="2024-10-11T23:46:29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1T23:40:04.6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399 0 24575,'-4'0'0,"0"1"0,0 0 0,-1-1 0,1 1 0,0 1 0,0-1 0,0 1 0,0-1 0,0 1 0,1 0 0,-7 5 0,-41 36 0,1-1 0,-135 93 0,180-131 0,0 0 0,0 0 0,0 1 0,1 0 0,-1 0 0,1 0 0,0 0 0,1 0 0,-1 1 0,1 0 0,0 0 0,-3 8 0,5-8 0,0-1 0,1 0 0,-1 0 0,1 1 0,0-1 0,0 1 0,1-1 0,0 0 0,0 1 0,0-1 0,0 0 0,1 0 0,0 0 0,0 0 0,5 9 0,4 3 0,1 0 0,0-1 0,2 0 0,-1-1 0,2-1 0,0 0 0,1-1 0,0-1 0,29 17 0,-35-25 0,-1 0 0,1-1 0,0-1 0,0 1 0,0-1 0,0-1 0,0 0 0,0-1 0,17 0 0,-19-1 0,0 0 0,1 1 0,-1 1 0,1-1 0,-1 1 0,1 1 0,-1-1 0,0 2 0,0-1 0,0 1 0,0 0 0,14 8 0,-14-4 0,-5-4 0,0-1 0,1 1 0,-1 0 0,1-1 0,-1 0 0,1 1 0,0-1 0,-1-1 0,1 1 0,0-1 0,0 1 0,8 0 0,-11-2 0,0-1 0,-1 1 0,1-1 0,0 1 0,-1-1 0,1 0 0,0 1 0,-1-1 0,1 0 0,-1 1 0,1-1 0,-1 0 0,0 0 0,1 1 0,-1-1 0,0 0 0,1 0 0,-1 0 0,0 0 0,0 0 0,0 0 0,0 1 0,0-1 0,0 0 0,0-1 0,0-29 0,0 25 0,0-1 0,-1-9 0,1 1 0,3-23 0,-3 34 0,1-1 0,0 1 0,0-1 0,1 1 0,-1 0 0,1-1 0,0 1 0,0 0 0,1 0 0,-1 0 0,1 1 0,6-8 0,32-26 0,-16 16 0,34-39 0,-54 53 0,1 0 0,-1 0 0,-1 0 0,1-1 0,-1 0 0,0 1 0,-1-1 0,0-1 0,0 1 0,3-16 0,-6 22 0,1-1 0,-1 1 0,0 0 0,0-1 0,0 1 0,0-1 0,0 1 0,-1-1 0,1 1 0,-1 0 0,1-1 0,-1 1 0,0 0 0,0 0 0,0-1 0,0 1 0,0 0 0,-1 0 0,1 0 0,-1 0 0,1 0 0,-1 1 0,0-1 0,-3-2 0,-2 0 0,0 0 0,0 0 0,-1 1 0,1 0 0,-17-3 0,-20-9 0,31 10-2,0 0 0,0 1 0,-1 1 0,1 0 0,-17-1 0,-8-2-1351,10 1-5473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1T23:40:19.9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24575,'4'0'0,"6"4"0,4 1 0,5 0 0,2-1 0,2 3 0,-3 0-8191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1T23:40:21.8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 1 24575,'-2'0'0,"0"1"0,0-1 0,0 1 0,0 0 0,0 0 0,0 0 0,1 0 0,-1 0 0,0 0 0,0 0 0,1 0 0,-1 1 0,1-1 0,0 1 0,-1-1 0,1 1 0,0 0 0,0-1 0,0 1 0,0 0 0,0 0 0,0 0 0,0 0 0,1-1 0,-1 1 0,1 0 0,-1 4 0,-2 8 0,0 1 0,-1 22 0,4-35 0,0 0 0,-2 16 0,0 0 0,2 0 0,0 0 0,2 0 0,3 23 0,-4-37 0,0 1 0,1-1 0,0 1 0,-1-1 0,2 0 0,-1 0 0,0 0 0,1 0 0,0 0 0,-1 0 0,2-1 0,-1 0 0,0 1 0,1-1 0,-1 0 0,1 0 0,0-1 0,0 1 0,0-1 0,0 0 0,1 0 0,-1 0 0,0-1 0,1 0 0,5 2 0,11 0-341,0 0 0,-1-2-1,37-1 1,-34-1-6485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1T23:40:09.0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1 188 24575,'27'13'0,"-18"-9"0,0 0 0,0 1 0,0 0 0,0 0 0,8 8 0,-14-10 0,0 0 0,0 0 0,0 0 0,-1 1 0,1-1 0,-1 1 0,0 0 0,0 0 0,-1 0 0,1 0 0,-1 0 0,0 0 0,0 0 0,0 0 0,0 9 0,-3 129 0,1-116 0,1-56 0,-1 10 0,1 0 0,0-1 0,7-32 0,-6 48 0,0 0 0,1-1 0,-1 1 0,1 0 0,1 0 0,-1 0 0,1 0 0,0 1 0,0-1 0,0 1 0,0-1 0,1 1 0,0 0 0,0 0 0,0 1 0,0-1 0,1 1 0,6-4 0,-3 2 0,2 1 0,-1 0 0,0 0 0,1 1 0,0 0 0,18-2 0,-26 4 0,0 1 0,0 0 0,0 0 0,1 0 0,-1 0 0,0 0 0,0 0 0,1 0 0,-1 1 0,0-1 0,0 1 0,0 0 0,0-1 0,0 1 0,0 0 0,0 0 0,0 1 0,0-1 0,0 0 0,-1 0 0,1 1 0,0-1 0,-1 1 0,1 0 0,-1-1 0,0 1 0,1 0 0,-1 0 0,0 0 0,0 0 0,0 0 0,0 0 0,-1 0 0,1 0 0,0 0 0,-1 3 0,5 46 0,-5-42 0,1 0 0,-1 0 0,2 0 0,-1-1 0,1 1 0,1 0 0,-1-1 0,5 10 0,-1-5 0,-2 0 0,1 0 0,-2 1 0,0-1 0,0 1 0,1 27 0,-4-19 0,0 0 0,-1 0 0,-7 36 0,1-42 0,2-27 0,-1-30 0,2-18 0,3 1 0,10-90 0,-6 120 0,2 0 0,2 0 0,0 1 0,1 0 0,2 1 0,1-1 0,19-33 0,-24 52 0,0 0 0,0 0 0,0 0 0,1 1 0,0 0 0,15-11 0,-19 15 0,0 1 0,1-1 0,-1 1 0,1 0 0,0 0 0,-1 1 0,1-1 0,0 1 0,0-1 0,0 1 0,0 0 0,0 1 0,0-1 0,0 1 0,1 0 0,-1 0 0,0 0 0,8 1 0,-10 1 0,0-1 0,0 0 0,0 0 0,0 1 0,0-1 0,-1 1 0,1 0 0,0 0 0,-1-1 0,1 1 0,-1 0 0,0 0 0,1 0 0,-1 1 0,0-1 0,0 0 0,0 0 0,0 3 0,13 48 0,-12-43 0,13 106 0,-6-28 0,-4-50-682,-1 66-1,-4-84-6143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1T23:40:10.4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24575,'8'0'0,"7"0"0,5 0 0,2 0 0,2 0 0,2 0 0,-1 0 0,0 0 0,-1 0 0,-4 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1T23:40:11.1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190 1 24575,'-4'0'0,"-5"0"0,-5 0 0,-1 4 0,-5 5 0,-3 9 0,-3 14 0,1 9 0,3 6 0,6-2 0,6-3 0,4-10-8191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1T23:40:12.6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21 24575,'0'-3'0,"4"-3"0,5 1 0,9 1 0,2 1-8191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1T23:40:14.0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224 1 24575,'-6'0'0,"-1"1"0,1 0 0,-1 0 0,1 1 0,0 0 0,-1 0 0,1 0 0,0 1 0,-9 5 0,-51 37 0,50-33 0,10-8 0,0 1 0,0 0 0,0 1 0,1-1 0,0 1 0,0 0 0,0 0 0,1 1 0,0-1 0,-7 14 0,10-16 0,0 0 0,0 1 0,0-1 0,0 0 0,0 1 0,1-1 0,0 0 0,0 1 0,0-1 0,0 0 0,1 1 0,0-1 0,0 0 0,0 1 0,0-1 0,1 0 0,0 0 0,-1 0 0,2 0 0,3 6 0,0-1-273,0 0 0,1 0 0,1 0 0,10 9 0,-2-4-6553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1T23:40:15.8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24575,'3'1'0,"-1"0"0,0 0 0,1-1 0,-1 1 0,0 1 0,0-1 0,0 0 0,0 0 0,0 1 0,0-1 0,0 1 0,0 0 0,0-1 0,-1 1 0,1 0 0,-1 0 0,1 0 0,-1 0 0,0 1 0,0-1 0,0 0 0,1 3 0,3 7 0,0 1 0,6 22 0,-6-11 0,-2 1 0,0-1 0,-2 1 0,0 0 0,-5 37 0,4-61 0,0 1 0,-1-1 0,1 1 0,0 0 0,-1-1 0,1 1 0,-1-1 0,1 1 0,-1-1 0,0 1 0,1-1 0,-1 1 0,0-1 0,0 0 0,0 0 0,0 1 0,0-1 0,-1 0 0,1 0 0,0 0 0,0 0 0,-1 0 0,1 0 0,-1-1 0,1 1 0,-1 0 0,1-1 0,-1 1 0,1-1 0,-3 1 0,3-1 0,-1 0 0,1 0 0,0 0 0,-1-1 0,1 1 0,-1 0 0,1-1 0,-1 1 0,1-1 0,0 0 0,-1 1 0,1-1 0,0 0 0,0 0 0,-1 0 0,1 0 0,0 0 0,0 0 0,0 0 0,0 0 0,0 0 0,0 0 0,1-1 0,-1 1 0,0 0 0,1-1 0,-1 1 0,1-1 0,-1 1 0,1 0 0,0-1 0,-1 1 0,1-3 0,0-2 0,0 0 0,0 0 0,0 0 0,1-1 0,0 1 0,0 0 0,1 0 0,-1 0 0,1 1 0,1-1 0,-1 0 0,1 1 0,4-7 0,8-12 0,25-31 0,-40 54 0,5-5-76,0 0 1,0 0-1,0 0 0,1 0 0,-1 1 0,2 0 0,-1 0 0,0 1 1,1 0-1,0 0 0,0 0 0,0 1 0,0 0 0,1 0 1,-1 1-1,1 0 0,13-2 0,0 4-6750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1T23:40:17.2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1 24575,'4'4'0,"1"5"0,0 6 0,-9 3 0,-4 4 0,-4 5 0,0 2 0,1 1 0,4-1 0,2-2 0,2-1 0,2-9 0,0-8-8191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1T23:40:18.6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 24575,'0'-3'0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084618-A139-0903-82F2-A214C268A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CBCF0EE-D7F1-B719-BCAD-D38EAB8C1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E06750-0DC6-21D7-0B37-CE3F1DC3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0B56AA-7688-4F22-5783-A9DD0828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41EE54-50E7-6291-FF0B-C3CA884E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19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DC98D-CFA5-5A38-38C4-79586C76D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41E655-7FCB-A4EC-F1DC-FDF07C178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AC29E9-5CFC-FB92-8E7B-7BA4FEBC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1CE202-1C9A-1416-64FB-576BB708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F581F4-751B-D98D-9B60-B1DAAF46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1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495A4-F6EB-FB36-6E18-012AC9957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DA153D-470C-176E-A8AD-B657A6931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A34954-247C-326A-6894-653E8341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41F0E9-3AD6-53CA-6FC4-1A1698A2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51BC53-35DC-ED00-123A-D5A8A43A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67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68766-3F21-840A-BCF8-9E367B0E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93D87E-0EAF-11DD-7214-E5C7B5F7F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C95E4A-B250-54D5-7071-4739163A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D47AA1-1C9B-5E09-3A95-A19A9089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32EAAF-9E1A-1119-876D-9119584C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7C5428-B943-8690-A694-A533EC37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43C6BE-C977-16AE-3BDC-59CE61A78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ACDDB7-1520-1C04-5245-CCDC9DD2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985453-35A1-D557-8F3E-015C3CAB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FB4F96-A8E4-CB32-9BC4-C57E7BED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20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EFED7-6E63-6E63-C063-F443A684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6DAA25-F304-14C8-BD89-EEEFE1C3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7D3134-9976-453A-CCAA-40E384AA7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FFF45B-B275-62CF-BC4F-313F761D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45CE6-4677-423C-FD37-BFD18648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56690-3E91-5A70-5B7F-BBB521B0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97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B172C9-4C29-5899-DC28-E44E85DA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2557FB-54A1-E1F5-7ED7-062CA0DBB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8D272D-FFD9-B574-65D9-5ED60C76E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EBF0DF1-0078-F01C-A47E-F2CE87DDE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9AF3DF-EC03-8B4A-7FFC-1F4F58F98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BAA21-72CD-1423-BF6C-EDF0FA76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CAD04F-4D13-B7EF-1151-467426B3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5116A6E-F520-925E-D2DB-A2CAE0A1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12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96DA0-B562-410B-C1E4-69F5C307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F1265D-1C5A-7644-58DA-F1AF6152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48D7C4-3EBC-3150-8145-52BFDB62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A92863-3933-45AF-E240-7374EA82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22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E9E7409-31F3-A851-2B2D-6F51BA02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8FA8D5-55D9-4670-8F5A-01F670787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9E139D-C59A-4C2E-EDCA-7B14CFDF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82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9CE377-D942-7B49-30CB-2CB9BC2A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C00FF8-F130-01C1-D12A-6245EA8C8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4BDEE3-3B87-8E3F-8AF8-8DA92020B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F3F7F9-6E22-7E25-B56D-F36C5522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174C72-F51A-FD60-F3C9-8FF08891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A3417C-ABAC-50C1-8E03-DFBA0955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6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0B3051-F25B-4CC9-232A-04112A3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CB1042-6AB9-B4A2-80F0-857558690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CAE5A5-2569-CC7F-A8F4-295025048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6850E9-1B2B-BE88-F995-2B4497C8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5B2913-E110-90A9-0E21-425A5E0F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56E2C-AEE5-3837-8ECB-A43599F4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50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0C560BF-57C6-57DC-E5CC-69D34B5C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F9019C-BB70-8BD9-417E-57D445194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0E56BC-76CB-70BA-F297-1F2E5A2E4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A25C-0626-4B6E-BA67-611F408A3D6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76C316-69CD-70BA-FB82-6D09FFA69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008AD7-582E-EBE4-1BD9-AC977DE5C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5EBA-3B1C-45F4-8606-2CD81AD46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9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image" Target="../media/image16.png"/><Relationship Id="rId21" Type="http://schemas.openxmlformats.org/officeDocument/2006/relationships/customXml" Target="../ink/ink5.xml"/><Relationship Id="rId34" Type="http://schemas.openxmlformats.org/officeDocument/2006/relationships/image" Target="../media/image32.png"/><Relationship Id="rId7" Type="http://schemas.openxmlformats.org/officeDocument/2006/relationships/customXml" Target="../ink/ink1.xml"/><Relationship Id="rId17" Type="http://schemas.openxmlformats.org/officeDocument/2006/relationships/customXml" Target="../ink/ink3.xml"/><Relationship Id="rId25" Type="http://schemas.openxmlformats.org/officeDocument/2006/relationships/customXml" Target="../ink/ink7.xml"/><Relationship Id="rId33" Type="http://schemas.openxmlformats.org/officeDocument/2006/relationships/customXml" Target="../ink/ink11.xml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24" Type="http://schemas.openxmlformats.org/officeDocument/2006/relationships/image" Target="../media/image27.png"/><Relationship Id="rId32" Type="http://schemas.openxmlformats.org/officeDocument/2006/relationships/image" Target="../media/image31.png"/><Relationship Id="rId5" Type="http://schemas.openxmlformats.org/officeDocument/2006/relationships/image" Target="../media/image18.png"/><Relationship Id="rId15" Type="http://schemas.openxmlformats.org/officeDocument/2006/relationships/customXml" Target="../ink/ink2.xml"/><Relationship Id="rId23" Type="http://schemas.openxmlformats.org/officeDocument/2006/relationships/customXml" Target="../ink/ink6.xml"/><Relationship Id="rId28" Type="http://schemas.openxmlformats.org/officeDocument/2006/relationships/image" Target="../media/image29.png"/><Relationship Id="rId19" Type="http://schemas.openxmlformats.org/officeDocument/2006/relationships/customXml" Target="../ink/ink4.xml"/><Relationship Id="rId31" Type="http://schemas.openxmlformats.org/officeDocument/2006/relationships/customXml" Target="../ink/ink10.xml"/><Relationship Id="rId4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customXml" Target="../ink/ink8.xml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2EDC099-7A46-31E8-EBBB-7FD4F3BA2F5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600" dirty="0"/>
                  <a:t>Group meeting</a:t>
                </a:r>
                <a:br>
                  <a:rPr lang="en-US" altLang="zh-CN" dirty="0"/>
                </a:br>
                <a:r>
                  <a:rPr lang="en-US" altLang="zh-CN" dirty="0"/>
                  <a:t>Anomalous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dirty="0" smtClean="0"/>
                          <m:t>U</m:t>
                        </m:r>
                        <m:r>
                          <m:rPr>
                            <m:nor/>
                          </m:rPr>
                          <a:rPr lang="en-US" altLang="zh-CN" dirty="0" smtClean="0"/>
                          <m:t>(1)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/>
                  <a:t> couplings and the Columbia plot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2EDC099-7A46-31E8-EBBB-7FD4F3BA2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3067" r="-5267" b="-17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770046EF-C164-D102-AD86-D5992C1B0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4829704"/>
            <a:ext cx="9144000" cy="1655762"/>
          </a:xfrm>
        </p:spPr>
        <p:txBody>
          <a:bodyPr/>
          <a:lstStyle/>
          <a:p>
            <a:r>
              <a:rPr lang="en-US" altLang="zh-CN" dirty="0"/>
              <a:t>Rui Wen</a:t>
            </a:r>
          </a:p>
          <a:p>
            <a:r>
              <a:rPr lang="en-US" altLang="zh-CN" dirty="0"/>
              <a:t>2024.10.12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155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8DB6BB-4DB3-89F3-0A1C-D58A3A24C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82" y="2594474"/>
            <a:ext cx="5953558" cy="11223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F58C61-E1CC-5449-782A-77AEA8908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451" y="1254293"/>
            <a:ext cx="5732678" cy="10516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AD6DA14-2FA6-F618-BD6A-D74D76F1B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451" y="4705758"/>
            <a:ext cx="5762836" cy="179589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14AF399-3938-9058-F9CA-23FEEAFDD1F5}"/>
              </a:ext>
            </a:extLst>
          </p:cNvPr>
          <p:cNvSpPr txBox="1"/>
          <p:nvPr/>
        </p:nvSpPr>
        <p:spPr>
          <a:xfrm>
            <a:off x="1357287" y="40266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Signal 2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E05864-C3EB-6955-5F3C-1879FA5D4FB7}"/>
              </a:ext>
            </a:extLst>
          </p:cNvPr>
          <p:cNvSpPr txBox="1"/>
          <p:nvPr/>
        </p:nvSpPr>
        <p:spPr>
          <a:xfrm>
            <a:off x="1327129" y="7300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Signal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52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B53DEC-24AC-8AB0-B3DB-E26871FE5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89" y="959939"/>
            <a:ext cx="5639289" cy="41761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1481235-5FC4-F2F3-64D9-8EF41EE29DFF}"/>
              </a:ext>
            </a:extLst>
          </p:cNvPr>
          <p:cNvSpPr txBox="1"/>
          <p:nvPr/>
        </p:nvSpPr>
        <p:spPr>
          <a:xfrm>
            <a:off x="3013889" y="5501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may be no true chiral phase transition, there could well be a sharp crossover from a low temperature phase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40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86E0B-DAE5-C03F-47F9-8EE893C3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46" y="597277"/>
            <a:ext cx="7712108" cy="10745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5926B32-4E6E-341A-FF13-786457AD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46" y="2424377"/>
            <a:ext cx="7915888" cy="13263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CF8B74A-4810-5847-1E2A-F1D3D5500349}"/>
              </a:ext>
            </a:extLst>
          </p:cNvPr>
          <p:cNvSpPr txBox="1"/>
          <p:nvPr/>
        </p:nvSpPr>
        <p:spPr>
          <a:xfrm>
            <a:off x="842946" y="18387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arXiv:2401.06130 </a:t>
            </a:r>
            <a:r>
              <a:rPr lang="en-US" altLang="zh-CN" b="0" i="1" dirty="0" err="1">
                <a:effectLst/>
                <a:latin typeface="-apple-system"/>
              </a:rPr>
              <a:t>Phys.Rev.Lett</a:t>
            </a:r>
            <a:r>
              <a:rPr lang="en-US" altLang="zh-CN" b="0" i="1" dirty="0">
                <a:effectLst/>
                <a:latin typeface="-apple-system"/>
              </a:rPr>
              <a:t>.</a:t>
            </a:r>
            <a:r>
              <a:rPr lang="en-US" altLang="zh-CN" b="0" i="0" dirty="0">
                <a:effectLst/>
                <a:latin typeface="-apple-system"/>
              </a:rPr>
              <a:t> 132 (2024) 25, 251903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DD65D9-6B86-5551-E283-B0FC8AF146E2}"/>
              </a:ext>
            </a:extLst>
          </p:cNvPr>
          <p:cNvSpPr txBox="1"/>
          <p:nvPr/>
        </p:nvSpPr>
        <p:spPr>
          <a:xfrm>
            <a:off x="783679" y="4133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arXiv:2410.08185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044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F3926C-ADA8-963E-8046-23108E29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75" y="1141183"/>
            <a:ext cx="5775358" cy="29424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72B5E7-0E56-D951-F6F1-B2797C0E9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02" y="3359002"/>
            <a:ext cx="3718331" cy="33762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4EC9CB-1AA9-CB1D-4FC9-D5BAF36CF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769" y="69998"/>
            <a:ext cx="3523164" cy="33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0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6003615A-4A31-8EEB-252C-F663104B87DD}"/>
              </a:ext>
            </a:extLst>
          </p:cNvPr>
          <p:cNvGrpSpPr/>
          <p:nvPr/>
        </p:nvGrpSpPr>
        <p:grpSpPr>
          <a:xfrm>
            <a:off x="1335935" y="627950"/>
            <a:ext cx="5656397" cy="281964"/>
            <a:chOff x="1335935" y="1713218"/>
            <a:chExt cx="5656397" cy="28196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9F96F4C-F035-D830-7519-5B3416693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5935" y="1713218"/>
              <a:ext cx="2408129" cy="28196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13AC0FF-0813-7116-D28E-EAC448465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999" y="1713218"/>
              <a:ext cx="3147333" cy="281964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03DE039F-48C6-4263-2F98-18F63CB09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35" y="1437454"/>
            <a:ext cx="6391913" cy="15004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3C46DAB-F6A7-B278-C4B5-B5B76A08C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35" y="4101326"/>
            <a:ext cx="6391913" cy="11476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0B8DB38-AE1A-EF2E-A612-888B8A777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248" y="1286185"/>
            <a:ext cx="5190560" cy="170845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A30FFFE-874E-BF9A-E3E3-4D4FD0EC3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248" y="3998549"/>
            <a:ext cx="5028914" cy="13531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5AC1973-255E-9AFF-4FE4-77CB7071AF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267" y="5492447"/>
            <a:ext cx="6231468" cy="7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5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08904A0-13FB-9854-34CE-AD888B800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55" y="2782437"/>
            <a:ext cx="7191776" cy="30002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6119D2B-C61E-C62B-7A05-D3861D69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55" y="908215"/>
            <a:ext cx="5788978" cy="15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8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C2C1A6-5DD7-9CCE-3FB6-089A17CCC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509" y="241584"/>
            <a:ext cx="6629291" cy="29347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F2CC53-90DD-E114-DEC9-8EE256F51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18" y="3710964"/>
            <a:ext cx="5456393" cy="20347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C9930F-5C48-0DD6-608F-3C46C2C92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92" y="5683956"/>
            <a:ext cx="5395428" cy="1082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432955-75C8-C1BA-6D3A-74678D6D0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416" y="3429000"/>
            <a:ext cx="2103302" cy="2819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971436A-6351-6FCC-B173-C6336BB61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168" y="3385988"/>
            <a:ext cx="3641697" cy="34720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AD3DC966-AFC3-FE47-A085-FB761D4EF8AC}"/>
                  </a:ext>
                </a:extLst>
              </p14:cNvPr>
              <p14:cNvContentPartPr/>
              <p14:nvPr/>
            </p14:nvContentPartPr>
            <p14:xfrm>
              <a:off x="7654280" y="5926587"/>
              <a:ext cx="253080" cy="23436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AD3DC966-AFC3-FE47-A085-FB761D4EF8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48160" y="5920467"/>
                <a:ext cx="26532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C0E542-6430-BE3D-B225-F82A808BFA6F}"/>
              </a:ext>
            </a:extLst>
          </p:cNvPr>
          <p:cNvGrpSpPr/>
          <p:nvPr/>
        </p:nvGrpSpPr>
        <p:grpSpPr>
          <a:xfrm>
            <a:off x="7687400" y="5503227"/>
            <a:ext cx="837720" cy="343080"/>
            <a:chOff x="7687400" y="5503227"/>
            <a:chExt cx="83772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2BCE1CAB-3D01-55D5-58ED-0B221EB74EFD}"/>
                    </a:ext>
                  </a:extLst>
                </p14:cNvPr>
                <p14:cNvContentPartPr/>
                <p14:nvPr/>
              </p14:nvContentPartPr>
              <p14:xfrm>
                <a:off x="7687400" y="5579547"/>
                <a:ext cx="237960" cy="23616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2BCE1CAB-3D01-55D5-58ED-0B221EB74E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81280" y="5573427"/>
                  <a:ext cx="250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BE8E4167-B350-AC59-AC84-076DED66076F}"/>
                    </a:ext>
                  </a:extLst>
                </p14:cNvPr>
                <p14:cNvContentPartPr/>
                <p14:nvPr/>
              </p14:nvContentPartPr>
              <p14:xfrm>
                <a:off x="7992320" y="5748747"/>
                <a:ext cx="75600" cy="36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BE8E4167-B350-AC59-AC84-076DED6607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86200" y="5742627"/>
                  <a:ext cx="878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35A8080E-DB89-2EA3-DA6D-B0029863E891}"/>
                    </a:ext>
                  </a:extLst>
                </p14:cNvPr>
                <p14:cNvContentPartPr/>
                <p14:nvPr/>
              </p14:nvContentPartPr>
              <p14:xfrm>
                <a:off x="7966400" y="5748747"/>
                <a:ext cx="68760" cy="97560"/>
              </p14:xfrm>
            </p:contentPart>
          </mc:Choice>
          <mc:Fallback xmlns=""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35A8080E-DB89-2EA3-DA6D-B0029863E8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60280" y="5742627"/>
                  <a:ext cx="81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4846FA27-697F-6715-152E-C0723C7F4853}"/>
                    </a:ext>
                  </a:extLst>
                </p14:cNvPr>
                <p14:cNvContentPartPr/>
                <p14:nvPr/>
              </p14:nvContentPartPr>
              <p14:xfrm>
                <a:off x="8051720" y="5808867"/>
                <a:ext cx="18720" cy="792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4846FA27-697F-6715-152E-C0723C7F48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45600" y="5802747"/>
                  <a:ext cx="30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4B96E2E3-47FB-D5DD-124B-CC7098121420}"/>
                    </a:ext>
                  </a:extLst>
                </p14:cNvPr>
                <p14:cNvContentPartPr/>
                <p14:nvPr/>
              </p14:nvContentPartPr>
              <p14:xfrm>
                <a:off x="7988000" y="5511507"/>
                <a:ext cx="81000" cy="114840"/>
              </p14:xfrm>
            </p:contentPart>
          </mc:Choice>
          <mc:Fallback xmlns="">
            <p:pic>
              <p:nvPicPr>
                <p:cNvPr id="15" name="墨迹 14">
                  <a:extLst>
                    <a:ext uri="{FF2B5EF4-FFF2-40B4-BE49-F238E27FC236}">
                      <a16:creationId xmlns:a16="http://schemas.microsoft.com/office/drawing/2014/main" id="{4B96E2E3-47FB-D5DD-124B-CC70981214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81880" y="5505387"/>
                  <a:ext cx="93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280A369F-F032-B6B1-47E9-41BFA407DC32}"/>
                    </a:ext>
                  </a:extLst>
                </p14:cNvPr>
                <p14:cNvContentPartPr/>
                <p14:nvPr/>
              </p14:nvContentPartPr>
              <p14:xfrm>
                <a:off x="8136320" y="5503227"/>
                <a:ext cx="84240" cy="115560"/>
              </p14:xfrm>
            </p:contentPart>
          </mc:Choice>
          <mc:Fallback xmlns=""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280A369F-F032-B6B1-47E9-41BFA407DC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30200" y="5497107"/>
                  <a:ext cx="96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墨迹 18">
                  <a:extLst>
                    <a:ext uri="{FF2B5EF4-FFF2-40B4-BE49-F238E27FC236}">
                      <a16:creationId xmlns:a16="http://schemas.microsoft.com/office/drawing/2014/main" id="{794C5442-F2B4-3D0D-F9BE-F9587635745A}"/>
                    </a:ext>
                  </a:extLst>
                </p14:cNvPr>
                <p14:cNvContentPartPr/>
                <p14:nvPr/>
              </p14:nvContentPartPr>
              <p14:xfrm>
                <a:off x="8270960" y="5562267"/>
                <a:ext cx="23040" cy="94680"/>
              </p14:xfrm>
            </p:contentPart>
          </mc:Choice>
          <mc:Fallback xmlns="">
            <p:pic>
              <p:nvPicPr>
                <p:cNvPr id="19" name="墨迹 18">
                  <a:extLst>
                    <a:ext uri="{FF2B5EF4-FFF2-40B4-BE49-F238E27FC236}">
                      <a16:creationId xmlns:a16="http://schemas.microsoft.com/office/drawing/2014/main" id="{794C5442-F2B4-3D0D-F9BE-F9587635745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64840" y="5556147"/>
                  <a:ext cx="35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墨迹 20">
                  <a:extLst>
                    <a:ext uri="{FF2B5EF4-FFF2-40B4-BE49-F238E27FC236}">
                      <a16:creationId xmlns:a16="http://schemas.microsoft.com/office/drawing/2014/main" id="{0C973000-A34A-ECFA-2A9A-23095B1B371F}"/>
                    </a:ext>
                  </a:extLst>
                </p14:cNvPr>
                <p14:cNvContentPartPr/>
                <p14:nvPr/>
              </p14:nvContentPartPr>
              <p14:xfrm>
                <a:off x="8296880" y="5526987"/>
                <a:ext cx="360" cy="1800"/>
              </p14:xfrm>
            </p:contentPart>
          </mc:Choice>
          <mc:Fallback xmlns="">
            <p:pic>
              <p:nvPicPr>
                <p:cNvPr id="21" name="墨迹 20">
                  <a:extLst>
                    <a:ext uri="{FF2B5EF4-FFF2-40B4-BE49-F238E27FC236}">
                      <a16:creationId xmlns:a16="http://schemas.microsoft.com/office/drawing/2014/main" id="{0C973000-A34A-ECFA-2A9A-23095B1B371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90760" y="5520867"/>
                  <a:ext cx="12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F58B67FE-2A9A-6CD5-F267-96D176B363A9}"/>
                    </a:ext>
                  </a:extLst>
                </p14:cNvPr>
                <p14:cNvContentPartPr/>
                <p14:nvPr/>
              </p14:nvContentPartPr>
              <p14:xfrm>
                <a:off x="8398760" y="5588187"/>
                <a:ext cx="40320" cy="11880"/>
              </p14:xfrm>
            </p:contentPart>
          </mc:Choice>
          <mc:Fallback xmlns=""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F58B67FE-2A9A-6CD5-F267-96D176B363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92640" y="5582067"/>
                  <a:ext cx="52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墨迹 23">
                  <a:extLst>
                    <a:ext uri="{FF2B5EF4-FFF2-40B4-BE49-F238E27FC236}">
                      <a16:creationId xmlns:a16="http://schemas.microsoft.com/office/drawing/2014/main" id="{19EE42B5-9ACC-B32E-5480-24EEAA138E50}"/>
                    </a:ext>
                  </a:extLst>
                </p14:cNvPr>
                <p14:cNvContentPartPr/>
                <p14:nvPr/>
              </p14:nvContentPartPr>
              <p14:xfrm>
                <a:off x="8439800" y="5562267"/>
                <a:ext cx="85320" cy="120240"/>
              </p14:xfrm>
            </p:contentPart>
          </mc:Choice>
          <mc:Fallback xmlns="">
            <p:pic>
              <p:nvPicPr>
                <p:cNvPr id="24" name="墨迹 23">
                  <a:extLst>
                    <a:ext uri="{FF2B5EF4-FFF2-40B4-BE49-F238E27FC236}">
                      <a16:creationId xmlns:a16="http://schemas.microsoft.com/office/drawing/2014/main" id="{19EE42B5-9ACC-B32E-5480-24EEAA138E5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33680" y="5556147"/>
                  <a:ext cx="97560" cy="13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829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8E0B1F-3959-0501-AF26-CAB8D906C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787"/>
            <a:ext cx="12192000" cy="520642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19458AC-A35D-4FC9-5E43-E714461279B6}"/>
              </a:ext>
            </a:extLst>
          </p:cNvPr>
          <p:cNvSpPr/>
          <p:nvPr/>
        </p:nvSpPr>
        <p:spPr>
          <a:xfrm>
            <a:off x="220133" y="753533"/>
            <a:ext cx="4064000" cy="3767667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56F6F67-5906-692F-5E28-286BD77427AD}"/>
              </a:ext>
            </a:extLst>
          </p:cNvPr>
          <p:cNvSpPr txBox="1"/>
          <p:nvPr/>
        </p:nvSpPr>
        <p:spPr>
          <a:xfrm>
            <a:off x="351879" y="6318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arXiv:2410.08185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382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1831-C5F4-3787-0706-87B09E1B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6" y="401814"/>
            <a:ext cx="11438467" cy="33448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1CABFA2-8860-00E9-7248-87BC32189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32" y="4255932"/>
            <a:ext cx="5091701" cy="24561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924B818-90E5-CCD8-F8EC-564353748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169" y="4913560"/>
            <a:ext cx="5390035" cy="14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1D5467-9BDD-4BCF-C8EF-F80759E4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20" y="825500"/>
            <a:ext cx="4848926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61</Words>
  <Application>Microsoft Office PowerPoint</Application>
  <PresentationFormat>宽屏</PresentationFormat>
  <Paragraphs>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-apple-system</vt:lpstr>
      <vt:lpstr>等线</vt:lpstr>
      <vt:lpstr>等线 Light</vt:lpstr>
      <vt:lpstr>Arial</vt:lpstr>
      <vt:lpstr>Cambria Math</vt:lpstr>
      <vt:lpstr>Office 主题​​</vt:lpstr>
      <vt:lpstr>Group meeting Anomalous 〖"U(1)" 〗_A couplings and the Columbia plot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睿 温</dc:creator>
  <cp:lastModifiedBy>睿 温</cp:lastModifiedBy>
  <cp:revision>4</cp:revision>
  <dcterms:created xsi:type="dcterms:W3CDTF">2024-10-11T10:36:21Z</dcterms:created>
  <dcterms:modified xsi:type="dcterms:W3CDTF">2024-10-12T00:41:51Z</dcterms:modified>
</cp:coreProperties>
</file>