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77" r:id="rId3"/>
  </p:sldMasterIdLst>
  <p:notesMasterIdLst>
    <p:notesMasterId r:id="rId30"/>
  </p:notesMasterIdLst>
  <p:handoutMasterIdLst>
    <p:handoutMasterId r:id="rId31"/>
  </p:handoutMasterIdLst>
  <p:sldIdLst>
    <p:sldId id="828" r:id="rId4"/>
    <p:sldId id="1025" r:id="rId5"/>
    <p:sldId id="1103" r:id="rId6"/>
    <p:sldId id="1092" r:id="rId7"/>
    <p:sldId id="987" r:id="rId8"/>
    <p:sldId id="1107" r:id="rId9"/>
    <p:sldId id="1102" r:id="rId10"/>
    <p:sldId id="1106" r:id="rId11"/>
    <p:sldId id="1071" r:id="rId12"/>
    <p:sldId id="1031" r:id="rId13"/>
    <p:sldId id="1072" r:id="rId14"/>
    <p:sldId id="1032" r:id="rId15"/>
    <p:sldId id="1075" r:id="rId16"/>
    <p:sldId id="1069" r:id="rId17"/>
    <p:sldId id="1098" r:id="rId18"/>
    <p:sldId id="1105" r:id="rId19"/>
    <p:sldId id="1034" r:id="rId20"/>
    <p:sldId id="1076" r:id="rId21"/>
    <p:sldId id="1077" r:id="rId22"/>
    <p:sldId id="1035" r:id="rId23"/>
    <p:sldId id="1064" r:id="rId24"/>
    <p:sldId id="1079" r:id="rId25"/>
    <p:sldId id="1099" r:id="rId26"/>
    <p:sldId id="1100" r:id="rId27"/>
    <p:sldId id="1104" r:id="rId28"/>
    <p:sldId id="108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wang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2A9"/>
    <a:srgbClr val="2C3BB0"/>
    <a:srgbClr val="993300"/>
    <a:srgbClr val="367B8A"/>
    <a:srgbClr val="2B4495"/>
    <a:srgbClr val="2D7093"/>
    <a:srgbClr val="DAA875"/>
    <a:srgbClr val="CC3300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A2CFA-5DBB-4EAA-B5AF-C4896E7DA15C}" v="19" dt="2025-04-13T06:50:44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06" y="42"/>
      </p:cViewPr>
      <p:guideLst>
        <p:guide orient="horz" pos="2162"/>
        <p:guide pos="2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wang" userId="6c0d869067c4194b" providerId="LiveId" clId="{195008DF-AA46-4719-ACF3-D28A40FD6131}"/>
    <pc:docChg chg="undo redo custSel addSld delSld modSld sldOrd">
      <pc:chgData name="di wang" userId="6c0d869067c4194b" providerId="LiveId" clId="{195008DF-AA46-4719-ACF3-D28A40FD6131}" dt="2024-07-17T06:52:16.584" v="6574" actId="1076"/>
      <pc:docMkLst>
        <pc:docMk/>
      </pc:docMkLst>
      <pc:sldChg chg="addSp delSp modSp mod">
        <pc:chgData name="di wang" userId="6c0d869067c4194b" providerId="LiveId" clId="{195008DF-AA46-4719-ACF3-D28A40FD6131}" dt="2024-07-10T12:23:02.317" v="5833"/>
        <pc:sldMkLst>
          <pc:docMk/>
          <pc:sldMk cId="0" sldId="828"/>
        </pc:sldMkLst>
      </pc:sldChg>
      <pc:sldChg chg="addSp delSp modSp mod ord delAnim">
        <pc:chgData name="di wang" userId="6c0d869067c4194b" providerId="LiveId" clId="{195008DF-AA46-4719-ACF3-D28A40FD6131}" dt="2024-07-17T06:50:01.091" v="6548" actId="20577"/>
        <pc:sldMkLst>
          <pc:docMk/>
          <pc:sldMk cId="0" sldId="981"/>
        </pc:sldMkLst>
      </pc:sldChg>
      <pc:sldChg chg="addSp delSp modSp mod">
        <pc:chgData name="di wang" userId="6c0d869067c4194b" providerId="LiveId" clId="{195008DF-AA46-4719-ACF3-D28A40FD6131}" dt="2024-07-10T12:23:43.644" v="5841"/>
        <pc:sldMkLst>
          <pc:docMk/>
          <pc:sldMk cId="0" sldId="987"/>
        </pc:sldMkLst>
      </pc:sldChg>
      <pc:sldChg chg="addSp delSp modSp mod">
        <pc:chgData name="di wang" userId="6c0d869067c4194b" providerId="LiveId" clId="{195008DF-AA46-4719-ACF3-D28A40FD6131}" dt="2024-07-10T12:23:51.200" v="5843"/>
        <pc:sldMkLst>
          <pc:docMk/>
          <pc:sldMk cId="0" sldId="989"/>
        </pc:sldMkLst>
      </pc:sldChg>
      <pc:sldChg chg="addSp delSp modSp mod">
        <pc:chgData name="di wang" userId="6c0d869067c4194b" providerId="LiveId" clId="{195008DF-AA46-4719-ACF3-D28A40FD6131}" dt="2024-07-10T12:23:31.251" v="5836"/>
        <pc:sldMkLst>
          <pc:docMk/>
          <pc:sldMk cId="3103441985" sldId="1025"/>
        </pc:sldMkLst>
      </pc:sldChg>
      <pc:sldChg chg="addSp delSp modSp mod">
        <pc:chgData name="di wang" userId="6c0d869067c4194b" providerId="LiveId" clId="{195008DF-AA46-4719-ACF3-D28A40FD6131}" dt="2024-07-10T12:24:19.476" v="5851"/>
        <pc:sldMkLst>
          <pc:docMk/>
          <pc:sldMk cId="210760639" sldId="1031"/>
        </pc:sldMkLst>
      </pc:sldChg>
      <pc:sldChg chg="addSp delSp modSp mod">
        <pc:chgData name="di wang" userId="6c0d869067c4194b" providerId="LiveId" clId="{195008DF-AA46-4719-ACF3-D28A40FD6131}" dt="2024-07-10T12:24:33.454" v="5855"/>
        <pc:sldMkLst>
          <pc:docMk/>
          <pc:sldMk cId="1294901807" sldId="1032"/>
        </pc:sldMkLst>
      </pc:sldChg>
      <pc:sldChg chg="del">
        <pc:chgData name="di wang" userId="6c0d869067c4194b" providerId="LiveId" clId="{195008DF-AA46-4719-ACF3-D28A40FD6131}" dt="2024-06-16T06:20:18.686" v="27" actId="2696"/>
        <pc:sldMkLst>
          <pc:docMk/>
          <pc:sldMk cId="2867378387" sldId="1033"/>
        </pc:sldMkLst>
      </pc:sldChg>
      <pc:sldChg chg="addSp delSp modSp mod">
        <pc:chgData name="di wang" userId="6c0d869067c4194b" providerId="LiveId" clId="{195008DF-AA46-4719-ACF3-D28A40FD6131}" dt="2024-07-10T12:25:28.544" v="5863"/>
        <pc:sldMkLst>
          <pc:docMk/>
          <pc:sldMk cId="3836064337" sldId="1034"/>
        </pc:sldMkLst>
      </pc:sldChg>
      <pc:sldChg chg="addSp delSp modSp mod">
        <pc:chgData name="di wang" userId="6c0d869067c4194b" providerId="LiveId" clId="{195008DF-AA46-4719-ACF3-D28A40FD6131}" dt="2024-07-10T12:25:48.297" v="5869"/>
        <pc:sldMkLst>
          <pc:docMk/>
          <pc:sldMk cId="784969171" sldId="1035"/>
        </pc:sldMkLst>
      </pc:sldChg>
      <pc:sldChg chg="addSp delSp modSp del mod">
        <pc:chgData name="di wang" userId="6c0d869067c4194b" providerId="LiveId" clId="{195008DF-AA46-4719-ACF3-D28A40FD6131}" dt="2024-06-16T09:08:14.545" v="2849" actId="2696"/>
        <pc:sldMkLst>
          <pc:docMk/>
          <pc:sldMk cId="3753993394" sldId="1040"/>
        </pc:sldMkLst>
      </pc:sldChg>
      <pc:sldChg chg="addSp delSp modSp mod ord">
        <pc:chgData name="di wang" userId="6c0d869067c4194b" providerId="LiveId" clId="{195008DF-AA46-4719-ACF3-D28A40FD6131}" dt="2024-07-10T12:25:54.552" v="5871"/>
        <pc:sldMkLst>
          <pc:docMk/>
          <pc:sldMk cId="349626122" sldId="1064"/>
        </pc:sldMkLst>
      </pc:sldChg>
      <pc:sldChg chg="addSp delSp modSp mod">
        <pc:chgData name="di wang" userId="6c0d869067c4194b" providerId="LiveId" clId="{195008DF-AA46-4719-ACF3-D28A40FD6131}" dt="2024-07-10T12:23:37.466" v="5838"/>
        <pc:sldMkLst>
          <pc:docMk/>
          <pc:sldMk cId="653585167" sldId="1065"/>
        </pc:sldMkLst>
      </pc:sldChg>
      <pc:sldChg chg="addSp delSp modSp mod">
        <pc:chgData name="di wang" userId="6c0d869067c4194b" providerId="LiveId" clId="{195008DF-AA46-4719-ACF3-D28A40FD6131}" dt="2024-07-10T12:24:04.821" v="5847"/>
        <pc:sldMkLst>
          <pc:docMk/>
          <pc:sldMk cId="1657723961" sldId="1066"/>
        </pc:sldMkLst>
      </pc:sldChg>
      <pc:sldChg chg="addSp delSp modSp mod">
        <pc:chgData name="di wang" userId="6c0d869067c4194b" providerId="LiveId" clId="{195008DF-AA46-4719-ACF3-D28A40FD6131}" dt="2024-07-10T12:25:22.141" v="5861"/>
        <pc:sldMkLst>
          <pc:docMk/>
          <pc:sldMk cId="2658635275" sldId="1067"/>
        </pc:sldMkLst>
      </pc:sldChg>
      <pc:sldChg chg="addSp delSp modSp mod">
        <pc:chgData name="di wang" userId="6c0d869067c4194b" providerId="LiveId" clId="{195008DF-AA46-4719-ACF3-D28A40FD6131}" dt="2024-07-10T12:26:23.758" v="5879"/>
        <pc:sldMkLst>
          <pc:docMk/>
          <pc:sldMk cId="750024974" sldId="1068"/>
        </pc:sldMkLst>
      </pc:sldChg>
      <pc:sldChg chg="addSp delSp modSp mod">
        <pc:chgData name="di wang" userId="6c0d869067c4194b" providerId="LiveId" clId="{195008DF-AA46-4719-ACF3-D28A40FD6131}" dt="2024-07-10T12:25:13.343" v="5859"/>
        <pc:sldMkLst>
          <pc:docMk/>
          <pc:sldMk cId="2278960386" sldId="1069"/>
        </pc:sldMkLst>
      </pc:sldChg>
      <pc:sldChg chg="addSp delSp modSp mod">
        <pc:chgData name="di wang" userId="6c0d869067c4194b" providerId="LiveId" clId="{195008DF-AA46-4719-ACF3-D28A40FD6131}" dt="2024-07-10T12:23:59.080" v="5845"/>
        <pc:sldMkLst>
          <pc:docMk/>
          <pc:sldMk cId="1231323661" sldId="1070"/>
        </pc:sldMkLst>
      </pc:sldChg>
      <pc:sldChg chg="addSp delSp modSp mod">
        <pc:chgData name="di wang" userId="6c0d869067c4194b" providerId="LiveId" clId="{195008DF-AA46-4719-ACF3-D28A40FD6131}" dt="2024-07-10T12:24:12.005" v="5849"/>
        <pc:sldMkLst>
          <pc:docMk/>
          <pc:sldMk cId="4009606448" sldId="1071"/>
        </pc:sldMkLst>
      </pc:sldChg>
      <pc:sldChg chg="addSp delSp modSp add mod ord">
        <pc:chgData name="di wang" userId="6c0d869067c4194b" providerId="LiveId" clId="{195008DF-AA46-4719-ACF3-D28A40FD6131}" dt="2024-07-10T12:24:24.730" v="5853"/>
        <pc:sldMkLst>
          <pc:docMk/>
          <pc:sldMk cId="875936214" sldId="1072"/>
        </pc:sldMkLst>
      </pc:sldChg>
      <pc:sldChg chg="add del">
        <pc:chgData name="di wang" userId="6c0d869067c4194b" providerId="LiveId" clId="{195008DF-AA46-4719-ACF3-D28A40FD6131}" dt="2024-06-16T07:16:09.932" v="423" actId="2696"/>
        <pc:sldMkLst>
          <pc:docMk/>
          <pc:sldMk cId="494304504" sldId="1073"/>
        </pc:sldMkLst>
      </pc:sldChg>
      <pc:sldChg chg="addSp delSp modSp add mod">
        <pc:chgData name="di wang" userId="6c0d869067c4194b" providerId="LiveId" clId="{195008DF-AA46-4719-ACF3-D28A40FD6131}" dt="2024-06-16T07:16:37.609" v="429" actId="20577"/>
        <pc:sldMkLst>
          <pc:docMk/>
          <pc:sldMk cId="1509265934" sldId="1074"/>
        </pc:sldMkLst>
      </pc:sldChg>
      <pc:sldChg chg="addSp delSp modSp add mod">
        <pc:chgData name="di wang" userId="6c0d869067c4194b" providerId="LiveId" clId="{195008DF-AA46-4719-ACF3-D28A40FD6131}" dt="2024-07-10T12:25:07.485" v="5857"/>
        <pc:sldMkLst>
          <pc:docMk/>
          <pc:sldMk cId="314219541" sldId="1075"/>
        </pc:sldMkLst>
      </pc:sldChg>
      <pc:sldChg chg="addSp delSp modSp add mod">
        <pc:chgData name="di wang" userId="6c0d869067c4194b" providerId="LiveId" clId="{195008DF-AA46-4719-ACF3-D28A40FD6131}" dt="2024-07-10T12:25:34.389" v="5865"/>
        <pc:sldMkLst>
          <pc:docMk/>
          <pc:sldMk cId="3582704650" sldId="1076"/>
        </pc:sldMkLst>
      </pc:sldChg>
      <pc:sldChg chg="addSp delSp modSp add mod">
        <pc:chgData name="di wang" userId="6c0d869067c4194b" providerId="LiveId" clId="{195008DF-AA46-4719-ACF3-D28A40FD6131}" dt="2024-07-10T12:25:39.739" v="5867"/>
        <pc:sldMkLst>
          <pc:docMk/>
          <pc:sldMk cId="2502439181" sldId="1077"/>
        </pc:sldMkLst>
      </pc:sldChg>
      <pc:sldChg chg="addSp delSp modSp add mod">
        <pc:chgData name="di wang" userId="6c0d869067c4194b" providerId="LiveId" clId="{195008DF-AA46-4719-ACF3-D28A40FD6131}" dt="2024-06-23T08:17:33.791" v="4961" actId="962"/>
        <pc:sldMkLst>
          <pc:docMk/>
          <pc:sldMk cId="1914686479" sldId="1078"/>
        </pc:sldMkLst>
      </pc:sldChg>
      <pc:sldChg chg="addSp delSp modSp add mod ord delAnim modAnim">
        <pc:chgData name="di wang" userId="6c0d869067c4194b" providerId="LiveId" clId="{195008DF-AA46-4719-ACF3-D28A40FD6131}" dt="2024-07-17T06:50:08.314" v="6550" actId="20577"/>
        <pc:sldMkLst>
          <pc:docMk/>
          <pc:sldMk cId="343589462" sldId="1079"/>
        </pc:sldMkLst>
      </pc:sldChg>
      <pc:sldChg chg="addSp modSp add mod">
        <pc:chgData name="di wang" userId="6c0d869067c4194b" providerId="LiveId" clId="{195008DF-AA46-4719-ACF3-D28A40FD6131}" dt="2024-07-17T06:51:06.908" v="6566" actId="20577"/>
        <pc:sldMkLst>
          <pc:docMk/>
          <pc:sldMk cId="1803877733" sldId="1080"/>
        </pc:sldMkLst>
      </pc:sldChg>
      <pc:sldChg chg="addSp delSp modSp add mod ord">
        <pc:chgData name="di wang" userId="6c0d869067c4194b" providerId="LiveId" clId="{195008DF-AA46-4719-ACF3-D28A40FD6131}" dt="2024-07-17T06:50:14.039" v="6552" actId="20577"/>
        <pc:sldMkLst>
          <pc:docMk/>
          <pc:sldMk cId="522195821" sldId="1081"/>
        </pc:sldMkLst>
      </pc:sldChg>
      <pc:sldChg chg="addSp delSp modSp add mod">
        <pc:chgData name="di wang" userId="6c0d869067c4194b" providerId="LiveId" clId="{195008DF-AA46-4719-ACF3-D28A40FD6131}" dt="2024-07-17T06:50:22.759" v="6556" actId="20577"/>
        <pc:sldMkLst>
          <pc:docMk/>
          <pc:sldMk cId="1583985040" sldId="1082"/>
        </pc:sldMkLst>
      </pc:sldChg>
      <pc:sldChg chg="del">
        <pc:chgData name="di wang" userId="6c0d869067c4194b" providerId="LiveId" clId="{195008DF-AA46-4719-ACF3-D28A40FD6131}" dt="2024-06-23T08:18:16.151" v="4962"/>
        <pc:sldMkLst>
          <pc:docMk/>
          <pc:sldMk cId="693589912" sldId="1083"/>
        </pc:sldMkLst>
      </pc:sldChg>
      <pc:sldChg chg="addSp delSp modSp del mod ord">
        <pc:chgData name="di wang" userId="6c0d869067c4194b" providerId="LiveId" clId="{195008DF-AA46-4719-ACF3-D28A40FD6131}" dt="2024-07-17T06:49:51.524" v="6545" actId="2696"/>
        <pc:sldMkLst>
          <pc:docMk/>
          <pc:sldMk cId="2289745216" sldId="1083"/>
        </pc:sldMkLst>
      </pc:sldChg>
      <pc:sldChg chg="add del">
        <pc:chgData name="di wang" userId="6c0d869067c4194b" providerId="LiveId" clId="{195008DF-AA46-4719-ACF3-D28A40FD6131}" dt="2024-06-23T08:18:44.527" v="4964" actId="2696"/>
        <pc:sldMkLst>
          <pc:docMk/>
          <pc:sldMk cId="3031045415" sldId="1083"/>
        </pc:sldMkLst>
      </pc:sldChg>
      <pc:sldChg chg="addSp delSp modSp add del mod ord">
        <pc:chgData name="di wang" userId="6c0d869067c4194b" providerId="LiveId" clId="{195008DF-AA46-4719-ACF3-D28A40FD6131}" dt="2024-07-17T06:49:53.591" v="6546" actId="2696"/>
        <pc:sldMkLst>
          <pc:docMk/>
          <pc:sldMk cId="1437265065" sldId="1084"/>
        </pc:sldMkLst>
      </pc:sldChg>
      <pc:sldChg chg="addSp delSp modSp add mod">
        <pc:chgData name="di wang" userId="6c0d869067c4194b" providerId="LiveId" clId="{195008DF-AA46-4719-ACF3-D28A40FD6131}" dt="2024-07-17T06:52:16.584" v="6574" actId="1076"/>
        <pc:sldMkLst>
          <pc:docMk/>
          <pc:sldMk cId="3966683055" sldId="1085"/>
        </pc:sldMkLst>
      </pc:sldChg>
      <pc:sldChg chg="del">
        <pc:chgData name="di wang" userId="6c0d869067c4194b" providerId="LiveId" clId="{195008DF-AA46-4719-ACF3-D28A40FD6131}" dt="2024-07-10T12:53:56.549" v="6375"/>
        <pc:sldMkLst>
          <pc:docMk/>
          <pc:sldMk cId="9644185" sldId="1086"/>
        </pc:sldMkLst>
      </pc:sldChg>
      <pc:sldChg chg="delSp modSp add mod">
        <pc:chgData name="di wang" userId="6c0d869067c4194b" providerId="LiveId" clId="{195008DF-AA46-4719-ACF3-D28A40FD6131}" dt="2024-07-17T06:50:48.567" v="6562" actId="20577"/>
        <pc:sldMkLst>
          <pc:docMk/>
          <pc:sldMk cId="3051020743" sldId="1086"/>
        </pc:sldMkLst>
      </pc:sldChg>
    </pc:docChg>
  </pc:docChgLst>
  <pc:docChgLst>
    <pc:chgData name="di wang" userId="6c0d869067c4194b" providerId="LiveId" clId="{A95A2CFA-5DBB-4EAA-B5AF-C4896E7DA15C}"/>
    <pc:docChg chg="custSel addSld delSld modSld delMainMaster">
      <pc:chgData name="di wang" userId="6c0d869067c4194b" providerId="LiveId" clId="{A95A2CFA-5DBB-4EAA-B5AF-C4896E7DA15C}" dt="2025-04-13T06:51:27.976" v="429" actId="20577"/>
      <pc:docMkLst>
        <pc:docMk/>
      </pc:docMkLst>
      <pc:sldChg chg="del">
        <pc:chgData name="di wang" userId="6c0d869067c4194b" providerId="LiveId" clId="{A95A2CFA-5DBB-4EAA-B5AF-C4896E7DA15C}" dt="2025-04-13T06:26:32.401" v="127" actId="2696"/>
        <pc:sldMkLst>
          <pc:docMk/>
          <pc:sldMk cId="0" sldId="981"/>
        </pc:sldMkLst>
      </pc:sldChg>
      <pc:sldChg chg="addSp modSp mod">
        <pc:chgData name="di wang" userId="6c0d869067c4194b" providerId="LiveId" clId="{A95A2CFA-5DBB-4EAA-B5AF-C4896E7DA15C}" dt="2025-04-13T06:44:35.871" v="305" actId="1076"/>
        <pc:sldMkLst>
          <pc:docMk/>
          <pc:sldMk cId="0" sldId="987"/>
        </pc:sldMkLst>
        <pc:spChg chg="add mod">
          <ac:chgData name="di wang" userId="6c0d869067c4194b" providerId="LiveId" clId="{A95A2CFA-5DBB-4EAA-B5AF-C4896E7DA15C}" dt="2025-04-13T06:44:35.871" v="305" actId="1076"/>
          <ac:spMkLst>
            <pc:docMk/>
            <pc:sldMk cId="0" sldId="987"/>
            <ac:spMk id="3" creationId="{4D290C5C-0E61-581A-CD03-473848F33B3D}"/>
          </ac:spMkLst>
        </pc:spChg>
        <pc:spChg chg="mod">
          <ac:chgData name="di wang" userId="6c0d869067c4194b" providerId="LiveId" clId="{A95A2CFA-5DBB-4EAA-B5AF-C4896E7DA15C}" dt="2025-04-13T06:22:58.620" v="17" actId="20577"/>
          <ac:spMkLst>
            <pc:docMk/>
            <pc:sldMk cId="0" sldId="987"/>
            <ac:spMk id="5" creationId="{DE1F4A08-BF5B-42BD-3768-696057DC0AE3}"/>
          </ac:spMkLst>
        </pc:spChg>
        <pc:picChg chg="mod">
          <ac:chgData name="di wang" userId="6c0d869067c4194b" providerId="LiveId" clId="{A95A2CFA-5DBB-4EAA-B5AF-C4896E7DA15C}" dt="2025-04-13T06:39:22.444" v="206" actId="1076"/>
          <ac:picMkLst>
            <pc:docMk/>
            <pc:sldMk cId="0" sldId="987"/>
            <ac:picMk id="8" creationId="{53F78CE7-4B95-3E8F-9020-A55AAA349F63}"/>
          </ac:picMkLst>
        </pc:picChg>
      </pc:sldChg>
      <pc:sldChg chg="modSp mod">
        <pc:chgData name="di wang" userId="6c0d869067c4194b" providerId="LiveId" clId="{A95A2CFA-5DBB-4EAA-B5AF-C4896E7DA15C}" dt="2025-04-13T06:30:51.920" v="156" actId="20577"/>
        <pc:sldMkLst>
          <pc:docMk/>
          <pc:sldMk cId="210760639" sldId="1031"/>
        </pc:sldMkLst>
        <pc:spChg chg="mod">
          <ac:chgData name="di wang" userId="6c0d869067c4194b" providerId="LiveId" clId="{A95A2CFA-5DBB-4EAA-B5AF-C4896E7DA15C}" dt="2025-04-13T06:30:51.920" v="156" actId="20577"/>
          <ac:spMkLst>
            <pc:docMk/>
            <pc:sldMk cId="210760639" sldId="1031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1:06.574" v="160" actId="20577"/>
        <pc:sldMkLst>
          <pc:docMk/>
          <pc:sldMk cId="1294901807" sldId="1032"/>
        </pc:sldMkLst>
        <pc:spChg chg="mod">
          <ac:chgData name="di wang" userId="6c0d869067c4194b" providerId="LiveId" clId="{A95A2CFA-5DBB-4EAA-B5AF-C4896E7DA15C}" dt="2025-04-13T06:31:06.574" v="160" actId="20577"/>
          <ac:spMkLst>
            <pc:docMk/>
            <pc:sldMk cId="1294901807" sldId="1032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1:54.606" v="171" actId="20577"/>
        <pc:sldMkLst>
          <pc:docMk/>
          <pc:sldMk cId="3836064337" sldId="1034"/>
        </pc:sldMkLst>
        <pc:spChg chg="mod">
          <ac:chgData name="di wang" userId="6c0d869067c4194b" providerId="LiveId" clId="{A95A2CFA-5DBB-4EAA-B5AF-C4896E7DA15C}" dt="2025-04-13T06:31:54.606" v="171" actId="20577"/>
          <ac:spMkLst>
            <pc:docMk/>
            <pc:sldMk cId="3836064337" sldId="1034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21.741" v="179" actId="20577"/>
        <pc:sldMkLst>
          <pc:docMk/>
          <pc:sldMk cId="784969171" sldId="1035"/>
        </pc:sldMkLst>
        <pc:spChg chg="mod">
          <ac:chgData name="di wang" userId="6c0d869067c4194b" providerId="LiveId" clId="{A95A2CFA-5DBB-4EAA-B5AF-C4896E7DA15C}" dt="2025-04-13T06:32:21.741" v="179" actId="20577"/>
          <ac:spMkLst>
            <pc:docMk/>
            <pc:sldMk cId="784969171" sldId="1035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28.741" v="181" actId="20577"/>
        <pc:sldMkLst>
          <pc:docMk/>
          <pc:sldMk cId="349626122" sldId="1064"/>
        </pc:sldMkLst>
        <pc:spChg chg="mod">
          <ac:chgData name="di wang" userId="6c0d869067c4194b" providerId="LiveId" clId="{A95A2CFA-5DBB-4EAA-B5AF-C4896E7DA15C}" dt="2025-04-13T06:32:28.741" v="181" actId="20577"/>
          <ac:spMkLst>
            <pc:docMk/>
            <pc:sldMk cId="349626122" sldId="1064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1:26.705" v="166" actId="20577"/>
        <pc:sldMkLst>
          <pc:docMk/>
          <pc:sldMk cId="2278960386" sldId="1069"/>
        </pc:sldMkLst>
        <pc:spChg chg="mod">
          <ac:chgData name="di wang" userId="6c0d869067c4194b" providerId="LiveId" clId="{A95A2CFA-5DBB-4EAA-B5AF-C4896E7DA15C}" dt="2025-04-13T06:31:26.705" v="166" actId="20577"/>
          <ac:spMkLst>
            <pc:docMk/>
            <pc:sldMk cId="2278960386" sldId="1069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0:43.124" v="153" actId="20577"/>
        <pc:sldMkLst>
          <pc:docMk/>
          <pc:sldMk cId="4009606448" sldId="1071"/>
        </pc:sldMkLst>
        <pc:spChg chg="mod">
          <ac:chgData name="di wang" userId="6c0d869067c4194b" providerId="LiveId" clId="{A95A2CFA-5DBB-4EAA-B5AF-C4896E7DA15C}" dt="2025-04-13T06:30:43.124" v="153" actId="20577"/>
          <ac:spMkLst>
            <pc:docMk/>
            <pc:sldMk cId="4009606448" sldId="1071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0:59.085" v="158" actId="20577"/>
        <pc:sldMkLst>
          <pc:docMk/>
          <pc:sldMk cId="875936214" sldId="1072"/>
        </pc:sldMkLst>
        <pc:spChg chg="mod">
          <ac:chgData name="di wang" userId="6c0d869067c4194b" providerId="LiveId" clId="{A95A2CFA-5DBB-4EAA-B5AF-C4896E7DA15C}" dt="2025-04-13T06:30:59.085" v="158" actId="20577"/>
          <ac:spMkLst>
            <pc:docMk/>
            <pc:sldMk cId="875936214" sldId="1072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1:16.201" v="164" actId="20577"/>
        <pc:sldMkLst>
          <pc:docMk/>
          <pc:sldMk cId="314219541" sldId="1075"/>
        </pc:sldMkLst>
        <pc:spChg chg="mod">
          <ac:chgData name="di wang" userId="6c0d869067c4194b" providerId="LiveId" clId="{A95A2CFA-5DBB-4EAA-B5AF-C4896E7DA15C}" dt="2025-04-13T06:31:16.201" v="164" actId="20577"/>
          <ac:spMkLst>
            <pc:docMk/>
            <pc:sldMk cId="314219541" sldId="1075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03.664" v="173" actId="20577"/>
        <pc:sldMkLst>
          <pc:docMk/>
          <pc:sldMk cId="3582704650" sldId="1076"/>
        </pc:sldMkLst>
        <pc:spChg chg="mod">
          <ac:chgData name="di wang" userId="6c0d869067c4194b" providerId="LiveId" clId="{A95A2CFA-5DBB-4EAA-B5AF-C4896E7DA15C}" dt="2025-04-13T06:32:03.664" v="173" actId="20577"/>
          <ac:spMkLst>
            <pc:docMk/>
            <pc:sldMk cId="3582704650" sldId="1076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10.074" v="175" actId="20577"/>
        <pc:sldMkLst>
          <pc:docMk/>
          <pc:sldMk cId="2502439181" sldId="1077"/>
        </pc:sldMkLst>
        <pc:spChg chg="mod">
          <ac:chgData name="di wang" userId="6c0d869067c4194b" providerId="LiveId" clId="{A95A2CFA-5DBB-4EAA-B5AF-C4896E7DA15C}" dt="2025-04-13T06:32:10.074" v="175" actId="20577"/>
          <ac:spMkLst>
            <pc:docMk/>
            <pc:sldMk cId="2502439181" sldId="1077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37.080" v="183" actId="20577"/>
        <pc:sldMkLst>
          <pc:docMk/>
          <pc:sldMk cId="343589462" sldId="1079"/>
        </pc:sldMkLst>
        <pc:spChg chg="mod">
          <ac:chgData name="di wang" userId="6c0d869067c4194b" providerId="LiveId" clId="{A95A2CFA-5DBB-4EAA-B5AF-C4896E7DA15C}" dt="2025-04-13T06:32:37.080" v="183" actId="20577"/>
          <ac:spMkLst>
            <pc:docMk/>
            <pc:sldMk cId="343589462" sldId="1079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59.590" v="189" actId="20577"/>
        <pc:sldMkLst>
          <pc:docMk/>
          <pc:sldMk cId="1803877733" sldId="1080"/>
        </pc:sldMkLst>
        <pc:spChg chg="mod">
          <ac:chgData name="di wang" userId="6c0d869067c4194b" providerId="LiveId" clId="{A95A2CFA-5DBB-4EAA-B5AF-C4896E7DA15C}" dt="2025-04-13T06:32:59.590" v="189" actId="20577"/>
          <ac:spMkLst>
            <pc:docMk/>
            <pc:sldMk cId="1803877733" sldId="1080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1:42.167" v="169" actId="20577"/>
        <pc:sldMkLst>
          <pc:docMk/>
          <pc:sldMk cId="3965716700" sldId="1098"/>
        </pc:sldMkLst>
        <pc:spChg chg="mod">
          <ac:chgData name="di wang" userId="6c0d869067c4194b" providerId="LiveId" clId="{A95A2CFA-5DBB-4EAA-B5AF-C4896E7DA15C}" dt="2025-04-13T06:31:42.167" v="169" actId="20577"/>
          <ac:spMkLst>
            <pc:docMk/>
            <pc:sldMk cId="3965716700" sldId="1098"/>
            <ac:spMk id="6" creationId="{00000000-0000-0000-0000-000000000000}"/>
          </ac:spMkLst>
        </pc:spChg>
      </pc:sldChg>
      <pc:sldChg chg="modSp mod">
        <pc:chgData name="di wang" userId="6c0d869067c4194b" providerId="LiveId" clId="{A95A2CFA-5DBB-4EAA-B5AF-C4896E7DA15C}" dt="2025-04-13T06:32:44.470" v="185" actId="20577"/>
        <pc:sldMkLst>
          <pc:docMk/>
          <pc:sldMk cId="2575906280" sldId="1099"/>
        </pc:sldMkLst>
        <pc:spChg chg="mod">
          <ac:chgData name="di wang" userId="6c0d869067c4194b" providerId="LiveId" clId="{A95A2CFA-5DBB-4EAA-B5AF-C4896E7DA15C}" dt="2025-04-13T06:32:44.470" v="185" actId="20577"/>
          <ac:spMkLst>
            <pc:docMk/>
            <pc:sldMk cId="2575906280" sldId="1099"/>
            <ac:spMk id="6" creationId="{45C604BF-40DE-3E3E-9A27-6DEB3A088A58}"/>
          </ac:spMkLst>
        </pc:spChg>
        <pc:spChg chg="mod">
          <ac:chgData name="di wang" userId="6c0d869067c4194b" providerId="LiveId" clId="{A95A2CFA-5DBB-4EAA-B5AF-C4896E7DA15C}" dt="2025-04-13T06:26:11.622" v="126" actId="20577"/>
          <ac:spMkLst>
            <pc:docMk/>
            <pc:sldMk cId="2575906280" sldId="1099"/>
            <ac:spMk id="18" creationId="{AE515B35-2DAB-8993-60B7-21DAAB247F8B}"/>
          </ac:spMkLst>
        </pc:spChg>
      </pc:sldChg>
      <pc:sldChg chg="modSp mod">
        <pc:chgData name="di wang" userId="6c0d869067c4194b" providerId="LiveId" clId="{A95A2CFA-5DBB-4EAA-B5AF-C4896E7DA15C}" dt="2025-04-13T06:32:50.352" v="187" actId="20577"/>
        <pc:sldMkLst>
          <pc:docMk/>
          <pc:sldMk cId="1984513862" sldId="1100"/>
        </pc:sldMkLst>
        <pc:spChg chg="mod">
          <ac:chgData name="di wang" userId="6c0d869067c4194b" providerId="LiveId" clId="{A95A2CFA-5DBB-4EAA-B5AF-C4896E7DA15C}" dt="2025-04-13T06:32:50.352" v="187" actId="20577"/>
          <ac:spMkLst>
            <pc:docMk/>
            <pc:sldMk cId="1984513862" sldId="1100"/>
            <ac:spMk id="6" creationId="{13FD626F-FC3F-F4EB-4CEE-7AABCCD739C1}"/>
          </ac:spMkLst>
        </pc:spChg>
      </pc:sldChg>
      <pc:sldChg chg="modSp mod">
        <pc:chgData name="di wang" userId="6c0d869067c4194b" providerId="LiveId" clId="{A95A2CFA-5DBB-4EAA-B5AF-C4896E7DA15C}" dt="2025-04-13T06:30:31.971" v="151" actId="20577"/>
        <pc:sldMkLst>
          <pc:docMk/>
          <pc:sldMk cId="3829471974" sldId="1102"/>
        </pc:sldMkLst>
        <pc:spChg chg="mod">
          <ac:chgData name="di wang" userId="6c0d869067c4194b" providerId="LiveId" clId="{A95A2CFA-5DBB-4EAA-B5AF-C4896E7DA15C}" dt="2025-04-13T06:30:31.971" v="151" actId="20577"/>
          <ac:spMkLst>
            <pc:docMk/>
            <pc:sldMk cId="3829471974" sldId="1102"/>
            <ac:spMk id="6" creationId="{78508F2A-C9FE-D2CE-FDE3-AD1F51377459}"/>
          </ac:spMkLst>
        </pc:spChg>
      </pc:sldChg>
      <pc:sldChg chg="addSp delSp modSp add mod">
        <pc:chgData name="di wang" userId="6c0d869067c4194b" providerId="LiveId" clId="{A95A2CFA-5DBB-4EAA-B5AF-C4896E7DA15C}" dt="2025-04-13T06:51:27.976" v="429" actId="20577"/>
        <pc:sldMkLst>
          <pc:docMk/>
          <pc:sldMk cId="2475578844" sldId="1107"/>
        </pc:sldMkLst>
        <pc:spChg chg="del">
          <ac:chgData name="di wang" userId="6c0d869067c4194b" providerId="LiveId" clId="{A95A2CFA-5DBB-4EAA-B5AF-C4896E7DA15C}" dt="2025-04-13T06:36:29.891" v="190" actId="478"/>
          <ac:spMkLst>
            <pc:docMk/>
            <pc:sldMk cId="2475578844" sldId="1107"/>
            <ac:spMk id="5" creationId="{33898F26-13EE-B667-A2A3-796A0EBAB7F3}"/>
          </ac:spMkLst>
        </pc:spChg>
        <pc:spChg chg="mod">
          <ac:chgData name="di wang" userId="6c0d869067c4194b" providerId="LiveId" clId="{A95A2CFA-5DBB-4EAA-B5AF-C4896E7DA15C}" dt="2025-04-13T06:30:20.706" v="149" actId="20577"/>
          <ac:spMkLst>
            <pc:docMk/>
            <pc:sldMk cId="2475578844" sldId="1107"/>
            <ac:spMk id="6" creationId="{91831C6F-CA7A-FF93-489D-6C8D4BC15E5A}"/>
          </ac:spMkLst>
        </pc:spChg>
        <pc:spChg chg="add del mod">
          <ac:chgData name="di wang" userId="6c0d869067c4194b" providerId="LiveId" clId="{A95A2CFA-5DBB-4EAA-B5AF-C4896E7DA15C}" dt="2025-04-13T06:38:24.835" v="204" actId="478"/>
          <ac:spMkLst>
            <pc:docMk/>
            <pc:sldMk cId="2475578844" sldId="1107"/>
            <ac:spMk id="13" creationId="{14F76A8B-E17C-2C7F-F67B-E4C16C169C0A}"/>
          </ac:spMkLst>
        </pc:spChg>
        <pc:spChg chg="add mod">
          <ac:chgData name="di wang" userId="6c0d869067c4194b" providerId="LiveId" clId="{A95A2CFA-5DBB-4EAA-B5AF-C4896E7DA15C}" dt="2025-04-13T06:50:12.396" v="407" actId="1076"/>
          <ac:spMkLst>
            <pc:docMk/>
            <pc:sldMk cId="2475578844" sldId="1107"/>
            <ac:spMk id="14" creationId="{7D4CE7F1-7DED-E28C-5A89-2F0975239575}"/>
          </ac:spMkLst>
        </pc:spChg>
        <pc:spChg chg="add mod">
          <ac:chgData name="di wang" userId="6c0d869067c4194b" providerId="LiveId" clId="{A95A2CFA-5DBB-4EAA-B5AF-C4896E7DA15C}" dt="2025-04-13T06:49:37.148" v="406" actId="1076"/>
          <ac:spMkLst>
            <pc:docMk/>
            <pc:sldMk cId="2475578844" sldId="1107"/>
            <ac:spMk id="15" creationId="{3C53C2D5-20F4-4312-439F-148AA94EF321}"/>
          </ac:spMkLst>
        </pc:spChg>
        <pc:spChg chg="add mod">
          <ac:chgData name="di wang" userId="6c0d869067c4194b" providerId="LiveId" clId="{A95A2CFA-5DBB-4EAA-B5AF-C4896E7DA15C}" dt="2025-04-13T06:51:27.976" v="429" actId="20577"/>
          <ac:spMkLst>
            <pc:docMk/>
            <pc:sldMk cId="2475578844" sldId="1107"/>
            <ac:spMk id="16" creationId="{823E3749-6365-14C4-B028-A259B98AB9B7}"/>
          </ac:spMkLst>
        </pc:spChg>
        <pc:spChg chg="del mod">
          <ac:chgData name="di wang" userId="6c0d869067c4194b" providerId="LiveId" clId="{A95A2CFA-5DBB-4EAA-B5AF-C4896E7DA15C}" dt="2025-04-13T06:38:20.563" v="203" actId="478"/>
          <ac:spMkLst>
            <pc:docMk/>
            <pc:sldMk cId="2475578844" sldId="1107"/>
            <ac:spMk id="21" creationId="{BC01855A-9729-E719-7224-A16919ACC3DC}"/>
          </ac:spMkLst>
        </pc:spChg>
        <pc:picChg chg="add del mod">
          <ac:chgData name="di wang" userId="6c0d869067c4194b" providerId="LiveId" clId="{A95A2CFA-5DBB-4EAA-B5AF-C4896E7DA15C}" dt="2025-04-13T06:37:05.388" v="194" actId="478"/>
          <ac:picMkLst>
            <pc:docMk/>
            <pc:sldMk cId="2475578844" sldId="1107"/>
            <ac:picMk id="4" creationId="{39E16395-687C-E27F-1CEB-90E315D37C23}"/>
          </ac:picMkLst>
        </pc:picChg>
        <pc:picChg chg="del">
          <ac:chgData name="di wang" userId="6c0d869067c4194b" providerId="LiveId" clId="{A95A2CFA-5DBB-4EAA-B5AF-C4896E7DA15C}" dt="2025-04-13T06:30:06.275" v="147" actId="478"/>
          <ac:picMkLst>
            <pc:docMk/>
            <pc:sldMk cId="2475578844" sldId="1107"/>
            <ac:picMk id="8" creationId="{D7F8A696-8ED1-03DF-7295-ABD1A7D07867}"/>
          </ac:picMkLst>
        </pc:picChg>
        <pc:picChg chg="add mod">
          <ac:chgData name="di wang" userId="6c0d869067c4194b" providerId="LiveId" clId="{A95A2CFA-5DBB-4EAA-B5AF-C4896E7DA15C}" dt="2025-04-13T06:38:30.118" v="205" actId="14100"/>
          <ac:picMkLst>
            <pc:docMk/>
            <pc:sldMk cId="2475578844" sldId="1107"/>
            <ac:picMk id="11" creationId="{2F5FC82E-6EE5-308B-7E74-9A22ED3EE016}"/>
          </ac:picMkLst>
        </pc:picChg>
      </pc:sldChg>
      <pc:sldMasterChg chg="del delSldLayout">
        <pc:chgData name="di wang" userId="6c0d869067c4194b" providerId="LiveId" clId="{A95A2CFA-5DBB-4EAA-B5AF-C4896E7DA15C}" dt="2025-04-13T06:26:32.401" v="127" actId="2696"/>
        <pc:sldMasterMkLst>
          <pc:docMk/>
          <pc:sldMasterMk cId="4085022726" sldId="2147483690"/>
        </pc:sldMasterMkLst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3672358560" sldId="2147483691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1250906162" sldId="2147483692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1591341070" sldId="2147483693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1166249903" sldId="2147483694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2039307148" sldId="2147483695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3036104713" sldId="2147483696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2745454633" sldId="2147483697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1700762902" sldId="2147483698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2945982956" sldId="2147483699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2714954122" sldId="2147483700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451953119" sldId="2147483701"/>
          </pc:sldLayoutMkLst>
        </pc:sldLayoutChg>
        <pc:sldLayoutChg chg="del">
          <pc:chgData name="di wang" userId="6c0d869067c4194b" providerId="LiveId" clId="{A95A2CFA-5DBB-4EAA-B5AF-C4896E7DA15C}" dt="2025-04-13T06:26:32.401" v="127" actId="2696"/>
          <pc:sldLayoutMkLst>
            <pc:docMk/>
            <pc:sldMasterMk cId="4085022726" sldId="2147483690"/>
            <pc:sldLayoutMk cId="528199411" sldId="2147483702"/>
          </pc:sldLayoutMkLst>
        </pc:sldLayoutChg>
      </pc:sldMasterChg>
    </pc:docChg>
  </pc:docChgLst>
  <pc:docChgLst>
    <pc:chgData name="di wang" userId="6c0d869067c4194b" providerId="LiveId" clId="{FD96AEC6-1520-4708-B3DD-4327F3FC65DA}"/>
    <pc:docChg chg="custSel modSld">
      <pc:chgData name="di wang" userId="6c0d869067c4194b" providerId="LiveId" clId="{FD96AEC6-1520-4708-B3DD-4327F3FC65DA}" dt="2024-10-08T02:01:31.505" v="55" actId="962"/>
      <pc:docMkLst>
        <pc:docMk/>
      </pc:docMkLst>
      <pc:sldChg chg="delSp modSp mod">
        <pc:chgData name="di wang" userId="6c0d869067c4194b" providerId="LiveId" clId="{FD96AEC6-1520-4708-B3DD-4327F3FC65DA}" dt="2024-10-08T01:59:50.402" v="17" actId="962"/>
        <pc:sldMkLst>
          <pc:docMk/>
          <pc:sldMk cId="3836064337" sldId="1034"/>
        </pc:sldMkLst>
      </pc:sldChg>
      <pc:sldChg chg="delSp modSp mod">
        <pc:chgData name="di wang" userId="6c0d869067c4194b" providerId="LiveId" clId="{FD96AEC6-1520-4708-B3DD-4327F3FC65DA}" dt="2024-10-08T02:01:31.505" v="55" actId="962"/>
        <pc:sldMkLst>
          <pc:docMk/>
          <pc:sldMk cId="3582704650" sldId="1076"/>
        </pc:sldMkLst>
      </pc:sldChg>
    </pc:docChg>
  </pc:docChgLst>
  <pc:docChgLst>
    <pc:chgData name="di wang" userId="6c0d869067c4194b" providerId="LiveId" clId="{7A3097EC-C95D-464A-B633-2B84C7561E18}"/>
    <pc:docChg chg="undo redo custSel addSld delSld modSld sldOrd">
      <pc:chgData name="di wang" userId="6c0d869067c4194b" providerId="LiveId" clId="{7A3097EC-C95D-464A-B633-2B84C7561E18}" dt="2023-10-12T14:22:48.463" v="3496" actId="1076"/>
      <pc:docMkLst>
        <pc:docMk/>
      </pc:docMkLst>
      <pc:sldChg chg="addSp delSp modSp add del mod">
        <pc:chgData name="di wang" userId="6c0d869067c4194b" providerId="LiveId" clId="{7A3097EC-C95D-464A-B633-2B84C7561E18}" dt="2023-10-12T14:21:56.126" v="3495" actId="1076"/>
        <pc:sldMkLst>
          <pc:docMk/>
          <pc:sldMk cId="0" sldId="828"/>
        </pc:sldMkLst>
      </pc:sldChg>
      <pc:sldChg chg="addSp delSp modSp del mod">
        <pc:chgData name="di wang" userId="6c0d869067c4194b" providerId="LiveId" clId="{7A3097EC-C95D-464A-B633-2B84C7561E18}" dt="2023-10-12T14:18:48.218" v="3442" actId="20577"/>
        <pc:sldMkLst>
          <pc:docMk/>
          <pc:sldMk cId="0" sldId="951"/>
        </pc:sldMkLst>
      </pc:sldChg>
      <pc:sldChg chg="addSp delSp modSp mod delAnim modAnim">
        <pc:chgData name="di wang" userId="6c0d869067c4194b" providerId="LiveId" clId="{7A3097EC-C95D-464A-B633-2B84C7561E18}" dt="2023-10-12T14:17:20.923" v="3422" actId="1076"/>
        <pc:sldMkLst>
          <pc:docMk/>
          <pc:sldMk cId="0" sldId="981"/>
        </pc:sldMkLst>
      </pc:sldChg>
      <pc:sldChg chg="addSp delSp modSp add del mod ord delAnim">
        <pc:chgData name="di wang" userId="6c0d869067c4194b" providerId="LiveId" clId="{7A3097EC-C95D-464A-B633-2B84C7561E18}" dt="2023-10-12T14:21:53.708" v="3492" actId="1076"/>
        <pc:sldMkLst>
          <pc:docMk/>
          <pc:sldMk cId="0" sldId="987"/>
        </pc:sldMkLst>
      </pc:sldChg>
      <pc:sldChg chg="addSp delSp modSp add del mod delAnim">
        <pc:chgData name="di wang" userId="6c0d869067c4194b" providerId="LiveId" clId="{7A3097EC-C95D-464A-B633-2B84C7561E18}" dt="2023-10-12T14:14:29.040" v="3381"/>
        <pc:sldMkLst>
          <pc:docMk/>
          <pc:sldMk cId="0" sldId="989"/>
        </pc:sldMkLst>
      </pc:sldChg>
      <pc:sldChg chg="delSp modSp del mod">
        <pc:chgData name="di wang" userId="6c0d869067c4194b" providerId="LiveId" clId="{7A3097EC-C95D-464A-B633-2B84C7561E18}" dt="2023-10-06T11:56:37.239" v="1656" actId="2696"/>
        <pc:sldMkLst>
          <pc:docMk/>
          <pc:sldMk cId="0" sldId="992"/>
        </pc:sldMkLst>
      </pc:sldChg>
      <pc:sldChg chg="addSp delSp modSp del mod">
        <pc:chgData name="di wang" userId="6c0d869067c4194b" providerId="LiveId" clId="{7A3097EC-C95D-464A-B633-2B84C7561E18}" dt="2023-10-12T14:18:53.901" v="3444" actId="20577"/>
        <pc:sldMkLst>
          <pc:docMk/>
          <pc:sldMk cId="0" sldId="994"/>
        </pc:sldMkLst>
      </pc:sldChg>
      <pc:sldChg chg="addSp delSp modSp del mod">
        <pc:chgData name="di wang" userId="6c0d869067c4194b" providerId="LiveId" clId="{7A3097EC-C95D-464A-B633-2B84C7561E18}" dt="2023-10-12T14:18:59.152" v="3448" actId="20577"/>
        <pc:sldMkLst>
          <pc:docMk/>
          <pc:sldMk cId="0" sldId="995"/>
        </pc:sldMkLst>
      </pc:sldChg>
      <pc:sldChg chg="addSp delSp modSp del mod">
        <pc:chgData name="di wang" userId="6c0d869067c4194b" providerId="LiveId" clId="{7A3097EC-C95D-464A-B633-2B84C7561E18}" dt="2023-10-12T14:19:08.370" v="3450" actId="20577"/>
        <pc:sldMkLst>
          <pc:docMk/>
          <pc:sldMk cId="0" sldId="996"/>
        </pc:sldMkLst>
      </pc:sldChg>
      <pc:sldChg chg="del">
        <pc:chgData name="di wang" userId="6c0d869067c4194b" providerId="LiveId" clId="{7A3097EC-C95D-464A-B633-2B84C7561E18}" dt="2023-10-05T14:03:52.411" v="849" actId="2696"/>
        <pc:sldMkLst>
          <pc:docMk/>
          <pc:sldMk cId="0" sldId="997"/>
        </pc:sldMkLst>
      </pc:sldChg>
      <pc:sldChg chg="del">
        <pc:chgData name="di wang" userId="6c0d869067c4194b" providerId="LiveId" clId="{7A3097EC-C95D-464A-B633-2B84C7561E18}" dt="2023-10-05T14:03:58.191" v="851" actId="2696"/>
        <pc:sldMkLst>
          <pc:docMk/>
          <pc:sldMk cId="0" sldId="999"/>
        </pc:sldMkLst>
      </pc:sldChg>
      <pc:sldChg chg="del">
        <pc:chgData name="di wang" userId="6c0d869067c4194b" providerId="LiveId" clId="{7A3097EC-C95D-464A-B633-2B84C7561E18}" dt="2023-10-05T14:03:55.476" v="850" actId="2696"/>
        <pc:sldMkLst>
          <pc:docMk/>
          <pc:sldMk cId="0" sldId="1000"/>
        </pc:sldMkLst>
      </pc:sldChg>
      <pc:sldChg chg="del ord">
        <pc:chgData name="di wang" userId="6c0d869067c4194b" providerId="LiveId" clId="{7A3097EC-C95D-464A-B633-2B84C7561E18}" dt="2023-10-05T14:03:45.817" v="848" actId="2696"/>
        <pc:sldMkLst>
          <pc:docMk/>
          <pc:sldMk cId="0" sldId="1001"/>
        </pc:sldMkLst>
      </pc:sldChg>
      <pc:sldChg chg="delSp del mod">
        <pc:chgData name="di wang" userId="6c0d869067c4194b" providerId="LiveId" clId="{7A3097EC-C95D-464A-B633-2B84C7561E18}" dt="2023-10-05T06:31:23.046" v="136" actId="2696"/>
        <pc:sldMkLst>
          <pc:docMk/>
          <pc:sldMk cId="0" sldId="1018"/>
        </pc:sldMkLst>
      </pc:sldChg>
      <pc:sldChg chg="del ord">
        <pc:chgData name="di wang" userId="6c0d869067c4194b" providerId="LiveId" clId="{7A3097EC-C95D-464A-B633-2B84C7561E18}" dt="2023-10-05T06:57:20.277" v="314" actId="2696"/>
        <pc:sldMkLst>
          <pc:docMk/>
          <pc:sldMk cId="0" sldId="1019"/>
        </pc:sldMkLst>
      </pc:sldChg>
      <pc:sldChg chg="del">
        <pc:chgData name="di wang" userId="6c0d869067c4194b" providerId="LiveId" clId="{7A3097EC-C95D-464A-B633-2B84C7561E18}" dt="2023-10-05T06:57:05.064" v="312" actId="2696"/>
        <pc:sldMkLst>
          <pc:docMk/>
          <pc:sldMk cId="0" sldId="1021"/>
        </pc:sldMkLst>
      </pc:sldChg>
      <pc:sldChg chg="del">
        <pc:chgData name="di wang" userId="6c0d869067c4194b" providerId="LiveId" clId="{7A3097EC-C95D-464A-B633-2B84C7561E18}" dt="2023-10-05T06:57:08.420" v="313" actId="2696"/>
        <pc:sldMkLst>
          <pc:docMk/>
          <pc:sldMk cId="0" sldId="1022"/>
        </pc:sldMkLst>
      </pc:sldChg>
      <pc:sldChg chg="delSp modSp del mod">
        <pc:chgData name="di wang" userId="6c0d869067c4194b" providerId="LiveId" clId="{7A3097EC-C95D-464A-B633-2B84C7561E18}" dt="2023-10-05T06:31:19.260" v="135" actId="2696"/>
        <pc:sldMkLst>
          <pc:docMk/>
          <pc:sldMk cId="1917354270" sldId="1023"/>
        </pc:sldMkLst>
      </pc:sldChg>
      <pc:sldChg chg="add del">
        <pc:chgData name="di wang" userId="6c0d869067c4194b" providerId="LiveId" clId="{7A3097EC-C95D-464A-B633-2B84C7561E18}" dt="2023-10-05T06:28:48.921" v="121" actId="2696"/>
        <pc:sldMkLst>
          <pc:docMk/>
          <pc:sldMk cId="4177773677" sldId="1024"/>
        </pc:sldMkLst>
      </pc:sldChg>
      <pc:sldChg chg="addSp modSp add del mod ord">
        <pc:chgData name="di wang" userId="6c0d869067c4194b" providerId="LiveId" clId="{7A3097EC-C95D-464A-B633-2B84C7561E18}" dt="2023-10-12T14:21:55.250" v="3494" actId="1076"/>
        <pc:sldMkLst>
          <pc:docMk/>
          <pc:sldMk cId="3103441985" sldId="1025"/>
        </pc:sldMkLst>
      </pc:sldChg>
      <pc:sldChg chg="addSp modSp add del mod ord">
        <pc:chgData name="di wang" userId="6c0d869067c4194b" providerId="LiveId" clId="{7A3097EC-C95D-464A-B633-2B84C7561E18}" dt="2023-10-12T14:21:54.551" v="3493" actId="1076"/>
        <pc:sldMkLst>
          <pc:docMk/>
          <pc:sldMk cId="2291818218" sldId="1026"/>
        </pc:sldMkLst>
      </pc:sldChg>
      <pc:sldChg chg="addSp modSp add mod ord">
        <pc:chgData name="di wang" userId="6c0d869067c4194b" providerId="LiveId" clId="{7A3097EC-C95D-464A-B633-2B84C7561E18}" dt="2023-10-12T14:15:42.913" v="3405"/>
        <pc:sldMkLst>
          <pc:docMk/>
          <pc:sldMk cId="3597221654" sldId="1027"/>
        </pc:sldMkLst>
      </pc:sldChg>
      <pc:sldChg chg="addSp modSp add mod ord">
        <pc:chgData name="di wang" userId="6c0d869067c4194b" providerId="LiveId" clId="{7A3097EC-C95D-464A-B633-2B84C7561E18}" dt="2023-10-12T14:14:41.345" v="3385"/>
        <pc:sldMkLst>
          <pc:docMk/>
          <pc:sldMk cId="3988154370" sldId="1028"/>
        </pc:sldMkLst>
      </pc:sldChg>
      <pc:sldChg chg="addSp modSp add mod ord">
        <pc:chgData name="di wang" userId="6c0d869067c4194b" providerId="LiveId" clId="{7A3097EC-C95D-464A-B633-2B84C7561E18}" dt="2023-10-12T14:15:03.965" v="3391"/>
        <pc:sldMkLst>
          <pc:docMk/>
          <pc:sldMk cId="3546416951" sldId="1029"/>
        </pc:sldMkLst>
      </pc:sldChg>
      <pc:sldChg chg="add del">
        <pc:chgData name="di wang" userId="6c0d869067c4194b" providerId="LiveId" clId="{7A3097EC-C95D-464A-B633-2B84C7561E18}" dt="2023-10-05T14:03:22.671" v="842" actId="2696"/>
        <pc:sldMkLst>
          <pc:docMk/>
          <pc:sldMk cId="41031982" sldId="1030"/>
        </pc:sldMkLst>
      </pc:sldChg>
      <pc:sldChg chg="addSp delSp modSp add mod">
        <pc:chgData name="di wang" userId="6c0d869067c4194b" providerId="LiveId" clId="{7A3097EC-C95D-464A-B633-2B84C7561E18}" dt="2023-10-12T14:17:45.389" v="3424" actId="20577"/>
        <pc:sldMkLst>
          <pc:docMk/>
          <pc:sldMk cId="210760639" sldId="1031"/>
        </pc:sldMkLst>
      </pc:sldChg>
      <pc:sldChg chg="addSp delSp modSp add mod ord">
        <pc:chgData name="di wang" userId="6c0d869067c4194b" providerId="LiveId" clId="{7A3097EC-C95D-464A-B633-2B84C7561E18}" dt="2023-10-12T14:17:53.497" v="3426" actId="20577"/>
        <pc:sldMkLst>
          <pc:docMk/>
          <pc:sldMk cId="1294901807" sldId="1032"/>
        </pc:sldMkLst>
      </pc:sldChg>
      <pc:sldChg chg="addSp delSp modSp add mod">
        <pc:chgData name="di wang" userId="6c0d869067c4194b" providerId="LiveId" clId="{7A3097EC-C95D-464A-B633-2B84C7561E18}" dt="2023-10-12T14:17:58.981" v="3428" actId="20577"/>
        <pc:sldMkLst>
          <pc:docMk/>
          <pc:sldMk cId="2867378387" sldId="1033"/>
        </pc:sldMkLst>
      </pc:sldChg>
      <pc:sldChg chg="addSp delSp modSp add mod ord">
        <pc:chgData name="di wang" userId="6c0d869067c4194b" providerId="LiveId" clId="{7A3097EC-C95D-464A-B633-2B84C7561E18}" dt="2023-10-12T14:18:08.629" v="3430" actId="20577"/>
        <pc:sldMkLst>
          <pc:docMk/>
          <pc:sldMk cId="3836064337" sldId="1034"/>
        </pc:sldMkLst>
      </pc:sldChg>
      <pc:sldChg chg="addSp delSp modSp add mod ord">
        <pc:chgData name="di wang" userId="6c0d869067c4194b" providerId="LiveId" clId="{7A3097EC-C95D-464A-B633-2B84C7561E18}" dt="2023-10-12T14:18:16.439" v="3432" actId="20577"/>
        <pc:sldMkLst>
          <pc:docMk/>
          <pc:sldMk cId="784969171" sldId="1035"/>
        </pc:sldMkLst>
      </pc:sldChg>
      <pc:sldChg chg="addSp delSp modSp add del mod ord">
        <pc:chgData name="di wang" userId="6c0d869067c4194b" providerId="LiveId" clId="{7A3097EC-C95D-464A-B633-2B84C7561E18}" dt="2023-10-12T05:34:52.407" v="2536" actId="2696"/>
        <pc:sldMkLst>
          <pc:docMk/>
          <pc:sldMk cId="4284642363" sldId="1036"/>
        </pc:sldMkLst>
      </pc:sldChg>
      <pc:sldChg chg="addSp delSp modSp add del mod">
        <pc:chgData name="di wang" userId="6c0d869067c4194b" providerId="LiveId" clId="{7A3097EC-C95D-464A-B633-2B84C7561E18}" dt="2023-10-12T14:08:12.336" v="3299" actId="2696"/>
        <pc:sldMkLst>
          <pc:docMk/>
          <pc:sldMk cId="2617107222" sldId="1037"/>
        </pc:sldMkLst>
      </pc:sldChg>
      <pc:sldChg chg="delSp modSp add del mod">
        <pc:chgData name="di wang" userId="6c0d869067c4194b" providerId="LiveId" clId="{7A3097EC-C95D-464A-B633-2B84C7561E18}" dt="2023-10-05T12:38:23.842" v="552" actId="47"/>
        <pc:sldMkLst>
          <pc:docMk/>
          <pc:sldMk cId="505856211" sldId="1038"/>
        </pc:sldMkLst>
      </pc:sldChg>
      <pc:sldChg chg="addSp delSp modSp add mod ord modAnim">
        <pc:chgData name="di wang" userId="6c0d869067c4194b" providerId="LiveId" clId="{7A3097EC-C95D-464A-B633-2B84C7561E18}" dt="2023-10-12T14:19:39.096" v="3460" actId="20577"/>
        <pc:sldMkLst>
          <pc:docMk/>
          <pc:sldMk cId="1662692819" sldId="1038"/>
        </pc:sldMkLst>
      </pc:sldChg>
      <pc:sldChg chg="del">
        <pc:chgData name="di wang" userId="6c0d869067c4194b" providerId="LiveId" clId="{7A3097EC-C95D-464A-B633-2B84C7561E18}" dt="2023-10-05T12:38:36.841" v="556" actId="2696"/>
        <pc:sldMkLst>
          <pc:docMk/>
          <pc:sldMk cId="1857116668" sldId="1038"/>
        </pc:sldMkLst>
      </pc:sldChg>
      <pc:sldChg chg="del">
        <pc:chgData name="di wang" userId="6c0d869067c4194b" providerId="LiveId" clId="{7A3097EC-C95D-464A-B633-2B84C7561E18}" dt="2023-10-05T12:38:01.331" v="545"/>
        <pc:sldMkLst>
          <pc:docMk/>
          <pc:sldMk cId="2262432156" sldId="1038"/>
        </pc:sldMkLst>
      </pc:sldChg>
      <pc:sldChg chg="addSp modSp add mod ord">
        <pc:chgData name="di wang" userId="6c0d869067c4194b" providerId="LiveId" clId="{7A3097EC-C95D-464A-B633-2B84C7561E18}" dt="2023-10-12T14:18:35.623" v="3438" actId="20577"/>
        <pc:sldMkLst>
          <pc:docMk/>
          <pc:sldMk cId="558598481" sldId="1039"/>
        </pc:sldMkLst>
      </pc:sldChg>
      <pc:sldChg chg="addSp delSp modSp add del mod ord modAnim">
        <pc:chgData name="di wang" userId="6c0d869067c4194b" providerId="LiveId" clId="{7A3097EC-C95D-464A-B633-2B84C7561E18}" dt="2023-10-05T12:40:58.499" v="575" actId="2696"/>
        <pc:sldMkLst>
          <pc:docMk/>
          <pc:sldMk cId="2817163403" sldId="1039"/>
        </pc:sldMkLst>
      </pc:sldChg>
      <pc:sldChg chg="addSp delSp modSp add mod ord">
        <pc:chgData name="di wang" userId="6c0d869067c4194b" providerId="LiveId" clId="{7A3097EC-C95D-464A-B633-2B84C7561E18}" dt="2023-10-12T14:18:25.395" v="3434" actId="20577"/>
        <pc:sldMkLst>
          <pc:docMk/>
          <pc:sldMk cId="3753993394" sldId="1040"/>
        </pc:sldMkLst>
      </pc:sldChg>
      <pc:sldChg chg="addSp delSp modSp mod ord">
        <pc:chgData name="di wang" userId="6c0d869067c4194b" providerId="LiveId" clId="{7A3097EC-C95D-464A-B633-2B84C7561E18}" dt="2023-10-12T14:18:41.699" v="3440" actId="20577"/>
        <pc:sldMkLst>
          <pc:docMk/>
          <pc:sldMk cId="0" sldId="1041"/>
        </pc:sldMkLst>
      </pc:sldChg>
      <pc:sldChg chg="addSp delSp modSp add del mod">
        <pc:chgData name="di wang" userId="6c0d869067c4194b" providerId="LiveId" clId="{7A3097EC-C95D-464A-B633-2B84C7561E18}" dt="2023-10-12T14:19:13.584" v="3452" actId="20577"/>
        <pc:sldMkLst>
          <pc:docMk/>
          <pc:sldMk cId="2293843046" sldId="1042"/>
        </pc:sldMkLst>
      </pc:sldChg>
      <pc:sldChg chg="addSp delSp modSp mod">
        <pc:chgData name="di wang" userId="6c0d869067c4194b" providerId="LiveId" clId="{7A3097EC-C95D-464A-B633-2B84C7561E18}" dt="2023-10-12T14:19:19.427" v="3454" actId="20577"/>
        <pc:sldMkLst>
          <pc:docMk/>
          <pc:sldMk cId="691822673" sldId="1043"/>
        </pc:sldMkLst>
      </pc:sldChg>
      <pc:sldChg chg="addSp delSp modSp mod">
        <pc:chgData name="di wang" userId="6c0d869067c4194b" providerId="LiveId" clId="{7A3097EC-C95D-464A-B633-2B84C7561E18}" dt="2023-10-12T14:19:23.864" v="3456" actId="20577"/>
        <pc:sldMkLst>
          <pc:docMk/>
          <pc:sldMk cId="873781622" sldId="1044"/>
        </pc:sldMkLst>
      </pc:sldChg>
      <pc:sldChg chg="addSp delSp modSp mod">
        <pc:chgData name="di wang" userId="6c0d869067c4194b" providerId="LiveId" clId="{7A3097EC-C95D-464A-B633-2B84C7561E18}" dt="2023-10-12T14:19:31.528" v="3458" actId="20577"/>
        <pc:sldMkLst>
          <pc:docMk/>
          <pc:sldMk cId="2495625901" sldId="1045"/>
        </pc:sldMkLst>
      </pc:sldChg>
      <pc:sldChg chg="modSp del mod">
        <pc:chgData name="di wang" userId="6c0d869067c4194b" providerId="LiveId" clId="{7A3097EC-C95D-464A-B633-2B84C7561E18}" dt="2023-10-12T06:23:17.276" v="2780" actId="2696"/>
        <pc:sldMkLst>
          <pc:docMk/>
          <pc:sldMk cId="1433467207" sldId="1046"/>
        </pc:sldMkLst>
      </pc:sldChg>
      <pc:sldChg chg="addSp delSp modSp add mod">
        <pc:chgData name="di wang" userId="6c0d869067c4194b" providerId="LiveId" clId="{7A3097EC-C95D-464A-B633-2B84C7561E18}" dt="2023-10-12T14:19:45.441" v="3462" actId="20577"/>
        <pc:sldMkLst>
          <pc:docMk/>
          <pc:sldMk cId="3921393382" sldId="1047"/>
        </pc:sldMkLst>
      </pc:sldChg>
      <pc:sldChg chg="addSp delSp modSp add mod">
        <pc:chgData name="di wang" userId="6c0d869067c4194b" providerId="LiveId" clId="{7A3097EC-C95D-464A-B633-2B84C7561E18}" dt="2023-10-12T14:19:50.059" v="3464" actId="20577"/>
        <pc:sldMkLst>
          <pc:docMk/>
          <pc:sldMk cId="4024291701" sldId="1048"/>
        </pc:sldMkLst>
      </pc:sldChg>
      <pc:sldChg chg="addSp delSp modSp add mod">
        <pc:chgData name="di wang" userId="6c0d869067c4194b" providerId="LiveId" clId="{7A3097EC-C95D-464A-B633-2B84C7561E18}" dt="2023-10-12T14:19:55.923" v="3468" actId="20577"/>
        <pc:sldMkLst>
          <pc:docMk/>
          <pc:sldMk cId="1997932725" sldId="1049"/>
        </pc:sldMkLst>
      </pc:sldChg>
      <pc:sldChg chg="add del">
        <pc:chgData name="di wang" userId="6c0d869067c4194b" providerId="LiveId" clId="{7A3097EC-C95D-464A-B633-2B84C7561E18}" dt="2023-10-06T10:01:11.441" v="1198" actId="2696"/>
        <pc:sldMkLst>
          <pc:docMk/>
          <pc:sldMk cId="4227964071" sldId="1050"/>
        </pc:sldMkLst>
      </pc:sldChg>
      <pc:sldChg chg="add del">
        <pc:chgData name="di wang" userId="6c0d869067c4194b" providerId="LiveId" clId="{7A3097EC-C95D-464A-B633-2B84C7561E18}" dt="2023-10-06T10:01:09.277" v="1197" actId="2696"/>
        <pc:sldMkLst>
          <pc:docMk/>
          <pc:sldMk cId="1915877422" sldId="1051"/>
        </pc:sldMkLst>
      </pc:sldChg>
      <pc:sldChg chg="add del">
        <pc:chgData name="di wang" userId="6c0d869067c4194b" providerId="LiveId" clId="{7A3097EC-C95D-464A-B633-2B84C7561E18}" dt="2023-10-06T10:01:07.248" v="1196" actId="2696"/>
        <pc:sldMkLst>
          <pc:docMk/>
          <pc:sldMk cId="275812654" sldId="1052"/>
        </pc:sldMkLst>
      </pc:sldChg>
      <pc:sldChg chg="add del">
        <pc:chgData name="di wang" userId="6c0d869067c4194b" providerId="LiveId" clId="{7A3097EC-C95D-464A-B633-2B84C7561E18}" dt="2023-10-06T10:01:04.948" v="1195" actId="2696"/>
        <pc:sldMkLst>
          <pc:docMk/>
          <pc:sldMk cId="2077957324" sldId="1053"/>
        </pc:sldMkLst>
      </pc:sldChg>
      <pc:sldChg chg="addSp delSp modSp add mod">
        <pc:chgData name="di wang" userId="6c0d869067c4194b" providerId="LiveId" clId="{7A3097EC-C95D-464A-B633-2B84C7561E18}" dt="2023-10-12T14:20:43.631" v="3484" actId="20577"/>
        <pc:sldMkLst>
          <pc:docMk/>
          <pc:sldMk cId="4062043709" sldId="1054"/>
        </pc:sldMkLst>
      </pc:sldChg>
      <pc:sldChg chg="addSp delSp modSp add mod">
        <pc:chgData name="di wang" userId="6c0d869067c4194b" providerId="LiveId" clId="{7A3097EC-C95D-464A-B633-2B84C7561E18}" dt="2023-10-12T14:20:31.968" v="3480" actId="20577"/>
        <pc:sldMkLst>
          <pc:docMk/>
          <pc:sldMk cId="2665105734" sldId="1055"/>
        </pc:sldMkLst>
      </pc:sldChg>
      <pc:sldChg chg="addSp delSp modSp add mod">
        <pc:chgData name="di wang" userId="6c0d869067c4194b" providerId="LiveId" clId="{7A3097EC-C95D-464A-B633-2B84C7561E18}" dt="2023-10-12T14:20:25.972" v="3478" actId="20577"/>
        <pc:sldMkLst>
          <pc:docMk/>
          <pc:sldMk cId="837340197" sldId="1056"/>
        </pc:sldMkLst>
      </pc:sldChg>
      <pc:sldChg chg="addSp delSp modSp add mod">
        <pc:chgData name="di wang" userId="6c0d869067c4194b" providerId="LiveId" clId="{7A3097EC-C95D-464A-B633-2B84C7561E18}" dt="2023-10-12T14:20:08.112" v="3472" actId="20577"/>
        <pc:sldMkLst>
          <pc:docMk/>
          <pc:sldMk cId="503227340" sldId="1057"/>
        </pc:sldMkLst>
      </pc:sldChg>
      <pc:sldChg chg="addSp delSp modSp add mod">
        <pc:chgData name="di wang" userId="6c0d869067c4194b" providerId="LiveId" clId="{7A3097EC-C95D-464A-B633-2B84C7561E18}" dt="2023-10-12T14:20:01.611" v="3470" actId="20577"/>
        <pc:sldMkLst>
          <pc:docMk/>
          <pc:sldMk cId="2242451767" sldId="1058"/>
        </pc:sldMkLst>
      </pc:sldChg>
      <pc:sldChg chg="addSp delSp modSp add mod">
        <pc:chgData name="di wang" userId="6c0d869067c4194b" providerId="LiveId" clId="{7A3097EC-C95D-464A-B633-2B84C7561E18}" dt="2023-10-12T14:20:21.421" v="3476" actId="20577"/>
        <pc:sldMkLst>
          <pc:docMk/>
          <pc:sldMk cId="3971766327" sldId="1059"/>
        </pc:sldMkLst>
      </pc:sldChg>
      <pc:sldChg chg="addSp delSp modSp add mod">
        <pc:chgData name="di wang" userId="6c0d869067c4194b" providerId="LiveId" clId="{7A3097EC-C95D-464A-B633-2B84C7561E18}" dt="2023-10-12T14:20:13.893" v="3474" actId="20577"/>
        <pc:sldMkLst>
          <pc:docMk/>
          <pc:sldMk cId="574025578" sldId="1060"/>
        </pc:sldMkLst>
      </pc:sldChg>
      <pc:sldChg chg="addSp delSp modSp add mod">
        <pc:chgData name="di wang" userId="6c0d869067c4194b" providerId="LiveId" clId="{7A3097EC-C95D-464A-B633-2B84C7561E18}" dt="2023-10-12T14:20:39" v="3482" actId="20577"/>
        <pc:sldMkLst>
          <pc:docMk/>
          <pc:sldMk cId="1017032202" sldId="1061"/>
        </pc:sldMkLst>
      </pc:sldChg>
      <pc:sldChg chg="addSp modSp add del mod">
        <pc:chgData name="di wang" userId="6c0d869067c4194b" providerId="LiveId" clId="{7A3097EC-C95D-464A-B633-2B84C7561E18}" dt="2023-10-12T06:53:43.959" v="2849" actId="2696"/>
        <pc:sldMkLst>
          <pc:docMk/>
          <pc:sldMk cId="1550117079" sldId="1062"/>
        </pc:sldMkLst>
      </pc:sldChg>
      <pc:sldChg chg="addSp delSp modSp add del mod">
        <pc:chgData name="di wang" userId="6c0d869067c4194b" providerId="LiveId" clId="{7A3097EC-C95D-464A-B633-2B84C7561E18}" dt="2023-10-12T07:06:31.952" v="3246" actId="2696"/>
        <pc:sldMkLst>
          <pc:docMk/>
          <pc:sldMk cId="940456886" sldId="1063"/>
        </pc:sldMkLst>
      </pc:sldChg>
      <pc:sldChg chg="addSp delSp modSp add mod">
        <pc:chgData name="di wang" userId="6c0d869067c4194b" providerId="LiveId" clId="{7A3097EC-C95D-464A-B633-2B84C7561E18}" dt="2023-10-12T14:22:48.463" v="3496" actId="1076"/>
        <pc:sldMkLst>
          <pc:docMk/>
          <pc:sldMk cId="349626122" sldId="1064"/>
        </pc:sldMkLst>
      </pc:sldChg>
    </pc:docChg>
  </pc:docChgLst>
  <pc:docChgLst>
    <pc:chgData name="di wang" userId="6c0d869067c4194b" providerId="LiveId" clId="{44D478E5-08DD-40A6-9DBB-29C723B9BC3C}"/>
    <pc:docChg chg="undo custSel addSld delSld modSld sldOrd">
      <pc:chgData name="di wang" userId="6c0d869067c4194b" providerId="LiveId" clId="{44D478E5-08DD-40A6-9DBB-29C723B9BC3C}" dt="2024-10-17T14:30:28.595" v="721" actId="20577"/>
      <pc:docMkLst>
        <pc:docMk/>
      </pc:docMkLst>
      <pc:sldChg chg="addSp delSp modSp mod">
        <pc:chgData name="di wang" userId="6c0d869067c4194b" providerId="LiveId" clId="{44D478E5-08DD-40A6-9DBB-29C723B9BC3C}" dt="2024-10-08T02:25:17.779" v="53" actId="1076"/>
        <pc:sldMkLst>
          <pc:docMk/>
          <pc:sldMk cId="0" sldId="828"/>
        </pc:sldMkLst>
      </pc:sldChg>
      <pc:sldChg chg="addSp delSp modSp mod ord">
        <pc:chgData name="di wang" userId="6c0d869067c4194b" providerId="LiveId" clId="{44D478E5-08DD-40A6-9DBB-29C723B9BC3C}" dt="2024-10-17T14:29:30.581" v="701" actId="20577"/>
        <pc:sldMkLst>
          <pc:docMk/>
          <pc:sldMk cId="0" sldId="981"/>
        </pc:sldMkLst>
      </pc:sldChg>
      <pc:sldChg chg="addSp modSp mod">
        <pc:chgData name="di wang" userId="6c0d869067c4194b" providerId="LiveId" clId="{44D478E5-08DD-40A6-9DBB-29C723B9BC3C}" dt="2024-10-17T14:03:45.255" v="271" actId="20577"/>
        <pc:sldMkLst>
          <pc:docMk/>
          <pc:sldMk cId="0" sldId="987"/>
        </pc:sldMkLst>
      </pc:sldChg>
      <pc:sldChg chg="addSp modSp">
        <pc:chgData name="di wang" userId="6c0d869067c4194b" providerId="LiveId" clId="{44D478E5-08DD-40A6-9DBB-29C723B9BC3C}" dt="2024-10-08T02:25:31.064" v="54"/>
        <pc:sldMkLst>
          <pc:docMk/>
          <pc:sldMk cId="3103441985" sldId="1025"/>
        </pc:sldMkLst>
      </pc:sldChg>
      <pc:sldChg chg="addSp modSp mod">
        <pc:chgData name="di wang" userId="6c0d869067c4194b" providerId="LiveId" clId="{44D478E5-08DD-40A6-9DBB-29C723B9BC3C}" dt="2024-10-17T14:04:42.046" v="278" actId="20577"/>
        <pc:sldMkLst>
          <pc:docMk/>
          <pc:sldMk cId="210760639" sldId="1031"/>
        </pc:sldMkLst>
      </pc:sldChg>
      <pc:sldChg chg="addSp modSp mod">
        <pc:chgData name="di wang" userId="6c0d869067c4194b" providerId="LiveId" clId="{44D478E5-08DD-40A6-9DBB-29C723B9BC3C}" dt="2024-10-17T14:04:55.230" v="282" actId="20577"/>
        <pc:sldMkLst>
          <pc:docMk/>
          <pc:sldMk cId="1294901807" sldId="1032"/>
        </pc:sldMkLst>
      </pc:sldChg>
      <pc:sldChg chg="addSp delSp modSp mod">
        <pc:chgData name="di wang" userId="6c0d869067c4194b" providerId="LiveId" clId="{44D478E5-08DD-40A6-9DBB-29C723B9BC3C}" dt="2024-10-17T13:55:33.729" v="243"/>
        <pc:sldMkLst>
          <pc:docMk/>
          <pc:sldMk cId="2867378387" sldId="1033"/>
        </pc:sldMkLst>
      </pc:sldChg>
      <pc:sldChg chg="addSp delSp modSp mod ord">
        <pc:chgData name="di wang" userId="6c0d869067c4194b" providerId="LiveId" clId="{44D478E5-08DD-40A6-9DBB-29C723B9BC3C}" dt="2024-10-17T14:08:36.681" v="350" actId="1076"/>
        <pc:sldMkLst>
          <pc:docMk/>
          <pc:sldMk cId="3836064337" sldId="1034"/>
        </pc:sldMkLst>
      </pc:sldChg>
      <pc:sldChg chg="addSp modSp mod">
        <pc:chgData name="di wang" userId="6c0d869067c4194b" providerId="LiveId" clId="{44D478E5-08DD-40A6-9DBB-29C723B9BC3C}" dt="2024-10-17T14:29:25.951" v="699" actId="20577"/>
        <pc:sldMkLst>
          <pc:docMk/>
          <pc:sldMk cId="784969171" sldId="1035"/>
        </pc:sldMkLst>
      </pc:sldChg>
      <pc:sldChg chg="addSp modSp mod">
        <pc:chgData name="di wang" userId="6c0d869067c4194b" providerId="LiveId" clId="{44D478E5-08DD-40A6-9DBB-29C723B9BC3C}" dt="2024-10-17T14:29:44.743" v="705" actId="20577"/>
        <pc:sldMkLst>
          <pc:docMk/>
          <pc:sldMk cId="349626122" sldId="1064"/>
        </pc:sldMkLst>
      </pc:sldChg>
      <pc:sldChg chg="addSp modSp">
        <pc:chgData name="di wang" userId="6c0d869067c4194b" providerId="LiveId" clId="{44D478E5-08DD-40A6-9DBB-29C723B9BC3C}" dt="2024-10-08T02:25:37.636" v="55"/>
        <pc:sldMkLst>
          <pc:docMk/>
          <pc:sldMk cId="653585167" sldId="1065"/>
        </pc:sldMkLst>
      </pc:sldChg>
      <pc:sldChg chg="addSp modSp">
        <pc:chgData name="di wang" userId="6c0d869067c4194b" providerId="LiveId" clId="{44D478E5-08DD-40A6-9DBB-29C723B9BC3C}" dt="2024-10-08T02:25:53.900" v="59"/>
        <pc:sldMkLst>
          <pc:docMk/>
          <pc:sldMk cId="1657723961" sldId="1066"/>
        </pc:sldMkLst>
      </pc:sldChg>
      <pc:sldChg chg="addSp modSp">
        <pc:chgData name="di wang" userId="6c0d869067c4194b" providerId="LiveId" clId="{44D478E5-08DD-40A6-9DBB-29C723B9BC3C}" dt="2024-10-08T02:26:24.818" v="66"/>
        <pc:sldMkLst>
          <pc:docMk/>
          <pc:sldMk cId="2658635275" sldId="1067"/>
        </pc:sldMkLst>
      </pc:sldChg>
      <pc:sldChg chg="addSp modSp">
        <pc:chgData name="di wang" userId="6c0d869067c4194b" providerId="LiveId" clId="{44D478E5-08DD-40A6-9DBB-29C723B9BC3C}" dt="2024-10-08T02:28:07.175" v="83"/>
        <pc:sldMkLst>
          <pc:docMk/>
          <pc:sldMk cId="750024974" sldId="1068"/>
        </pc:sldMkLst>
      </pc:sldChg>
      <pc:sldChg chg="addSp modSp mod">
        <pc:chgData name="di wang" userId="6c0d869067c4194b" providerId="LiveId" clId="{44D478E5-08DD-40A6-9DBB-29C723B9BC3C}" dt="2024-10-17T14:05:05.828" v="286" actId="20577"/>
        <pc:sldMkLst>
          <pc:docMk/>
          <pc:sldMk cId="2278960386" sldId="1069"/>
        </pc:sldMkLst>
      </pc:sldChg>
      <pc:sldChg chg="addSp modSp mod">
        <pc:chgData name="di wang" userId="6c0d869067c4194b" providerId="LiveId" clId="{44D478E5-08DD-40A6-9DBB-29C723B9BC3C}" dt="2024-10-17T14:04:27.244" v="273" actId="20577"/>
        <pc:sldMkLst>
          <pc:docMk/>
          <pc:sldMk cId="1231323661" sldId="1070"/>
        </pc:sldMkLst>
      </pc:sldChg>
      <pc:sldChg chg="addSp delSp modSp mod">
        <pc:chgData name="di wang" userId="6c0d869067c4194b" providerId="LiveId" clId="{44D478E5-08DD-40A6-9DBB-29C723B9BC3C}" dt="2024-10-17T14:04:35.783" v="275" actId="20577"/>
        <pc:sldMkLst>
          <pc:docMk/>
          <pc:sldMk cId="4009606448" sldId="1071"/>
        </pc:sldMkLst>
      </pc:sldChg>
      <pc:sldChg chg="addSp delSp modSp mod">
        <pc:chgData name="di wang" userId="6c0d869067c4194b" providerId="LiveId" clId="{44D478E5-08DD-40A6-9DBB-29C723B9BC3C}" dt="2024-10-17T14:04:48.052" v="280" actId="20577"/>
        <pc:sldMkLst>
          <pc:docMk/>
          <pc:sldMk cId="875936214" sldId="1072"/>
        </pc:sldMkLst>
      </pc:sldChg>
      <pc:sldChg chg="del">
        <pc:chgData name="di wang" userId="6c0d869067c4194b" providerId="LiveId" clId="{44D478E5-08DD-40A6-9DBB-29C723B9BC3C}" dt="2024-10-17T13:54:05.880" v="236" actId="2696"/>
        <pc:sldMkLst>
          <pc:docMk/>
          <pc:sldMk cId="1509265934" sldId="1074"/>
        </pc:sldMkLst>
      </pc:sldChg>
      <pc:sldChg chg="addSp modSp mod">
        <pc:chgData name="di wang" userId="6c0d869067c4194b" providerId="LiveId" clId="{44D478E5-08DD-40A6-9DBB-29C723B9BC3C}" dt="2024-10-17T14:04:59.784" v="284" actId="20577"/>
        <pc:sldMkLst>
          <pc:docMk/>
          <pc:sldMk cId="314219541" sldId="1075"/>
        </pc:sldMkLst>
      </pc:sldChg>
      <pc:sldChg chg="addSp modSp mod">
        <pc:chgData name="di wang" userId="6c0d869067c4194b" providerId="LiveId" clId="{44D478E5-08DD-40A6-9DBB-29C723B9BC3C}" dt="2024-10-17T14:08:58.491" v="354" actId="20577"/>
        <pc:sldMkLst>
          <pc:docMk/>
          <pc:sldMk cId="3582704650" sldId="1076"/>
        </pc:sldMkLst>
      </pc:sldChg>
      <pc:sldChg chg="addSp delSp modSp mod">
        <pc:chgData name="di wang" userId="6c0d869067c4194b" providerId="LiveId" clId="{44D478E5-08DD-40A6-9DBB-29C723B9BC3C}" dt="2024-10-17T14:29:18.623" v="697" actId="1076"/>
        <pc:sldMkLst>
          <pc:docMk/>
          <pc:sldMk cId="2502439181" sldId="1077"/>
        </pc:sldMkLst>
      </pc:sldChg>
      <pc:sldChg chg="addSp modSp del mod">
        <pc:chgData name="di wang" userId="6c0d869067c4194b" providerId="LiveId" clId="{44D478E5-08DD-40A6-9DBB-29C723B9BC3C}" dt="2024-10-17T14:26:52.984" v="684" actId="2696"/>
        <pc:sldMkLst>
          <pc:docMk/>
          <pc:sldMk cId="1914686479" sldId="1078"/>
        </pc:sldMkLst>
      </pc:sldChg>
      <pc:sldChg chg="addSp modSp mod">
        <pc:chgData name="di wang" userId="6c0d869067c4194b" providerId="LiveId" clId="{44D478E5-08DD-40A6-9DBB-29C723B9BC3C}" dt="2024-10-17T14:29:51.993" v="707" actId="20577"/>
        <pc:sldMkLst>
          <pc:docMk/>
          <pc:sldMk cId="343589462" sldId="1079"/>
        </pc:sldMkLst>
      </pc:sldChg>
      <pc:sldChg chg="addSp modSp mod">
        <pc:chgData name="di wang" userId="6c0d869067c4194b" providerId="LiveId" clId="{44D478E5-08DD-40A6-9DBB-29C723B9BC3C}" dt="2024-10-17T14:30:28.595" v="721" actId="20577"/>
        <pc:sldMkLst>
          <pc:docMk/>
          <pc:sldMk cId="1803877733" sldId="1080"/>
        </pc:sldMkLst>
      </pc:sldChg>
      <pc:sldChg chg="del">
        <pc:chgData name="di wang" userId="6c0d869067c4194b" providerId="LiveId" clId="{44D478E5-08DD-40A6-9DBB-29C723B9BC3C}" dt="2024-10-08T02:05:41.033" v="4" actId="2696"/>
        <pc:sldMkLst>
          <pc:docMk/>
          <pc:sldMk cId="522195821" sldId="1081"/>
        </pc:sldMkLst>
      </pc:sldChg>
      <pc:sldChg chg="addSp modSp mod">
        <pc:chgData name="di wang" userId="6c0d869067c4194b" providerId="LiveId" clId="{44D478E5-08DD-40A6-9DBB-29C723B9BC3C}" dt="2024-10-17T14:29:58.307" v="709" actId="20577"/>
        <pc:sldMkLst>
          <pc:docMk/>
          <pc:sldMk cId="1583985040" sldId="1082"/>
        </pc:sldMkLst>
      </pc:sldChg>
      <pc:sldChg chg="addSp modSp del mod">
        <pc:chgData name="di wang" userId="6c0d869067c4194b" providerId="LiveId" clId="{44D478E5-08DD-40A6-9DBB-29C723B9BC3C}" dt="2024-10-17T13:59:56.214" v="260" actId="2696"/>
        <pc:sldMkLst>
          <pc:docMk/>
          <pc:sldMk cId="3966683055" sldId="1085"/>
        </pc:sldMkLst>
      </pc:sldChg>
      <pc:sldChg chg="addSp delSp modSp del mod">
        <pc:chgData name="di wang" userId="6c0d869067c4194b" providerId="LiveId" clId="{44D478E5-08DD-40A6-9DBB-29C723B9BC3C}" dt="2024-10-17T14:00:08.863" v="261" actId="2696"/>
        <pc:sldMkLst>
          <pc:docMk/>
          <pc:sldMk cId="3051020743" sldId="1086"/>
        </pc:sldMkLst>
      </pc:sldChg>
      <pc:sldChg chg="addSp modSp">
        <pc:chgData name="di wang" userId="6c0d869067c4194b" providerId="LiveId" clId="{44D478E5-08DD-40A6-9DBB-29C723B9BC3C}" dt="2024-10-08T02:25:41.462" v="56"/>
        <pc:sldMkLst>
          <pc:docMk/>
          <pc:sldMk cId="908445554" sldId="1092"/>
        </pc:sldMkLst>
      </pc:sldChg>
      <pc:sldChg chg="addSp modSp add del mod">
        <pc:chgData name="di wang" userId="6c0d869067c4194b" providerId="LiveId" clId="{44D478E5-08DD-40A6-9DBB-29C723B9BC3C}" dt="2024-10-17T13:57:17.528" v="250" actId="2696"/>
        <pc:sldMkLst>
          <pc:docMk/>
          <pc:sldMk cId="4259428451" sldId="1093"/>
        </pc:sldMkLst>
      </pc:sldChg>
      <pc:sldChg chg="addSp modSp add del mod">
        <pc:chgData name="di wang" userId="6c0d869067c4194b" providerId="LiveId" clId="{44D478E5-08DD-40A6-9DBB-29C723B9BC3C}" dt="2024-10-17T13:57:20.030" v="251" actId="2696"/>
        <pc:sldMkLst>
          <pc:docMk/>
          <pc:sldMk cId="3789039816" sldId="1094"/>
        </pc:sldMkLst>
      </pc:sldChg>
      <pc:sldChg chg="addSp modSp del mod">
        <pc:chgData name="di wang" userId="6c0d869067c4194b" providerId="LiveId" clId="{44D478E5-08DD-40A6-9DBB-29C723B9BC3C}" dt="2024-10-17T13:57:27.529" v="252" actId="2696"/>
        <pc:sldMkLst>
          <pc:docMk/>
          <pc:sldMk cId="2055478960" sldId="1095"/>
        </pc:sldMkLst>
      </pc:sldChg>
      <pc:sldChg chg="addSp delSp modSp mod">
        <pc:chgData name="di wang" userId="6c0d869067c4194b" providerId="LiveId" clId="{44D478E5-08DD-40A6-9DBB-29C723B9BC3C}" dt="2024-10-17T14:30:20.301" v="719" actId="20577"/>
        <pc:sldMkLst>
          <pc:docMk/>
          <pc:sldMk cId="4051899763" sldId="1096"/>
        </pc:sldMkLst>
      </pc:sldChg>
      <pc:sldChg chg="addSp modSp del mod">
        <pc:chgData name="di wang" userId="6c0d869067c4194b" providerId="LiveId" clId="{44D478E5-08DD-40A6-9DBB-29C723B9BC3C}" dt="2024-10-17T13:54:38.310" v="237" actId="2696"/>
        <pc:sldMkLst>
          <pc:docMk/>
          <pc:sldMk cId="2338738695" sldId="1097"/>
        </pc:sldMkLst>
      </pc:sldChg>
      <pc:sldChg chg="modSp mod">
        <pc:chgData name="di wang" userId="6c0d869067c4194b" providerId="LiveId" clId="{44D478E5-08DD-40A6-9DBB-29C723B9BC3C}" dt="2024-10-17T14:05:11.494" v="290" actId="20577"/>
        <pc:sldMkLst>
          <pc:docMk/>
          <pc:sldMk cId="3965716700" sldId="1098"/>
        </pc:sldMkLst>
      </pc:sldChg>
      <pc:sldChg chg="addSp delSp modSp mod delAnim">
        <pc:chgData name="di wang" userId="6c0d869067c4194b" providerId="LiveId" clId="{44D478E5-08DD-40A6-9DBB-29C723B9BC3C}" dt="2024-10-17T14:08:48.467" v="352" actId="20577"/>
        <pc:sldMkLst>
          <pc:docMk/>
          <pc:sldMk cId="3116249365" sldId="1099"/>
        </pc:sldMkLst>
      </pc:sldChg>
      <pc:sldChg chg="addSp delSp modSp mod">
        <pc:chgData name="di wang" userId="6c0d869067c4194b" providerId="LiveId" clId="{44D478E5-08DD-40A6-9DBB-29C723B9BC3C}" dt="2024-10-17T14:30:04.099" v="713" actId="20577"/>
        <pc:sldMkLst>
          <pc:docMk/>
          <pc:sldMk cId="3352110203" sldId="1100"/>
        </pc:sldMkLst>
      </pc:sldChg>
      <pc:sldChg chg="addSp delSp modSp mod">
        <pc:chgData name="di wang" userId="6c0d869067c4194b" providerId="LiveId" clId="{44D478E5-08DD-40A6-9DBB-29C723B9BC3C}" dt="2024-10-17T14:30:11.646" v="717" actId="20577"/>
        <pc:sldMkLst>
          <pc:docMk/>
          <pc:sldMk cId="1649651219" sldId="1101"/>
        </pc:sldMkLst>
      </pc:sldChg>
      <pc:sldChg chg="addSp delSp modSp mod">
        <pc:chgData name="di wang" userId="6c0d869067c4194b" providerId="LiveId" clId="{44D478E5-08DD-40A6-9DBB-29C723B9BC3C}" dt="2024-10-17T14:29:36.038" v="703" actId="20577"/>
        <pc:sldMkLst>
          <pc:docMk/>
          <pc:sldMk cId="3681220778" sldId="1102"/>
        </pc:sldMkLst>
      </pc:sldChg>
      <pc:sldChg chg="addSp delSp modSp add del mod">
        <pc:chgData name="di wang" userId="6c0d869067c4194b" providerId="LiveId" clId="{44D478E5-08DD-40A6-9DBB-29C723B9BC3C}" dt="2024-10-17T14:24:26.253" v="650" actId="2696"/>
        <pc:sldMkLst>
          <pc:docMk/>
          <pc:sldMk cId="1214749275" sldId="1103"/>
        </pc:sldMkLst>
      </pc:sldChg>
    </pc:docChg>
  </pc:docChgLst>
  <pc:docChgLst>
    <pc:chgData name="wang di" userId="6c0d869067c4194b" providerId="LiveId" clId="{59E7A669-61BD-4B39-927D-9C0EFA5092FE}"/>
    <pc:docChg chg="undo custSel delSld modSld">
      <pc:chgData name="wang di" userId="6c0d869067c4194b" providerId="LiveId" clId="{59E7A669-61BD-4B39-927D-9C0EFA5092FE}" dt="2022-08-15T05:20:26.472" v="327" actId="14100"/>
      <pc:docMkLst>
        <pc:docMk/>
      </pc:docMkLst>
      <pc:sldChg chg="addSp delSp modSp mod">
        <pc:chgData name="wang di" userId="6c0d869067c4194b" providerId="LiveId" clId="{59E7A669-61BD-4B39-927D-9C0EFA5092FE}" dt="2022-08-09T07:44:30.401" v="95" actId="14100"/>
        <pc:sldMkLst>
          <pc:docMk/>
          <pc:sldMk cId="0" sldId="828"/>
        </pc:sldMkLst>
      </pc:sldChg>
      <pc:sldChg chg="addSp delSp modSp mod">
        <pc:chgData name="wang di" userId="6c0d869067c4194b" providerId="LiveId" clId="{59E7A669-61BD-4B39-927D-9C0EFA5092FE}" dt="2022-08-15T05:20:26.472" v="327" actId="14100"/>
        <pc:sldMkLst>
          <pc:docMk/>
          <pc:sldMk cId="0" sldId="951"/>
        </pc:sldMkLst>
      </pc:sldChg>
      <pc:sldChg chg="addSp delSp modSp mod">
        <pc:chgData name="wang di" userId="6c0d869067c4194b" providerId="LiveId" clId="{59E7A669-61BD-4B39-927D-9C0EFA5092FE}" dt="2022-08-09T07:44:03.901" v="93"/>
        <pc:sldMkLst>
          <pc:docMk/>
          <pc:sldMk cId="0" sldId="981"/>
        </pc:sldMkLst>
      </pc:sldChg>
      <pc:sldChg chg="addSp delSp modSp mod">
        <pc:chgData name="wang di" userId="6c0d869067c4194b" providerId="LiveId" clId="{59E7A669-61BD-4B39-927D-9C0EFA5092FE}" dt="2022-08-09T07:41:54.867" v="50"/>
        <pc:sldMkLst>
          <pc:docMk/>
          <pc:sldMk cId="0" sldId="987"/>
        </pc:sldMkLst>
      </pc:sldChg>
      <pc:sldChg chg="addSp delSp modSp mod">
        <pc:chgData name="wang di" userId="6c0d869067c4194b" providerId="LiveId" clId="{59E7A669-61BD-4B39-927D-9C0EFA5092FE}" dt="2022-08-09T07:42:18.410" v="56" actId="1076"/>
        <pc:sldMkLst>
          <pc:docMk/>
          <pc:sldMk cId="0" sldId="989"/>
        </pc:sldMkLst>
      </pc:sldChg>
      <pc:sldChg chg="addSp delSp modSp mod">
        <pc:chgData name="wang di" userId="6c0d869067c4194b" providerId="LiveId" clId="{59E7A669-61BD-4B39-927D-9C0EFA5092FE}" dt="2022-08-09T07:42:42.617" v="65" actId="1076"/>
        <pc:sldMkLst>
          <pc:docMk/>
          <pc:sldMk cId="0" sldId="992"/>
        </pc:sldMkLst>
      </pc:sldChg>
      <pc:sldChg chg="addSp delSp modSp mod">
        <pc:chgData name="wang di" userId="6c0d869067c4194b" providerId="LiveId" clId="{59E7A669-61BD-4B39-927D-9C0EFA5092FE}" dt="2022-08-09T07:42:51.555" v="68" actId="1076"/>
        <pc:sldMkLst>
          <pc:docMk/>
          <pc:sldMk cId="0" sldId="994"/>
        </pc:sldMkLst>
      </pc:sldChg>
      <pc:sldChg chg="addSp delSp modSp mod">
        <pc:chgData name="wang di" userId="6c0d869067c4194b" providerId="LiveId" clId="{59E7A669-61BD-4B39-927D-9C0EFA5092FE}" dt="2022-08-09T07:43:00.170" v="71" actId="1076"/>
        <pc:sldMkLst>
          <pc:docMk/>
          <pc:sldMk cId="0" sldId="995"/>
        </pc:sldMkLst>
      </pc:sldChg>
      <pc:sldChg chg="addSp delSp modSp mod">
        <pc:chgData name="wang di" userId="6c0d869067c4194b" providerId="LiveId" clId="{59E7A669-61BD-4B39-927D-9C0EFA5092FE}" dt="2022-08-09T07:55:20.802" v="250" actId="1076"/>
        <pc:sldMkLst>
          <pc:docMk/>
          <pc:sldMk cId="0" sldId="996"/>
        </pc:sldMkLst>
      </pc:sldChg>
      <pc:sldChg chg="addSp delSp modSp mod">
        <pc:chgData name="wang di" userId="6c0d869067c4194b" providerId="LiveId" clId="{59E7A669-61BD-4B39-927D-9C0EFA5092FE}" dt="2022-08-09T07:43:30.745" v="83" actId="1076"/>
        <pc:sldMkLst>
          <pc:docMk/>
          <pc:sldMk cId="0" sldId="997"/>
        </pc:sldMkLst>
      </pc:sldChg>
      <pc:sldChg chg="addSp delSp modSp mod">
        <pc:chgData name="wang di" userId="6c0d869067c4194b" providerId="LiveId" clId="{59E7A669-61BD-4B39-927D-9C0EFA5092FE}" dt="2022-08-09T07:43:51.430" v="89"/>
        <pc:sldMkLst>
          <pc:docMk/>
          <pc:sldMk cId="0" sldId="999"/>
        </pc:sldMkLst>
      </pc:sldChg>
      <pc:sldChg chg="addSp delSp modSp mod">
        <pc:chgData name="wang di" userId="6c0d869067c4194b" providerId="LiveId" clId="{59E7A669-61BD-4B39-927D-9C0EFA5092FE}" dt="2022-08-09T07:43:46.611" v="87"/>
        <pc:sldMkLst>
          <pc:docMk/>
          <pc:sldMk cId="0" sldId="1000"/>
        </pc:sldMkLst>
      </pc:sldChg>
      <pc:sldChg chg="addSp delSp modSp mod">
        <pc:chgData name="wang di" userId="6c0d869067c4194b" providerId="LiveId" clId="{59E7A669-61BD-4B39-927D-9C0EFA5092FE}" dt="2022-08-09T07:42:08.651" v="53" actId="1076"/>
        <pc:sldMkLst>
          <pc:docMk/>
          <pc:sldMk cId="0" sldId="1001"/>
        </pc:sldMkLst>
      </pc:sldChg>
      <pc:sldChg chg="addSp delSp modSp mod">
        <pc:chgData name="wang di" userId="6c0d869067c4194b" providerId="LiveId" clId="{59E7A669-61BD-4B39-927D-9C0EFA5092FE}" dt="2022-08-09T07:41:48.427" v="48" actId="1076"/>
        <pc:sldMkLst>
          <pc:docMk/>
          <pc:sldMk cId="0" sldId="1018"/>
        </pc:sldMkLst>
      </pc:sldChg>
      <pc:sldChg chg="addSp delSp modSp mod">
        <pc:chgData name="wang di" userId="6c0d869067c4194b" providerId="LiveId" clId="{59E7A669-61BD-4B39-927D-9C0EFA5092FE}" dt="2022-08-09T07:42:27.011" v="59" actId="1076"/>
        <pc:sldMkLst>
          <pc:docMk/>
          <pc:sldMk cId="0" sldId="1019"/>
        </pc:sldMkLst>
      </pc:sldChg>
      <pc:sldChg chg="addSp delSp modSp mod">
        <pc:chgData name="wang di" userId="6c0d869067c4194b" providerId="LiveId" clId="{59E7A669-61BD-4B39-927D-9C0EFA5092FE}" dt="2022-08-09T07:43:22.097" v="80" actId="1076"/>
        <pc:sldMkLst>
          <pc:docMk/>
          <pc:sldMk cId="0" sldId="1021"/>
        </pc:sldMkLst>
      </pc:sldChg>
      <pc:sldChg chg="addSp delSp modSp mod">
        <pc:chgData name="wang di" userId="6c0d869067c4194b" providerId="LiveId" clId="{59E7A669-61BD-4B39-927D-9C0EFA5092FE}" dt="2022-08-09T07:43:57.187" v="91"/>
        <pc:sldMkLst>
          <pc:docMk/>
          <pc:sldMk cId="0" sldId="1022"/>
        </pc:sldMkLst>
      </pc:sldChg>
      <pc:sldChg chg="addSp delSp modSp mod">
        <pc:chgData name="wang di" userId="6c0d869067c4194b" providerId="LiveId" clId="{59E7A669-61BD-4B39-927D-9C0EFA5092FE}" dt="2022-08-09T07:44:21.273" v="94" actId="1076"/>
        <pc:sldMkLst>
          <pc:docMk/>
          <pc:sldMk cId="1917354270" sldId="1023"/>
        </pc:sldMkLst>
      </pc:sldChg>
      <pc:sldChg chg="addSp delSp modSp del mod">
        <pc:chgData name="wang di" userId="6c0d869067c4194b" providerId="LiveId" clId="{59E7A669-61BD-4B39-927D-9C0EFA5092FE}" dt="2022-08-09T07:49:00.990" v="127" actId="2696"/>
        <pc:sldMkLst>
          <pc:docMk/>
          <pc:sldMk cId="2447544752" sldId="1024"/>
        </pc:sldMkLst>
      </pc:sldChg>
    </pc:docChg>
  </pc:docChgLst>
  <pc:docChgLst>
    <pc:chgData name="di wang" userId="6c0d869067c4194b" providerId="LiveId" clId="{62F3406B-0C79-4188-84CC-DD52D435D00B}"/>
    <pc:docChg chg="undo custSel addSld delSld modSld sldOrd">
      <pc:chgData name="di wang" userId="6c0d869067c4194b" providerId="LiveId" clId="{62F3406B-0C79-4188-84CC-DD52D435D00B}" dt="2025-03-22T03:06:41.705" v="2355"/>
      <pc:docMkLst>
        <pc:docMk/>
      </pc:docMkLst>
      <pc:sldChg chg="addSp delSp modSp mod">
        <pc:chgData name="di wang" userId="6c0d869067c4194b" providerId="LiveId" clId="{62F3406B-0C79-4188-84CC-DD52D435D00B}" dt="2025-03-15T12:07:58.575" v="803" actId="14100"/>
        <pc:sldMkLst>
          <pc:docMk/>
          <pc:sldMk cId="0" sldId="828"/>
        </pc:sldMkLst>
        <pc:spChg chg="add mod">
          <ac:chgData name="di wang" userId="6c0d869067c4194b" providerId="LiveId" clId="{62F3406B-0C79-4188-84CC-DD52D435D00B}" dt="2025-03-15T12:02:00.289" v="705" actId="1076"/>
          <ac:spMkLst>
            <pc:docMk/>
            <pc:sldMk cId="0" sldId="828"/>
            <ac:spMk id="2" creationId="{1E596BDB-B2A0-E15D-F6E8-3DB1BADA7D57}"/>
          </ac:spMkLst>
        </pc:spChg>
        <pc:spChg chg="mod">
          <ac:chgData name="di wang" userId="6c0d869067c4194b" providerId="LiveId" clId="{62F3406B-0C79-4188-84CC-DD52D435D00B}" dt="2025-03-15T12:07:58.575" v="803" actId="14100"/>
          <ac:spMkLst>
            <pc:docMk/>
            <pc:sldMk cId="0" sldId="828"/>
            <ac:spMk id="13" creationId="{00000000-0000-0000-0000-000000000000}"/>
          </ac:spMkLst>
        </pc:spChg>
        <pc:spChg chg="mod">
          <ac:chgData name="di wang" userId="6c0d869067c4194b" providerId="LiveId" clId="{62F3406B-0C79-4188-84CC-DD52D435D00B}" dt="2025-03-15T12:02:24.754" v="716" actId="1076"/>
          <ac:spMkLst>
            <pc:docMk/>
            <pc:sldMk cId="0" sldId="828"/>
            <ac:spMk id="17" creationId="{00000000-0000-0000-0000-000000000000}"/>
          </ac:spMkLst>
        </pc:spChg>
      </pc:sldChg>
      <pc:sldChg chg="addSp modSp mod">
        <pc:chgData name="di wang" userId="6c0d869067c4194b" providerId="LiveId" clId="{62F3406B-0C79-4188-84CC-DD52D435D00B}" dt="2025-03-15T12:03:46.867" v="739"/>
        <pc:sldMkLst>
          <pc:docMk/>
          <pc:sldMk cId="0" sldId="981"/>
        </pc:sldMkLst>
      </pc:sldChg>
      <pc:sldChg chg="addSp delSp modSp mod">
        <pc:chgData name="di wang" userId="6c0d869067c4194b" providerId="LiveId" clId="{62F3406B-0C79-4188-84CC-DD52D435D00B}" dt="2025-03-15T12:02:54.803" v="724"/>
        <pc:sldMkLst>
          <pc:docMk/>
          <pc:sldMk cId="0" sldId="987"/>
        </pc:sldMkLst>
      </pc:sldChg>
      <pc:sldChg chg="addSp modSp mod">
        <pc:chgData name="di wang" userId="6c0d869067c4194b" providerId="LiveId" clId="{62F3406B-0C79-4188-84CC-DD52D435D00B}" dt="2025-03-16T13:47:00.623" v="1248" actId="14100"/>
        <pc:sldMkLst>
          <pc:docMk/>
          <pc:sldMk cId="3103441985" sldId="1025"/>
        </pc:sldMkLst>
        <pc:spChg chg="mod">
          <ac:chgData name="di wang" userId="6c0d869067c4194b" providerId="LiveId" clId="{62F3406B-0C79-4188-84CC-DD52D435D00B}" dt="2025-03-16T13:46:15.195" v="1242" actId="14100"/>
          <ac:spMkLst>
            <pc:docMk/>
            <pc:sldMk cId="3103441985" sldId="1025"/>
            <ac:spMk id="8" creationId="{00000000-0000-0000-0000-000000000000}"/>
          </ac:spMkLst>
        </pc:spChg>
        <pc:spChg chg="mod">
          <ac:chgData name="di wang" userId="6c0d869067c4194b" providerId="LiveId" clId="{62F3406B-0C79-4188-84CC-DD52D435D00B}" dt="2025-03-16T13:43:25.539" v="1216" actId="1076"/>
          <ac:spMkLst>
            <pc:docMk/>
            <pc:sldMk cId="3103441985" sldId="1025"/>
            <ac:spMk id="11" creationId="{00000000-0000-0000-0000-000000000000}"/>
          </ac:spMkLst>
        </pc:spChg>
        <pc:spChg chg="mod">
          <ac:chgData name="di wang" userId="6c0d869067c4194b" providerId="LiveId" clId="{62F3406B-0C79-4188-84CC-DD52D435D00B}" dt="2025-03-16T13:43:31.930" v="1217" actId="1076"/>
          <ac:spMkLst>
            <pc:docMk/>
            <pc:sldMk cId="3103441985" sldId="1025"/>
            <ac:spMk id="13" creationId="{00000000-0000-0000-0000-000000000000}"/>
          </ac:spMkLst>
        </pc:spChg>
        <pc:spChg chg="mod">
          <ac:chgData name="di wang" userId="6c0d869067c4194b" providerId="LiveId" clId="{62F3406B-0C79-4188-84CC-DD52D435D00B}" dt="2025-03-16T13:43:31.930" v="1217" actId="1076"/>
          <ac:spMkLst>
            <pc:docMk/>
            <pc:sldMk cId="3103441985" sldId="1025"/>
            <ac:spMk id="14" creationId="{00000000-0000-0000-0000-000000000000}"/>
          </ac:spMkLst>
        </pc:spChg>
        <pc:spChg chg="mod">
          <ac:chgData name="di wang" userId="6c0d869067c4194b" providerId="LiveId" clId="{62F3406B-0C79-4188-84CC-DD52D435D00B}" dt="2025-03-16T13:47:00.623" v="1248" actId="14100"/>
          <ac:spMkLst>
            <pc:docMk/>
            <pc:sldMk cId="3103441985" sldId="1025"/>
            <ac:spMk id="16" creationId="{00000000-0000-0000-0000-000000000000}"/>
          </ac:spMkLst>
        </pc:spChg>
        <pc:spChg chg="mod">
          <ac:chgData name="di wang" userId="6c0d869067c4194b" providerId="LiveId" clId="{62F3406B-0C79-4188-84CC-DD52D435D00B}" dt="2025-03-16T13:47:00.623" v="1248" actId="14100"/>
          <ac:spMkLst>
            <pc:docMk/>
            <pc:sldMk cId="3103441985" sldId="1025"/>
            <ac:spMk id="17" creationId="{00000000-0000-0000-0000-000000000000}"/>
          </ac:spMkLst>
        </pc:spChg>
        <pc:spChg chg="mod">
          <ac:chgData name="di wang" userId="6c0d869067c4194b" providerId="LiveId" clId="{62F3406B-0C79-4188-84CC-DD52D435D00B}" dt="2025-03-16T13:46:54.521" v="1247" actId="14100"/>
          <ac:spMkLst>
            <pc:docMk/>
            <pc:sldMk cId="3103441985" sldId="1025"/>
            <ac:spMk id="19" creationId="{00000000-0000-0000-0000-000000000000}"/>
          </ac:spMkLst>
        </pc:spChg>
        <pc:spChg chg="mod">
          <ac:chgData name="di wang" userId="6c0d869067c4194b" providerId="LiveId" clId="{62F3406B-0C79-4188-84CC-DD52D435D00B}" dt="2025-03-16T13:46:54.521" v="1247" actId="14100"/>
          <ac:spMkLst>
            <pc:docMk/>
            <pc:sldMk cId="3103441985" sldId="1025"/>
            <ac:spMk id="20" creationId="{00000000-0000-0000-0000-000000000000}"/>
          </ac:spMkLst>
        </pc:spChg>
        <pc:grpChg chg="mod">
          <ac:chgData name="di wang" userId="6c0d869067c4194b" providerId="LiveId" clId="{62F3406B-0C79-4188-84CC-DD52D435D00B}" dt="2025-03-16T13:43:17.293" v="1215" actId="1076"/>
          <ac:grpSpMkLst>
            <pc:docMk/>
            <pc:sldMk cId="3103441985" sldId="1025"/>
            <ac:grpSpMk id="7" creationId="{00000000-0000-0000-0000-000000000000}"/>
          </ac:grpSpMkLst>
        </pc:grpChg>
        <pc:grpChg chg="mod">
          <ac:chgData name="di wang" userId="6c0d869067c4194b" providerId="LiveId" clId="{62F3406B-0C79-4188-84CC-DD52D435D00B}" dt="2025-03-16T13:43:31.930" v="1217" actId="1076"/>
          <ac:grpSpMkLst>
            <pc:docMk/>
            <pc:sldMk cId="3103441985" sldId="1025"/>
            <ac:grpSpMk id="12" creationId="{00000000-0000-0000-0000-000000000000}"/>
          </ac:grpSpMkLst>
        </pc:grpChg>
        <pc:grpChg chg="mod">
          <ac:chgData name="di wang" userId="6c0d869067c4194b" providerId="LiveId" clId="{62F3406B-0C79-4188-84CC-DD52D435D00B}" dt="2025-03-16T13:47:00.623" v="1248" actId="14100"/>
          <ac:grpSpMkLst>
            <pc:docMk/>
            <pc:sldMk cId="3103441985" sldId="1025"/>
            <ac:grpSpMk id="15" creationId="{00000000-0000-0000-0000-000000000000}"/>
          </ac:grpSpMkLst>
        </pc:grpChg>
        <pc:grpChg chg="mod">
          <ac:chgData name="di wang" userId="6c0d869067c4194b" providerId="LiveId" clId="{62F3406B-0C79-4188-84CC-DD52D435D00B}" dt="2025-03-16T13:46:54.521" v="1247" actId="14100"/>
          <ac:grpSpMkLst>
            <pc:docMk/>
            <pc:sldMk cId="3103441985" sldId="1025"/>
            <ac:grpSpMk id="18" creationId="{00000000-0000-0000-0000-000000000000}"/>
          </ac:grpSpMkLst>
        </pc:grpChg>
      </pc:sldChg>
      <pc:sldChg chg="addSp modSp">
        <pc:chgData name="di wang" userId="6c0d869067c4194b" providerId="LiveId" clId="{62F3406B-0C79-4188-84CC-DD52D435D00B}" dt="2025-03-15T12:03:09.689" v="727"/>
        <pc:sldMkLst>
          <pc:docMk/>
          <pc:sldMk cId="210760639" sldId="1031"/>
        </pc:sldMkLst>
      </pc:sldChg>
      <pc:sldChg chg="addSp modSp">
        <pc:chgData name="di wang" userId="6c0d869067c4194b" providerId="LiveId" clId="{62F3406B-0C79-4188-84CC-DD52D435D00B}" dt="2025-03-15T12:03:14.533" v="729"/>
        <pc:sldMkLst>
          <pc:docMk/>
          <pc:sldMk cId="1294901807" sldId="1032"/>
        </pc:sldMkLst>
      </pc:sldChg>
      <pc:sldChg chg="addSp modSp mod">
        <pc:chgData name="di wang" userId="6c0d869067c4194b" providerId="LiveId" clId="{62F3406B-0C79-4188-84CC-DD52D435D00B}" dt="2025-03-15T12:03:26.029" v="733"/>
        <pc:sldMkLst>
          <pc:docMk/>
          <pc:sldMk cId="3836064337" sldId="1034"/>
        </pc:sldMkLst>
        <pc:spChg chg="mod">
          <ac:chgData name="di wang" userId="6c0d869067c4194b" providerId="LiveId" clId="{62F3406B-0C79-4188-84CC-DD52D435D00B}" dt="2025-03-15T08:21:43.177" v="28" actId="20577"/>
          <ac:spMkLst>
            <pc:docMk/>
            <pc:sldMk cId="3836064337" sldId="1034"/>
            <ac:spMk id="21" creationId="{00000000-0000-0000-0000-000000000000}"/>
          </ac:spMkLst>
        </pc:spChg>
      </pc:sldChg>
      <pc:sldChg chg="addSp modSp">
        <pc:chgData name="di wang" userId="6c0d869067c4194b" providerId="LiveId" clId="{62F3406B-0C79-4188-84CC-DD52D435D00B}" dt="2025-03-15T12:03:39.517" v="737"/>
        <pc:sldMkLst>
          <pc:docMk/>
          <pc:sldMk cId="784969171" sldId="1035"/>
        </pc:sldMkLst>
      </pc:sldChg>
      <pc:sldChg chg="addSp modSp">
        <pc:chgData name="di wang" userId="6c0d869067c4194b" providerId="LiveId" clId="{62F3406B-0C79-4188-84CC-DD52D435D00B}" dt="2025-03-15T12:03:20.232" v="731"/>
        <pc:sldMkLst>
          <pc:docMk/>
          <pc:sldMk cId="2278960386" sldId="1069"/>
        </pc:sldMkLst>
      </pc:sldChg>
      <pc:sldChg chg="addSp modSp">
        <pc:chgData name="di wang" userId="6c0d869067c4194b" providerId="LiveId" clId="{62F3406B-0C79-4188-84CC-DD52D435D00B}" dt="2025-03-15T12:03:06.426" v="726"/>
        <pc:sldMkLst>
          <pc:docMk/>
          <pc:sldMk cId="4009606448" sldId="1071"/>
        </pc:sldMkLst>
      </pc:sldChg>
      <pc:sldChg chg="addSp modSp">
        <pc:chgData name="di wang" userId="6c0d869067c4194b" providerId="LiveId" clId="{62F3406B-0C79-4188-84CC-DD52D435D00B}" dt="2025-03-15T12:03:12.137" v="728"/>
        <pc:sldMkLst>
          <pc:docMk/>
          <pc:sldMk cId="875936214" sldId="1072"/>
        </pc:sldMkLst>
      </pc:sldChg>
      <pc:sldChg chg="addSp modSp">
        <pc:chgData name="di wang" userId="6c0d869067c4194b" providerId="LiveId" clId="{62F3406B-0C79-4188-84CC-DD52D435D00B}" dt="2025-03-15T12:03:17.373" v="730"/>
        <pc:sldMkLst>
          <pc:docMk/>
          <pc:sldMk cId="314219541" sldId="1075"/>
        </pc:sldMkLst>
      </pc:sldChg>
      <pc:sldChg chg="addSp delSp modSp mod modAnim">
        <pc:chgData name="di wang" userId="6c0d869067c4194b" providerId="LiveId" clId="{62F3406B-0C79-4188-84CC-DD52D435D00B}" dt="2025-03-20T15:23:33.613" v="2221" actId="962"/>
        <pc:sldMkLst>
          <pc:docMk/>
          <pc:sldMk cId="3582704650" sldId="1076"/>
        </pc:sldMkLst>
        <pc:spChg chg="mod">
          <ac:chgData name="di wang" userId="6c0d869067c4194b" providerId="LiveId" clId="{62F3406B-0C79-4188-84CC-DD52D435D00B}" dt="2025-03-15T08:22:29.209" v="45" actId="20577"/>
          <ac:spMkLst>
            <pc:docMk/>
            <pc:sldMk cId="3582704650" sldId="1076"/>
            <ac:spMk id="41" creationId="{AE1E4DD8-8B6E-6D86-CE93-EEA72861A5D5}"/>
          </ac:spMkLst>
        </pc:spChg>
      </pc:sldChg>
      <pc:sldChg chg="addSp delSp modSp mod">
        <pc:chgData name="di wang" userId="6c0d869067c4194b" providerId="LiveId" clId="{62F3406B-0C79-4188-84CC-DD52D435D00B}" dt="2025-03-15T12:03:36.458" v="736"/>
        <pc:sldMkLst>
          <pc:docMk/>
          <pc:sldMk cId="2502439181" sldId="1077"/>
        </pc:sldMkLst>
      </pc:sldChg>
      <pc:sldChg chg="addSp delSp modSp mod">
        <pc:chgData name="di wang" userId="6c0d869067c4194b" providerId="LiveId" clId="{62F3406B-0C79-4188-84CC-DD52D435D00B}" dt="2025-03-22T02:57:14.523" v="2296" actId="20577"/>
        <pc:sldMkLst>
          <pc:docMk/>
          <pc:sldMk cId="343589462" sldId="1079"/>
        </pc:sldMkLst>
        <pc:spChg chg="mod">
          <ac:chgData name="di wang" userId="6c0d869067c4194b" providerId="LiveId" clId="{62F3406B-0C79-4188-84CC-DD52D435D00B}" dt="2025-03-15T08:44:46.462" v="263" actId="1076"/>
          <ac:spMkLst>
            <pc:docMk/>
            <pc:sldMk cId="343589462" sldId="1079"/>
            <ac:spMk id="5" creationId="{DE1F4A08-BF5B-42BD-3768-696057DC0AE3}"/>
          </ac:spMkLst>
        </pc:spChg>
        <pc:spChg chg="mod">
          <ac:chgData name="di wang" userId="6c0d869067c4194b" providerId="LiveId" clId="{62F3406B-0C79-4188-84CC-DD52D435D00B}" dt="2025-03-15T08:44:46.462" v="263" actId="1076"/>
          <ac:spMkLst>
            <pc:docMk/>
            <pc:sldMk cId="343589462" sldId="1079"/>
            <ac:spMk id="11" creationId="{BC43A80C-DFEA-59B1-5DA8-415A35D4360B}"/>
          </ac:spMkLst>
        </pc:spChg>
        <pc:spChg chg="mod">
          <ac:chgData name="di wang" userId="6c0d869067c4194b" providerId="LiveId" clId="{62F3406B-0C79-4188-84CC-DD52D435D00B}" dt="2025-03-15T08:44:46.462" v="263" actId="1076"/>
          <ac:spMkLst>
            <pc:docMk/>
            <pc:sldMk cId="343589462" sldId="1079"/>
            <ac:spMk id="21" creationId="{00000000-0000-0000-0000-000000000000}"/>
          </ac:spMkLst>
        </pc:spChg>
        <pc:picChg chg="mod">
          <ac:chgData name="di wang" userId="6c0d869067c4194b" providerId="LiveId" clId="{62F3406B-0C79-4188-84CC-DD52D435D00B}" dt="2025-03-15T08:44:46.462" v="263" actId="1076"/>
          <ac:picMkLst>
            <pc:docMk/>
            <pc:sldMk cId="343589462" sldId="1079"/>
            <ac:picMk id="13" creationId="{CAA702BF-F8C4-1545-029D-007E6038F686}"/>
          </ac:picMkLst>
        </pc:picChg>
      </pc:sldChg>
      <pc:sldChg chg="addSp delSp modSp mod">
        <pc:chgData name="di wang" userId="6c0d869067c4194b" providerId="LiveId" clId="{62F3406B-0C79-4188-84CC-DD52D435D00B}" dt="2025-03-22T02:52:30.383" v="2243" actId="20577"/>
        <pc:sldMkLst>
          <pc:docMk/>
          <pc:sldMk cId="1803877733" sldId="1080"/>
        </pc:sldMkLst>
        <pc:spChg chg="mod">
          <ac:chgData name="di wang" userId="6c0d869067c4194b" providerId="LiveId" clId="{62F3406B-0C79-4188-84CC-DD52D435D00B}" dt="2025-03-16T13:26:48.251" v="1174" actId="1076"/>
          <ac:spMkLst>
            <pc:docMk/>
            <pc:sldMk cId="1803877733" sldId="1080"/>
            <ac:spMk id="3" creationId="{6A1DB1B4-0D24-C959-8F07-878861A70F90}"/>
          </ac:spMkLst>
        </pc:spChg>
        <pc:spChg chg="mod">
          <ac:chgData name="di wang" userId="6c0d869067c4194b" providerId="LiveId" clId="{62F3406B-0C79-4188-84CC-DD52D435D00B}" dt="2025-03-16T13:25:41.612" v="1144" actId="1076"/>
          <ac:spMkLst>
            <pc:docMk/>
            <pc:sldMk cId="1803877733" sldId="1080"/>
            <ac:spMk id="5" creationId="{DE1F4A08-BF5B-42BD-3768-696057DC0AE3}"/>
          </ac:spMkLst>
        </pc:spChg>
        <pc:spChg chg="mod">
          <ac:chgData name="di wang" userId="6c0d869067c4194b" providerId="LiveId" clId="{62F3406B-0C79-4188-84CC-DD52D435D00B}" dt="2025-03-22T02:52:30.383" v="2243" actId="20577"/>
          <ac:spMkLst>
            <pc:docMk/>
            <pc:sldMk cId="1803877733" sldId="1080"/>
            <ac:spMk id="6" creationId="{00000000-0000-0000-0000-000000000000}"/>
          </ac:spMkLst>
        </pc:spChg>
      </pc:sldChg>
      <pc:sldChg chg="del">
        <pc:chgData name="di wang" userId="6c0d869067c4194b" providerId="LiveId" clId="{62F3406B-0C79-4188-84CC-DD52D435D00B}" dt="2025-03-15T08:19:27.021" v="2" actId="2696"/>
        <pc:sldMkLst>
          <pc:docMk/>
          <pc:sldMk cId="522195821" sldId="1081"/>
        </pc:sldMkLst>
      </pc:sldChg>
      <pc:sldChg chg="addSp delSp modSp mod">
        <pc:chgData name="di wang" userId="6c0d869067c4194b" providerId="LiveId" clId="{62F3406B-0C79-4188-84CC-DD52D435D00B}" dt="2025-03-15T12:02:48.288" v="721"/>
        <pc:sldMkLst>
          <pc:docMk/>
          <pc:sldMk cId="908445554" sldId="1092"/>
        </pc:sldMkLst>
      </pc:sldChg>
      <pc:sldChg chg="addSp modSp">
        <pc:chgData name="di wang" userId="6c0d869067c4194b" providerId="LiveId" clId="{62F3406B-0C79-4188-84CC-DD52D435D00B}" dt="2025-03-15T12:03:29.100" v="734"/>
        <pc:sldMkLst>
          <pc:docMk/>
          <pc:sldMk cId="3116249365" sldId="1099"/>
        </pc:sldMkLst>
      </pc:sldChg>
      <pc:sldChg chg="addSp delSp modSp mod">
        <pc:chgData name="di wang" userId="6c0d869067c4194b" providerId="LiveId" clId="{62F3406B-0C79-4188-84CC-DD52D435D00B}" dt="2025-03-16T13:49:31.864" v="1274" actId="20577"/>
        <pc:sldMkLst>
          <pc:docMk/>
          <pc:sldMk cId="3352110203" sldId="1100"/>
        </pc:sldMkLst>
      </pc:sldChg>
      <pc:sldChg chg="addSp modSp mod">
        <pc:chgData name="di wang" userId="6c0d869067c4194b" providerId="LiveId" clId="{62F3406B-0C79-4188-84CC-DD52D435D00B}" dt="2025-03-16T13:50:04.714" v="1286" actId="20577"/>
        <pc:sldMkLst>
          <pc:docMk/>
          <pc:sldMk cId="1649651219" sldId="1101"/>
        </pc:sldMkLst>
      </pc:sldChg>
      <pc:sldChg chg="addSp modSp mod">
        <pc:chgData name="di wang" userId="6c0d869067c4194b" providerId="LiveId" clId="{62F3406B-0C79-4188-84CC-DD52D435D00B}" dt="2025-03-15T12:05:21.124" v="779" actId="1076"/>
        <pc:sldMkLst>
          <pc:docMk/>
          <pc:sldMk cId="3681220778" sldId="1102"/>
        </pc:sldMkLst>
      </pc:sldChg>
      <pc:sldChg chg="addSp modSp del">
        <pc:chgData name="di wang" userId="6c0d869067c4194b" providerId="LiveId" clId="{62F3406B-0C79-4188-84CC-DD52D435D00B}" dt="2025-03-16T13:47:30.447" v="1254" actId="2696"/>
        <pc:sldMkLst>
          <pc:docMk/>
          <pc:sldMk cId="3031577853" sldId="1104"/>
        </pc:sldMkLst>
      </pc:sldChg>
      <pc:sldChg chg="addSp modSp del">
        <pc:chgData name="di wang" userId="6c0d869067c4194b" providerId="LiveId" clId="{62F3406B-0C79-4188-84CC-DD52D435D00B}" dt="2025-03-16T13:48:15.563" v="1259" actId="2696"/>
        <pc:sldMkLst>
          <pc:docMk/>
          <pc:sldMk cId="3108770601" sldId="1105"/>
        </pc:sldMkLst>
      </pc:sldChg>
      <pc:sldChg chg="addSp modSp del">
        <pc:chgData name="di wang" userId="6c0d869067c4194b" providerId="LiveId" clId="{62F3406B-0C79-4188-84CC-DD52D435D00B}" dt="2025-03-16T13:48:38.218" v="1265" actId="2696"/>
        <pc:sldMkLst>
          <pc:docMk/>
          <pc:sldMk cId="2655396802" sldId="1106"/>
        </pc:sldMkLst>
      </pc:sldChg>
      <pc:sldChg chg="addSp modSp del">
        <pc:chgData name="di wang" userId="6c0d869067c4194b" providerId="LiveId" clId="{62F3406B-0C79-4188-84CC-DD52D435D00B}" dt="2025-03-16T13:48:50.103" v="1268" actId="2696"/>
        <pc:sldMkLst>
          <pc:docMk/>
          <pc:sldMk cId="2655377629" sldId="1107"/>
        </pc:sldMkLst>
      </pc:sldChg>
      <pc:sldChg chg="addSp delSp modSp mod modAnim">
        <pc:chgData name="di wang" userId="6c0d869067c4194b" providerId="LiveId" clId="{62F3406B-0C79-4188-84CC-DD52D435D00B}" dt="2025-03-20T15:26:42.423" v="2228"/>
        <pc:sldMkLst>
          <pc:docMk/>
          <pc:sldMk cId="1071932902" sldId="1108"/>
        </pc:sldMkLst>
      </pc:sldChg>
      <pc:sldChg chg="addSp delSp modSp add mod ord delAnim modAnim">
        <pc:chgData name="di wang" userId="6c0d869067c4194b" providerId="LiveId" clId="{62F3406B-0C79-4188-84CC-DD52D435D00B}" dt="2025-03-22T03:06:41.705" v="2355"/>
        <pc:sldMkLst>
          <pc:docMk/>
          <pc:sldMk cId="1832387817" sldId="1109"/>
        </pc:sldMkLst>
      </pc:sldChg>
      <pc:sldChg chg="del">
        <pc:chgData name="di wang" userId="6c0d869067c4194b" providerId="LiveId" clId="{62F3406B-0C79-4188-84CC-DD52D435D00B}" dt="2025-03-15T08:23:22.290" v="46" actId="2696"/>
        <pc:sldMkLst>
          <pc:docMk/>
          <pc:sldMk cId="3512371358" sldId="1109"/>
        </pc:sldMkLst>
      </pc:sldChg>
      <pc:sldChg chg="addSp delSp modSp add mod modAnim">
        <pc:chgData name="di wang" userId="6c0d869067c4194b" providerId="LiveId" clId="{62F3406B-0C79-4188-84CC-DD52D435D00B}" dt="2025-03-20T15:26:03.882" v="2227"/>
        <pc:sldMkLst>
          <pc:docMk/>
          <pc:sldMk cId="3409946291" sldId="1110"/>
        </pc:sldMkLst>
      </pc:sldChg>
      <pc:sldChg chg="addSp delSp modSp mod modAnim">
        <pc:chgData name="di wang" userId="6c0d869067c4194b" providerId="LiveId" clId="{62F3406B-0C79-4188-84CC-DD52D435D00B}" dt="2025-03-22T02:58:23.007" v="2297" actId="167"/>
        <pc:sldMkLst>
          <pc:docMk/>
          <pc:sldMk cId="1439536008" sldId="1111"/>
        </pc:sldMkLst>
      </pc:sldChg>
      <pc:sldChg chg="modSp add mod">
        <pc:chgData name="di wang" userId="6c0d869067c4194b" providerId="LiveId" clId="{62F3406B-0C79-4188-84CC-DD52D435D00B}" dt="2025-03-16T13:50:45.544" v="1287" actId="207"/>
        <pc:sldMkLst>
          <pc:docMk/>
          <pc:sldMk cId="2948678772" sldId="1112"/>
        </pc:sldMkLst>
      </pc:sldChg>
      <pc:sldChg chg="modSp add ord">
        <pc:chgData name="di wang" userId="6c0d869067c4194b" providerId="LiveId" clId="{62F3406B-0C79-4188-84CC-DD52D435D00B}" dt="2025-03-16T13:51:41.757" v="1291" actId="207"/>
        <pc:sldMkLst>
          <pc:docMk/>
          <pc:sldMk cId="2977511989" sldId="1113"/>
        </pc:sldMkLst>
      </pc:sldChg>
      <pc:sldChg chg="modSp add ord">
        <pc:chgData name="di wang" userId="6c0d869067c4194b" providerId="LiveId" clId="{62F3406B-0C79-4188-84CC-DD52D435D00B}" dt="2025-03-16T13:51:18.733" v="1289" actId="207"/>
        <pc:sldMkLst>
          <pc:docMk/>
          <pc:sldMk cId="4178360543" sldId="1114"/>
        </pc:sldMkLst>
      </pc:sldChg>
      <pc:sldChg chg="modSp add mod ord">
        <pc:chgData name="di wang" userId="6c0d869067c4194b" providerId="LiveId" clId="{62F3406B-0C79-4188-84CC-DD52D435D00B}" dt="2025-03-16T13:50:58.767" v="1288" actId="207"/>
        <pc:sldMkLst>
          <pc:docMk/>
          <pc:sldMk cId="3210039564" sldId="1115"/>
        </pc:sldMkLst>
      </pc:sldChg>
      <pc:sldChg chg="modSp add ord">
        <pc:chgData name="di wang" userId="6c0d869067c4194b" providerId="LiveId" clId="{62F3406B-0C79-4188-84CC-DD52D435D00B}" dt="2025-03-16T13:51:31.871" v="1290" actId="207"/>
        <pc:sldMkLst>
          <pc:docMk/>
          <pc:sldMk cId="3050667696" sldId="1116"/>
        </pc:sldMkLst>
      </pc:sldChg>
      <pc:sldChg chg="modSp add del mod">
        <pc:chgData name="di wang" userId="6c0d869067c4194b" providerId="LiveId" clId="{62F3406B-0C79-4188-84CC-DD52D435D00B}" dt="2025-03-22T02:52:25.040" v="2241" actId="2696"/>
        <pc:sldMkLst>
          <pc:docMk/>
          <pc:sldMk cId="2242823498" sldId="1117"/>
        </pc:sldMkLst>
      </pc:sldChg>
    </pc:docChg>
  </pc:docChgLst>
  <pc:docChgLst>
    <pc:chgData name="wang di" userId="6c0d869067c4194b" providerId="LiveId" clId="{34C0A0C9-F500-4D21-86D9-5A16C7742615}"/>
    <pc:docChg chg="custSel modSld">
      <pc:chgData name="wang di" userId="6c0d869067c4194b" providerId="LiveId" clId="{34C0A0C9-F500-4D21-86D9-5A16C7742615}" dt="2022-08-18T12:14:54.967" v="0" actId="21"/>
      <pc:docMkLst>
        <pc:docMk/>
      </pc:docMkLst>
      <pc:sldChg chg="delSp mod">
        <pc:chgData name="wang di" userId="6c0d869067c4194b" providerId="LiveId" clId="{34C0A0C9-F500-4D21-86D9-5A16C7742615}" dt="2022-08-18T12:14:54.967" v="0" actId="21"/>
        <pc:sldMkLst>
          <pc:docMk/>
          <pc:sldMk cId="0" sldId="828"/>
        </pc:sldMkLst>
      </pc:sldChg>
    </pc:docChg>
  </pc:docChgLst>
  <pc:docChgLst>
    <pc:chgData name="di wang" userId="6c0d869067c4194b" providerId="LiveId" clId="{16DA58FF-72D1-424F-9368-D9187D5DA2D6}"/>
    <pc:docChg chg="undo custSel delSld modSld sldOrd">
      <pc:chgData name="di wang" userId="6c0d869067c4194b" providerId="LiveId" clId="{16DA58FF-72D1-424F-9368-D9187D5DA2D6}" dt="2024-10-27T03:08:38.421" v="468" actId="20577"/>
      <pc:docMkLst>
        <pc:docMk/>
      </pc:docMkLst>
      <pc:sldChg chg="modSp mod">
        <pc:chgData name="di wang" userId="6c0d869067c4194b" providerId="LiveId" clId="{16DA58FF-72D1-424F-9368-D9187D5DA2D6}" dt="2024-10-24T15:09:40.143" v="69" actId="20577"/>
        <pc:sldMkLst>
          <pc:docMk/>
          <pc:sldMk cId="0" sldId="981"/>
        </pc:sldMkLst>
      </pc:sldChg>
      <pc:sldChg chg="addSp delSp modSp mod">
        <pc:chgData name="di wang" userId="6c0d869067c4194b" providerId="LiveId" clId="{16DA58FF-72D1-424F-9368-D9187D5DA2D6}" dt="2024-10-26T03:53:44.340" v="324" actId="1076"/>
        <pc:sldMkLst>
          <pc:docMk/>
          <pc:sldMk cId="0" sldId="987"/>
        </pc:sldMkLst>
      </pc:sldChg>
      <pc:sldChg chg="addSp delSp modSp mod">
        <pc:chgData name="di wang" userId="6c0d869067c4194b" providerId="LiveId" clId="{16DA58FF-72D1-424F-9368-D9187D5DA2D6}" dt="2024-10-24T15:07:27.565" v="39" actId="1076"/>
        <pc:sldMkLst>
          <pc:docMk/>
          <pc:sldMk cId="210760639" sldId="1031"/>
        </pc:sldMkLst>
      </pc:sldChg>
      <pc:sldChg chg="modSp mod">
        <pc:chgData name="di wang" userId="6c0d869067c4194b" providerId="LiveId" clId="{16DA58FF-72D1-424F-9368-D9187D5DA2D6}" dt="2024-10-24T15:07:44.979" v="43" actId="20577"/>
        <pc:sldMkLst>
          <pc:docMk/>
          <pc:sldMk cId="1294901807" sldId="1032"/>
        </pc:sldMkLst>
      </pc:sldChg>
      <pc:sldChg chg="del">
        <pc:chgData name="di wang" userId="6c0d869067c4194b" providerId="LiveId" clId="{16DA58FF-72D1-424F-9368-D9187D5DA2D6}" dt="2024-10-24T15:05:45.530" v="21" actId="2696"/>
        <pc:sldMkLst>
          <pc:docMk/>
          <pc:sldMk cId="2867378387" sldId="1033"/>
        </pc:sldMkLst>
      </pc:sldChg>
      <pc:sldChg chg="modSp mod">
        <pc:chgData name="di wang" userId="6c0d869067c4194b" providerId="LiveId" clId="{16DA58FF-72D1-424F-9368-D9187D5DA2D6}" dt="2024-10-24T15:08:07.274" v="51" actId="20577"/>
        <pc:sldMkLst>
          <pc:docMk/>
          <pc:sldMk cId="3836064337" sldId="1034"/>
        </pc:sldMkLst>
      </pc:sldChg>
      <pc:sldChg chg="modSp mod">
        <pc:chgData name="di wang" userId="6c0d869067c4194b" providerId="LiveId" clId="{16DA58FF-72D1-424F-9368-D9187D5DA2D6}" dt="2024-10-24T15:08:59.632" v="61" actId="20577"/>
        <pc:sldMkLst>
          <pc:docMk/>
          <pc:sldMk cId="784969171" sldId="1035"/>
        </pc:sldMkLst>
      </pc:sldChg>
      <pc:sldChg chg="modSp mod">
        <pc:chgData name="di wang" userId="6c0d869067c4194b" providerId="LiveId" clId="{16DA58FF-72D1-424F-9368-D9187D5DA2D6}" dt="2024-10-24T15:09:46.719" v="71" actId="20577"/>
        <pc:sldMkLst>
          <pc:docMk/>
          <pc:sldMk cId="349626122" sldId="1064"/>
        </pc:sldMkLst>
      </pc:sldChg>
      <pc:sldChg chg="modSp mod">
        <pc:chgData name="di wang" userId="6c0d869067c4194b" providerId="LiveId" clId="{16DA58FF-72D1-424F-9368-D9187D5DA2D6}" dt="2024-10-27T03:08:38.421" v="468" actId="20577"/>
        <pc:sldMkLst>
          <pc:docMk/>
          <pc:sldMk cId="2278960386" sldId="1069"/>
        </pc:sldMkLst>
      </pc:sldChg>
      <pc:sldChg chg="modSp mod">
        <pc:chgData name="di wang" userId="6c0d869067c4194b" providerId="LiveId" clId="{16DA58FF-72D1-424F-9368-D9187D5DA2D6}" dt="2024-10-24T15:05:49.644" v="23" actId="20577"/>
        <pc:sldMkLst>
          <pc:docMk/>
          <pc:sldMk cId="1231323661" sldId="1070"/>
        </pc:sldMkLst>
      </pc:sldChg>
      <pc:sldChg chg="addSp modSp mod">
        <pc:chgData name="di wang" userId="6c0d869067c4194b" providerId="LiveId" clId="{16DA58FF-72D1-424F-9368-D9187D5DA2D6}" dt="2024-10-24T15:06:26.435" v="30" actId="1076"/>
        <pc:sldMkLst>
          <pc:docMk/>
          <pc:sldMk cId="4009606448" sldId="1071"/>
        </pc:sldMkLst>
      </pc:sldChg>
      <pc:sldChg chg="modSp mod">
        <pc:chgData name="di wang" userId="6c0d869067c4194b" providerId="LiveId" clId="{16DA58FF-72D1-424F-9368-D9187D5DA2D6}" dt="2024-10-24T15:07:36.064" v="41" actId="20577"/>
        <pc:sldMkLst>
          <pc:docMk/>
          <pc:sldMk cId="875936214" sldId="1072"/>
        </pc:sldMkLst>
      </pc:sldChg>
      <pc:sldChg chg="modSp mod">
        <pc:chgData name="di wang" userId="6c0d869067c4194b" providerId="LiveId" clId="{16DA58FF-72D1-424F-9368-D9187D5DA2D6}" dt="2024-10-24T15:07:49.155" v="45" actId="20577"/>
        <pc:sldMkLst>
          <pc:docMk/>
          <pc:sldMk cId="314219541" sldId="1075"/>
        </pc:sldMkLst>
      </pc:sldChg>
      <pc:sldChg chg="addSp modSp mod modAnim">
        <pc:chgData name="di wang" userId="6c0d869067c4194b" providerId="LiveId" clId="{16DA58FF-72D1-424F-9368-D9187D5DA2D6}" dt="2024-10-27T03:00:34.050" v="454" actId="1076"/>
        <pc:sldMkLst>
          <pc:docMk/>
          <pc:sldMk cId="3582704650" sldId="1076"/>
        </pc:sldMkLst>
      </pc:sldChg>
      <pc:sldChg chg="modSp mod">
        <pc:chgData name="di wang" userId="6c0d869067c4194b" providerId="LiveId" clId="{16DA58FF-72D1-424F-9368-D9187D5DA2D6}" dt="2024-10-24T15:21:03.952" v="182" actId="1076"/>
        <pc:sldMkLst>
          <pc:docMk/>
          <pc:sldMk cId="2502439181" sldId="1077"/>
        </pc:sldMkLst>
      </pc:sldChg>
      <pc:sldChg chg="modSp mod">
        <pc:chgData name="di wang" userId="6c0d869067c4194b" providerId="LiveId" clId="{16DA58FF-72D1-424F-9368-D9187D5DA2D6}" dt="2024-10-24T15:09:55.061" v="73" actId="20577"/>
        <pc:sldMkLst>
          <pc:docMk/>
          <pc:sldMk cId="343589462" sldId="1079"/>
        </pc:sldMkLst>
      </pc:sldChg>
      <pc:sldChg chg="modSp mod">
        <pc:chgData name="di wang" userId="6c0d869067c4194b" providerId="LiveId" clId="{16DA58FF-72D1-424F-9368-D9187D5DA2D6}" dt="2024-10-24T15:10:21.930" v="85" actId="20577"/>
        <pc:sldMkLst>
          <pc:docMk/>
          <pc:sldMk cId="1803877733" sldId="1080"/>
        </pc:sldMkLst>
      </pc:sldChg>
      <pc:sldChg chg="modSp mod">
        <pc:chgData name="di wang" userId="6c0d869067c4194b" providerId="LiveId" clId="{16DA58FF-72D1-424F-9368-D9187D5DA2D6}" dt="2024-10-24T15:09:59.686" v="75" actId="20577"/>
        <pc:sldMkLst>
          <pc:docMk/>
          <pc:sldMk cId="1583985040" sldId="1082"/>
        </pc:sldMkLst>
      </pc:sldChg>
      <pc:sldChg chg="addSp delSp modSp mod addAnim delAnim modAnim">
        <pc:chgData name="di wang" userId="6c0d869067c4194b" providerId="LiveId" clId="{16DA58FF-72D1-424F-9368-D9187D5DA2D6}" dt="2024-10-27T03:05:34.526" v="460" actId="1076"/>
        <pc:sldMkLst>
          <pc:docMk/>
          <pc:sldMk cId="4051899763" sldId="1096"/>
        </pc:sldMkLst>
      </pc:sldChg>
      <pc:sldChg chg="modSp mod">
        <pc:chgData name="di wang" userId="6c0d869067c4194b" providerId="LiveId" clId="{16DA58FF-72D1-424F-9368-D9187D5DA2D6}" dt="2024-10-24T15:07:58.915" v="49" actId="20577"/>
        <pc:sldMkLst>
          <pc:docMk/>
          <pc:sldMk cId="3965716700" sldId="1098"/>
        </pc:sldMkLst>
      </pc:sldChg>
      <pc:sldChg chg="modSp mod">
        <pc:chgData name="di wang" userId="6c0d869067c4194b" providerId="LiveId" clId="{16DA58FF-72D1-424F-9368-D9187D5DA2D6}" dt="2024-10-24T15:08:34.967" v="53" actId="20577"/>
        <pc:sldMkLst>
          <pc:docMk/>
          <pc:sldMk cId="3116249365" sldId="1099"/>
        </pc:sldMkLst>
      </pc:sldChg>
      <pc:sldChg chg="modSp mod">
        <pc:chgData name="di wang" userId="6c0d869067c4194b" providerId="LiveId" clId="{16DA58FF-72D1-424F-9368-D9187D5DA2D6}" dt="2024-10-24T15:10:04.731" v="77" actId="20577"/>
        <pc:sldMkLst>
          <pc:docMk/>
          <pc:sldMk cId="3352110203" sldId="1100"/>
        </pc:sldMkLst>
      </pc:sldChg>
      <pc:sldChg chg="modSp mod">
        <pc:chgData name="di wang" userId="6c0d869067c4194b" providerId="LiveId" clId="{16DA58FF-72D1-424F-9368-D9187D5DA2D6}" dt="2024-10-24T15:10:10.534" v="79" actId="20577"/>
        <pc:sldMkLst>
          <pc:docMk/>
          <pc:sldMk cId="1649651219" sldId="1101"/>
        </pc:sldMkLst>
      </pc:sldChg>
      <pc:sldChg chg="modSp mod ord">
        <pc:chgData name="di wang" userId="6c0d869067c4194b" providerId="LiveId" clId="{16DA58FF-72D1-424F-9368-D9187D5DA2D6}" dt="2024-10-24T15:09:35.216" v="67" actId="20577"/>
        <pc:sldMkLst>
          <pc:docMk/>
          <pc:sldMk cId="3681220778" sldId="1102"/>
        </pc:sldMkLst>
      </pc:sldChg>
    </pc:docChg>
  </pc:docChgLst>
  <pc:docChgLst>
    <pc:chgData name="di wang" userId="6c0d869067c4194b" providerId="LiveId" clId="{F11029EB-2559-4694-A59E-107AE2BADA04}"/>
    <pc:docChg chg="undo custSel addSld delSld modSld sldOrd">
      <pc:chgData name="di wang" userId="6c0d869067c4194b" providerId="LiveId" clId="{F11029EB-2559-4694-A59E-107AE2BADA04}" dt="2025-01-10T04:45:02.557" v="390" actId="20577"/>
      <pc:docMkLst>
        <pc:docMk/>
      </pc:docMkLst>
      <pc:sldChg chg="delSp modSp mod">
        <pc:chgData name="di wang" userId="6c0d869067c4194b" providerId="LiveId" clId="{F11029EB-2559-4694-A59E-107AE2BADA04}" dt="2025-01-10T04:15:01.808" v="118" actId="478"/>
        <pc:sldMkLst>
          <pc:docMk/>
          <pc:sldMk cId="0" sldId="828"/>
        </pc:sldMkLst>
      </pc:sldChg>
      <pc:sldChg chg="delSp modSp mod">
        <pc:chgData name="di wang" userId="6c0d869067c4194b" providerId="LiveId" clId="{F11029EB-2559-4694-A59E-107AE2BADA04}" dt="2025-01-10T04:28:10.696" v="169" actId="20577"/>
        <pc:sldMkLst>
          <pc:docMk/>
          <pc:sldMk cId="0" sldId="981"/>
        </pc:sldMkLst>
      </pc:sldChg>
      <pc:sldChg chg="delSp modSp mod">
        <pc:chgData name="di wang" userId="6c0d869067c4194b" providerId="LiveId" clId="{F11029EB-2559-4694-A59E-107AE2BADA04}" dt="2025-01-10T04:04:21.330" v="54" actId="255"/>
        <pc:sldMkLst>
          <pc:docMk/>
          <pc:sldMk cId="3103441985" sldId="1025"/>
        </pc:sldMkLst>
      </pc:sldChg>
      <pc:sldChg chg="delSp mod">
        <pc:chgData name="di wang" userId="6c0d869067c4194b" providerId="LiveId" clId="{F11029EB-2559-4694-A59E-107AE2BADA04}" dt="2025-01-10T03:59:54.590" v="42" actId="478"/>
        <pc:sldMkLst>
          <pc:docMk/>
          <pc:sldMk cId="210760639" sldId="1031"/>
        </pc:sldMkLst>
      </pc:sldChg>
      <pc:sldChg chg="delSp mod">
        <pc:chgData name="di wang" userId="6c0d869067c4194b" providerId="LiveId" clId="{F11029EB-2559-4694-A59E-107AE2BADA04}" dt="2025-01-10T03:59:45.992" v="38" actId="478"/>
        <pc:sldMkLst>
          <pc:docMk/>
          <pc:sldMk cId="1294901807" sldId="1032"/>
        </pc:sldMkLst>
      </pc:sldChg>
      <pc:sldChg chg="delSp modSp mod">
        <pc:chgData name="di wang" userId="6c0d869067c4194b" providerId="LiveId" clId="{F11029EB-2559-4694-A59E-107AE2BADA04}" dt="2025-01-10T04:27:27.715" v="155" actId="20577"/>
        <pc:sldMkLst>
          <pc:docMk/>
          <pc:sldMk cId="3836064337" sldId="1034"/>
        </pc:sldMkLst>
      </pc:sldChg>
      <pc:sldChg chg="delSp modSp mod">
        <pc:chgData name="di wang" userId="6c0d869067c4194b" providerId="LiveId" clId="{F11029EB-2559-4694-A59E-107AE2BADA04}" dt="2025-01-10T04:27:55.744" v="165" actId="20577"/>
        <pc:sldMkLst>
          <pc:docMk/>
          <pc:sldMk cId="784969171" sldId="1035"/>
        </pc:sldMkLst>
      </pc:sldChg>
      <pc:sldChg chg="del">
        <pc:chgData name="di wang" userId="6c0d869067c4194b" providerId="LiveId" clId="{F11029EB-2559-4694-A59E-107AE2BADA04}" dt="2025-01-10T04:07:31.128" v="97" actId="2696"/>
        <pc:sldMkLst>
          <pc:docMk/>
          <pc:sldMk cId="653585167" sldId="1065"/>
        </pc:sldMkLst>
      </pc:sldChg>
      <pc:sldChg chg="del">
        <pc:chgData name="di wang" userId="6c0d869067c4194b" providerId="LiveId" clId="{F11029EB-2559-4694-A59E-107AE2BADA04}" dt="2025-01-10T04:09:54.896" v="109" actId="2696"/>
        <pc:sldMkLst>
          <pc:docMk/>
          <pc:sldMk cId="1657723961" sldId="1066"/>
        </pc:sldMkLst>
      </pc:sldChg>
      <pc:sldChg chg="delSp del mod">
        <pc:chgData name="di wang" userId="6c0d869067c4194b" providerId="LiveId" clId="{F11029EB-2559-4694-A59E-107AE2BADA04}" dt="2025-01-10T04:09:48.501" v="108" actId="2696"/>
        <pc:sldMkLst>
          <pc:docMk/>
          <pc:sldMk cId="2658635275" sldId="1067"/>
        </pc:sldMkLst>
      </pc:sldChg>
      <pc:sldChg chg="delSp del mod">
        <pc:chgData name="di wang" userId="6c0d869067c4194b" providerId="LiveId" clId="{F11029EB-2559-4694-A59E-107AE2BADA04}" dt="2025-01-10T04:09:44.616" v="107" actId="2696"/>
        <pc:sldMkLst>
          <pc:docMk/>
          <pc:sldMk cId="750024974" sldId="1068"/>
        </pc:sldMkLst>
      </pc:sldChg>
      <pc:sldChg chg="delSp mod">
        <pc:chgData name="di wang" userId="6c0d869067c4194b" providerId="LiveId" clId="{F11029EB-2559-4694-A59E-107AE2BADA04}" dt="2025-01-10T03:59:38.885" v="34" actId="478"/>
        <pc:sldMkLst>
          <pc:docMk/>
          <pc:sldMk cId="2278960386" sldId="1069"/>
        </pc:sldMkLst>
      </pc:sldChg>
      <pc:sldChg chg="delSp mod">
        <pc:chgData name="di wang" userId="6c0d869067c4194b" providerId="LiveId" clId="{F11029EB-2559-4694-A59E-107AE2BADA04}" dt="2025-01-10T03:59:59.559" v="44" actId="478"/>
        <pc:sldMkLst>
          <pc:docMk/>
          <pc:sldMk cId="4009606448" sldId="1071"/>
        </pc:sldMkLst>
      </pc:sldChg>
      <pc:sldChg chg="delSp mod">
        <pc:chgData name="di wang" userId="6c0d869067c4194b" providerId="LiveId" clId="{F11029EB-2559-4694-A59E-107AE2BADA04}" dt="2025-01-10T03:59:50.238" v="40" actId="478"/>
        <pc:sldMkLst>
          <pc:docMk/>
          <pc:sldMk cId="875936214" sldId="1072"/>
        </pc:sldMkLst>
      </pc:sldChg>
      <pc:sldChg chg="delSp mod">
        <pc:chgData name="di wang" userId="6c0d869067c4194b" providerId="LiveId" clId="{F11029EB-2559-4694-A59E-107AE2BADA04}" dt="2025-01-10T03:59:42.546" v="36" actId="478"/>
        <pc:sldMkLst>
          <pc:docMk/>
          <pc:sldMk cId="314219541" sldId="1075"/>
        </pc:sldMkLst>
      </pc:sldChg>
      <pc:sldChg chg="delSp modSp mod">
        <pc:chgData name="di wang" userId="6c0d869067c4194b" providerId="LiveId" clId="{F11029EB-2559-4694-A59E-107AE2BADA04}" dt="2025-01-10T04:27:40.930" v="159" actId="20577"/>
        <pc:sldMkLst>
          <pc:docMk/>
          <pc:sldMk cId="3582704650" sldId="1076"/>
        </pc:sldMkLst>
      </pc:sldChg>
      <pc:sldChg chg="delSp modSp mod">
        <pc:chgData name="di wang" userId="6c0d869067c4194b" providerId="LiveId" clId="{F11029EB-2559-4694-A59E-107AE2BADA04}" dt="2025-01-10T04:27:48.255" v="161" actId="20577"/>
        <pc:sldMkLst>
          <pc:docMk/>
          <pc:sldMk cId="2502439181" sldId="1077"/>
        </pc:sldMkLst>
      </pc:sldChg>
      <pc:sldChg chg="delSp modSp mod">
        <pc:chgData name="di wang" userId="6c0d869067c4194b" providerId="LiveId" clId="{F11029EB-2559-4694-A59E-107AE2BADA04}" dt="2025-01-10T04:28:16.760" v="171" actId="20577"/>
        <pc:sldMkLst>
          <pc:docMk/>
          <pc:sldMk cId="343589462" sldId="1079"/>
        </pc:sldMkLst>
      </pc:sldChg>
      <pc:sldChg chg="delSp modSp mod">
        <pc:chgData name="di wang" userId="6c0d869067c4194b" providerId="LiveId" clId="{F11029EB-2559-4694-A59E-107AE2BADA04}" dt="2025-01-10T04:29:05.089" v="185" actId="20577"/>
        <pc:sldMkLst>
          <pc:docMk/>
          <pc:sldMk cId="1803877733" sldId="1080"/>
        </pc:sldMkLst>
      </pc:sldChg>
      <pc:sldChg chg="delSp modSp add del mod">
        <pc:chgData name="di wang" userId="6c0d869067c4194b" providerId="LiveId" clId="{F11029EB-2559-4694-A59E-107AE2BADA04}" dt="2025-01-10T04:28:24.134" v="173" actId="20577"/>
        <pc:sldMkLst>
          <pc:docMk/>
          <pc:sldMk cId="522195821" sldId="1081"/>
        </pc:sldMkLst>
      </pc:sldChg>
      <pc:sldChg chg="delSp modSp mod">
        <pc:chgData name="di wang" userId="6c0d869067c4194b" providerId="LiveId" clId="{F11029EB-2559-4694-A59E-107AE2BADA04}" dt="2025-01-10T04:27:34.025" v="157" actId="20577"/>
        <pc:sldMkLst>
          <pc:docMk/>
          <pc:sldMk cId="3116249365" sldId="1099"/>
        </pc:sldMkLst>
      </pc:sldChg>
      <pc:sldChg chg="delSp modSp mod">
        <pc:chgData name="di wang" userId="6c0d869067c4194b" providerId="LiveId" clId="{F11029EB-2559-4694-A59E-107AE2BADA04}" dt="2025-01-10T04:28:32.505" v="175" actId="20577"/>
        <pc:sldMkLst>
          <pc:docMk/>
          <pc:sldMk cId="3352110203" sldId="1100"/>
        </pc:sldMkLst>
      </pc:sldChg>
      <pc:sldChg chg="delSp modSp mod">
        <pc:chgData name="di wang" userId="6c0d869067c4194b" providerId="LiveId" clId="{F11029EB-2559-4694-A59E-107AE2BADA04}" dt="2025-01-10T04:28:39.561" v="177" actId="20577"/>
        <pc:sldMkLst>
          <pc:docMk/>
          <pc:sldMk cId="1649651219" sldId="1101"/>
        </pc:sldMkLst>
      </pc:sldChg>
      <pc:sldChg chg="delSp modSp mod">
        <pc:chgData name="di wang" userId="6c0d869067c4194b" providerId="LiveId" clId="{F11029EB-2559-4694-A59E-107AE2BADA04}" dt="2025-01-10T04:28:03.361" v="167" actId="20577"/>
        <pc:sldMkLst>
          <pc:docMk/>
          <pc:sldMk cId="3681220778" sldId="1102"/>
        </pc:sldMkLst>
      </pc:sldChg>
      <pc:sldChg chg="del">
        <pc:chgData name="di wang" userId="6c0d869067c4194b" providerId="LiveId" clId="{F11029EB-2559-4694-A59E-107AE2BADA04}" dt="2025-01-10T04:05:15.280" v="55"/>
        <pc:sldMkLst>
          <pc:docMk/>
          <pc:sldMk cId="2314914677" sldId="1103"/>
        </pc:sldMkLst>
      </pc:sldChg>
      <pc:sldChg chg="delSp modSp del mod">
        <pc:chgData name="di wang" userId="6c0d869067c4194b" providerId="LiveId" clId="{F11029EB-2559-4694-A59E-107AE2BADA04}" dt="2025-01-10T04:27:20.112" v="153" actId="2696"/>
        <pc:sldMkLst>
          <pc:docMk/>
          <pc:sldMk cId="4221962271" sldId="1103"/>
        </pc:sldMkLst>
      </pc:sldChg>
      <pc:sldChg chg="modSp add mod">
        <pc:chgData name="di wang" userId="6c0d869067c4194b" providerId="LiveId" clId="{F11029EB-2559-4694-A59E-107AE2BADA04}" dt="2025-01-10T04:08:26.411" v="101" actId="207"/>
        <pc:sldMkLst>
          <pc:docMk/>
          <pc:sldMk cId="3031577853" sldId="1104"/>
        </pc:sldMkLst>
      </pc:sldChg>
      <pc:sldChg chg="modSp add ord">
        <pc:chgData name="di wang" userId="6c0d869067c4194b" providerId="LiveId" clId="{F11029EB-2559-4694-A59E-107AE2BADA04}" dt="2025-01-10T04:09:40.343" v="106"/>
        <pc:sldMkLst>
          <pc:docMk/>
          <pc:sldMk cId="3108770601" sldId="1105"/>
        </pc:sldMkLst>
      </pc:sldChg>
      <pc:sldChg chg="modSp add ord">
        <pc:chgData name="di wang" userId="6c0d869067c4194b" providerId="LiveId" clId="{F11029EB-2559-4694-A59E-107AE2BADA04}" dt="2025-01-10T04:10:09.708" v="113"/>
        <pc:sldMkLst>
          <pc:docMk/>
          <pc:sldMk cId="2655396802" sldId="1106"/>
        </pc:sldMkLst>
      </pc:sldChg>
      <pc:sldChg chg="modSp add ord">
        <pc:chgData name="di wang" userId="6c0d869067c4194b" providerId="LiveId" clId="{F11029EB-2559-4694-A59E-107AE2BADA04}" dt="2025-01-10T04:10:24.340" v="115"/>
        <pc:sldMkLst>
          <pc:docMk/>
          <pc:sldMk cId="2655377629" sldId="1107"/>
        </pc:sldMkLst>
      </pc:sldChg>
      <pc:sldChg chg="delSp modSp mod">
        <pc:chgData name="di wang" userId="6c0d869067c4194b" providerId="LiveId" clId="{F11029EB-2559-4694-A59E-107AE2BADA04}" dt="2025-01-10T04:28:53.329" v="181" actId="20577"/>
        <pc:sldMkLst>
          <pc:docMk/>
          <pc:sldMk cId="1071932902" sldId="1108"/>
        </pc:sldMkLst>
      </pc:sldChg>
      <pc:sldChg chg="addSp delSp modSp add mod">
        <pc:chgData name="di wang" userId="6c0d869067c4194b" providerId="LiveId" clId="{F11029EB-2559-4694-A59E-107AE2BADA04}" dt="2025-01-10T04:45:02.557" v="390" actId="20577"/>
        <pc:sldMkLst>
          <pc:docMk/>
          <pc:sldMk cId="3512371358" sldId="1109"/>
        </pc:sldMkLst>
      </pc:sldChg>
    </pc:docChg>
  </pc:docChgLst>
  <pc:docChgLst>
    <pc:chgData name="di wang" userId="6c0d869067c4194b" providerId="LiveId" clId="{252D3022-25F8-4DFF-8EE6-0BC2AACE084F}"/>
    <pc:docChg chg="undo redo custSel addSld delSld modSld">
      <pc:chgData name="di wang" userId="6c0d869067c4194b" providerId="LiveId" clId="{252D3022-25F8-4DFF-8EE6-0BC2AACE084F}" dt="2024-11-10T02:14:13.595" v="337" actId="20577"/>
      <pc:docMkLst>
        <pc:docMk/>
      </pc:docMkLst>
      <pc:sldChg chg="addSp delSp modSp mod">
        <pc:chgData name="di wang" userId="6c0d869067c4194b" providerId="LiveId" clId="{252D3022-25F8-4DFF-8EE6-0BC2AACE084F}" dt="2024-11-10T01:47:46.687" v="32" actId="1076"/>
        <pc:sldMkLst>
          <pc:docMk/>
          <pc:sldMk cId="0" sldId="828"/>
        </pc:sldMkLst>
      </pc:sldChg>
      <pc:sldChg chg="addSp delSp modSp mod">
        <pc:chgData name="di wang" userId="6c0d869067c4194b" providerId="LiveId" clId="{252D3022-25F8-4DFF-8EE6-0BC2AACE084F}" dt="2024-11-10T02:13:38.418" v="327" actId="20577"/>
        <pc:sldMkLst>
          <pc:docMk/>
          <pc:sldMk cId="0" sldId="981"/>
        </pc:sldMkLst>
      </pc:sldChg>
      <pc:sldChg chg="addSp delSp modSp mod">
        <pc:chgData name="di wang" userId="6c0d869067c4194b" providerId="LiveId" clId="{252D3022-25F8-4DFF-8EE6-0BC2AACE084F}" dt="2024-11-10T02:11:22.710" v="293" actId="948"/>
        <pc:sldMkLst>
          <pc:docMk/>
          <pc:sldMk cId="0" sldId="987"/>
        </pc:sldMkLst>
      </pc:sldChg>
      <pc:sldChg chg="addSp delSp modSp mod">
        <pc:chgData name="di wang" userId="6c0d869067c4194b" providerId="LiveId" clId="{252D3022-25F8-4DFF-8EE6-0BC2AACE084F}" dt="2024-11-10T01:48:03.265" v="37"/>
        <pc:sldMkLst>
          <pc:docMk/>
          <pc:sldMk cId="3103441985" sldId="1025"/>
        </pc:sldMkLst>
      </pc:sldChg>
      <pc:sldChg chg="addSp delSp modSp mod">
        <pc:chgData name="di wang" userId="6c0d869067c4194b" providerId="LiveId" clId="{252D3022-25F8-4DFF-8EE6-0BC2AACE084F}" dt="2024-11-10T02:12:11.427" v="298" actId="20577"/>
        <pc:sldMkLst>
          <pc:docMk/>
          <pc:sldMk cId="210760639" sldId="1031"/>
        </pc:sldMkLst>
      </pc:sldChg>
      <pc:sldChg chg="addSp delSp modSp add del mod">
        <pc:chgData name="di wang" userId="6c0d869067c4194b" providerId="LiveId" clId="{252D3022-25F8-4DFF-8EE6-0BC2AACE084F}" dt="2024-11-10T02:12:24.409" v="304" actId="20577"/>
        <pc:sldMkLst>
          <pc:docMk/>
          <pc:sldMk cId="1294901807" sldId="1032"/>
        </pc:sldMkLst>
      </pc:sldChg>
      <pc:sldChg chg="addSp delSp modSp mod">
        <pc:chgData name="di wang" userId="6c0d869067c4194b" providerId="LiveId" clId="{252D3022-25F8-4DFF-8EE6-0BC2AACE084F}" dt="2024-11-10T02:13:00.040" v="312" actId="20577"/>
        <pc:sldMkLst>
          <pc:docMk/>
          <pc:sldMk cId="3836064337" sldId="1034"/>
        </pc:sldMkLst>
      </pc:sldChg>
      <pc:sldChg chg="addSp delSp modSp mod">
        <pc:chgData name="di wang" userId="6c0d869067c4194b" providerId="LiveId" clId="{252D3022-25F8-4DFF-8EE6-0BC2AACE084F}" dt="2024-11-10T02:13:26.583" v="323" actId="20577"/>
        <pc:sldMkLst>
          <pc:docMk/>
          <pc:sldMk cId="784969171" sldId="1035"/>
        </pc:sldMkLst>
      </pc:sldChg>
      <pc:sldChg chg="addSp delSp modSp del mod">
        <pc:chgData name="di wang" userId="6c0d869067c4194b" providerId="LiveId" clId="{252D3022-25F8-4DFF-8EE6-0BC2AACE084F}" dt="2024-11-10T01:55:17.585" v="176" actId="2696"/>
        <pc:sldMkLst>
          <pc:docMk/>
          <pc:sldMk cId="349626122" sldId="1064"/>
        </pc:sldMkLst>
      </pc:sldChg>
      <pc:sldChg chg="add del setBg">
        <pc:chgData name="di wang" userId="6c0d869067c4194b" providerId="LiveId" clId="{252D3022-25F8-4DFF-8EE6-0BC2AACE084F}" dt="2024-11-10T01:55:25.876" v="178"/>
        <pc:sldMkLst>
          <pc:docMk/>
          <pc:sldMk cId="1101029747" sldId="1064"/>
        </pc:sldMkLst>
      </pc:sldChg>
      <pc:sldChg chg="add del setBg">
        <pc:chgData name="di wang" userId="6c0d869067c4194b" providerId="LiveId" clId="{252D3022-25F8-4DFF-8EE6-0BC2AACE084F}" dt="2024-11-10T01:55:30.298" v="180"/>
        <pc:sldMkLst>
          <pc:docMk/>
          <pc:sldMk cId="3358400656" sldId="1064"/>
        </pc:sldMkLst>
      </pc:sldChg>
      <pc:sldChg chg="addSp delSp modSp mod">
        <pc:chgData name="di wang" userId="6c0d869067c4194b" providerId="LiveId" clId="{252D3022-25F8-4DFF-8EE6-0BC2AACE084F}" dt="2024-11-10T01:52:52.784" v="155"/>
        <pc:sldMkLst>
          <pc:docMk/>
          <pc:sldMk cId="653585167" sldId="1065"/>
        </pc:sldMkLst>
      </pc:sldChg>
      <pc:sldChg chg="addSp delSp modSp mod">
        <pc:chgData name="di wang" userId="6c0d869067c4194b" providerId="LiveId" clId="{252D3022-25F8-4DFF-8EE6-0BC2AACE084F}" dt="2024-11-10T01:53:11.561" v="159"/>
        <pc:sldMkLst>
          <pc:docMk/>
          <pc:sldMk cId="1657723961" sldId="1066"/>
        </pc:sldMkLst>
      </pc:sldChg>
      <pc:sldChg chg="addSp delSp modSp mod">
        <pc:chgData name="di wang" userId="6c0d869067c4194b" providerId="LiveId" clId="{252D3022-25F8-4DFF-8EE6-0BC2AACE084F}" dt="2024-11-10T01:53:48.388" v="166"/>
        <pc:sldMkLst>
          <pc:docMk/>
          <pc:sldMk cId="2658635275" sldId="1067"/>
        </pc:sldMkLst>
      </pc:sldChg>
      <pc:sldChg chg="addSp delSp modSp mod">
        <pc:chgData name="di wang" userId="6c0d869067c4194b" providerId="LiveId" clId="{252D3022-25F8-4DFF-8EE6-0BC2AACE084F}" dt="2024-11-10T01:54:34.287" v="175"/>
        <pc:sldMkLst>
          <pc:docMk/>
          <pc:sldMk cId="750024974" sldId="1068"/>
        </pc:sldMkLst>
      </pc:sldChg>
      <pc:sldChg chg="addSp delSp modSp mod">
        <pc:chgData name="di wang" userId="6c0d869067c4194b" providerId="LiveId" clId="{252D3022-25F8-4DFF-8EE6-0BC2AACE084F}" dt="2024-11-10T02:12:39.478" v="308" actId="20577"/>
        <pc:sldMkLst>
          <pc:docMk/>
          <pc:sldMk cId="2278960386" sldId="1069"/>
        </pc:sldMkLst>
      </pc:sldChg>
      <pc:sldChg chg="addSp delSp modSp del mod">
        <pc:chgData name="di wang" userId="6c0d869067c4194b" providerId="LiveId" clId="{252D3022-25F8-4DFF-8EE6-0BC2AACE084F}" dt="2024-11-10T02:11:31.319" v="294" actId="2696"/>
        <pc:sldMkLst>
          <pc:docMk/>
          <pc:sldMk cId="1231323661" sldId="1070"/>
        </pc:sldMkLst>
      </pc:sldChg>
      <pc:sldChg chg="addSp delSp modSp mod">
        <pc:chgData name="di wang" userId="6c0d869067c4194b" providerId="LiveId" clId="{252D3022-25F8-4DFF-8EE6-0BC2AACE084F}" dt="2024-11-10T02:12:05.920" v="296" actId="20577"/>
        <pc:sldMkLst>
          <pc:docMk/>
          <pc:sldMk cId="4009606448" sldId="1071"/>
        </pc:sldMkLst>
      </pc:sldChg>
      <pc:sldChg chg="addSp delSp modSp mod">
        <pc:chgData name="di wang" userId="6c0d869067c4194b" providerId="LiveId" clId="{252D3022-25F8-4DFF-8EE6-0BC2AACE084F}" dt="2024-11-10T02:12:18.597" v="301" actId="20577"/>
        <pc:sldMkLst>
          <pc:docMk/>
          <pc:sldMk cId="875936214" sldId="1072"/>
        </pc:sldMkLst>
      </pc:sldChg>
      <pc:sldChg chg="addSp delSp modSp add del mod">
        <pc:chgData name="di wang" userId="6c0d869067c4194b" providerId="LiveId" clId="{252D3022-25F8-4DFF-8EE6-0BC2AACE084F}" dt="2024-11-10T02:12:33.493" v="306" actId="20577"/>
        <pc:sldMkLst>
          <pc:docMk/>
          <pc:sldMk cId="314219541" sldId="1075"/>
        </pc:sldMkLst>
      </pc:sldChg>
      <pc:sldChg chg="addSp delSp modSp mod">
        <pc:chgData name="di wang" userId="6c0d869067c4194b" providerId="LiveId" clId="{252D3022-25F8-4DFF-8EE6-0BC2AACE084F}" dt="2024-11-10T02:13:13.401" v="316" actId="20577"/>
        <pc:sldMkLst>
          <pc:docMk/>
          <pc:sldMk cId="3582704650" sldId="1076"/>
        </pc:sldMkLst>
      </pc:sldChg>
      <pc:sldChg chg="addSp delSp modSp mod">
        <pc:chgData name="di wang" userId="6c0d869067c4194b" providerId="LiveId" clId="{252D3022-25F8-4DFF-8EE6-0BC2AACE084F}" dt="2024-11-10T02:13:20.003" v="319" actId="20577"/>
        <pc:sldMkLst>
          <pc:docMk/>
          <pc:sldMk cId="2502439181" sldId="1077"/>
        </pc:sldMkLst>
      </pc:sldChg>
      <pc:sldChg chg="addSp delSp modSp mod">
        <pc:chgData name="di wang" userId="6c0d869067c4194b" providerId="LiveId" clId="{252D3022-25F8-4DFF-8EE6-0BC2AACE084F}" dt="2024-11-10T02:13:48.694" v="329" actId="20577"/>
        <pc:sldMkLst>
          <pc:docMk/>
          <pc:sldMk cId="343589462" sldId="1079"/>
        </pc:sldMkLst>
      </pc:sldChg>
      <pc:sldChg chg="addSp delSp modSp mod">
        <pc:chgData name="di wang" userId="6c0d869067c4194b" providerId="LiveId" clId="{252D3022-25F8-4DFF-8EE6-0BC2AACE084F}" dt="2024-11-10T02:14:13.595" v="337" actId="20577"/>
        <pc:sldMkLst>
          <pc:docMk/>
          <pc:sldMk cId="1803877733" sldId="1080"/>
        </pc:sldMkLst>
      </pc:sldChg>
      <pc:sldChg chg="addSp delSp modSp mod">
        <pc:chgData name="di wang" userId="6c0d869067c4194b" providerId="LiveId" clId="{252D3022-25F8-4DFF-8EE6-0BC2AACE084F}" dt="2024-11-10T02:13:55.508" v="331" actId="20577"/>
        <pc:sldMkLst>
          <pc:docMk/>
          <pc:sldMk cId="522195821" sldId="1081"/>
        </pc:sldMkLst>
      </pc:sldChg>
      <pc:sldChg chg="del">
        <pc:chgData name="di wang" userId="6c0d869067c4194b" providerId="LiveId" clId="{252D3022-25F8-4DFF-8EE6-0BC2AACE084F}" dt="2024-11-10T01:44:11.968" v="8" actId="2696"/>
        <pc:sldMkLst>
          <pc:docMk/>
          <pc:sldMk cId="1583985040" sldId="1082"/>
        </pc:sldMkLst>
      </pc:sldChg>
      <pc:sldChg chg="addSp delSp modSp mod">
        <pc:chgData name="di wang" userId="6c0d869067c4194b" providerId="LiveId" clId="{252D3022-25F8-4DFF-8EE6-0BC2AACE084F}" dt="2024-11-10T01:52:57.204" v="156"/>
        <pc:sldMkLst>
          <pc:docMk/>
          <pc:sldMk cId="908445554" sldId="1092"/>
        </pc:sldMkLst>
      </pc:sldChg>
      <pc:sldChg chg="del">
        <pc:chgData name="di wang" userId="6c0d869067c4194b" providerId="LiveId" clId="{252D3022-25F8-4DFF-8EE6-0BC2AACE084F}" dt="2024-11-10T01:44:19.036" v="9" actId="2696"/>
        <pc:sldMkLst>
          <pc:docMk/>
          <pc:sldMk cId="4051899763" sldId="1096"/>
        </pc:sldMkLst>
      </pc:sldChg>
      <pc:sldChg chg="modSp mod">
        <pc:chgData name="di wang" userId="6c0d869067c4194b" providerId="LiveId" clId="{252D3022-25F8-4DFF-8EE6-0BC2AACE084F}" dt="2024-11-10T02:12:47.091" v="310" actId="20577"/>
        <pc:sldMkLst>
          <pc:docMk/>
          <pc:sldMk cId="3965716700" sldId="1098"/>
        </pc:sldMkLst>
      </pc:sldChg>
      <pc:sldChg chg="addSp delSp modSp mod">
        <pc:chgData name="di wang" userId="6c0d869067c4194b" providerId="LiveId" clId="{252D3022-25F8-4DFF-8EE6-0BC2AACE084F}" dt="2024-11-10T02:13:06.994" v="314" actId="20577"/>
        <pc:sldMkLst>
          <pc:docMk/>
          <pc:sldMk cId="3116249365" sldId="1099"/>
        </pc:sldMkLst>
      </pc:sldChg>
      <pc:sldChg chg="addSp delSp modSp mod">
        <pc:chgData name="di wang" userId="6c0d869067c4194b" providerId="LiveId" clId="{252D3022-25F8-4DFF-8EE6-0BC2AACE084F}" dt="2024-11-10T02:14:02.040" v="333" actId="20577"/>
        <pc:sldMkLst>
          <pc:docMk/>
          <pc:sldMk cId="3352110203" sldId="1100"/>
        </pc:sldMkLst>
      </pc:sldChg>
      <pc:sldChg chg="addSp delSp modSp mod">
        <pc:chgData name="di wang" userId="6c0d869067c4194b" providerId="LiveId" clId="{252D3022-25F8-4DFF-8EE6-0BC2AACE084F}" dt="2024-11-10T02:14:08.334" v="335" actId="20577"/>
        <pc:sldMkLst>
          <pc:docMk/>
          <pc:sldMk cId="1649651219" sldId="1101"/>
        </pc:sldMkLst>
      </pc:sldChg>
      <pc:sldChg chg="addSp delSp modSp mod">
        <pc:chgData name="di wang" userId="6c0d869067c4194b" providerId="LiveId" clId="{252D3022-25F8-4DFF-8EE6-0BC2AACE084F}" dt="2024-11-10T02:13:31.982" v="325" actId="20577"/>
        <pc:sldMkLst>
          <pc:docMk/>
          <pc:sldMk cId="3681220778" sldId="1102"/>
        </pc:sldMkLst>
      </pc:sldChg>
    </pc:docChg>
  </pc:docChgLst>
  <pc:docChgLst>
    <pc:chgData name="di wang" userId="6c0d869067c4194b" providerId="LiveId" clId="{4D334112-CDCA-43F7-94F5-4EA3CC249114}"/>
    <pc:docChg chg="undo redo custSel addSld delSld modSld">
      <pc:chgData name="di wang" userId="6c0d869067c4194b" providerId="LiveId" clId="{4D334112-CDCA-43F7-94F5-4EA3CC249114}" dt="2024-08-30T12:28:56.358" v="1188" actId="14100"/>
      <pc:docMkLst>
        <pc:docMk/>
      </pc:docMkLst>
      <pc:sldChg chg="addSp delSp modSp mod">
        <pc:chgData name="di wang" userId="6c0d869067c4194b" providerId="LiveId" clId="{4D334112-CDCA-43F7-94F5-4EA3CC249114}" dt="2024-08-30T12:28:56.358" v="1188" actId="14100"/>
        <pc:sldMkLst>
          <pc:docMk/>
          <pc:sldMk cId="0" sldId="828"/>
        </pc:sldMkLst>
      </pc:sldChg>
      <pc:sldChg chg="delSp del mod">
        <pc:chgData name="di wang" userId="6c0d869067c4194b" providerId="LiveId" clId="{4D334112-CDCA-43F7-94F5-4EA3CC249114}" dt="2024-08-23T05:49:27.966" v="72" actId="2696"/>
        <pc:sldMkLst>
          <pc:docMk/>
          <pc:sldMk cId="0" sldId="989"/>
        </pc:sldMkLst>
      </pc:sldChg>
      <pc:sldChg chg="delSp mod">
        <pc:chgData name="di wang" userId="6c0d869067c4194b" providerId="LiveId" clId="{4D334112-CDCA-43F7-94F5-4EA3CC249114}" dt="2024-08-23T05:41:37.105" v="4" actId="478"/>
        <pc:sldMkLst>
          <pc:docMk/>
          <pc:sldMk cId="3103441985" sldId="1025"/>
        </pc:sldMkLst>
      </pc:sldChg>
      <pc:sldChg chg="delSp mod">
        <pc:chgData name="di wang" userId="6c0d869067c4194b" providerId="LiveId" clId="{4D334112-CDCA-43F7-94F5-4EA3CC249114}" dt="2024-08-23T05:42:19.655" v="22" actId="478"/>
        <pc:sldMkLst>
          <pc:docMk/>
          <pc:sldMk cId="1294901807" sldId="1032"/>
        </pc:sldMkLst>
      </pc:sldChg>
      <pc:sldChg chg="delSp mod">
        <pc:chgData name="di wang" userId="6c0d869067c4194b" providerId="LiveId" clId="{4D334112-CDCA-43F7-94F5-4EA3CC249114}" dt="2024-08-23T05:42:58.194" v="38" actId="478"/>
        <pc:sldMkLst>
          <pc:docMk/>
          <pc:sldMk cId="349626122" sldId="1064"/>
        </pc:sldMkLst>
      </pc:sldChg>
      <pc:sldChg chg="delSp mod">
        <pc:chgData name="di wang" userId="6c0d869067c4194b" providerId="LiveId" clId="{4D334112-CDCA-43F7-94F5-4EA3CC249114}" dt="2024-08-23T05:41:41.138" v="6" actId="478"/>
        <pc:sldMkLst>
          <pc:docMk/>
          <pc:sldMk cId="653585167" sldId="1065"/>
        </pc:sldMkLst>
      </pc:sldChg>
      <pc:sldChg chg="delSp mod">
        <pc:chgData name="di wang" userId="6c0d869067c4194b" providerId="LiveId" clId="{4D334112-CDCA-43F7-94F5-4EA3CC249114}" dt="2024-08-23T05:42:03.633" v="14" actId="478"/>
        <pc:sldMkLst>
          <pc:docMk/>
          <pc:sldMk cId="1657723961" sldId="1066"/>
        </pc:sldMkLst>
      </pc:sldChg>
      <pc:sldChg chg="delSp mod">
        <pc:chgData name="di wang" userId="6c0d869067c4194b" providerId="LiveId" clId="{4D334112-CDCA-43F7-94F5-4EA3CC249114}" dt="2024-08-23T05:42:36.147" v="28" actId="478"/>
        <pc:sldMkLst>
          <pc:docMk/>
          <pc:sldMk cId="2658635275" sldId="1067"/>
        </pc:sldMkLst>
      </pc:sldChg>
      <pc:sldChg chg="delSp mod">
        <pc:chgData name="di wang" userId="6c0d869067c4194b" providerId="LiveId" clId="{4D334112-CDCA-43F7-94F5-4EA3CC249114}" dt="2024-08-23T05:43:08.516" v="42" actId="478"/>
        <pc:sldMkLst>
          <pc:docMk/>
          <pc:sldMk cId="750024974" sldId="1068"/>
        </pc:sldMkLst>
      </pc:sldChg>
      <pc:sldChg chg="delSp mod">
        <pc:chgData name="di wang" userId="6c0d869067c4194b" providerId="LiveId" clId="{4D334112-CDCA-43F7-94F5-4EA3CC249114}" dt="2024-08-23T05:42:30.559" v="26" actId="478"/>
        <pc:sldMkLst>
          <pc:docMk/>
          <pc:sldMk cId="2278960386" sldId="1069"/>
        </pc:sldMkLst>
      </pc:sldChg>
      <pc:sldChg chg="addSp delSp modSp mod">
        <pc:chgData name="di wang" userId="6c0d869067c4194b" providerId="LiveId" clId="{4D334112-CDCA-43F7-94F5-4EA3CC249114}" dt="2024-08-23T05:51:40.953" v="85" actId="1076"/>
        <pc:sldMkLst>
          <pc:docMk/>
          <pc:sldMk cId="1231323661" sldId="1070"/>
        </pc:sldMkLst>
      </pc:sldChg>
      <pc:sldChg chg="delSp mod">
        <pc:chgData name="di wang" userId="6c0d869067c4194b" providerId="LiveId" clId="{4D334112-CDCA-43F7-94F5-4EA3CC249114}" dt="2024-08-23T05:42:07.556" v="16" actId="478"/>
        <pc:sldMkLst>
          <pc:docMk/>
          <pc:sldMk cId="4009606448" sldId="1071"/>
        </pc:sldMkLst>
      </pc:sldChg>
      <pc:sldChg chg="delSp mod">
        <pc:chgData name="di wang" userId="6c0d869067c4194b" providerId="LiveId" clId="{4D334112-CDCA-43F7-94F5-4EA3CC249114}" dt="2024-08-23T05:42:15.569" v="20" actId="478"/>
        <pc:sldMkLst>
          <pc:docMk/>
          <pc:sldMk cId="875936214" sldId="1072"/>
        </pc:sldMkLst>
      </pc:sldChg>
      <pc:sldChg chg="delSp mod">
        <pc:chgData name="di wang" userId="6c0d869067c4194b" providerId="LiveId" clId="{4D334112-CDCA-43F7-94F5-4EA3CC249114}" dt="2024-08-23T05:42:26.918" v="24" actId="478"/>
        <pc:sldMkLst>
          <pc:docMk/>
          <pc:sldMk cId="314219541" sldId="1075"/>
        </pc:sldMkLst>
      </pc:sldChg>
      <pc:sldChg chg="delSp mod">
        <pc:chgData name="di wang" userId="6c0d869067c4194b" providerId="LiveId" clId="{4D334112-CDCA-43F7-94F5-4EA3CC249114}" dt="2024-08-23T05:42:45.798" v="32" actId="478"/>
        <pc:sldMkLst>
          <pc:docMk/>
          <pc:sldMk cId="3582704650" sldId="1076"/>
        </pc:sldMkLst>
      </pc:sldChg>
      <pc:sldChg chg="delSp mod">
        <pc:chgData name="di wang" userId="6c0d869067c4194b" providerId="LiveId" clId="{4D334112-CDCA-43F7-94F5-4EA3CC249114}" dt="2024-08-23T05:42:49.925" v="34" actId="478"/>
        <pc:sldMkLst>
          <pc:docMk/>
          <pc:sldMk cId="2502439181" sldId="1077"/>
        </pc:sldMkLst>
      </pc:sldChg>
      <pc:sldChg chg="delSp modSp mod">
        <pc:chgData name="di wang" userId="6c0d869067c4194b" providerId="LiveId" clId="{4D334112-CDCA-43F7-94F5-4EA3CC249114}" dt="2024-08-23T06:09:54.181" v="226" actId="20577"/>
        <pc:sldMkLst>
          <pc:docMk/>
          <pc:sldMk cId="343589462" sldId="1079"/>
        </pc:sldMkLst>
      </pc:sldChg>
      <pc:sldChg chg="addSp delSp modSp mod">
        <pc:chgData name="di wang" userId="6c0d869067c4194b" providerId="LiveId" clId="{4D334112-CDCA-43F7-94F5-4EA3CC249114}" dt="2024-08-23T07:06:46.204" v="982" actId="20577"/>
        <pc:sldMkLst>
          <pc:docMk/>
          <pc:sldMk cId="1803877733" sldId="1080"/>
        </pc:sldMkLst>
      </pc:sldChg>
      <pc:sldChg chg="delSp modSp mod">
        <pc:chgData name="di wang" userId="6c0d869067c4194b" providerId="LiveId" clId="{4D334112-CDCA-43F7-94F5-4EA3CC249114}" dt="2024-08-23T06:10:00.912" v="228" actId="20577"/>
        <pc:sldMkLst>
          <pc:docMk/>
          <pc:sldMk cId="522195821" sldId="1081"/>
        </pc:sldMkLst>
      </pc:sldChg>
      <pc:sldChg chg="delSp modSp mod">
        <pc:chgData name="di wang" userId="6c0d869067c4194b" providerId="LiveId" clId="{4D334112-CDCA-43F7-94F5-4EA3CC249114}" dt="2024-08-23T06:10:18.942" v="230" actId="20577"/>
        <pc:sldMkLst>
          <pc:docMk/>
          <pc:sldMk cId="1583985040" sldId="1082"/>
        </pc:sldMkLst>
      </pc:sldChg>
      <pc:sldChg chg="addSp delSp modSp mod">
        <pc:chgData name="di wang" userId="6c0d869067c4194b" providerId="LiveId" clId="{4D334112-CDCA-43F7-94F5-4EA3CC249114}" dt="2024-08-23T07:14:31.481" v="1118" actId="207"/>
        <pc:sldMkLst>
          <pc:docMk/>
          <pc:sldMk cId="3966683055" sldId="1085"/>
        </pc:sldMkLst>
      </pc:sldChg>
      <pc:sldChg chg="delSp modSp del mod">
        <pc:chgData name="di wang" userId="6c0d869067c4194b" providerId="LiveId" clId="{4D334112-CDCA-43F7-94F5-4EA3CC249114}" dt="2024-08-23T07:06:34.148" v="978" actId="2696"/>
        <pc:sldMkLst>
          <pc:docMk/>
          <pc:sldMk cId="3051020743" sldId="1086"/>
        </pc:sldMkLst>
      </pc:sldChg>
      <pc:sldChg chg="delSp modSp mod">
        <pc:chgData name="di wang" userId="6c0d869067c4194b" providerId="LiveId" clId="{4D334112-CDCA-43F7-94F5-4EA3CC249114}" dt="2024-08-23T05:57:37.969" v="124" actId="20577"/>
        <pc:sldMkLst>
          <pc:docMk/>
          <pc:sldMk cId="908445554" sldId="1092"/>
        </pc:sldMkLst>
      </pc:sldChg>
      <pc:sldChg chg="del">
        <pc:chgData name="di wang" userId="6c0d869067c4194b" providerId="LiveId" clId="{4D334112-CDCA-43F7-94F5-4EA3CC249114}" dt="2024-08-23T06:02:06.647" v="127"/>
        <pc:sldMkLst>
          <pc:docMk/>
          <pc:sldMk cId="1244059202" sldId="1093"/>
        </pc:sldMkLst>
      </pc:sldChg>
      <pc:sldChg chg="delSp modSp mod">
        <pc:chgData name="di wang" userId="6c0d869067c4194b" providerId="LiveId" clId="{4D334112-CDCA-43F7-94F5-4EA3CC249114}" dt="2024-08-23T06:17:44.672" v="286" actId="1076"/>
        <pc:sldMkLst>
          <pc:docMk/>
          <pc:sldMk cId="4259428451" sldId="1093"/>
        </pc:sldMkLst>
      </pc:sldChg>
      <pc:sldChg chg="delSp modSp add mod">
        <pc:chgData name="di wang" userId="6c0d869067c4194b" providerId="LiveId" clId="{4D334112-CDCA-43F7-94F5-4EA3CC249114}" dt="2024-08-23T06:17:26.784" v="283" actId="27636"/>
        <pc:sldMkLst>
          <pc:docMk/>
          <pc:sldMk cId="3789039816" sldId="1094"/>
        </pc:sldMkLst>
      </pc:sldChg>
      <pc:sldChg chg="addSp delSp modSp add mod">
        <pc:chgData name="di wang" userId="6c0d869067c4194b" providerId="LiveId" clId="{4D334112-CDCA-43F7-94F5-4EA3CC249114}" dt="2024-08-23T06:29:38.400" v="477" actId="962"/>
        <pc:sldMkLst>
          <pc:docMk/>
          <pc:sldMk cId="2055478960" sldId="1095"/>
        </pc:sldMkLst>
      </pc:sldChg>
      <pc:sldChg chg="addSp delSp modSp add mod">
        <pc:chgData name="di wang" userId="6c0d869067c4194b" providerId="LiveId" clId="{4D334112-CDCA-43F7-94F5-4EA3CC249114}" dt="2024-08-23T07:12:34.025" v="1094" actId="14100"/>
        <pc:sldMkLst>
          <pc:docMk/>
          <pc:sldMk cId="4051899763" sldId="1096"/>
        </pc:sldMkLst>
      </pc:sldChg>
    </pc:docChg>
  </pc:docChgLst>
  <pc:docChgLst>
    <pc:chgData name="di wang" userId="6c0d869067c4194b" providerId="LiveId" clId="{2D80C5BB-A8F5-4794-B532-5E456DEB0228}"/>
    <pc:docChg chg="undo custSel addSld delSld modSld sldOrd">
      <pc:chgData name="di wang" userId="6c0d869067c4194b" providerId="LiveId" clId="{2D80C5BB-A8F5-4794-B532-5E456DEB0228}" dt="2024-06-14T08:19:17.176" v="190"/>
      <pc:docMkLst>
        <pc:docMk/>
      </pc:docMkLst>
      <pc:sldChg chg="del">
        <pc:chgData name="di wang" userId="6c0d869067c4194b" providerId="LiveId" clId="{2D80C5BB-A8F5-4794-B532-5E456DEB0228}" dt="2024-06-14T08:11:27.098" v="19" actId="47"/>
        <pc:sldMkLst>
          <pc:docMk/>
          <pc:sldMk cId="0" sldId="951"/>
        </pc:sldMkLst>
      </pc:sldChg>
      <pc:sldChg chg="del">
        <pc:chgData name="di wang" userId="6c0d869067c4194b" providerId="LiveId" clId="{2D80C5BB-A8F5-4794-B532-5E456DEB0228}" dt="2024-06-14T08:11:26.091" v="18" actId="47"/>
        <pc:sldMkLst>
          <pc:docMk/>
          <pc:sldMk cId="0" sldId="994"/>
        </pc:sldMkLst>
      </pc:sldChg>
      <pc:sldChg chg="del">
        <pc:chgData name="di wang" userId="6c0d869067c4194b" providerId="LiveId" clId="{2D80C5BB-A8F5-4794-B532-5E456DEB0228}" dt="2024-06-14T08:11:25.204" v="17" actId="47"/>
        <pc:sldMkLst>
          <pc:docMk/>
          <pc:sldMk cId="0" sldId="995"/>
        </pc:sldMkLst>
      </pc:sldChg>
      <pc:sldChg chg="del">
        <pc:chgData name="di wang" userId="6c0d869067c4194b" providerId="LiveId" clId="{2D80C5BB-A8F5-4794-B532-5E456DEB0228}" dt="2024-06-14T08:11:24.036" v="16" actId="47"/>
        <pc:sldMkLst>
          <pc:docMk/>
          <pc:sldMk cId="0" sldId="996"/>
        </pc:sldMkLst>
      </pc:sldChg>
      <pc:sldChg chg="modSp mod">
        <pc:chgData name="di wang" userId="6c0d869067c4194b" providerId="LiveId" clId="{2D80C5BB-A8F5-4794-B532-5E456DEB0228}" dt="2024-06-14T08:17:31.317" v="182" actId="1076"/>
        <pc:sldMkLst>
          <pc:docMk/>
          <pc:sldMk cId="3103441985" sldId="1025"/>
        </pc:sldMkLst>
      </pc:sldChg>
      <pc:sldChg chg="del">
        <pc:chgData name="di wang" userId="6c0d869067c4194b" providerId="LiveId" clId="{2D80C5BB-A8F5-4794-B532-5E456DEB0228}" dt="2024-06-14T08:18:08.614" v="184" actId="2696"/>
        <pc:sldMkLst>
          <pc:docMk/>
          <pc:sldMk cId="2291818218" sldId="1026"/>
        </pc:sldMkLst>
      </pc:sldChg>
      <pc:sldChg chg="del">
        <pc:chgData name="di wang" userId="6c0d869067c4194b" providerId="LiveId" clId="{2D80C5BB-A8F5-4794-B532-5E456DEB0228}" dt="2024-06-14T08:11:16.944" v="11" actId="47"/>
        <pc:sldMkLst>
          <pc:docMk/>
          <pc:sldMk cId="1662692819" sldId="1038"/>
        </pc:sldMkLst>
      </pc:sldChg>
      <pc:sldChg chg="del">
        <pc:chgData name="di wang" userId="6c0d869067c4194b" providerId="LiveId" clId="{2D80C5BB-A8F5-4794-B532-5E456DEB0228}" dt="2024-06-14T08:11:27.950" v="20" actId="47"/>
        <pc:sldMkLst>
          <pc:docMk/>
          <pc:sldMk cId="0" sldId="1041"/>
        </pc:sldMkLst>
      </pc:sldChg>
      <pc:sldChg chg="del">
        <pc:chgData name="di wang" userId="6c0d869067c4194b" providerId="LiveId" clId="{2D80C5BB-A8F5-4794-B532-5E456DEB0228}" dt="2024-06-14T08:11:23.176" v="15" actId="47"/>
        <pc:sldMkLst>
          <pc:docMk/>
          <pc:sldMk cId="2293843046" sldId="1042"/>
        </pc:sldMkLst>
      </pc:sldChg>
      <pc:sldChg chg="del">
        <pc:chgData name="di wang" userId="6c0d869067c4194b" providerId="LiveId" clId="{2D80C5BB-A8F5-4794-B532-5E456DEB0228}" dt="2024-06-14T08:11:22.232" v="14" actId="47"/>
        <pc:sldMkLst>
          <pc:docMk/>
          <pc:sldMk cId="691822673" sldId="1043"/>
        </pc:sldMkLst>
      </pc:sldChg>
      <pc:sldChg chg="del">
        <pc:chgData name="di wang" userId="6c0d869067c4194b" providerId="LiveId" clId="{2D80C5BB-A8F5-4794-B532-5E456DEB0228}" dt="2024-06-14T08:11:21.287" v="13" actId="47"/>
        <pc:sldMkLst>
          <pc:docMk/>
          <pc:sldMk cId="873781622" sldId="1044"/>
        </pc:sldMkLst>
      </pc:sldChg>
      <pc:sldChg chg="del">
        <pc:chgData name="di wang" userId="6c0d869067c4194b" providerId="LiveId" clId="{2D80C5BB-A8F5-4794-B532-5E456DEB0228}" dt="2024-06-14T08:11:20.294" v="12" actId="47"/>
        <pc:sldMkLst>
          <pc:docMk/>
          <pc:sldMk cId="2495625901" sldId="1045"/>
        </pc:sldMkLst>
      </pc:sldChg>
      <pc:sldChg chg="del">
        <pc:chgData name="di wang" userId="6c0d869067c4194b" providerId="LiveId" clId="{2D80C5BB-A8F5-4794-B532-5E456DEB0228}" dt="2024-06-14T08:11:15.850" v="10" actId="47"/>
        <pc:sldMkLst>
          <pc:docMk/>
          <pc:sldMk cId="3921393382" sldId="1047"/>
        </pc:sldMkLst>
      </pc:sldChg>
      <pc:sldChg chg="del">
        <pc:chgData name="di wang" userId="6c0d869067c4194b" providerId="LiveId" clId="{2D80C5BB-A8F5-4794-B532-5E456DEB0228}" dt="2024-06-14T08:11:14.949" v="9" actId="47"/>
        <pc:sldMkLst>
          <pc:docMk/>
          <pc:sldMk cId="4024291701" sldId="1048"/>
        </pc:sldMkLst>
      </pc:sldChg>
      <pc:sldChg chg="del">
        <pc:chgData name="di wang" userId="6c0d869067c4194b" providerId="LiveId" clId="{2D80C5BB-A8F5-4794-B532-5E456DEB0228}" dt="2024-06-14T08:11:13.928" v="8" actId="47"/>
        <pc:sldMkLst>
          <pc:docMk/>
          <pc:sldMk cId="1997932725" sldId="1049"/>
        </pc:sldMkLst>
      </pc:sldChg>
      <pc:sldChg chg="del">
        <pc:chgData name="di wang" userId="6c0d869067c4194b" providerId="LiveId" clId="{2D80C5BB-A8F5-4794-B532-5E456DEB0228}" dt="2024-06-14T08:11:05.878" v="0" actId="47"/>
        <pc:sldMkLst>
          <pc:docMk/>
          <pc:sldMk cId="4062043709" sldId="1054"/>
        </pc:sldMkLst>
      </pc:sldChg>
      <pc:sldChg chg="del">
        <pc:chgData name="di wang" userId="6c0d869067c4194b" providerId="LiveId" clId="{2D80C5BB-A8F5-4794-B532-5E456DEB0228}" dt="2024-06-14T08:11:07.806" v="2" actId="47"/>
        <pc:sldMkLst>
          <pc:docMk/>
          <pc:sldMk cId="2665105734" sldId="1055"/>
        </pc:sldMkLst>
      </pc:sldChg>
      <pc:sldChg chg="del">
        <pc:chgData name="di wang" userId="6c0d869067c4194b" providerId="LiveId" clId="{2D80C5BB-A8F5-4794-B532-5E456DEB0228}" dt="2024-06-14T08:11:10.069" v="4" actId="47"/>
        <pc:sldMkLst>
          <pc:docMk/>
          <pc:sldMk cId="837340197" sldId="1056"/>
        </pc:sldMkLst>
      </pc:sldChg>
      <pc:sldChg chg="del">
        <pc:chgData name="di wang" userId="6c0d869067c4194b" providerId="LiveId" clId="{2D80C5BB-A8F5-4794-B532-5E456DEB0228}" dt="2024-06-14T08:11:12.106" v="6" actId="47"/>
        <pc:sldMkLst>
          <pc:docMk/>
          <pc:sldMk cId="503227340" sldId="1057"/>
        </pc:sldMkLst>
      </pc:sldChg>
      <pc:sldChg chg="del">
        <pc:chgData name="di wang" userId="6c0d869067c4194b" providerId="LiveId" clId="{2D80C5BB-A8F5-4794-B532-5E456DEB0228}" dt="2024-06-14T08:11:13.081" v="7" actId="47"/>
        <pc:sldMkLst>
          <pc:docMk/>
          <pc:sldMk cId="2242451767" sldId="1058"/>
        </pc:sldMkLst>
      </pc:sldChg>
      <pc:sldChg chg="del">
        <pc:chgData name="di wang" userId="6c0d869067c4194b" providerId="LiveId" clId="{2D80C5BB-A8F5-4794-B532-5E456DEB0228}" dt="2024-06-14T08:11:08.981" v="3" actId="47"/>
        <pc:sldMkLst>
          <pc:docMk/>
          <pc:sldMk cId="3971766327" sldId="1059"/>
        </pc:sldMkLst>
      </pc:sldChg>
      <pc:sldChg chg="del">
        <pc:chgData name="di wang" userId="6c0d869067c4194b" providerId="LiveId" clId="{2D80C5BB-A8F5-4794-B532-5E456DEB0228}" dt="2024-06-14T08:11:11.124" v="5" actId="47"/>
        <pc:sldMkLst>
          <pc:docMk/>
          <pc:sldMk cId="574025578" sldId="1060"/>
        </pc:sldMkLst>
      </pc:sldChg>
      <pc:sldChg chg="del">
        <pc:chgData name="di wang" userId="6c0d869067c4194b" providerId="LiveId" clId="{2D80C5BB-A8F5-4794-B532-5E456DEB0228}" dt="2024-06-14T08:11:06.904" v="1" actId="47"/>
        <pc:sldMkLst>
          <pc:docMk/>
          <pc:sldMk cId="1017032202" sldId="1061"/>
        </pc:sldMkLst>
      </pc:sldChg>
      <pc:sldChg chg="modSp add mod ord">
        <pc:chgData name="di wang" userId="6c0d869067c4194b" providerId="LiveId" clId="{2D80C5BB-A8F5-4794-B532-5E456DEB0228}" dt="2024-06-14T08:19:17.176" v="190"/>
        <pc:sldMkLst>
          <pc:docMk/>
          <pc:sldMk cId="3809501072" sldId="1065"/>
        </pc:sldMkLst>
      </pc:sldChg>
      <pc:sldChg chg="add">
        <pc:chgData name="di wang" userId="6c0d869067c4194b" providerId="LiveId" clId="{2D80C5BB-A8F5-4794-B532-5E456DEB0228}" dt="2024-06-14T08:19:05.061" v="186" actId="2890"/>
        <pc:sldMkLst>
          <pc:docMk/>
          <pc:sldMk cId="528029341" sldId="1066"/>
        </pc:sldMkLst>
      </pc:sldChg>
      <pc:sldChg chg="add">
        <pc:chgData name="di wang" userId="6c0d869067c4194b" providerId="LiveId" clId="{2D80C5BB-A8F5-4794-B532-5E456DEB0228}" dt="2024-06-14T08:19:08.425" v="187" actId="2890"/>
        <pc:sldMkLst>
          <pc:docMk/>
          <pc:sldMk cId="4034178422" sldId="1067"/>
        </pc:sldMkLst>
      </pc:sldChg>
      <pc:sldChg chg="add">
        <pc:chgData name="di wang" userId="6c0d869067c4194b" providerId="LiveId" clId="{2D80C5BB-A8F5-4794-B532-5E456DEB0228}" dt="2024-06-14T08:19:12.073" v="188" actId="2890"/>
        <pc:sldMkLst>
          <pc:docMk/>
          <pc:sldMk cId="2620653965" sldId="1068"/>
        </pc:sldMkLst>
      </pc:sldChg>
    </pc:docChg>
  </pc:docChgLst>
  <pc:docChgLst>
    <pc:chgData name="di wang" userId="6c0d869067c4194b" providerId="LiveId" clId="{6320907F-A771-4DB3-B878-2594FC460307}"/>
    <pc:docChg chg="custSel modSld">
      <pc:chgData name="di wang" userId="6c0d869067c4194b" providerId="LiveId" clId="{6320907F-A771-4DB3-B878-2594FC460307}" dt="2023-10-13T07:31:37.262" v="41" actId="1076"/>
      <pc:docMkLst>
        <pc:docMk/>
      </pc:docMkLst>
      <pc:sldChg chg="addSp delSp modSp mod">
        <pc:chgData name="di wang" userId="6c0d869067c4194b" providerId="LiveId" clId="{6320907F-A771-4DB3-B878-2594FC460307}" dt="2023-10-13T07:31:37.262" v="41" actId="1076"/>
        <pc:sldMkLst>
          <pc:docMk/>
          <pc:sldMk cId="784969171" sldId="1035"/>
        </pc:sldMkLst>
      </pc:sldChg>
    </pc:docChg>
  </pc:docChgLst>
  <pc:docChgLst>
    <pc:chgData name="wang di" userId="6c0d869067c4194b" providerId="LiveId" clId="{3A7686C1-FDE6-4ECD-B3E8-566025ECDEF1}"/>
    <pc:docChg chg="delSld">
      <pc:chgData name="wang di" userId="6c0d869067c4194b" providerId="LiveId" clId="{3A7686C1-FDE6-4ECD-B3E8-566025ECDEF1}" dt="2022-08-09T07:33:24.994" v="0" actId="2696"/>
      <pc:docMkLst>
        <pc:docMk/>
      </pc:docMkLst>
      <pc:sldChg chg="del">
        <pc:chgData name="wang di" userId="6c0d869067c4194b" providerId="LiveId" clId="{3A7686C1-FDE6-4ECD-B3E8-566025ECDEF1}" dt="2022-08-09T07:33:24.994" v="0" actId="2696"/>
        <pc:sldMkLst>
          <pc:docMk/>
          <pc:sldMk cId="109648865" sldId="1024"/>
        </pc:sldMkLst>
      </pc:sldChg>
    </pc:docChg>
  </pc:docChgLst>
  <pc:docChgLst>
    <pc:chgData name="di wang" userId="6c0d869067c4194b" providerId="LiveId" clId="{8DEBC51B-662B-4407-B2C9-C01BD8443224}"/>
    <pc:docChg chg="modSld">
      <pc:chgData name="di wang" userId="6c0d869067c4194b" providerId="LiveId" clId="{8DEBC51B-662B-4407-B2C9-C01BD8443224}" dt="2025-03-01T03:18:11.465" v="27" actId="1076"/>
      <pc:docMkLst>
        <pc:docMk/>
      </pc:docMkLst>
    </pc:docChg>
  </pc:docChgLst>
  <pc:docChgLst>
    <pc:chgData name="wang di" userId="6c0d869067c4194b" providerId="LiveId" clId="{C8254FC5-7C8D-44EA-983B-9805B9733D01}"/>
    <pc:docChg chg="undo custSel delSld modSld">
      <pc:chgData name="wang di" userId="6c0d869067c4194b" providerId="LiveId" clId="{C8254FC5-7C8D-44EA-983B-9805B9733D01}" dt="2022-07-02T03:19:14.384" v="820" actId="21"/>
      <pc:docMkLst>
        <pc:docMk/>
      </pc:docMkLst>
      <pc:sldChg chg="del">
        <pc:chgData name="wang di" userId="6c0d869067c4194b" providerId="LiveId" clId="{C8254FC5-7C8D-44EA-983B-9805B9733D01}" dt="2022-07-02T02:44:14.024" v="470" actId="2696"/>
        <pc:sldMkLst>
          <pc:docMk/>
          <pc:sldMk cId="0" sldId="907"/>
        </pc:sldMkLst>
      </pc:sldChg>
      <pc:sldChg chg="delSp modSp mod">
        <pc:chgData name="wang di" userId="6c0d869067c4194b" providerId="LiveId" clId="{C8254FC5-7C8D-44EA-983B-9805B9733D01}" dt="2022-07-02T03:13:36.810" v="817" actId="114"/>
        <pc:sldMkLst>
          <pc:docMk/>
          <pc:sldMk cId="0" sldId="951"/>
        </pc:sldMkLst>
      </pc:sldChg>
      <pc:sldChg chg="modSp mod">
        <pc:chgData name="wang di" userId="6c0d869067c4194b" providerId="LiveId" clId="{C8254FC5-7C8D-44EA-983B-9805B9733D01}" dt="2022-07-02T03:12:02.514" v="809" actId="114"/>
        <pc:sldMkLst>
          <pc:docMk/>
          <pc:sldMk cId="0" sldId="987"/>
        </pc:sldMkLst>
      </pc:sldChg>
      <pc:sldChg chg="modSp mod">
        <pc:chgData name="wang di" userId="6c0d869067c4194b" providerId="LiveId" clId="{C8254FC5-7C8D-44EA-983B-9805B9733D01}" dt="2022-07-02T03:11:46.331" v="808" actId="114"/>
        <pc:sldMkLst>
          <pc:docMk/>
          <pc:sldMk cId="0" sldId="989"/>
        </pc:sldMkLst>
      </pc:sldChg>
      <pc:sldChg chg="modSp mod">
        <pc:chgData name="wang di" userId="6c0d869067c4194b" providerId="LiveId" clId="{C8254FC5-7C8D-44EA-983B-9805B9733D01}" dt="2022-07-02T03:12:20.586" v="812" actId="114"/>
        <pc:sldMkLst>
          <pc:docMk/>
          <pc:sldMk cId="0" sldId="992"/>
        </pc:sldMkLst>
      </pc:sldChg>
      <pc:sldChg chg="modSp mod">
        <pc:chgData name="wang di" userId="6c0d869067c4194b" providerId="LiveId" clId="{C8254FC5-7C8D-44EA-983B-9805B9733D01}" dt="2022-07-02T03:12:39.033" v="814" actId="114"/>
        <pc:sldMkLst>
          <pc:docMk/>
          <pc:sldMk cId="0" sldId="994"/>
        </pc:sldMkLst>
      </pc:sldChg>
      <pc:sldChg chg="modSp mod">
        <pc:chgData name="wang di" userId="6c0d869067c4194b" providerId="LiveId" clId="{C8254FC5-7C8D-44EA-983B-9805B9733D01}" dt="2022-07-02T03:12:35.019" v="813" actId="114"/>
        <pc:sldMkLst>
          <pc:docMk/>
          <pc:sldMk cId="0" sldId="995"/>
        </pc:sldMkLst>
      </pc:sldChg>
      <pc:sldChg chg="addSp delSp modSp mod delAnim modAnim">
        <pc:chgData name="wang di" userId="6c0d869067c4194b" providerId="LiveId" clId="{C8254FC5-7C8D-44EA-983B-9805B9733D01}" dt="2022-07-02T03:19:14.384" v="820" actId="21"/>
        <pc:sldMkLst>
          <pc:docMk/>
          <pc:sldMk cId="0" sldId="996"/>
        </pc:sldMkLst>
      </pc:sldChg>
      <pc:sldChg chg="modSp mod">
        <pc:chgData name="wang di" userId="6c0d869067c4194b" providerId="LiveId" clId="{C8254FC5-7C8D-44EA-983B-9805B9733D01}" dt="2022-07-02T03:14:04.170" v="818" actId="114"/>
        <pc:sldMkLst>
          <pc:docMk/>
          <pc:sldMk cId="0" sldId="999"/>
        </pc:sldMkLst>
      </pc:sldChg>
      <pc:sldChg chg="modSp mod">
        <pc:chgData name="wang di" userId="6c0d869067c4194b" providerId="LiveId" clId="{C8254FC5-7C8D-44EA-983B-9805B9733D01}" dt="2022-07-02T03:11:21.594" v="805" actId="114"/>
        <pc:sldMkLst>
          <pc:docMk/>
          <pc:sldMk cId="0" sldId="1018"/>
        </pc:sldMkLst>
      </pc:sldChg>
      <pc:sldChg chg="modSp mod">
        <pc:chgData name="wang di" userId="6c0d869067c4194b" providerId="LiveId" clId="{C8254FC5-7C8D-44EA-983B-9805B9733D01}" dt="2022-07-02T03:11:11.035" v="804" actId="114"/>
        <pc:sldMkLst>
          <pc:docMk/>
          <pc:sldMk cId="0" sldId="1019"/>
        </pc:sldMkLst>
      </pc:sldChg>
      <pc:sldChg chg="modSp mod">
        <pc:chgData name="wang di" userId="6c0d869067c4194b" providerId="LiveId" clId="{C8254FC5-7C8D-44EA-983B-9805B9733D01}" dt="2022-07-02T03:11:00.987" v="803" actId="114"/>
        <pc:sldMkLst>
          <pc:docMk/>
          <pc:sldMk cId="0" sldId="1021"/>
        </pc:sldMkLst>
      </pc:sldChg>
      <pc:sldChg chg="modSp mod">
        <pc:chgData name="wang di" userId="6c0d869067c4194b" providerId="LiveId" clId="{C8254FC5-7C8D-44EA-983B-9805B9733D01}" dt="2022-07-02T03:10:51.667" v="802" actId="114"/>
        <pc:sldMkLst>
          <pc:docMk/>
          <pc:sldMk cId="0" sldId="1022"/>
        </pc:sldMkLst>
      </pc:sldChg>
      <pc:sldChg chg="modSp mod">
        <pc:chgData name="wang di" userId="6c0d869067c4194b" providerId="LiveId" clId="{C8254FC5-7C8D-44EA-983B-9805B9733D01}" dt="2022-07-02T03:11:26.906" v="806" actId="114"/>
        <pc:sldMkLst>
          <pc:docMk/>
          <pc:sldMk cId="1917354270" sldId="1023"/>
        </pc:sldMkLst>
      </pc:sldChg>
    </pc:docChg>
  </pc:docChgLst>
  <pc:docChgLst>
    <pc:chgData name="di wang" userId="6c0d869067c4194b" providerId="LiveId" clId="{3F56B5A7-F098-4C20-94BA-F563E4F96469}"/>
    <pc:docChg chg="custSel modSld">
      <pc:chgData name="di wang" userId="6c0d869067c4194b" providerId="LiveId" clId="{3F56B5A7-F098-4C20-94BA-F563E4F96469}" dt="2025-02-09T14:14:54.700" v="36" actId="478"/>
      <pc:docMkLst>
        <pc:docMk/>
      </pc:docMkLst>
      <pc:sldChg chg="addSp delSp modSp mod">
        <pc:chgData name="di wang" userId="6c0d869067c4194b" providerId="LiveId" clId="{3F56B5A7-F098-4C20-94BA-F563E4F96469}" dt="2025-02-09T13:24:50.051" v="16" actId="21"/>
        <pc:sldMkLst>
          <pc:docMk/>
          <pc:sldMk cId="875936214" sldId="1072"/>
        </pc:sldMkLst>
      </pc:sldChg>
      <pc:sldChg chg="delSp modSp mod">
        <pc:chgData name="di wang" userId="6c0d869067c4194b" providerId="LiveId" clId="{3F56B5A7-F098-4C20-94BA-F563E4F96469}" dt="2025-02-09T14:14:54.700" v="36" actId="478"/>
        <pc:sldMkLst>
          <pc:docMk/>
          <pc:sldMk cId="3512371358" sldId="1109"/>
        </pc:sldMkLst>
      </pc:sldChg>
    </pc:docChg>
  </pc:docChgLst>
  <pc:docChgLst>
    <pc:chgData name="di wang" userId="6c0d869067c4194b" providerId="LiveId" clId="{2D6F2270-154F-42C0-94DA-634CA76E7615}"/>
    <pc:docChg chg="undo custSel addSld delSld modSld sldOrd">
      <pc:chgData name="di wang" userId="6c0d869067c4194b" providerId="LiveId" clId="{2D6F2270-154F-42C0-94DA-634CA76E7615}" dt="2024-06-16T06:02:11.382" v="1194" actId="1076"/>
      <pc:docMkLst>
        <pc:docMk/>
      </pc:docMkLst>
      <pc:sldChg chg="addSp delSp modSp mod">
        <pc:chgData name="di wang" userId="6c0d869067c4194b" providerId="LiveId" clId="{2D6F2270-154F-42C0-94DA-634CA76E7615}" dt="2024-06-16T05:46:09.022" v="841" actId="1076"/>
        <pc:sldMkLst>
          <pc:docMk/>
          <pc:sldMk cId="0" sldId="989"/>
        </pc:sldMkLst>
      </pc:sldChg>
      <pc:sldChg chg="modSp mod">
        <pc:chgData name="di wang" userId="6c0d869067c4194b" providerId="LiveId" clId="{2D6F2270-154F-42C0-94DA-634CA76E7615}" dt="2024-06-16T04:06:05.437" v="38" actId="14100"/>
        <pc:sldMkLst>
          <pc:docMk/>
          <pc:sldMk cId="3103441985" sldId="1025"/>
        </pc:sldMkLst>
      </pc:sldChg>
      <pc:sldChg chg="del">
        <pc:chgData name="di wang" userId="6c0d869067c4194b" providerId="LiveId" clId="{2D6F2270-154F-42C0-94DA-634CA76E7615}" dt="2024-06-16T04:03:37.507" v="23" actId="2696"/>
        <pc:sldMkLst>
          <pc:docMk/>
          <pc:sldMk cId="3597221654" sldId="1027"/>
        </pc:sldMkLst>
      </pc:sldChg>
      <pc:sldChg chg="del">
        <pc:chgData name="di wang" userId="6c0d869067c4194b" providerId="LiveId" clId="{2D6F2270-154F-42C0-94DA-634CA76E7615}" dt="2024-06-16T04:04:11.567" v="28" actId="2696"/>
        <pc:sldMkLst>
          <pc:docMk/>
          <pc:sldMk cId="3988154370" sldId="1028"/>
        </pc:sldMkLst>
      </pc:sldChg>
      <pc:sldChg chg="del">
        <pc:chgData name="di wang" userId="6c0d869067c4194b" providerId="LiveId" clId="{2D6F2270-154F-42C0-94DA-634CA76E7615}" dt="2024-06-16T04:03:35.227" v="22" actId="2696"/>
        <pc:sldMkLst>
          <pc:docMk/>
          <pc:sldMk cId="3546416951" sldId="1029"/>
        </pc:sldMkLst>
      </pc:sldChg>
      <pc:sldChg chg="addSp delSp modSp mod ord">
        <pc:chgData name="di wang" userId="6c0d869067c4194b" providerId="LiveId" clId="{2D6F2270-154F-42C0-94DA-634CA76E7615}" dt="2024-06-16T06:02:11.382" v="1194" actId="1076"/>
        <pc:sldMkLst>
          <pc:docMk/>
          <pc:sldMk cId="210760639" sldId="1031"/>
        </pc:sldMkLst>
      </pc:sldChg>
      <pc:sldChg chg="modSp mod">
        <pc:chgData name="di wang" userId="6c0d869067c4194b" providerId="LiveId" clId="{2D6F2270-154F-42C0-94DA-634CA76E7615}" dt="2024-06-16T04:51:40.485" v="53" actId="20577"/>
        <pc:sldMkLst>
          <pc:docMk/>
          <pc:sldMk cId="2867378387" sldId="1033"/>
        </pc:sldMkLst>
      </pc:sldChg>
      <pc:sldChg chg="del">
        <pc:chgData name="di wang" userId="6c0d869067c4194b" providerId="LiveId" clId="{2D6F2270-154F-42C0-94DA-634CA76E7615}" dt="2024-06-16T05:08:12.848" v="398" actId="2696"/>
        <pc:sldMkLst>
          <pc:docMk/>
          <pc:sldMk cId="558598481" sldId="1039"/>
        </pc:sldMkLst>
      </pc:sldChg>
      <pc:sldChg chg="modSp add mod">
        <pc:chgData name="di wang" userId="6c0d869067c4194b" providerId="LiveId" clId="{2D6F2270-154F-42C0-94DA-634CA76E7615}" dt="2024-06-16T04:06:11.650" v="39" actId="14100"/>
        <pc:sldMkLst>
          <pc:docMk/>
          <pc:sldMk cId="653585167" sldId="1065"/>
        </pc:sldMkLst>
      </pc:sldChg>
      <pc:sldChg chg="modSp del mod">
        <pc:chgData name="di wang" userId="6c0d869067c4194b" providerId="LiveId" clId="{2D6F2270-154F-42C0-94DA-634CA76E7615}" dt="2024-06-16T04:01:41.665" v="8" actId="47"/>
        <pc:sldMkLst>
          <pc:docMk/>
          <pc:sldMk cId="3809501072" sldId="1065"/>
        </pc:sldMkLst>
      </pc:sldChg>
      <pc:sldChg chg="modSp del mod">
        <pc:chgData name="di wang" userId="6c0d869067c4194b" providerId="LiveId" clId="{2D6F2270-154F-42C0-94DA-634CA76E7615}" dt="2024-06-16T04:01:42.782" v="9" actId="47"/>
        <pc:sldMkLst>
          <pc:docMk/>
          <pc:sldMk cId="528029341" sldId="1066"/>
        </pc:sldMkLst>
      </pc:sldChg>
      <pc:sldChg chg="modSp add mod ord">
        <pc:chgData name="di wang" userId="6c0d869067c4194b" providerId="LiveId" clId="{2D6F2270-154F-42C0-94DA-634CA76E7615}" dt="2024-06-16T04:06:19.652" v="40" actId="14100"/>
        <pc:sldMkLst>
          <pc:docMk/>
          <pc:sldMk cId="1657723961" sldId="1066"/>
        </pc:sldMkLst>
      </pc:sldChg>
      <pc:sldChg chg="modSp add mod ord">
        <pc:chgData name="di wang" userId="6c0d869067c4194b" providerId="LiveId" clId="{2D6F2270-154F-42C0-94DA-634CA76E7615}" dt="2024-06-16T04:06:26.415" v="41" actId="14100"/>
        <pc:sldMkLst>
          <pc:docMk/>
          <pc:sldMk cId="2658635275" sldId="1067"/>
        </pc:sldMkLst>
      </pc:sldChg>
      <pc:sldChg chg="del">
        <pc:chgData name="di wang" userId="6c0d869067c4194b" providerId="LiveId" clId="{2D6F2270-154F-42C0-94DA-634CA76E7615}" dt="2024-06-16T04:01:44.296" v="10" actId="47"/>
        <pc:sldMkLst>
          <pc:docMk/>
          <pc:sldMk cId="4034178422" sldId="1067"/>
        </pc:sldMkLst>
      </pc:sldChg>
      <pc:sldChg chg="modSp add ord">
        <pc:chgData name="di wang" userId="6c0d869067c4194b" providerId="LiveId" clId="{2D6F2270-154F-42C0-94DA-634CA76E7615}" dt="2024-06-16T04:03:30.414" v="21"/>
        <pc:sldMkLst>
          <pc:docMk/>
          <pc:sldMk cId="750024974" sldId="1068"/>
        </pc:sldMkLst>
      </pc:sldChg>
      <pc:sldChg chg="del">
        <pc:chgData name="di wang" userId="6c0d869067c4194b" providerId="LiveId" clId="{2D6F2270-154F-42C0-94DA-634CA76E7615}" dt="2024-06-16T04:01:45.248" v="11" actId="47"/>
        <pc:sldMkLst>
          <pc:docMk/>
          <pc:sldMk cId="2620653965" sldId="1068"/>
        </pc:sldMkLst>
      </pc:sldChg>
      <pc:sldChg chg="modSp add del ord">
        <pc:chgData name="di wang" userId="6c0d869067c4194b" providerId="LiveId" clId="{2D6F2270-154F-42C0-94DA-634CA76E7615}" dt="2024-06-16T04:04:54.706" v="35" actId="2696"/>
        <pc:sldMkLst>
          <pc:docMk/>
          <pc:sldMk cId="580674026" sldId="1069"/>
        </pc:sldMkLst>
      </pc:sldChg>
      <pc:sldChg chg="add">
        <pc:chgData name="di wang" userId="6c0d869067c4194b" providerId="LiveId" clId="{2D6F2270-154F-42C0-94DA-634CA76E7615}" dt="2024-06-16T04:51:51.355" v="54" actId="2890"/>
        <pc:sldMkLst>
          <pc:docMk/>
          <pc:sldMk cId="2278960386" sldId="1069"/>
        </pc:sldMkLst>
      </pc:sldChg>
      <pc:sldChg chg="addSp delSp modSp add mod ord">
        <pc:chgData name="di wang" userId="6c0d869067c4194b" providerId="LiveId" clId="{2D6F2270-154F-42C0-94DA-634CA76E7615}" dt="2024-06-16T05:42:55.448" v="819" actId="20577"/>
        <pc:sldMkLst>
          <pc:docMk/>
          <pc:sldMk cId="1231323661" sldId="1070"/>
        </pc:sldMkLst>
      </pc:sldChg>
      <pc:sldChg chg="addSp delSp modSp add mod ord">
        <pc:chgData name="di wang" userId="6c0d869067c4194b" providerId="LiveId" clId="{2D6F2270-154F-42C0-94DA-634CA76E7615}" dt="2024-06-16T05:57:38.300" v="1150" actId="20577"/>
        <pc:sldMkLst>
          <pc:docMk/>
          <pc:sldMk cId="4009606448" sldId="10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9C4E-7D29-9845-A295-C98B976A741F}" type="datetimeFigureOut">
              <a:rPr kumimoji="1" lang="zh-CN" altLang="en-US" smtClean="0"/>
              <a:t>2025/4/13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65B-8171-CD4D-8605-BCB5A3D68F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874D-53E5-4057-8D68-5D0A8FF08734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75C9-01B2-4CFF-8516-B34074A457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85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1" y="2128077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2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1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5" y="6316129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1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5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8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9144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312137" y="16937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011617" y="16937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312137" y="3093408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011617" y="3093408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314658" y="449301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014140" y="449301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180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3" y="759875"/>
            <a:ext cx="1051501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9" y="759875"/>
            <a:ext cx="5305759" cy="450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4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6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250108" y="6061004"/>
            <a:ext cx="3186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770490" y="6061004"/>
            <a:ext cx="4399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4447" y="2609336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890" y="42571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0452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0454" y="182448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1" y="2138896"/>
            <a:ext cx="3971924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7" y="2138895"/>
            <a:ext cx="3971925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323850" y="11742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50109" y="6061004"/>
            <a:ext cx="2926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770489" y="6061004"/>
            <a:ext cx="5236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660" y="2428361"/>
            <a:ext cx="614750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809600" y="1527629"/>
            <a:ext cx="2852057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50" y="1756229"/>
            <a:ext cx="2509157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3929744" y="1566507"/>
            <a:ext cx="6013185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50"/>
            <a:ext cx="9144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466046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3280850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54155" y="286129"/>
            <a:ext cx="8635697" cy="7325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142318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801832" y="369629"/>
            <a:ext cx="199845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6119813" y="1362836"/>
            <a:ext cx="2596755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3528848" y="1673081"/>
            <a:ext cx="20574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6389491" y="1673081"/>
            <a:ext cx="20574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4" y="1673081"/>
            <a:ext cx="20574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399307" y="5138742"/>
            <a:ext cx="273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3338329" y="5138742"/>
            <a:ext cx="2467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6171695" y="5138742"/>
            <a:ext cx="2492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148526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5982161" y="5330653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4" y="6345797"/>
            <a:ext cx="1284515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53768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53768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58045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58045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0021" y="362322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09504" y="362322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0021" y="466599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09504" y="466599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6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12031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2031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21121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1121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302105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302105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930013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930013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83896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83896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1518614" y="-1006438"/>
            <a:ext cx="6558699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3298" y="2011119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CONTENTS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4268" y="7793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7793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5414268" y="168835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168835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414268" y="259731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259731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4268" y="350626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50626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5414268" y="44179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4179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5414268" y="53269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6113749" y="53269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grpSp>
        <p:nvGrpSpPr>
          <p:cNvPr id="7" name="组 6"/>
          <p:cNvGrpSpPr/>
          <p:nvPr userDrawn="1"/>
        </p:nvGrpSpPr>
        <p:grpSpPr>
          <a:xfrm>
            <a:off x="1466461" y="-1803666"/>
            <a:ext cx="5903168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 sz="1800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1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7.png"/><Relationship Id="rId5" Type="http://schemas.openxmlformats.org/officeDocument/2006/relationships/tags" Target="../tags/tag13.xml"/><Relationship Id="rId10" Type="http://schemas.openxmlformats.org/officeDocument/2006/relationships/image" Target="../media/image26.png"/><Relationship Id="rId4" Type="http://schemas.openxmlformats.org/officeDocument/2006/relationships/tags" Target="../tags/tag12.xml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3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7.png"/><Relationship Id="rId4" Type="http://schemas.openxmlformats.org/officeDocument/2006/relationships/tags" Target="../tags/tag20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7.png"/><Relationship Id="rId4" Type="http://schemas.openxmlformats.org/officeDocument/2006/relationships/tags" Target="../tags/tag24.xm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openxmlformats.org/officeDocument/2006/relationships/image" Target="../media/image4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1.xml"/><Relationship Id="rId7" Type="http://schemas.openxmlformats.org/officeDocument/2006/relationships/image" Target="../media/image4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4.xml"/><Relationship Id="rId7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5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3.png"/><Relationship Id="rId4" Type="http://schemas.openxmlformats.org/officeDocument/2006/relationships/tags" Target="../tags/tag7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377" y="4620850"/>
            <a:ext cx="1155128" cy="1873729"/>
          </a:xfrm>
          <a:prstGeom prst="rect">
            <a:avLst/>
          </a:prstGeom>
          <a:solidFill>
            <a:srgbClr val="FFFFFF">
              <a:alpha val="96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3869054" y="3605649"/>
            <a:ext cx="3977640" cy="111376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报告人：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迪</a:t>
            </a:r>
          </a:p>
          <a:p>
            <a:pPr lvl="0" algn="l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位：湖南师范大学</a:t>
            </a:r>
          </a:p>
        </p:txBody>
      </p:sp>
      <p:sp>
        <p:nvSpPr>
          <p:cNvPr id="13" name="矩形 12"/>
          <p:cNvSpPr/>
          <p:nvPr/>
        </p:nvSpPr>
        <p:spPr>
          <a:xfrm>
            <a:off x="542868" y="1624680"/>
            <a:ext cx="8058263" cy="1113766"/>
          </a:xfrm>
          <a:prstGeom prst="rect">
            <a:avLst/>
          </a:prstGeom>
          <a:solidFill>
            <a:srgbClr val="35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194" tIns="24097" rIns="48194" bIns="24097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Topological diagrams</a:t>
            </a:r>
          </a:p>
          <a:p>
            <a:pPr algn="ctr"/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 of bottom baryon decays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C5367F4-110F-38B3-4C23-5AD2E16FB438}"/>
              </a:ext>
            </a:extLst>
          </p:cNvPr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E596BDB-B2A0-E15D-F6E8-3DB1BADA7D57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30096A-1811-5D1B-DB58-4E2E2FEC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82EFC2-3569-C569-481E-40502575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22" y="3062839"/>
            <a:ext cx="3118594" cy="24948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6D501BC-8290-0DFA-22D1-7AEF8FAF9ADE}"/>
              </a:ext>
            </a:extLst>
          </p:cNvPr>
          <p:cNvSpPr txBox="1"/>
          <p:nvPr/>
        </p:nvSpPr>
        <p:spPr>
          <a:xfrm>
            <a:off x="4915988" y="5326881"/>
            <a:ext cx="2551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arXiv:2503.22170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Topology            Invariant Tensor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10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箭头: 左右 2">
            <a:extLst>
              <a:ext uri="{FF2B5EF4-FFF2-40B4-BE49-F238E27FC236}">
                <a16:creationId xmlns:a16="http://schemas.microsoft.com/office/drawing/2014/main" id="{7F49D9B9-ED0E-EED1-13CB-9AB0BA7862ED}"/>
              </a:ext>
            </a:extLst>
          </p:cNvPr>
          <p:cNvSpPr/>
          <p:nvPr/>
        </p:nvSpPr>
        <p:spPr>
          <a:xfrm>
            <a:off x="2123440" y="1142327"/>
            <a:ext cx="772358" cy="159799"/>
          </a:xfrm>
          <a:prstGeom prst="leftRightArrow">
            <a:avLst/>
          </a:prstGeom>
          <a:solidFill>
            <a:srgbClr val="367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 descr="\documentclass{article}&#10;\usepackage{amsmath}&#10;\pagestyle{empty}&#10;\begin{document}&#10;&#10;\begin{align*}&#10;\mathcal{A}(\mathcal{B}^\gamma_{b\overline 3}\to \mathcal{B}_{8}^\alpha M^\beta)&amp;= \sum_{\omega}\,(\mathcal{B}_{8}^\alpha)^{ijk}\langle \mathcal{B}_{8}^{ijk}|(M^\beta)^l_m\langle M^l_m||H_{np}^q\mathcal{O}_{np}^q||(\mathcal{B}^\gamma_{b\overline 3})_{rs}|[\mathcal{B}_{b\overline 3}]_{rs}\rangle\nonumber\\&amp; ~~= \sum_{ \omega}\,\langle \mathcal{B}_{8}^{ijk} M^l_m |\mathcal{O}_{np}^q|[\mathcal{B}_{b\overline 3}]_{rs}\rangle \times (\mathcal{B}_{8}^\alpha)^{ijk}(M^\beta)^l_m H_{np}^q(\mathcal{B}^\gamma_{b\overline 3})_{rs}\nonumber\\&amp;~~~~&#10;= \sum_\omega X_{\omega}(C_\omega)_{\alpha\beta\gamma}.&#10;\end{align*}&#10;&#10;&#10;\end{document}" title="IguanaTex Bitmap Display">
            <a:extLst>
              <a:ext uri="{FF2B5EF4-FFF2-40B4-BE49-F238E27FC236}">
                <a16:creationId xmlns:a16="http://schemas.microsoft.com/office/drawing/2014/main" id="{774E1130-72A3-4236-CF20-89567FE5CC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3819" y="1966163"/>
            <a:ext cx="8313031" cy="19019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0C20E2D-8061-EC51-13A6-3D203120AA72}"/>
              </a:ext>
            </a:extLst>
          </p:cNvPr>
          <p:cNvSpPr txBox="1"/>
          <p:nvPr/>
        </p:nvSpPr>
        <p:spPr>
          <a:xfrm>
            <a:off x="1782967" y="4328149"/>
            <a:ext cx="3436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matrix element, mode-independent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6536828-CE9D-E28C-8A8C-28408E425A79}"/>
              </a:ext>
            </a:extLst>
          </p:cNvPr>
          <p:cNvCxnSpPr>
            <a:cxnSpLocks/>
          </p:cNvCxnSpPr>
          <p:nvPr/>
        </p:nvCxnSpPr>
        <p:spPr>
          <a:xfrm>
            <a:off x="4578078" y="3737504"/>
            <a:ext cx="775026" cy="212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638C51F-23B9-480E-74E0-5728E5CDED58}"/>
              </a:ext>
            </a:extLst>
          </p:cNvPr>
          <p:cNvCxnSpPr>
            <a:cxnSpLocks/>
          </p:cNvCxnSpPr>
          <p:nvPr/>
        </p:nvCxnSpPr>
        <p:spPr>
          <a:xfrm>
            <a:off x="3501318" y="3737504"/>
            <a:ext cx="0" cy="424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311C8774-2974-F6B8-4909-5A563016CE8A}"/>
              </a:ext>
            </a:extLst>
          </p:cNvPr>
          <p:cNvSpPr txBox="1"/>
          <p:nvPr/>
        </p:nvSpPr>
        <p:spPr>
          <a:xfrm>
            <a:off x="554805" y="5352365"/>
            <a:ext cx="6940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Index-contraction                Quark flowing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箭头: 左右 22">
            <a:extLst>
              <a:ext uri="{FF2B5EF4-FFF2-40B4-BE49-F238E27FC236}">
                <a16:creationId xmlns:a16="http://schemas.microsoft.com/office/drawing/2014/main" id="{EC036166-0115-E5B2-9A85-F994B0167E20}"/>
              </a:ext>
            </a:extLst>
          </p:cNvPr>
          <p:cNvSpPr/>
          <p:nvPr/>
        </p:nvSpPr>
        <p:spPr>
          <a:xfrm flipV="1">
            <a:off x="3501318" y="5516083"/>
            <a:ext cx="455436" cy="13422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2FDA7B-4002-C9FE-9E07-E4935FF106B6}"/>
              </a:ext>
            </a:extLst>
          </p:cNvPr>
          <p:cNvSpPr txBox="1"/>
          <p:nvPr/>
        </p:nvSpPr>
        <p:spPr>
          <a:xfrm>
            <a:off x="5353104" y="3611401"/>
            <a:ext cx="2214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 coefficient, mode-dependent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D1BB45-86C0-AD0A-9791-B15BFE27729E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4DAD177-CD0C-2912-D032-E0EC9D478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7358451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Completeness of topologies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11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C29935D-5054-6428-9C22-D7F7320BC343}"/>
              </a:ext>
            </a:extLst>
          </p:cNvPr>
          <p:cNvSpPr txBox="1"/>
          <p:nvPr/>
        </p:nvSpPr>
        <p:spPr>
          <a:xfrm>
            <a:off x="493771" y="1674956"/>
            <a:ext cx="84365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 of octet baryon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amplitude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of topologies</a:t>
            </a:r>
          </a:p>
        </p:txBody>
      </p:sp>
      <p:pic>
        <p:nvPicPr>
          <p:cNvPr id="31" name="图片 30" descr="\documentclass{article}&#10;\usepackage{amsmath}&#10;\pagestyle{empty}&#10;\begin{document}&#10;&#10;\begin{align*}&#10; \psi =\phi_S\chi_S+\phi_A\chi_A&#10;\end{align*}&#10;&#10;&#10;\end{document}" title="IguanaTex Bitmap Display">
            <a:extLst>
              <a:ext uri="{FF2B5EF4-FFF2-40B4-BE49-F238E27FC236}">
                <a16:creationId xmlns:a16="http://schemas.microsoft.com/office/drawing/2014/main" id="{0285DE48-B259-8B8E-C5A3-4844D28B19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47817" y="2367975"/>
            <a:ext cx="2036064" cy="228600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\begin{align*}&#10;\langle \mathcal{B}_{8}^{ijk} M^l_m |\mathcal{O}_{np}^q|[\mathcal{B}_{b\overline 3}]_{rs}\rangle&#10;\end{align*}&#10;&#10;&#10;\end{document}" title="IguanaTex Bitmap Display">
            <a:extLst>
              <a:ext uri="{FF2B5EF4-FFF2-40B4-BE49-F238E27FC236}">
                <a16:creationId xmlns:a16="http://schemas.microsoft.com/office/drawing/2014/main" id="{948F8F83-8DBB-42C8-2FC7-744570B663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93088" y="4610394"/>
            <a:ext cx="2345523" cy="34137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600CC0BA-4EB3-AF7E-EF5C-ABDA88624162}"/>
              </a:ext>
            </a:extLst>
          </p:cNvPr>
          <p:cNvSpPr/>
          <p:nvPr/>
        </p:nvSpPr>
        <p:spPr>
          <a:xfrm>
            <a:off x="1365285" y="4543952"/>
            <a:ext cx="2650236" cy="480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4" name="图片 43" descr="\documentclass{article}&#10;\usepackage{amsmath}&#10;\pagestyle{empty}&#10;\begin{document}&#10;&#10;\begin{align*}&#10;N_S+N_A&amp;=A^5_5/2=60,\\ N_A-N_S &amp; = A_{3}^3= 6,\\&#10;N_S= 27, &amp; \qquad N_A=33. &#10;\end{align*}&#10;&#10;&#10;\end{document}" title="IguanaTex Bitmap Display">
            <a:extLst>
              <a:ext uri="{FF2B5EF4-FFF2-40B4-BE49-F238E27FC236}">
                <a16:creationId xmlns:a16="http://schemas.microsoft.com/office/drawing/2014/main" id="{ED014FE2-3C90-8E9A-8C3C-8098DF3023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93088" y="5326587"/>
            <a:ext cx="2552700" cy="1063752"/>
          </a:xfrm>
          <a:prstGeom prst="rect">
            <a:avLst/>
          </a:prstGeom>
        </p:spPr>
      </p:pic>
      <p:pic>
        <p:nvPicPr>
          <p:cNvPr id="12" name="图片 11" descr="\documentclass{article}&#10;\usepackage{amsmath}&#10;\pagestyle{empty}&#10;\begin{document}&#10;&#10;\begin{align*}&#10;  \mathcal{A}(\mathcal{B}_{b\overline 3}\to \mathcal{B}_8 M) = \mathcal{A}^S(\mathcal{B}_{b\overline 3}\to \mathcal{B}_8^S M) + \mathcal{A}^A(\mathcal{B}_{b\overline 3}\to \mathcal{B}_8^A M)&#10;\end{align*}&#10;&#10;&#10;\end{document}" title="IguanaTex Bitmap Display">
            <a:extLst>
              <a:ext uri="{FF2B5EF4-FFF2-40B4-BE49-F238E27FC236}">
                <a16:creationId xmlns:a16="http://schemas.microsoft.com/office/drawing/2014/main" id="{83845B7B-8943-D011-306C-0DE473B8A12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14609" y="3415866"/>
            <a:ext cx="6114781" cy="3021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83745F-6FD8-C436-64E4-061824779D2E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446141-30CE-3686-4734-579BD48CBF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27" name="图片 26" descr="\documentclass{article}&#10;\usepackage{amsmath}&#10;\pagestyle{empty}&#10;\begin{document}&#10;&#10;$\langle \mathcal{B}_{8}^{ijk} M^l_m |\mathcal{O}^c_{n}|[\mathcal{B}_{b\overline 3}]_{pq}\rangle$&#10;&#10;&#10;\end{document}" title="IguanaTex Bitmap Display">
            <a:extLst>
              <a:ext uri="{FF2B5EF4-FFF2-40B4-BE49-F238E27FC236}">
                <a16:creationId xmlns:a16="http://schemas.microsoft.com/office/drawing/2014/main" id="{D3BAED3C-AEC7-DA35-3364-F7335D8C2C8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31413" y="4606803"/>
            <a:ext cx="2250970" cy="31699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4241DF0-8EC9-A506-162F-AA2D07D62F01}"/>
              </a:ext>
            </a:extLst>
          </p:cNvPr>
          <p:cNvSpPr/>
          <p:nvPr/>
        </p:nvSpPr>
        <p:spPr>
          <a:xfrm>
            <a:off x="5703610" y="4540362"/>
            <a:ext cx="2552700" cy="480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 descr="\documentclass{article}&#10;\usepackage{amsmath}&#10;\pagestyle{empty}&#10;\begin{document}&#10;&#10;\begin{align*}&#10;N_S+N_A&amp;=A^4_4/2=12,\\ N_A-N_S &amp; = A_{2}^2= 2,\\&#10;N_S= 5, &amp; \qquad N_A=7. &#10;\end{align*}&#10;&#10;&#10;\end{document}" title="IguanaTex Bitmap Display">
            <a:extLst>
              <a:ext uri="{FF2B5EF4-FFF2-40B4-BE49-F238E27FC236}">
                <a16:creationId xmlns:a16="http://schemas.microsoft.com/office/drawing/2014/main" id="{1D418536-353A-117F-CF4D-B296D8BA105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31413" y="5322997"/>
            <a:ext cx="2552700" cy="106527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94224AF-4503-29E6-6C03-1FBAF4B80C3C}"/>
              </a:ext>
            </a:extLst>
          </p:cNvPr>
          <p:cNvSpPr txBox="1"/>
          <p:nvPr/>
        </p:nvSpPr>
        <p:spPr>
          <a:xfrm>
            <a:off x="238760" y="5383034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Tree,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Penguin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5646A3-6D19-FD7E-096E-55251F7CBB55}"/>
              </a:ext>
            </a:extLst>
          </p:cNvPr>
          <p:cNvSpPr txBox="1"/>
          <p:nvPr/>
        </p:nvSpPr>
        <p:spPr>
          <a:xfrm>
            <a:off x="4536798" y="5383034"/>
            <a:ext cx="89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Charm loop</a:t>
            </a:r>
          </a:p>
        </p:txBody>
      </p:sp>
    </p:spTree>
    <p:extLst>
      <p:ext uri="{BB962C8B-B14F-4D97-AF65-F5344CB8AC3E}">
        <p14:creationId xmlns:p14="http://schemas.microsoft.com/office/powerpoint/2010/main" val="87593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7845561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of bottom baryon decays (S)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38413" y="651944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12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图片 13" descr="\documentclass{article}&#10;\usepackage{amsmath}&#10;\pagestyle{empty}&#10;\begin{document}&#10;&#10;\begin{align*}&#10; &amp;~~~~~~\mathcal{A}^S(\mathcal{B}_{b\overline 3}\to \mathcal{B}_8^SM) = \nonumber\\&amp;~~~ a^S_1(\mathcal{B}_{b\overline 3})_{ij} H^m_{kl}M^i_m ( \mathcal{B}_8^S)^{jkl} + a^S_2(\mathcal{B}_{b\overline 3})_{ij}H^m_{kl}M^i_m ( \mathcal{B}_8^S)^{jlk}+ a^S_3(\mathcal{B}_{b\overline 3})_{ij}H^m_{kl}M^i_m ( \mathcal{B}_8^S)^{klj} \nonumber\\&#10;   &amp; + a^S_4(\mathcal{B}_{b\overline 3})_{ij} H^i_{kl}M^j_m ( \mathcal{B}_8^S)^{klm}  + a^S_5(\mathcal{B}_{b\overline 3})_{ij} H^i_{kl}M^j_m ( \mathcal{B}_8^S)^{kml}  + a^S_6(\mathcal{B}_{b\overline 3})_{ij} H^i_{kl}M^j_m ( \mathcal{B}_8^S)^{lmk} \nonumber\\&#10;   &amp;+ a^S_7(\mathcal{B}_{b\overline 3})_{ij} H^i_{kl}M^k_m ( \mathcal{B}_8^S)^{jlm}+ a^S_8(\mathcal{B}_{b\overline 3})_{ij} H^i_{kl}M^k_m ( \mathcal{B}_8^S)^{jml} + a^S_9(\mathcal{B}_{b\overline 3})_{ij} H^i_{kl}M^k_m ( \mathcal{B}_8^S)^{lmj} \nonumber\\&#10; &amp;+ a^S_{10}(\mathcal{B}_{b\overline 3})_{ij} H^i_{kl}M^l_m ( \mathcal{B}_8^S)^{jkm}  + a^S_{11}(\mathcal{B}_{b\overline 3})_{ij} H^i_{kl}M^l_m ( \mathcal{B}_8^S)^{jmk} + a^S_{12}(\mathcal{B}_{b\overline 3})_{ij} H^i_{kl}M^l_m ( \mathcal{B}_8^S)^{kmj} \nonumber\\&#10;&amp;+ a^S_{13}(\mathcal{B}_{b\overline 3})_{ij} H^m_{kl}M^l_m (\mathcal{B}_8^S)^{ikj}+ a^S_{14}(\mathcal{B}_{b\overline 3})_{ij} H^m_{kl}M^k_m ( \mathcal{B}_8^S)^{ilj} + a^S_{15}(\mathcal{B}_{b\overline 3})_{ij} H^i_{kl}M^m_m ( \mathcal{B}_8^S)^{jkl} \nonumber\\&#10; &amp;+ a^S_{16}(\mathcal{B}_{b\overline 3})_{ij} H^i_{kl}M^m_m (\mathcal{B}_8^S)^{jlk} + a^S_{17}(\mathcal{B}_{b\overline 3})_{ij} H^i_{kl}M^m_m ( \mathcal{B}_8^S)^{klj}  + a^S_{18}(\mathcal{B}_{b\overline 3})_{ij} H^l_{kl}M^i_m ( \mathcal{B}_8^S)^{jkm}\nonumber\\&#10; &amp; + a^S_{19}(\mathcal{B}_{b\overline 3})_{ij} H^l_{kl}M^i_m (\mathcal{B}_8^S)^{jmk} + a^S_{20}(\mathcal{B}_{b\overline 3})_{ij} H^l_{kl}M^i_m (\mathcal{B}_8^S)^{kmj} + a^S_{21}(\mathcal{B}_{b\overline 3})_{ij} H^l_{kl}M^k_m ( \mathcal{B}_8^S)^{imj}\nonumber\\&#10;&amp; + a^S_{22}(\mathcal{B}_{b\overline 3})_{ij} H^l_{kl}M^m_m (\mathcal{B}_8^S)^{ikj} + a^S_{23}(\mathcal{B}_{b\overline 3})_{ij} H^l_{lk}M^i_m ( \mathcal{B}_8^S)^{jkm}+ a^S_{24}(\mathcal{B}_{b\overline 3})_{ij} H^l_{lk}M^i_m ( \mathcal{B}_8^S)^{jmk}\nonumber\\&#10;&amp; + a^S_{25}(\mathcal{B}_{b\overline 3})_{ij} H^l_{lk}M^i_m (\mathcal{B}_8^S)^{kmj} + a^S_{26}(\mathcal{B}_{b\overline 3})_{ij} H^l_{lk}M^k_m ( \mathcal{B}_8^S)^{imj}+ a^S_{27}(\mathcal{B}_{b\overline 3})_{ij} H^l_{lk}M^m_m ( \mathcal{B}_8^S)^{ikj}\nonumber\\&amp; +a^{c,S}_{1}(\mathcal{B}_{b\overline 3})_{ij} H^c_{k}M^i_l ( \mathcal{B}_8^S)^{jkl}+ a^{c,S}_{2}(\mathcal{B}_{b\overline 3})_{ij} H^c_{k}M^i_l ( \mathcal{B}_8^S)^{jlk}+ a^{c,S}_{3}(\mathcal{B}_{b\overline 3})_{ij} H^c_{k}M^i_l (\mathcal{B}_8^S)^{klj} \nonumber\\&#10;&amp; + a^{c,S}_{4}(\mathcal{B}_{b\overline 3})_{ij} H^c_{k}M^k_l ( \mathcal{B}_8^S)^{ilj}+ a^{c,S}_{5}(\mathcal{B}_{c\overline 3})_{ij} H^c_{k}M^l_l ( \mathcal{B}_8^S)^{ikj}.&#10;\end{align*}&#10;&#10;&#10;\end{document}" title="IguanaTex Bitmap Display">
            <a:extLst>
              <a:ext uri="{FF2B5EF4-FFF2-40B4-BE49-F238E27FC236}">
                <a16:creationId xmlns:a16="http://schemas.microsoft.com/office/drawing/2014/main" id="{6E4D4EB9-3D39-1A17-9391-4C69146727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2863" y="1818996"/>
            <a:ext cx="7931803" cy="419508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F94A2A-683A-F508-C705-A58A5F063AED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44B6ED-8442-DCAF-2ACC-983225A49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7F04D11-CF35-1054-80D7-B2A9C3A091BA}"/>
              </a:ext>
            </a:extLst>
          </p:cNvPr>
          <p:cNvSpPr/>
          <p:nvPr/>
        </p:nvSpPr>
        <p:spPr>
          <a:xfrm>
            <a:off x="355877" y="5298148"/>
            <a:ext cx="7728444" cy="7927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0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7845561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of bottom baryon decays (A)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13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图片 9" descr="\documentclass{article}&#10;\usepackage{amsmath}&#10;\pagestyle{empty}&#10;\begin{document}&#10;&#10;\begin{align*}&#10;&amp; ~~~~~~\mathcal{A}^A(\mathcal{B}_{b\overline 3}\to \mathcal{B}_8^AM) = \nonumber\\&amp; ~~~a^A_1(\mathcal{B}_{b\overline 3})_{ij} H^m_{kl}M^i_m ( \mathcal{B}_8^A)^{jkl} + a^A_2(\mathcal{B}_{b\overline 3})_{ij}H^m_{kl}M^i_m ( \mathcal{B}_8^A)^{jlk}+ a^A_3(\mathcal{B}_{b\overline 3})_{ij}H^m_{kl}M^i_m ( \mathcal{B}_8^A)^{klj} \nonumber\\&#10;   &amp; + a^A_4(\mathcal{B}_{b\overline 3})_{ij} H^i_{kl}M^j_m (\mathcal{B}_8^A)^{klm}  + a^A_5(\mathcal{B}_{b\overline 3})_{ij} H^i_{kl}M^j_m (\mathcal{B}_8^A)^{kml}  + a^A_6(\mathcal{B}_{b\overline 3})_{ij} H^i_{kl}M^j_m ( \mathcal{B}_8^A)^{lmk} \nonumber\\&#10;   &amp;+ a^A_7(\mathcal{B}_{b\overline 3})_{ij} H^i_{kl}M^k_m (\mathcal{B}_8^A)^{jlm}+ a^A_8(\mathcal{B}_{b\overline 3})_{ij} H^i_{kl}M^k_m (\mathcal{B}_8^A)^{jml} + a^A_9(\mathcal{B}_{b\overline 3})_{ij} H^i_{kl}M^k_m ( \mathcal{B}_8^A)^{lmj} \nonumber\\&#10; &amp;+ a^A_{10}(\mathcal{B}_{b\overline 3})_{ij} H^i_{kl}M^l_m ( \mathcal{B}_8^A)^{jkm}  + a^A_{11}(\mathcal{B}_{b\overline 3})_{ij} H^i_{kl}M^l_m (\mathcal{B}_8^A)^{jmk} + a^A_{12}(\mathcal{B}_{b\overline 3})_{ij} H^i_{kl}M^l_m ( \mathcal{B}_8^A)^{kmj} \nonumber\\&#10;&amp;+ a^A_{13}(\mathcal{B}_{b\overline 3})_{ij} H^m_{kl}M^l_m ( \mathcal{B}_8^A)^{ikj}+ a^A_{14}(\mathcal{B}_{b\overline 3})_{ij} H^m_{kl}M^k_m (\mathcal{B}_8^A)^{ilj} + a^A_{15}(\mathcal{B}_{b\overline 3})_{ij} H^i_{kl}M^m_m ( \mathcal{B}_8^A)^{jkl} \nonumber\\&#10; &amp;+ a^A_{16}(\mathcal{B}_{b\overline 3})_{ij} H^i_{kl}M^m_m ( \mathcal{B}_8^A)^{jlk} + a^A_{17}(\mathcal{B}_{b\overline 3})_{ij} H^i_{kl}M^m_m (\mathcal{B}_8^A)^{klj}  + a^A_{18}(\mathcal{B}_{b\overline 3})_{ij} H^l_{kl}M^i_m ( \mathcal{B}_8^A)^{jkm}\nonumber\\&#10; &amp; + a^A_{19}(\mathcal{B}_{b\overline 3})_{ij} H^l_{kl}M^i_m ( \mathcal{B}_8^A)^{jmk} + a^A_{20}(\mathcal{B}_{b\overline 3})_{ij} H^l_{kl}M^i_m ( \mathcal{B}_8^A)^{kmj} + a^A_{21}(\mathcal{B}_{b\overline 3})_{ij} H^l_{kl}M^k_m ( \mathcal{B}_8^A)^{imj}\nonumber\\&#10;&amp; + a^A_{22}(\mathcal{B}_{b\overline 3})_{ij} H^l_{kl}M^m_m ( \mathcal{B}_8^A)^{ikj} + a^A_{23}(\mathcal{B}_{b\overline 3})_{ij} H^l_{lk}M^i_m ( \mathcal{B}_8^A)^{jkm}+ a^A_{24}(\mathcal{B}_{b\overline 3})_{ij} H^l_{lk}M^i_m ( \mathcal{B}_8^A)^{jmk}\nonumber\\&#10;&amp; + a^A_{25}(\mathcal{B}_{b\overline 3})_{ij} H^l_{lk}M^i_m ( \mathcal{B}_8^A)^{kmj} + a^A_{26}(\mathcal{B}_{b\overline 3})_{ij} H^l_{lk}M^k_m ( \mathcal{B}_8^A)^{imj}+ a^A_{27}(\mathcal{B}_{b\overline 3})_{ij} H^l_{lk}M^m_m ( \mathcal{B}_8^A)^{ikj}\nonumber\\&#10;&amp;+ a^A_{28}(\mathcal{B}_{b\overline 3})_{ij} H^m_{kl}M^k_m (\mathcal{B}_8^A)^{ijl} + a^A_{29}(\mathcal{B}_{b\overline 3})_{ij} H^m_{kl}M^l_m (\mathcal{B}_8^A)^{ijk} + a^A_{30}(\mathcal{B}_{b\overline 3})_{ij} H^l_{kl}M^k_m ( \mathcal{B}_8^A)^{ijm} \nonumber\\&#10;&amp;+ a^A_{31}(\mathcal{B}_{b\overline 3})_{ij} H^l_{kl}M^m_m ( \mathcal{B}_8^A)^{ijk}+ a^A_{32}(\mathcal{B}_{b\overline 3})_{ij} H^l_{lk}M^k_m ( \mathcal{B}_8^A)^{ijm}+ a^A_{33}(\mathcal{B}_{b\overline 3})_{ij} H^l_{lk}M^m_m ( \mathcal{B}_8^A)^{ijk}\nonumber\\&amp; +a^{c,A}_{1}(\mathcal{B}_{b\overline 3})_{ij} H^c_{k}M^i_l ( \mathcal{B}_8^A)^{jkl}+ a^{c,A}_{2}(\mathcal{B}_{b\overline 3})_{ij} H^c_{k}M^i_l ( \mathcal{B}_8^A)^{jlk}+ a^{c,A}_{3}(\mathcal{B}_{b\overline 3})_{ij} H^c_{k}M^i_l (\mathcal{B}_8^A)^{klj} \nonumber\\&#10;&amp; + a^{c,A}_{4}(\mathcal{B}_{b\overline 3})_{ij} H^c_{k}M^k_l ( \mathcal{B}_8^A)^{ilj}+ a^{c,A}_{5}(\mathcal{B}_{b\overline 3})_{ij} H^c_{k}M^l_l ( \mathcal{B}_8^A)^{ikj}+ a^{c,A}_{6}(\mathcal{B}_{b\overline 3})_{ij} H^c_{k}M^k_l ( \mathcal{B}_8^A)^{ijl}\nonumber\\&#10;&amp; + a^{c,A}_{7}(\mathcal{B}_{b\overline 3})_{ij} H^c_{k}M^l_l ( \mathcal{B}_8^A)^{ijk}.&#10;\end{align*}&#10;&#10;\end{document}" title="IguanaTex Bitmap Display">
            <a:extLst>
              <a:ext uri="{FF2B5EF4-FFF2-40B4-BE49-F238E27FC236}">
                <a16:creationId xmlns:a16="http://schemas.microsoft.com/office/drawing/2014/main" id="{356A0690-946B-8097-9AC8-54FE005373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2863" y="1530350"/>
            <a:ext cx="7795098" cy="51546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72277B-4A54-3717-0FED-B901CD4AB836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9FEB1F-B304-B6A3-264A-B95E632B4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8A96BA3-AE93-AE68-A5DB-734690D6C172}"/>
              </a:ext>
            </a:extLst>
          </p:cNvPr>
          <p:cNvSpPr/>
          <p:nvPr/>
        </p:nvSpPr>
        <p:spPr>
          <a:xfrm>
            <a:off x="355877" y="5694533"/>
            <a:ext cx="7728444" cy="108920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14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7578254A-E131-9BA7-F785-065529EA9CBD}"/>
              </a:ext>
            </a:extLst>
          </p:cNvPr>
          <p:cNvSpPr txBox="1">
            <a:spLocks/>
          </p:cNvSpPr>
          <p:nvPr/>
        </p:nvSpPr>
        <p:spPr>
          <a:xfrm>
            <a:off x="238760" y="843915"/>
            <a:ext cx="8469404" cy="686435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in bottom baryon decays (A)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7D3579-70DA-1EFC-5E2E-592EE42214BD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BF06672-DA15-9E2A-C7BF-DC542DF5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528D51-7820-A7D5-024F-B1865D48F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8" y="1530350"/>
            <a:ext cx="7756652" cy="51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55559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69F8E5-D096-FF12-C4AC-C7F3BF28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06" y="426281"/>
            <a:ext cx="7439787" cy="63574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61DB62-CE3F-0B28-B0A3-FC8D09360FAD}"/>
              </a:ext>
            </a:extLst>
          </p:cNvPr>
          <p:cNvSpPr/>
          <p:nvPr/>
        </p:nvSpPr>
        <p:spPr>
          <a:xfrm>
            <a:off x="2752725" y="497547"/>
            <a:ext cx="5539168" cy="116932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A795E0-ADB2-6329-E328-46CC640A6EA9}"/>
              </a:ext>
            </a:extLst>
          </p:cNvPr>
          <p:cNvSpPr/>
          <p:nvPr/>
        </p:nvSpPr>
        <p:spPr>
          <a:xfrm>
            <a:off x="852106" y="1659596"/>
            <a:ext cx="3719894" cy="12455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227B2E-06FE-6E56-2973-FE921F3F6797}"/>
              </a:ext>
            </a:extLst>
          </p:cNvPr>
          <p:cNvSpPr/>
          <p:nvPr/>
        </p:nvSpPr>
        <p:spPr>
          <a:xfrm>
            <a:off x="2759678" y="4159736"/>
            <a:ext cx="3719894" cy="12455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1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D1985-9AAA-C28E-5557-728A197EE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BFC73DD-3B96-F0AC-8985-F9488F3F10DD}"/>
              </a:ext>
            </a:extLst>
          </p:cNvPr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2858A2E-90FF-36DC-08BA-38179095E810}"/>
              </a:ext>
            </a:extLst>
          </p:cNvPr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>
            <a:extLst>
              <a:ext uri="{FF2B5EF4-FFF2-40B4-BE49-F238E27FC236}">
                <a16:creationId xmlns:a16="http://schemas.microsoft.com/office/drawing/2014/main" id="{7490BA1F-1E6D-ACBC-B164-59F9037260E7}"/>
              </a:ext>
            </a:extLst>
          </p:cNvPr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A39F8DC-92ED-9401-7B7A-41B8C9BF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>
              <a:extLst>
                <a:ext uri="{FF2B5EF4-FFF2-40B4-BE49-F238E27FC236}">
                  <a16:creationId xmlns:a16="http://schemas.microsoft.com/office/drawing/2014/main" id="{88465CD0-93EB-6665-463F-354519528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>
            <a:extLst>
              <a:ext uri="{FF2B5EF4-FFF2-40B4-BE49-F238E27FC236}">
                <a16:creationId xmlns:a16="http://schemas.microsoft.com/office/drawing/2014/main" id="{B0BC23D0-4FF4-83AD-81DD-D0B3C7332711}"/>
              </a:ext>
            </a:extLst>
          </p:cNvPr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BC59A890-6745-8F0B-C33D-64840D07B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Topologies of bottom baryon decays</a:t>
              </a:r>
            </a:p>
          </p:txBody>
        </p:sp>
        <p:sp>
          <p:nvSpPr>
            <p:cNvPr id="14" name="椭圆 17">
              <a:extLst>
                <a:ext uri="{FF2B5EF4-FFF2-40B4-BE49-F238E27FC236}">
                  <a16:creationId xmlns:a16="http://schemas.microsoft.com/office/drawing/2014/main" id="{AEBD522E-E26F-E89A-E805-2DC55A1AC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>
            <a:extLst>
              <a:ext uri="{FF2B5EF4-FFF2-40B4-BE49-F238E27FC236}">
                <a16:creationId xmlns:a16="http://schemas.microsoft.com/office/drawing/2014/main" id="{6C360276-9C4B-510F-F9CC-0DDBCFEBEF0A}"/>
              </a:ext>
            </a:extLst>
          </p:cNvPr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07A359F-9DA7-53F9-43E4-0CB0955D8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Linear correlation of topologies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A5A26F99-43C9-9BB2-5A69-3D6E16EE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8" name="组合 2">
            <a:extLst>
              <a:ext uri="{FF2B5EF4-FFF2-40B4-BE49-F238E27FC236}">
                <a16:creationId xmlns:a16="http://schemas.microsoft.com/office/drawing/2014/main" id="{E555FD47-EA8F-1899-8FBB-32C073622D96}"/>
              </a:ext>
            </a:extLst>
          </p:cNvPr>
          <p:cNvGrpSpPr/>
          <p:nvPr/>
        </p:nvGrpSpPr>
        <p:grpSpPr bwMode="auto">
          <a:xfrm>
            <a:off x="3216316" y="4641684"/>
            <a:ext cx="4949389" cy="766800"/>
            <a:chOff x="-32515" y="114525"/>
            <a:chExt cx="3229120" cy="850930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92D664FB-C3B3-1A0F-99A3-5E7C20693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83" y="133945"/>
              <a:ext cx="2871622" cy="799799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</a:p>
          </p:txBody>
        </p:sp>
        <p:sp>
          <p:nvSpPr>
            <p:cNvPr id="20" name="椭圆 17">
              <a:extLst>
                <a:ext uri="{FF2B5EF4-FFF2-40B4-BE49-F238E27FC236}">
                  <a16:creationId xmlns:a16="http://schemas.microsoft.com/office/drawing/2014/main" id="{F327D67E-C1B0-028D-A0CA-95788D6D9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515" y="114525"/>
              <a:ext cx="527837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F737EE4-8FE8-1B1E-F488-57BE7298FC05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CF4A824-A520-3BC6-258D-D067B49C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(1,1)-rank Topologies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17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7" name="图片 26" descr="\documentclass{article}&#10;\usepackage{amsmath}&#10;\pagestyle{empty}&#10;\begin{document}&#10;&#10;\begin{align*}&#10; &amp;~~~~~~\mathcal{A}(\mathcal{B}_{b\overline 3}\to \mathcal{B}_8M) = \nonumber\\&amp; ~~~A_{1}(\mathcal{B}_{b\overline 3})^{i} H^j_{kl}M^l_i( \mathcal{B}_8)^k_j&#10; +A_{2}(\mathcal{B}_{b\overline 3})^{i} H^j_{lk}M^l_j( \mathcal{B}_8)^k_i+ A_{3}(\mathcal{B}_{b\overline 3})^{i} H^j_{lk}M^l_i( \mathcal{B}_8)^k_j\nonumber\\&#10;&amp;+A_{4}(\mathcal{B}_{b\overline 3})^{i} H^j_{kl}M^l_j( \mathcal{B}_8)^k_i+ A_5(\mathcal{B}_{b\overline 3})^{i} H^j_{ik}M^l_j( \mathcal{B}_8)^k_l+ A_6(\mathcal{B}_{b\overline 3})^{i} H^j_{il}M^l_k( \mathcal{B}_8)^k_j\nonumber\\&#10;&amp;+A_7(\mathcal{B}_{b\overline 3})^{i} H^j_{ki}M^l_j( \mathcal{B}_8)^k_l  + A_8(\mathcal{B}_{b\overline 3})^{i} H^j_{li}M^l_k( \mathcal{B}_8)^k_j+&#10;+ A_9(\mathcal{B}_{b\overline 3})^{i} H^j_{ik}M^l_l( \mathcal{B}_8)^k_j\nonumber\\&#10;&amp;+A_{10}(\mathcal{B}_{b\overline 3})^{i} H^j_{ki}M^l_l( \mathcal{B}_8)^k_j&#10;+A_{11}(\mathcal{B}_{b\overline 3})^{i} H^j_{kj}M^l_i( \mathcal{B}_8)^k_l&#10;+ A_{12}(\mathcal{B}_{b\overline 3})^{i} H^j_{lj}M^l_k( \mathcal{B}_8)^k_i\nonumber\\&#10;&amp; + A_{13}(\mathcal{B}_{c\overline 3})^{i} H^j_{kj}M^l_l( \mathcal{B}_8)^k_i&#10;+A_{14}(\mathcal{B}_{b\overline 3})^{i} H^j_{ij}M^l_k( \mathcal{B}_8)^k_l&#10;+ A_{15}(\mathcal{B}_{b\overline 3})^{i} H^j_{jl} M^l_k&#10;(\mathcal{B}_8)^k_i\nonumber\\&#10;&amp;+A_{16}(\mathcal{B}_{b\overline 3})^{i} H^j_{jk}M^l_l( \mathcal{B}_8)^k_i&#10; + A_{17}(\mathcal{B}_{b\overline 3})^{i} H^j_{jk}M^l_i( \mathcal{B}_8)^k_l&#10; + A_{18}(\mathcal{B}_{b\overline 3})^{i} H^j_{ji}M^l_k( \mathcal{B}_8)^k_l\nonumber\\&#10;&amp;&#10; + A^c_{1}(\mathcal{B}_{b\overline 3})^{i} H^c_{j} M^j_k&#10;(\mathcal{B}_8)^k_i+A^c_{2}(\mathcal{B}_{b\overline 3})^{i} H^c_{k}M^j_j( \mathcal{B}_8)^k_i&#10; + A^c_{3}(\mathcal{B}_{b\overline 3})^{i} H^c_{k}M^j_i( \mathcal{B}_8)^k_j&#10; \nonumber\\&#10;&amp;+ A^c_{4}(\mathcal{B}_{b\overline 3})^{i} H^c_{i}M^j_k( \mathcal{B}_8)^k_j.&#10;\end{align*}&#10;&#10;\end{document}" title="IguanaTex Bitmap Display">
            <a:extLst>
              <a:ext uri="{FF2B5EF4-FFF2-40B4-BE49-F238E27FC236}">
                <a16:creationId xmlns:a16="http://schemas.microsoft.com/office/drawing/2014/main" id="{5E0E3DDD-F23A-8008-38E7-617E5B5238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659" y="3180543"/>
            <a:ext cx="7382878" cy="3483431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\begin{eqnarray*}&#10;(\mathcal{B}_{b\overline 3})_{ij}=\epsilon_{ijk}(\mathcal{B}_{b\overline 3})^{k}&#10;\end{eqnarray*}&#10;&#10;&#10;\end{document}" title="IguanaTex Bitmap Display">
            <a:extLst>
              <a:ext uri="{FF2B5EF4-FFF2-40B4-BE49-F238E27FC236}">
                <a16:creationId xmlns:a16="http://schemas.microsoft.com/office/drawing/2014/main" id="{B360CBD0-0EFD-B4DA-F7DA-95A05F2ECDA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0334" y="1969104"/>
            <a:ext cx="1954388" cy="27879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8089699E-E730-F3AC-E158-94DAB25F6791}"/>
              </a:ext>
            </a:extLst>
          </p:cNvPr>
          <p:cNvSpPr/>
          <p:nvPr/>
        </p:nvSpPr>
        <p:spPr>
          <a:xfrm>
            <a:off x="559265" y="1796242"/>
            <a:ext cx="2260135" cy="655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74649C-7050-F9FC-5417-30C6DD6E4937}"/>
              </a:ext>
            </a:extLst>
          </p:cNvPr>
          <p:cNvSpPr txBox="1"/>
          <p:nvPr/>
        </p:nvSpPr>
        <p:spPr>
          <a:xfrm>
            <a:off x="7229985" y="2967335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18+4=22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940FD3-F55A-01E8-B989-F4F4FE069FC9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60D8A0-3082-365E-EAC8-21EF4F81A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15" name="图片 14" descr="\documentclass{article}&#10;\usepackage{amsmath}&#10;\pagestyle{empty}&#10;\begin{document}&#10;&#10;\begin{align*}&#10;(\mathcal{B}^S_8)^{ijk} &amp; = \frac{1}{\sqrt 6}[\epsilon^{kil}(\mathcal{B}_8)^j_l+\epsilon^{kjl}(\mathcal{B}_8)^i_l],&#10;\end{align*}&#10;&#10;\end{document}" title="IguanaTex Bitmap Display">
            <a:extLst>
              <a:ext uri="{FF2B5EF4-FFF2-40B4-BE49-F238E27FC236}">
                <a16:creationId xmlns:a16="http://schemas.microsoft.com/office/drawing/2014/main" id="{D72A055D-00BB-4F9F-0B95-B3297F1C51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69662" y="1481590"/>
            <a:ext cx="3517063" cy="519270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\begin{align*}&#10;(\mathcal{B}^A_8)^{ijk} &amp; = \frac{1}{\sqrt 2}\epsilon^{ijl}(\mathcal{B}_8)^k_l&#10;\end{align*}&#10;&#10;\end{document}" title="IguanaTex Bitmap Display">
            <a:extLst>
              <a:ext uri="{FF2B5EF4-FFF2-40B4-BE49-F238E27FC236}">
                <a16:creationId xmlns:a16="http://schemas.microsoft.com/office/drawing/2014/main" id="{F2683935-011B-5C56-604C-5F9B6AE0FC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69662" y="2193324"/>
            <a:ext cx="2202613" cy="51721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121166E-B83B-D16F-3E9B-9DE84CDC3A78}"/>
              </a:ext>
            </a:extLst>
          </p:cNvPr>
          <p:cNvSpPr/>
          <p:nvPr/>
        </p:nvSpPr>
        <p:spPr>
          <a:xfrm>
            <a:off x="4357890" y="1330410"/>
            <a:ext cx="4288960" cy="1508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Linear correlation of topologies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18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8089699E-E730-F3AC-E158-94DAB25F6791}"/>
              </a:ext>
            </a:extLst>
          </p:cNvPr>
          <p:cNvSpPr/>
          <p:nvPr/>
        </p:nvSpPr>
        <p:spPr>
          <a:xfrm>
            <a:off x="4724401" y="1702235"/>
            <a:ext cx="3771739" cy="160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E1E4DD8-8B6E-6D86-CE93-EEA72861A5D5}"/>
              </a:ext>
            </a:extLst>
          </p:cNvPr>
          <p:cNvSpPr txBox="1"/>
          <p:nvPr/>
        </p:nvSpPr>
        <p:spPr>
          <a:xfrm>
            <a:off x="556213" y="1733302"/>
            <a:ext cx="3771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three- and (1,1)-rank octets </a:t>
            </a:r>
          </a:p>
        </p:txBody>
      </p:sp>
      <p:pic>
        <p:nvPicPr>
          <p:cNvPr id="14" name="图片 13" descr="\documentclass{article}&#10;\usepackage{amsmath}&#10;\pagestyle{empty}&#10;\begin{document}&#10;&#10;\begin{align*}&#10;&amp;~~~a^S_1(\mathcal{B}_{b\overline 3})_{ij} H^m_{kl}M^i_m ( \mathcal{B}_8^S)^{jkl} \nonumber\\&amp; = \frac{1}{\sqrt{6}}a^S_1\epsilon_{ijp}(\mathcal{B}_{b\overline 3})^{p} H^m_{kl}M^i_m \epsilon^{ljq}(\mathcal{B}_8)^k_q+\frac{1}{\sqrt{6}}a^S_1\epsilon_{ijp}(\mathcal{B}_{b\overline 3})^{p} H^m_{kl}M^i_m\epsilon^{lkq}(\mathcal{B}_8)^j_q\nonumber\\&#10;&amp; = -\frac{1}{\sqrt{6}}a^S_1\,(\mathcal{B}_{b\overline 3})^{i} H^j_{lk}M^l_j( \mathcal{B}_8)^k_i+\frac{2}{\sqrt{6}}a^S_1\,(\mathcal{B}_{b\overline 3})^{i} H^j_{kl}M^l_j( \mathcal{B}_8)^k_i\nonumber\\&amp;~~~~~+\frac{1}{\sqrt{6}}a^S_1\,(\mathcal{B}_{b\overline 3})^{i} H^j_{ik}M^l_j( \mathcal{B}_8)^k_l-\frac{2}{\sqrt{6}}a^S_1\,(\mathcal{B}_{b\overline 3})^{i} H^j_{ki}M^l_j( \mathcal{B}_8)^k_l.&#10;\end{align*}&#10;&#10;&#10;\end{document}" title="IguanaTex Bitmap Display">
            <a:extLst>
              <a:ext uri="{FF2B5EF4-FFF2-40B4-BE49-F238E27FC236}">
                <a16:creationId xmlns:a16="http://schemas.microsoft.com/office/drawing/2014/main" id="{AB9B2037-3D25-4974-C312-D02F7BC2A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41349" y="3236504"/>
            <a:ext cx="7058737" cy="21375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915D83B-9030-219C-846D-0A31693683A6}"/>
              </a:ext>
            </a:extLst>
          </p:cNvPr>
          <p:cNvSpPr txBox="1"/>
          <p:nvPr/>
        </p:nvSpPr>
        <p:spPr>
          <a:xfrm>
            <a:off x="718645" y="2643511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2827612E-8BDE-79BA-510E-2B5CB15BD1EE}"/>
              </a:ext>
            </a:extLst>
          </p:cNvPr>
          <p:cNvSpPr/>
          <p:nvPr/>
        </p:nvSpPr>
        <p:spPr>
          <a:xfrm>
            <a:off x="1466093" y="6003909"/>
            <a:ext cx="576755" cy="1395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21CDD8-BC00-8572-0F39-3F799AED47B7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AF2CAE8-3C06-FA11-1340-5176F8410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B0BA32-3506-E728-9ED4-34B579626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116" y="1809138"/>
            <a:ext cx="1837029" cy="255853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\begin{align*}&#10;(\mathcal{B}^S_8)^{ijk} &amp; = \frac{1}{\sqrt 6}[\epsilon^{kil}(\mathcal{B}_8)^j_l+\epsilon^{kjl}(\mathcal{B}_8)^i_l],&#10;\end{align*}&#10;&#10;\end{document}" title="IguanaTex Bitmap Display">
            <a:extLst>
              <a:ext uri="{FF2B5EF4-FFF2-40B4-BE49-F238E27FC236}">
                <a16:creationId xmlns:a16="http://schemas.microsoft.com/office/drawing/2014/main" id="{457EDE34-1638-7E98-4477-67DF1EA8EE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86117" y="2218884"/>
            <a:ext cx="3413970" cy="504049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\begin{align*}&#10;(\mathcal{B}^A_8)^{ijk} &amp; = \frac{1}{\sqrt 2}\epsilon^{ijl}(\mathcal{B}_8)^k_l&#10;\end{align*}&#10;&#10;\end{document}" title="IguanaTex Bitmap Display">
            <a:extLst>
              <a:ext uri="{FF2B5EF4-FFF2-40B4-BE49-F238E27FC236}">
                <a16:creationId xmlns:a16="http://schemas.microsoft.com/office/drawing/2014/main" id="{1D7543C3-9EF6-E218-1371-14E03CDA5A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86116" y="2770717"/>
            <a:ext cx="2134444" cy="501211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\begin{align*}&#10;&amp;A_2 = -\frac{1}{\sqrt{6}}\,a^S_1+..., \qquad A_4 = \frac{2}{\sqrt{6}}\,a^S_1+...,\\&amp; A_5 = \frac{1}{\sqrt{6}}\,a^S_1+...,\qquad A_7 = -\frac{2}{\sqrt{6}}\,a^S_1+...\,\,.&#10;\end{align*}&#10;&#10;&#10;\end{document}" title="IguanaTex Bitmap Display">
            <a:extLst>
              <a:ext uri="{FF2B5EF4-FFF2-40B4-BE49-F238E27FC236}">
                <a16:creationId xmlns:a16="http://schemas.microsoft.com/office/drawing/2014/main" id="{3D29D591-E41B-075E-E616-D648FDA068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64609" y="5618138"/>
            <a:ext cx="3958536" cy="10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Linear correlation of topologies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55504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19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图片 22" descr="\documentclass{article}&#10;\usepackage{amsmath}&#10;\pagestyle{empty}&#10;\begin{document}&#10;&#10;\begin{align*}&#10; A_1  = &amp;(a^A_6+a^A_{11}+a^A_{12})/\sqrt{2}-(a^S_4-a^S_{5}+2a^S_{10}-a^S_{11}&#10; -a^S_{12})/\sqrt{6}, \nonumber\\&#10; A_2  = &amp; (-a^A_1+a^A_{3}-a^A_{5}-a^A_8-a^A_{9}+a^A_{14}+2a^A_{28})/\sqrt{2}\\&amp;-(a^S_1-2a^S_{2}+a^S_{3}-a^S_{4}&#10; +a^S_{6}-2a^S_7+a^S_{8}+a^S_{9}+3a^S_{14})/\sqrt{6}, \nonumber\\&#10; A_3  = &amp;(a^A_5+a^A_{8}+a^A_{9})/\sqrt{2}-(a^S_4-a^S_{6}+2a^S_{7}-a^S_{8}&#10; -a^S_{9})/\sqrt{6}, \nonumber\\&#10; A_4  = &amp;(-a^A_2-a^A_{3}-a^A_{6}-a^A_{11}-a^A_{12}+a^A_{13}+2a^A_{29})/\sqrt{2}&#10; \\&amp;-(-2a^S_1+a^S_{2}+a^S_{3}-a^S_{4}&#10; +a^S_{5}-2a^S_{10}+a^S_{11}+a^S_{12}&#10; +3a^S_{13})/\sqrt{6}, \nonumber\\&#10; A_5  = &amp;(a^A_1-a^A_{3}+a^A_{5})/\sqrt{2}-(-a^S_1+2a^S_{2}-a^S_{3}+a^S_{4}&#10; -a^S_{6})/\sqrt{6}, \nonumber\\&#10; A_6  = &amp;(-a^A_4+a^A_{10}-a^A_{12})/\sqrt{2}-(-a^S_5+a^S_{6}-a^S_{10}+2a^S_{11}&#10; -a^S_{12})/\sqrt{6}, \nonumber\\&#10;......\\&#10; A^c_{1}  = &amp;(-a^{c,A}_{1}+a^{c,A}_{3}+a^A_{4}+2a^{c,A}_{6})/\sqrt{2}-(&#10; a^{c,S}_{1}-2a^{c,S}_{2}&#10; +a^{c,S}_{3}+3a^{c,S}_{4})/\sqrt{6}, \nonumber\\&#10;......\\&#10; A^c_{4}  = &amp;(a^{c,A}_{1}-a^{c,A}_{3})/\sqrt{2}-(-a^{c,S}_{1}+2a^{c,S}_{2}&#10; -a^{c,S}_{3})/\sqrt{6}.&#10;\end{align*}&#10;&#10;&#10;\end{document}" title="IguanaTex Bitmap Display">
            <a:extLst>
              <a:ext uri="{FF2B5EF4-FFF2-40B4-BE49-F238E27FC236}">
                <a16:creationId xmlns:a16="http://schemas.microsoft.com/office/drawing/2014/main" id="{9095782A-E507-F527-BD41-DB01FACD6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6321" y="1623054"/>
            <a:ext cx="7804730" cy="48221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F338640-5950-3EA5-CB21-990BF580C3BF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4D1060-D535-8084-E3F5-EA1C8295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/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/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Topologies of bottom baryon decays</a:t>
              </a:r>
            </a:p>
          </p:txBody>
        </p:sp>
        <p:sp>
          <p:nvSpPr>
            <p:cNvPr id="14" name="椭圆 17"/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/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/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Linear correlation of topologies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3216316" y="4641684"/>
            <a:ext cx="4949389" cy="766800"/>
            <a:chOff x="-32515" y="114525"/>
            <a:chExt cx="3229120" cy="850930"/>
          </a:xfrm>
        </p:grpSpPr>
        <p:sp>
          <p:nvSpPr>
            <p:cNvPr id="19" name="TextBox 16"/>
            <p:cNvSpPr>
              <a:spLocks noChangeArrowheads="1"/>
            </p:cNvSpPr>
            <p:nvPr/>
          </p:nvSpPr>
          <p:spPr bwMode="auto">
            <a:xfrm>
              <a:off x="324983" y="133945"/>
              <a:ext cx="2871622" cy="799799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</a:p>
          </p:txBody>
        </p:sp>
        <p:sp>
          <p:nvSpPr>
            <p:cNvPr id="20" name="椭圆 17"/>
            <p:cNvSpPr>
              <a:spLocks noChangeArrowheads="1"/>
            </p:cNvSpPr>
            <p:nvPr/>
          </p:nvSpPr>
          <p:spPr bwMode="auto">
            <a:xfrm>
              <a:off x="-32515" y="114525"/>
              <a:ext cx="527837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44CF0C8-4E64-14B7-0C50-D075FC23F1F6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DD5EC3F-6940-9BD8-9B26-7939372D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60" y="843915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SU(3) irreducible amplitude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20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12CE4ECA-38A3-57FD-4597-AAD9E23A6B26}"/>
              </a:ext>
            </a:extLst>
          </p:cNvPr>
          <p:cNvSpPr txBox="1"/>
          <p:nvPr/>
        </p:nvSpPr>
        <p:spPr>
          <a:xfrm>
            <a:off x="495260" y="6214356"/>
            <a:ext cx="3301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(1,1)-rank TDA = IRA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\documentclass{article}&#10;\usepackage{amsmath}&#10;\pagestyle{empty}&#10;\begin{document}&#10;&#10;\begin{align*}&#10;  H^k_{ij}= &amp;\frac{1}{8}H(15)^k_{ij}+\frac{1}{4}\epsilon_{ijl}H(\overline 6)^{lk}+\delta_j^k\Big(\frac{3}{8}H( 3_t)_i-\frac{1}{8}H(3_p)_i\Big)+&#10;  \delta_i^k\Big(\frac{3}{8}H( 3_p)_j-\frac{1}{8}H( 3_t)_j\Big)&#10;\end{align*}&#10;&#10;&#10;\end{document}" title="IguanaTex Bitmap Display">
            <a:extLst>
              <a:ext uri="{FF2B5EF4-FFF2-40B4-BE49-F238E27FC236}">
                <a16:creationId xmlns:a16="http://schemas.microsoft.com/office/drawing/2014/main" id="{C38E5E40-497D-38E6-3E7F-F452E006C4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483" y="1651433"/>
            <a:ext cx="8158773" cy="455931"/>
          </a:xfrm>
          <a:prstGeom prst="rect">
            <a:avLst/>
          </a:prstGeom>
        </p:spPr>
      </p:pic>
      <p:pic>
        <p:nvPicPr>
          <p:cNvPr id="9" name="图片 8" descr="\documentclass{article}&#10;\usepackage{amsmath}&#10;\pagestyle{empty}&#10;\begin{document}&#10;&#10;\begin{align*}&#10;&amp;~~~~~~{\cal A}^{\rm IR}(\mathcal{B}_{b\overline 3}\to \mathcal{B}_8M) =&#10;\\&amp;~~~b_1(\mathcal{B}_{b\overline 3})^i H(\overline 6)_{ij}^kM^j_l( \mathcal{B}_8)^l_k +b_2(\mathcal{B}_{b\overline 3})^i H(\overline 6)_{ij}^kM^l_k(\mathcal{B}_8)^j_l+ b_3(\mathcal{B}_{b\overline 3})^i H(\overline 6)_{ij}^kM^l_l(\mathcal{B}_8)^j_k\nonumber\\ &amp;  +b_4(\mathcal{B}_{b\overline 3})^i H(\overline 6)_{jl}^kM^j_i(\mathcal{B}_8)^l_k +b_5(\mathcal{B}_{b\overline 3})^i H(\overline 6)_{jl}^kM^l_k(\mathcal{B}_8)^j_i + b_{6}(\mathcal{B}_{b\overline 3})^i H({15})_{ij}^kM^j_l(\mathcal{B}_8)^l_k\nonumber\\&#10;  &amp; + b_{7}(\mathcal{B}_{b\overline 3})^i H({15})_{ij}^kM^l_k(\mathcal{B}_8)^j_l&#10;  +b_{8}(\mathcal{B}_{b\overline 3})^i H({15})_{ij}^kM^l_l(\mathcal{B}_8)^j_k  + b_{9}(\mathcal{B}_{b\overline 3})^i H({15})_{jl}^kM^j_i(\mathcal{B}_8)^l_k \nonumber\\&amp;+ b_{10}(\mathcal{B}_{b\overline 3})^i H({15})_{jl}^kM^l_k(\mathcal{B}_8)^j_i&#10;+b_{11} (\mathcal{B}_{b\overline 3})^i H(3_p)_i M_k^j(\mathcal{B}_8)_j^k&#10;  +b_{12} (\mathcal{B}_{b\overline 3})^i H(3_p)_k M_j^j(\mathcal{B}_8)_i^k\nonumber\\ &amp;+b_{13} (\mathcal{B}_{b\overline 3})^i H(3_p)_k M_i^j(\mathcal{B}_8)_j^k +b_{14} (\mathcal{B}_{b\overline 3})^i H(3_p)_k M_j^k(\mathcal{B}_8)_i^j&#10;+b_{15} (\mathcal{B}_{b\overline 3})^i H(3_t)_i M_k^j(\mathcal{B}_8)_j^k&#10;\nonumber\\  &amp; +b_{16} (\mathcal{B}_{b\overline 3})^i H(3_t)_k M_j^j(\mathcal{B}_8)_i^k +b_{17} (\mathcal{B}_{b\overline 3})^i H(3_t)_k M_i^j(\mathcal{B}_8)_j^k +b_{18} (\mathcal{B}_{b\overline 3})^i H(3_t)_k M_j^k(\mathcal{B}_8)_i^j\nonumber\\&#10;&amp;&#10; + b^c_{1}(\mathcal{B}_{b\overline 3})^{i} H(3)^c_{j} M^j_k&#10;(\mathcal{B}_8)^k_i+b^c_{2}(\mathcal{B}_{b\overline 3})^{i} H(3)^c_{k}M^j_j( \mathcal{B}_8)^k_i&#10; + b^c_{3}(\mathcal{B}_{b\overline 3})^{i} H(3)^c_{k}M^j_i( \mathcal{B}_8)^k_j&#10; \nonumber\\&#10;&amp;+ b^c_{4}(\mathcal{B}_{b\overline 3})^{i} H(3)^c_{i}M^j_k( \mathcal{B}_8)^k_j.&#10;\end{align*}&#10;&#10;&#10;\end{document}" title="IguanaTex Bitmap Display">
            <a:extLst>
              <a:ext uri="{FF2B5EF4-FFF2-40B4-BE49-F238E27FC236}">
                <a16:creationId xmlns:a16="http://schemas.microsoft.com/office/drawing/2014/main" id="{F0651BA4-BB46-3C64-FAC2-FE2E0C5DD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6033" y="2396920"/>
            <a:ext cx="8400817" cy="3555983"/>
          </a:xfrm>
          <a:prstGeom prst="rect">
            <a:avLst/>
          </a:prstGeom>
        </p:spPr>
      </p:pic>
      <p:pic>
        <p:nvPicPr>
          <p:cNvPr id="24" name="图片 23" descr="\documentclass{article}&#10;\usepackage{amsmath}&#10;\pagestyle{empty}&#10;\begin{document}&#10;&#10;\begin{align*}&#10; &amp;b_1  =\frac{A_6-A_8}{4}, \qquad b_2  =\frac{A_5-A_7}{4},  \qquad ...&#10;\end{align*}&#10;&#10;&#10;\end{document}" title="IguanaTex Bitmap Display">
            <a:extLst>
              <a:ext uri="{FF2B5EF4-FFF2-40B4-BE49-F238E27FC236}">
                <a16:creationId xmlns:a16="http://schemas.microsoft.com/office/drawing/2014/main" id="{10775DE9-C7E1-E2D2-4FCD-7DD5EC9EBF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09877" y="6140007"/>
            <a:ext cx="4211177" cy="4934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56A8AA4-85AC-EE1E-CF1E-A1BEC1EE6FC6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26930E-2FEC-34B6-6A61-429C304F61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1AB535-F3E3-22ED-EF2B-6E9834A79CC7}"/>
              </a:ext>
            </a:extLst>
          </p:cNvPr>
          <p:cNvSpPr/>
          <p:nvPr/>
        </p:nvSpPr>
        <p:spPr>
          <a:xfrm>
            <a:off x="238760" y="5149830"/>
            <a:ext cx="7856728" cy="8642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96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\documentclass{article}&#10;\usepackage{amsmath}&#10;\pagestyle{empty}&#10;\begin{document}&#10;&#10;\begin{align*}&#10;&amp; b_1(\mathcal{B}_{b\overline 3})^i H(\overline 6)_{ij}^kM^j_l( \mathcal{B}_8)^l_k = b_1(\mathcal{B}_{b\overline 3})_{ji} H(\overline 6)^{ki}M^j_l( \mathcal{B}_8)^l_k,&#10;\\&#10;&amp;b_2(\mathcal{B}_{b\overline 3})^i H(\overline 6)_{ij}^kM^l_k(\mathcal{B}_8)^j_l = b_2(\mathcal{B}_{b\overline 3})_{ji} H(\overline 6)^{ki}M^l_k( \mathcal{B}_8)^j_l,&#10;\\&#10;&amp;b_3(\mathcal{B}_{b\overline 3})^i H(\overline 6)_{ij}^kM^l_l(\mathcal{B}_8)^j_k=b_3(\mathcal{B}_{b\overline 3})_{ji} H(\overline 6)^{ki}M^l_l( \mathcal{B}_8)^j_k,&#10;\\&#10;&amp;b_4(\mathcal{B}_{b\overline 3})^i H(\overline 6)_{jl}^kM^j_i(\mathcal{B}_8)^l_k=b_4\big[(\mathcal{B}_{b\overline 3})_{jl} H(\overline 6)^{ki}M^j_i( \mathcal{B}_8)^l_k-(\mathcal{B}_{b\overline 3})_{ji} H(\overline 6)^{ki}M^j_l( \mathcal{B}_8)^l_k\\&amp;\qquad\qquad\qquad\qquad\qquad\qquad~~~+(\mathcal{B}_{b\overline 3})_{ji} H(\overline 6)^{ki}M^l_l( \mathcal{B}_8)^j_k\big],\\&#10;&amp; b_5(\mathcal{B}_{b\overline 3})^i H(\overline 6)_{jl}^kM^l_k(\mathcal{B}_8)^j_i=-b_5\big[(\mathcal{B}_{b\overline 3})_{ji} H(\overline 6)^{ki}M^l_k( \mathcal{B}_8)^j_l+(\mathcal{B}_{b\overline 3})_{jl} H(\overline 6)^{ki}M^j_i( \mathcal{B}_8)^l_k\big]&#10;\end{align*}&#10;&#10;&#10;\end{document}" title="IguanaTex Bitmap Display">
            <a:extLst>
              <a:ext uri="{FF2B5EF4-FFF2-40B4-BE49-F238E27FC236}">
                <a16:creationId xmlns:a16="http://schemas.microsoft.com/office/drawing/2014/main" id="{11CE068A-8EA8-A39E-6B99-65D8FC57B5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1155" y="2278344"/>
            <a:ext cx="8679180" cy="2517648"/>
          </a:xfrm>
          <a:prstGeom prst="rect">
            <a:avLst/>
          </a:prstGeom>
        </p:spPr>
      </p:pic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1155" y="734331"/>
            <a:ext cx="6781800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Linear correlation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22039" y="64881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630347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F6F38FB6-D221-D5D4-2576-CFA02FCD01C4}"/>
              </a:ext>
            </a:extLst>
          </p:cNvPr>
          <p:cNvSpPr/>
          <p:nvPr/>
        </p:nvSpPr>
        <p:spPr>
          <a:xfrm>
            <a:off x="3367043" y="2683689"/>
            <a:ext cx="2409914" cy="364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76D9F5-AEE1-9C04-D28C-DA159416396F}"/>
              </a:ext>
            </a:extLst>
          </p:cNvPr>
          <p:cNvSpPr/>
          <p:nvPr/>
        </p:nvSpPr>
        <p:spPr>
          <a:xfrm>
            <a:off x="3367043" y="2260794"/>
            <a:ext cx="2486826" cy="35549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\documentclass{article}&#10;\usepackage{amsmath}&#10;\pagestyle{empty}&#10;\begin{document}&#10;&#10;\begin{align*}&#10;  b_1^\prime &amp; = b_1 - b_4,\qquad b_2^\prime = b_2 - b_5,\\ b_3^\prime &amp; = b_3 +b_4,\qquad b_4^\prime = b_4 - b_5&#10;\end{align*}&#10;&#10;&#10;\end{document}" title="IguanaTex Bitmap Display">
            <a:extLst>
              <a:ext uri="{FF2B5EF4-FFF2-40B4-BE49-F238E27FC236}">
                <a16:creationId xmlns:a16="http://schemas.microsoft.com/office/drawing/2014/main" id="{60DF9C54-4106-EBFE-3656-4B31F273BE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24999" y="5572825"/>
            <a:ext cx="3285744" cy="649224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\begin{align*}&#10;&amp;3_i\otimes3_j\otimes \overline 3^k=...\,  \epsilon_{ijl}\overline 6^{lk}\,...&#10;\end{align*}&#10;&#10;&#10;\end{document}" title="IguanaTex Bitmap Display">
            <a:extLst>
              <a:ext uri="{FF2B5EF4-FFF2-40B4-BE49-F238E27FC236}">
                <a16:creationId xmlns:a16="http://schemas.microsoft.com/office/drawing/2014/main" id="{86550724-2916-C4E4-457E-68CBAF2B79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56566" y="1524748"/>
            <a:ext cx="2851741" cy="355493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E14B1FF3-9EA5-C7E6-C7F0-17F07DB3A8E4}"/>
              </a:ext>
            </a:extLst>
          </p:cNvPr>
          <p:cNvSpPr txBox="1"/>
          <p:nvPr/>
        </p:nvSpPr>
        <p:spPr>
          <a:xfrm>
            <a:off x="452928" y="1420766"/>
            <a:ext cx="355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Property of SU(3) group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53AC9057-D913-AF49-9A26-051B6CA55A71}"/>
              </a:ext>
            </a:extLst>
          </p:cNvPr>
          <p:cNvSpPr/>
          <p:nvPr/>
        </p:nvSpPr>
        <p:spPr>
          <a:xfrm>
            <a:off x="833929" y="5788791"/>
            <a:ext cx="519549" cy="1572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1B9C8F1-5BCE-55B1-E509-149C06991622}"/>
              </a:ext>
            </a:extLst>
          </p:cNvPr>
          <p:cNvSpPr/>
          <p:nvPr/>
        </p:nvSpPr>
        <p:spPr>
          <a:xfrm>
            <a:off x="6212099" y="3540062"/>
            <a:ext cx="2503918" cy="41678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4D7D634-0FC4-5BEA-1A78-FDC206E6D631}"/>
              </a:ext>
            </a:extLst>
          </p:cNvPr>
          <p:cNvSpPr/>
          <p:nvPr/>
        </p:nvSpPr>
        <p:spPr>
          <a:xfrm>
            <a:off x="3646948" y="4454678"/>
            <a:ext cx="2480387" cy="3731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4BDB0C6-3561-A9CC-A8DB-B16FFD0908AE}"/>
              </a:ext>
            </a:extLst>
          </p:cNvPr>
          <p:cNvSpPr/>
          <p:nvPr/>
        </p:nvSpPr>
        <p:spPr>
          <a:xfrm>
            <a:off x="6379436" y="4445734"/>
            <a:ext cx="2480387" cy="3502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8385779-478F-E3ED-7C47-0F114F5B7C51}"/>
              </a:ext>
            </a:extLst>
          </p:cNvPr>
          <p:cNvSpPr/>
          <p:nvPr/>
        </p:nvSpPr>
        <p:spPr>
          <a:xfrm>
            <a:off x="3828516" y="4019199"/>
            <a:ext cx="2550920" cy="37312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F5CE95F-C5B8-75CA-B37E-39D06D4A8262}"/>
              </a:ext>
            </a:extLst>
          </p:cNvPr>
          <p:cNvSpPr/>
          <p:nvPr/>
        </p:nvSpPr>
        <p:spPr>
          <a:xfrm>
            <a:off x="3469593" y="3583721"/>
            <a:ext cx="2503918" cy="33236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B105F02-E322-76EC-68D5-DF0E018A8299}"/>
              </a:ext>
            </a:extLst>
          </p:cNvPr>
          <p:cNvSpPr/>
          <p:nvPr/>
        </p:nvSpPr>
        <p:spPr>
          <a:xfrm>
            <a:off x="3341406" y="3135552"/>
            <a:ext cx="2486826" cy="35549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E7F7E5-B7B7-484F-DD16-34A57F78E46C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DD697B2-AC72-60FB-9C2D-B85001352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87844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in the Standard Model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6169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22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E1F4A08-BF5B-42BD-3768-696057DC0AE3}"/>
              </a:ext>
            </a:extLst>
          </p:cNvPr>
          <p:cNvSpPr txBox="1"/>
          <p:nvPr/>
        </p:nvSpPr>
        <p:spPr>
          <a:xfrm>
            <a:off x="416859" y="1611865"/>
            <a:ext cx="844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Hamiltonian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43A80C-DFEA-59B1-5DA8-415A35D4360B}"/>
              </a:ext>
            </a:extLst>
          </p:cNvPr>
          <p:cNvSpPr txBox="1"/>
          <p:nvPr/>
        </p:nvSpPr>
        <p:spPr>
          <a:xfrm>
            <a:off x="462863" y="3908936"/>
            <a:ext cx="844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Non-zero </a:t>
            </a:r>
          </a:p>
        </p:txBody>
      </p:sp>
      <p:pic>
        <p:nvPicPr>
          <p:cNvPr id="13" name="图片 12" descr="\documentclass{article}&#10;\usepackage{amsmath}&#10;\pagestyle{empty}&#10;\begin{document}&#10;&#10;$H_{ij}^k$&#10;&#10;&#10;\end{document}" title="IguanaTex Bitmap Display">
            <a:extLst>
              <a:ext uri="{FF2B5EF4-FFF2-40B4-BE49-F238E27FC236}">
                <a16:creationId xmlns:a16="http://schemas.microsoft.com/office/drawing/2014/main" id="{CAA702BF-F8C4-1545-029D-007E6038F6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14280" y="4044770"/>
            <a:ext cx="350520" cy="3154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09D943-54F9-A249-D154-A652D53AF234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BC302DA-F5BB-8561-D30C-DF21E6D06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4" name="图片 3" descr="\documentclass{article}&#10;\usepackage{amsmath}&#10;\pagestyle{empty}&#10;\begin{document}&#10;&#10;\begin{align*}&#10; \mathcal H_{\rm eff}=&amp;{\frac{G_F}{\sqrt 2} }&#10; \sum_{q=d,s}\left[V_{ub}^*V_{uq}\left(\sum_{i=1}^2C_i^u(\mu)O_i^u(\mu)\right) + V_{cb}^*V_{cq}\left(\sum_{i=1}^2C_i^c(\mu)O_i^c(\mu)\right)\right]\nonumber\\&amp;&#10; -{\frac{G_F}{\sqrt 2}}\sum_{q=d,s}\left[V_{tb}V_{tq}^*\left(\sum_{i=3}^{10}C_i(\mu)O_i(\mu)&#10; +C_{7\gamma}(\mu)O_{7\gamma}(\mu)+C_{8g}(\mu)O_{8g}(\mu)\right)\right]+h.c..&#10; \end{align*}&#10;&#10;&#10;\end{document}" title="IguanaTex Bitmap Display">
            <a:extLst>
              <a:ext uri="{FF2B5EF4-FFF2-40B4-BE49-F238E27FC236}">
                <a16:creationId xmlns:a16="http://schemas.microsoft.com/office/drawing/2014/main" id="{E606FFFF-20F4-125B-663D-E854BCC66A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8994" y="2170593"/>
            <a:ext cx="8660860" cy="1549853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\begin{align*}&#10;  H^{(u)1}_{21} &amp; = V_{ub}V_{ud}^*,\qquad H^{(u)1}_{31} = V_{ub}V_{us}^*, \\ H^{(c)}_{2} &amp; = V_{cb}V_{cd}^*,\qquad H^{(c)}_{3} = V_{cb}V_{cs}^*, \nonumber\\&#10; H^{(p)1}_{12} &amp; = H^{(p)2}_{22}=H^{(p)3}_{32}=-V_{tb}V_{td}^*, \qquad H^{(p)1}_{13} = H^{(p)2}_{23}=H^{(p)3}_{33}= -V_{tb}V_{ts}^*.&#10;\end{align*}&#10;&#10;&#10;\end{document}" title="IguanaTex Bitmap Display">
            <a:extLst>
              <a:ext uri="{FF2B5EF4-FFF2-40B4-BE49-F238E27FC236}">
                <a16:creationId xmlns:a16="http://schemas.microsoft.com/office/drawing/2014/main" id="{CC323F38-7ECD-14DD-7BE4-C5FF8BCD46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5989" y="4622057"/>
            <a:ext cx="8057389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E63C3-AC39-3488-CB1D-F977BC62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0B2C52A3-9795-52B1-AE86-01442C5BD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38" y="87844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in the Standard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5C604BF-40DE-3E3E-9A27-6DEB3A088A58}"/>
              </a:ext>
            </a:extLst>
          </p:cNvPr>
          <p:cNvSpPr txBox="1"/>
          <p:nvPr/>
        </p:nvSpPr>
        <p:spPr>
          <a:xfrm>
            <a:off x="8646850" y="646169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23</a:t>
            </a:r>
            <a:endParaRPr lang="zh-CN" altLang="en-US" sz="1600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C3C628E-0F4C-C62D-8F6B-4040841A8ADA}"/>
              </a:ext>
            </a:extLst>
          </p:cNvPr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E8FB159-F74E-B177-06FD-A2530C0BD7D6}"/>
              </a:ext>
            </a:extLst>
          </p:cNvPr>
          <p:cNvSpPr txBox="1"/>
          <p:nvPr/>
        </p:nvSpPr>
        <p:spPr>
          <a:xfrm>
            <a:off x="465085" y="5309073"/>
            <a:ext cx="844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independent amplitudes in the SU(3)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086294-78F3-A33D-5B59-6F923A263565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32F317-4386-1295-28F5-95BA0450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16" name="图片 15" descr="\documentclass{article}&#10;\usepackage{amsmath}&#10;\pagestyle{empty}&#10;\begin{document}&#10;&#10;\begin{align*}&#10; &amp; A^{\prime}_{11}  = -\frac{\lambda_u}{\lambda_t}A_{11}-\frac{\lambda_c}{\lambda_t}A^c_{3}+A^P_{3}+A^P_{5}+A^P_{11}+3A^P_{17},\\ &amp; A^{\prime}_{12}  = -\frac{\lambda_u}{\lambda_t}A_{12}-\frac{\lambda_c}{\lambda_t}A^c_{1}+A^P_{4}+A^P_{6}+A^P_{12}+3A^P_{15},\nonumber\\&#10;&amp; A^{\prime}_{13}  = -\frac{\lambda_u}{\lambda_t}A_{13}-\frac{\lambda_c}{\lambda_t}A^c_{2}+A^P_{2}+A^P_{9}+A^P_{13}+3A^P_{16},\\ &amp; A^{\prime}_{14}  = -\frac{\lambda_u}{\lambda_t}A_{14}-\frac{\lambda_c}{\lambda_t}A^c_{4}+A^P_{7}+A^P_{8}+A^P_{14}+3A^P_{18}.&#10;\end{align*}&#10;&#10;&#10;\end{document}" title="IguanaTex Bitmap Display">
            <a:extLst>
              <a:ext uri="{FF2B5EF4-FFF2-40B4-BE49-F238E27FC236}">
                <a16:creationId xmlns:a16="http://schemas.microsoft.com/office/drawing/2014/main" id="{1BDABFBF-D582-063B-E2DA-2571E0444A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6638" y="2649967"/>
            <a:ext cx="5538216" cy="253746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E515B35-2DAB-8993-60B7-21DAAB247F8B}"/>
              </a:ext>
            </a:extLst>
          </p:cNvPr>
          <p:cNvSpPr txBox="1"/>
          <p:nvPr/>
        </p:nvSpPr>
        <p:spPr>
          <a:xfrm>
            <a:off x="400984" y="1670573"/>
            <a:ext cx="8076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penguin induced amplitudes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quark loop amplitudes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be absorbed into four amplitudes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88E91E5-786C-1F57-5241-9EE21547AE8B}"/>
              </a:ext>
            </a:extLst>
          </p:cNvPr>
          <p:cNvSpPr txBox="1"/>
          <p:nvPr/>
        </p:nvSpPr>
        <p:spPr>
          <a:xfrm>
            <a:off x="1133880" y="5860844"/>
            <a:ext cx="5038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  Tree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 Up-loop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Charm-loop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Penguin</a:t>
            </a:r>
          </a:p>
        </p:txBody>
      </p:sp>
    </p:spTree>
    <p:extLst>
      <p:ext uri="{BB962C8B-B14F-4D97-AF65-F5344CB8AC3E}">
        <p14:creationId xmlns:p14="http://schemas.microsoft.com/office/powerpoint/2010/main" val="257590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59192A-17E6-0CAB-10D7-1DF39146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E9A83079-F6A9-34D0-FEB5-2B15A19280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38" y="87844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in the Standard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FD626F-FC3F-F4EB-4CEE-7AABCCD739C1}"/>
              </a:ext>
            </a:extLst>
          </p:cNvPr>
          <p:cNvSpPr txBox="1"/>
          <p:nvPr/>
        </p:nvSpPr>
        <p:spPr>
          <a:xfrm>
            <a:off x="8646850" y="646169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24</a:t>
            </a:r>
            <a:endParaRPr lang="zh-CN" altLang="en-US" sz="1600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2D9C591-D3A2-5784-E616-25399F678F1D}"/>
              </a:ext>
            </a:extLst>
          </p:cNvPr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BDB8586-C727-49C9-F61B-9AB427A306E0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7B9A1F-7A86-358D-EE16-D004984A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5394043-F8D8-A2B5-466B-DDD13A13B9E2}"/>
              </a:ext>
            </a:extLst>
          </p:cNvPr>
          <p:cNvSpPr txBox="1"/>
          <p:nvPr/>
        </p:nvSpPr>
        <p:spPr>
          <a:xfrm>
            <a:off x="462863" y="1611865"/>
            <a:ext cx="8076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\documentclass{article}&#10;\usepackage{amsmath}&#10;\pagestyle{empty}&#10;\begin{document}&#10;&#10;\begin{align*}&#10;  &amp;~~~~~~\mathcal{A}(\Lambda^0_b\to p \pi^-)  \\&amp;=\lambda_u A_2-\lambda_t A^\prime_{12} \nonumber\\&amp;=\lambda_u (A_2+A_{12})+\lambda_cA^c_{1}-\lambda_t(A^P_{4}+A^P_{6}+A^P_{12}+3A^P_{15})\nonumber\\ &amp; = \frac{1}{\sqrt{2}}\lambda_u(-a^A_1+a^A_{3}-a^A_{4}-a^A_{5}&#10;  -a^A_7-a^A_8+a^A_{14}-a^A_{18}+a^A_{20}+a^A_{21}+2a^A_{28}+2a^A_{30})\nonumber\\&amp;~~&#10;  -\frac{1}{\sqrt{6}}\lambda_u(a^S_1-2a^S_{2}+a^S_{3}-a^S_{4}-a^S_{5}&#10; +2a^S_{6}-a^S_7-a^S_{8}+2a^S_{9}+3a^S_{14}+a^S_{18}-2a^S_{19}&#10; +a^S_{20}+3a^S_{21})\nonumber\\&amp;~~+\frac{1}{\sqrt{2}}\lambda_c(-a^{c,A}_{1}+a^{c,A}_{3}+a^{c,A}_{4}&#10; +2a^{c,A}_{6})-\frac{1}{\sqrt{6}}\lambda_c(&#10; a^{c,S}_{1}-2a^{c,S}_{2}&#10; +a^{c,S}_{3}+3a^{c,S}_{4})\nonumber\\&amp;~~-\frac{1}{\sqrt{2}}\lambda_t(-a_2^{A,p}&#10; -a_3^{A,p}+a_4^{A,p}-a_6^{A,p}&#10; -a_7^{A,p}+a_9^{A,p}-2a_{10}^{A,p}&#10; -a_{11}^{A,p}+a_{12}^{A,p}+a_{13}^{A,p}&#10; -a_{18}^{A,p}+a_{20}^{A,p}\nonumber\\&amp;~~+a_{21}^{A,p}&#10; -3a_{23}^{A,p}+3a_{25}^{A,p}+3a_{26}^{A,p}&#10; +2a_{29}^{A,p}+2a_{30}^{A,p}+6a_{32}^{A,p})&#10; -\frac{1}{\sqrt{6}}\lambda_t(-2a_1^{S,p}+a_2^{S,p}+a_3^{S,p}\nonumber\\&amp;~~&#10; -a_4^{S,p}+2a_5^{S,p}-a_6^{S,p}+a_7^{S,p}-2a_8^{S,p}+a_9^{S,p}&#10; -3a_{11}^{S,p}+3a_{12}^{S,p}+3a_{13}^{S,p}+a_{18}^{S,p}-2a_{19}^{S,p}+a_{20}^{S,p}&#10; \nonumber\\&amp;~~+3a_{21}^{S,p}+3a_{23}^{S,p}-6a_{24}^{S,p}+3a_{25}^{S,p}+9a_{26}^{S,p}).&#10;\end{align*}&#10;&#10;&#10;\end{document}" title="IguanaTex Bitmap Display">
            <a:extLst>
              <a:ext uri="{FF2B5EF4-FFF2-40B4-BE49-F238E27FC236}">
                <a16:creationId xmlns:a16="http://schemas.microsoft.com/office/drawing/2014/main" id="{04E46453-3F4F-ABA6-668E-66F02A2D27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863" y="2142052"/>
            <a:ext cx="8552233" cy="43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7C64C-AFF8-D317-950C-535938DA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128B64E-9B14-7730-A411-125E433E5058}"/>
              </a:ext>
            </a:extLst>
          </p:cNvPr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ECD1939-6871-F53C-F75D-544A6BF33F07}"/>
              </a:ext>
            </a:extLst>
          </p:cNvPr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>
            <a:extLst>
              <a:ext uri="{FF2B5EF4-FFF2-40B4-BE49-F238E27FC236}">
                <a16:creationId xmlns:a16="http://schemas.microsoft.com/office/drawing/2014/main" id="{D2D2D989-458A-0B91-0A93-72FF8C151F73}"/>
              </a:ext>
            </a:extLst>
          </p:cNvPr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59F3E881-4E39-5F62-D612-BAC5DA4DA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>
              <a:extLst>
                <a:ext uri="{FF2B5EF4-FFF2-40B4-BE49-F238E27FC236}">
                  <a16:creationId xmlns:a16="http://schemas.microsoft.com/office/drawing/2014/main" id="{B7619A5D-F7E6-F2F5-904E-049BEDF8B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>
            <a:extLst>
              <a:ext uri="{FF2B5EF4-FFF2-40B4-BE49-F238E27FC236}">
                <a16:creationId xmlns:a16="http://schemas.microsoft.com/office/drawing/2014/main" id="{7A71197D-BF63-BA4D-B5FC-CC097C839206}"/>
              </a:ext>
            </a:extLst>
          </p:cNvPr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40055E62-C938-69C4-6A7E-B67795660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Topologies of bottom baryon decays</a:t>
              </a:r>
            </a:p>
          </p:txBody>
        </p:sp>
        <p:sp>
          <p:nvSpPr>
            <p:cNvPr id="14" name="椭圆 17">
              <a:extLst>
                <a:ext uri="{FF2B5EF4-FFF2-40B4-BE49-F238E27FC236}">
                  <a16:creationId xmlns:a16="http://schemas.microsoft.com/office/drawing/2014/main" id="{AADA62B1-BF24-00F3-35B8-753790270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>
            <a:extLst>
              <a:ext uri="{FF2B5EF4-FFF2-40B4-BE49-F238E27FC236}">
                <a16:creationId xmlns:a16="http://schemas.microsoft.com/office/drawing/2014/main" id="{64679A0D-2384-1B70-D1B3-72BFBB8A34A7}"/>
              </a:ext>
            </a:extLst>
          </p:cNvPr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2CF0418-1D57-7979-1789-49194B5F8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Linear correlation of topologies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BCF11A50-A655-6542-C6FB-EC3457EC8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8" name="组合 2">
            <a:extLst>
              <a:ext uri="{FF2B5EF4-FFF2-40B4-BE49-F238E27FC236}">
                <a16:creationId xmlns:a16="http://schemas.microsoft.com/office/drawing/2014/main" id="{AB54C9A4-91A2-20D6-A22C-710F4DC377BC}"/>
              </a:ext>
            </a:extLst>
          </p:cNvPr>
          <p:cNvGrpSpPr/>
          <p:nvPr/>
        </p:nvGrpSpPr>
        <p:grpSpPr bwMode="auto">
          <a:xfrm>
            <a:off x="3216316" y="4641684"/>
            <a:ext cx="4949389" cy="766800"/>
            <a:chOff x="-32515" y="114525"/>
            <a:chExt cx="3229120" cy="8509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4D6D3E90-B4A1-2DAF-322A-232C0BBF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83" y="133945"/>
              <a:ext cx="2871622" cy="799799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</a:p>
          </p:txBody>
        </p:sp>
        <p:sp>
          <p:nvSpPr>
            <p:cNvPr id="20" name="椭圆 17">
              <a:extLst>
                <a:ext uri="{FF2B5EF4-FFF2-40B4-BE49-F238E27FC236}">
                  <a16:creationId xmlns:a16="http://schemas.microsoft.com/office/drawing/2014/main" id="{D599488C-C7A4-2F4C-F6A2-9720556B5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515" y="114525"/>
              <a:ext cx="527837" cy="850930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7F63330-731F-E3FD-D99E-3877B48E5F6A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51E4810-FE84-44B2-05C6-84AB0B00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1338" y="92991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Summary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37416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26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E1F4A08-BF5B-42BD-3768-696057DC0AE3}"/>
              </a:ext>
            </a:extLst>
          </p:cNvPr>
          <p:cNvSpPr txBox="1"/>
          <p:nvPr/>
        </p:nvSpPr>
        <p:spPr>
          <a:xfrm>
            <a:off x="445361" y="2021048"/>
            <a:ext cx="8445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Topologies contributing to the two-body decays of bottom baryons are presented.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 relations of topologies are derived by tensor contraction and SU(3) decomposition.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 independent amplitudes in the SU(3)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limit:  9+4=13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1DB1B4-0D24-C959-8F07-878861A70F90}"/>
              </a:ext>
            </a:extLst>
          </p:cNvPr>
          <p:cNvSpPr/>
          <p:nvPr/>
        </p:nvSpPr>
        <p:spPr>
          <a:xfrm>
            <a:off x="712706" y="5019168"/>
            <a:ext cx="771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 for your attention!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CDF540-6E95-ED89-0169-1E0F027E7D0A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8A4CD0-6CED-9A2F-4AF9-270DDF20E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2970-7598-F080-7853-2CC9BFD17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4FB5610-0E65-6898-2F6E-0F3877934214}"/>
              </a:ext>
            </a:extLst>
          </p:cNvPr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85DEDAE-8F0E-C400-0F53-03766322AB28}"/>
              </a:ext>
            </a:extLst>
          </p:cNvPr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>
            <a:extLst>
              <a:ext uri="{FF2B5EF4-FFF2-40B4-BE49-F238E27FC236}">
                <a16:creationId xmlns:a16="http://schemas.microsoft.com/office/drawing/2014/main" id="{3A440F7F-C382-5A5A-1406-6CB777BD7E93}"/>
              </a:ext>
            </a:extLst>
          </p:cNvPr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67147E3D-6702-77F2-66A3-FDB107273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>
              <a:extLst>
                <a:ext uri="{FF2B5EF4-FFF2-40B4-BE49-F238E27FC236}">
                  <a16:creationId xmlns:a16="http://schemas.microsoft.com/office/drawing/2014/main" id="{863934AD-AEB1-A8F3-7524-C7A8398E9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>
            <a:extLst>
              <a:ext uri="{FF2B5EF4-FFF2-40B4-BE49-F238E27FC236}">
                <a16:creationId xmlns:a16="http://schemas.microsoft.com/office/drawing/2014/main" id="{EFF3243D-B4F9-A5B0-8E8B-A9A09B9CA609}"/>
              </a:ext>
            </a:extLst>
          </p:cNvPr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4038D870-6D59-F23D-F7AC-7A191B574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Topologies of bottom baryon decays</a:t>
              </a:r>
            </a:p>
          </p:txBody>
        </p:sp>
        <p:sp>
          <p:nvSpPr>
            <p:cNvPr id="14" name="椭圆 17">
              <a:extLst>
                <a:ext uri="{FF2B5EF4-FFF2-40B4-BE49-F238E27FC236}">
                  <a16:creationId xmlns:a16="http://schemas.microsoft.com/office/drawing/2014/main" id="{66B7C5F7-5C47-3121-B67C-9FC51360C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>
            <a:extLst>
              <a:ext uri="{FF2B5EF4-FFF2-40B4-BE49-F238E27FC236}">
                <a16:creationId xmlns:a16="http://schemas.microsoft.com/office/drawing/2014/main" id="{6A5A7047-C02D-BE27-6698-4629C54E7C29}"/>
              </a:ext>
            </a:extLst>
          </p:cNvPr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210CBD2-BF6B-5278-827D-1399BF518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Linear correlation of topologies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FE187B3A-37D5-8EEE-34D4-3D827BEC0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8" name="组合 2">
            <a:extLst>
              <a:ext uri="{FF2B5EF4-FFF2-40B4-BE49-F238E27FC236}">
                <a16:creationId xmlns:a16="http://schemas.microsoft.com/office/drawing/2014/main" id="{C71D472D-B762-07D5-ED01-5C3929F19E72}"/>
              </a:ext>
            </a:extLst>
          </p:cNvPr>
          <p:cNvGrpSpPr/>
          <p:nvPr/>
        </p:nvGrpSpPr>
        <p:grpSpPr bwMode="auto">
          <a:xfrm>
            <a:off x="3216316" y="4641684"/>
            <a:ext cx="4949389" cy="766800"/>
            <a:chOff x="-32515" y="114525"/>
            <a:chExt cx="3229120" cy="850930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98F20360-E881-6010-BFF6-FB846808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83" y="133945"/>
              <a:ext cx="2871622" cy="799799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</a:p>
          </p:txBody>
        </p:sp>
        <p:sp>
          <p:nvSpPr>
            <p:cNvPr id="20" name="椭圆 17">
              <a:extLst>
                <a:ext uri="{FF2B5EF4-FFF2-40B4-BE49-F238E27FC236}">
                  <a16:creationId xmlns:a16="http://schemas.microsoft.com/office/drawing/2014/main" id="{76962AB0-6BF2-1EBE-AAF8-722401DA9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515" y="114525"/>
              <a:ext cx="527837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4F1C042-CA10-B691-9F0A-EB26914A3B01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EB654D-86AC-0124-84F9-0C916E93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624A4AA-11CF-F2EB-1D2A-D589CB301E0B}"/>
              </a:ext>
            </a:extLst>
          </p:cNvPr>
          <p:cNvSpPr txBox="1"/>
          <p:nvPr/>
        </p:nvSpPr>
        <p:spPr>
          <a:xfrm>
            <a:off x="747085" y="2008577"/>
            <a:ext cx="81886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Bottom baryon decays play an important role in studying perturbative and nonperturbative strong interactions and searching for new physics beyond the Standard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Compared to bottom meson decays, the non-zero spin of baryons provides opportunities to study decay dynamics via more observables beyond branching fractions.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zh-CN" sz="2000" dirty="0">
              <a:solidFill>
                <a:prstClr val="blac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CPV in bottom baryon decays</a:t>
            </a:r>
          </a:p>
        </p:txBody>
      </p: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791355C3-6065-50DD-C421-A0AF1CD1C9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38" y="929910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Bottom baryon decays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36E07B-C1DF-260E-8990-61E5A0EC66FF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010745A-89F1-0B2B-5AB6-32B5E0DF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4" name="图片 3" descr="\documentclass{article}&#10;\usepackage{amsmath}&#10;\pagestyle{empty}&#10;\begin{document}&#10;&#10;\begin{align*}&#10; A_{CP}(\Lambda_b^0\to pK^-\pi^+\pi^-) = (2.45\pm 0.46\pm0.10)\%.&#10;\end{align*}&#10;&#10;&#10;\end{document}" title="IguanaTex Bitmap Display">
            <a:extLst>
              <a:ext uri="{FF2B5EF4-FFF2-40B4-BE49-F238E27FC236}">
                <a16:creationId xmlns:a16="http://schemas.microsoft.com/office/drawing/2014/main" id="{3FDD7B0C-94B5-FC34-56C9-B96AB8496D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9572" y="5216141"/>
            <a:ext cx="5324856" cy="2880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2DD94FD-E4AD-AB05-141D-B4EA08C5F1AC}"/>
              </a:ext>
            </a:extLst>
          </p:cNvPr>
          <p:cNvSpPr txBox="1"/>
          <p:nvPr/>
        </p:nvSpPr>
        <p:spPr>
          <a:xfrm>
            <a:off x="3133725" y="5849419"/>
            <a:ext cx="5438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Aaij </a:t>
            </a:r>
            <a:r>
              <a:rPr lang="en-US" altLang="zh-CN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[LHCb], “</a:t>
            </a:r>
            <a:r>
              <a:rPr lang="en-US" altLang="zh-CN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charge-parity symmetry breaking in baryon decays</a:t>
            </a:r>
            <a:r>
              <a:rPr lang="en-US" altLang="zh-CN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[arXiv:2503.16954 [hep-ex]].</a:t>
            </a:r>
            <a:endParaRPr lang="zh-CN" altLang="en-U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21353" y="718164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Topological diagram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5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E1F4A08-BF5B-42BD-3768-696057DC0AE3}"/>
              </a:ext>
            </a:extLst>
          </p:cNvPr>
          <p:cNvSpPr txBox="1"/>
          <p:nvPr/>
        </p:nvSpPr>
        <p:spPr>
          <a:xfrm>
            <a:off x="221353" y="1509965"/>
            <a:ext cx="3129624" cy="452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step of calculation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A14A866-4D3F-EC7E-2A4B-D9BA81BFA7FD}"/>
              </a:ext>
            </a:extLst>
          </p:cNvPr>
          <p:cNvCxnSpPr/>
          <p:nvPr/>
        </p:nvCxnSpPr>
        <p:spPr>
          <a:xfrm>
            <a:off x="-107510" y="7504167"/>
            <a:ext cx="8955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E8DA5B1-18E3-FC3B-6EC6-CB59B99FEAF3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F218AA-37C5-D01F-5D5C-16595783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F78CE7-4B95-3E8F-9020-A55AAA34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5" y="2060228"/>
            <a:ext cx="5154613" cy="459053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D290C5C-0E61-581A-CD03-473848F3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750" y="3086522"/>
            <a:ext cx="1818312" cy="13913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Z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D.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Duan, J.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P.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Wang, R.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H.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Li, C.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D.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Lv and F.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S.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Yu, [arXiv:2412.20458 [hep-ph]].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96171-4736-53B8-BD85-860CA8387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1831C6F-CA7A-FF93-489D-6C8D4BC15E5A}"/>
              </a:ext>
            </a:extLst>
          </p:cNvPr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6</a:t>
            </a:r>
            <a:endParaRPr lang="zh-CN" altLang="en-US" sz="1600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400A679-D1B1-401D-D007-9BB0F3F34A97}"/>
              </a:ext>
            </a:extLst>
          </p:cNvPr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04F6169-A2C1-8503-24F4-E14E0878E920}"/>
              </a:ext>
            </a:extLst>
          </p:cNvPr>
          <p:cNvCxnSpPr/>
          <p:nvPr/>
        </p:nvCxnSpPr>
        <p:spPr>
          <a:xfrm>
            <a:off x="-107510" y="7504167"/>
            <a:ext cx="8955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5A5016E-217E-E1E2-DF51-C1257C750006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29DDA2-5804-83F1-B153-766FEA5D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5FC82E-6EE5-308B-7E74-9A22ED3E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89" y="918795"/>
            <a:ext cx="5102461" cy="5848700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7D4CE7F1-7DED-E28C-5A89-2F097523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50" y="2578674"/>
            <a:ext cx="2525486" cy="13913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J.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J.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Han, J.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X.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Yu, Y.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Li, H.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n.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Li, J.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P.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Wang, Z.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J.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Xiao and F.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S.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FMono-Regular"/>
                <a:cs typeface="Times New Roman" panose="02020603050405020304" pitchFamily="18" charset="0"/>
              </a:rPr>
              <a:t>Yu, [arXiv:2409.02821 [hep-ph]].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文本占位符 1">
            <a:extLst>
              <a:ext uri="{FF2B5EF4-FFF2-40B4-BE49-F238E27FC236}">
                <a16:creationId xmlns:a16="http://schemas.microsoft.com/office/drawing/2014/main" id="{3C53C2D5-20F4-4312-439F-148AA94EF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426" y="814272"/>
            <a:ext cx="3218532" cy="139135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Topological diagram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3E3749-6365-14C4-B028-A259B98AB9B7}"/>
              </a:ext>
            </a:extLst>
          </p:cNvPr>
          <p:cNvSpPr txBox="1"/>
          <p:nvPr/>
        </p:nvSpPr>
        <p:spPr>
          <a:xfrm>
            <a:off x="789941" y="4606835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SU(3)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BE3E5-B321-6A63-C995-CEAD94BA2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>
            <a:extLst>
              <a:ext uri="{FF2B5EF4-FFF2-40B4-BE49-F238E27FC236}">
                <a16:creationId xmlns:a16="http://schemas.microsoft.com/office/drawing/2014/main" id="{1A0384DE-A1A0-45E9-BC9C-CB4320208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353" y="718164"/>
            <a:ext cx="7426553" cy="73342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Meson    .vs.    Baryon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508F2A-C9FE-D2CE-FDE3-AD1F51377459}"/>
              </a:ext>
            </a:extLst>
          </p:cNvPr>
          <p:cNvSpPr txBox="1"/>
          <p:nvPr/>
        </p:nvSpPr>
        <p:spPr>
          <a:xfrm>
            <a:off x="8646850" y="64616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7</a:t>
            </a:r>
            <a:endParaRPr lang="zh-CN" altLang="en-US" sz="1600" dirty="0"/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08E26F2-2F32-964E-25A3-058D3B1A3DE7}"/>
              </a:ext>
            </a:extLst>
          </p:cNvPr>
          <p:cNvCxnSpPr/>
          <p:nvPr/>
        </p:nvCxnSpPr>
        <p:spPr>
          <a:xfrm>
            <a:off x="0" y="714916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443510F-72DE-3C36-A2E5-9FB376AB3DC0}"/>
              </a:ext>
            </a:extLst>
          </p:cNvPr>
          <p:cNvSpPr txBox="1"/>
          <p:nvPr/>
        </p:nvSpPr>
        <p:spPr>
          <a:xfrm>
            <a:off x="337476" y="1627141"/>
            <a:ext cx="8598236" cy="1332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Pauli Exclusion Principle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280B631-799E-C567-29E4-2EF6EFDA8B83}"/>
              </a:ext>
            </a:extLst>
          </p:cNvPr>
          <p:cNvCxnSpPr/>
          <p:nvPr/>
        </p:nvCxnSpPr>
        <p:spPr>
          <a:xfrm>
            <a:off x="-107510" y="7504167"/>
            <a:ext cx="8955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FC8FCFA-DB21-E72A-2161-15BD2DBA97FD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63F941-B040-95D1-EFB7-7C9135CC0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8" name="图片 7" descr="\documentclass{article}&#10;\usepackage{amsmath}&#10;\pagestyle{empty}&#10;\begin{document}&#10;&#10;\begin{align*}&#10;  \Psi = \phi_{\rm flavor}\chi_{\rm spin}\xi_{\rm color}\eta_{\rm space}&#10;\end{align*}&#10;&#10;&#10;\end{document}" title="IguanaTex Bitmap Display">
            <a:extLst>
              <a:ext uri="{FF2B5EF4-FFF2-40B4-BE49-F238E27FC236}">
                <a16:creationId xmlns:a16="http://schemas.microsoft.com/office/drawing/2014/main" id="{4066BAEB-31B8-E914-0E79-5E16447B15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18402" y="2202556"/>
            <a:ext cx="2848356" cy="248412"/>
          </a:xfrm>
          <a:prstGeom prst="rect">
            <a:avLst/>
          </a:prstGeom>
        </p:spPr>
      </p:pic>
      <p:pic>
        <p:nvPicPr>
          <p:cNvPr id="12" name="图片 11" descr="\documentclass{article}&#10;\usepackage{amsmath}&#10;\pagestyle{empty}&#10;\begin{document}&#10;&#10;\begin{align*}&#10; \psi =\phi_S\chi_S+\phi_A\chi_A&#10;\end{align*}&#10;&#10;&#10;\end{document}" title="IguanaTex Bitmap Display">
            <a:extLst>
              <a:ext uri="{FF2B5EF4-FFF2-40B4-BE49-F238E27FC236}">
                <a16:creationId xmlns:a16="http://schemas.microsoft.com/office/drawing/2014/main" id="{084C55E0-A800-92B0-50EF-B4411D4F76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1483" y="3085681"/>
            <a:ext cx="2036064" cy="228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D4269B-685C-0D2F-652C-D6DB0A440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15" y="3746664"/>
            <a:ext cx="7228279" cy="1532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DB5225-DD36-34A1-CA55-C7AA40CA1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15" y="5325959"/>
            <a:ext cx="7228279" cy="1532041"/>
          </a:xfrm>
          <a:prstGeom prst="rect">
            <a:avLst/>
          </a:prstGeom>
        </p:spPr>
      </p:pic>
      <p:pic>
        <p:nvPicPr>
          <p:cNvPr id="13" name="图片 12" descr="图示&#10;&#10;AI 生成的内容可能不正确。">
            <a:extLst>
              <a:ext uri="{FF2B5EF4-FFF2-40B4-BE49-F238E27FC236}">
                <a16:creationId xmlns:a16="http://schemas.microsoft.com/office/drawing/2014/main" id="{9D587D25-00EC-ECC1-6B87-8EC8508054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3389" y="1916415"/>
            <a:ext cx="2185207" cy="1332737"/>
          </a:xfrm>
          <a:prstGeom prst="rect">
            <a:avLst/>
          </a:prstGeom>
        </p:spPr>
      </p:pic>
      <p:sp>
        <p:nvSpPr>
          <p:cNvPr id="14" name="右中括号 13">
            <a:extLst>
              <a:ext uri="{FF2B5EF4-FFF2-40B4-BE49-F238E27FC236}">
                <a16:creationId xmlns:a16="http://schemas.microsoft.com/office/drawing/2014/main" id="{8D8522E1-A88C-D498-43F5-7C52A1D607CB}"/>
              </a:ext>
            </a:extLst>
          </p:cNvPr>
          <p:cNvSpPr/>
          <p:nvPr/>
        </p:nvSpPr>
        <p:spPr>
          <a:xfrm>
            <a:off x="2667000" y="3838575"/>
            <a:ext cx="95250" cy="52387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中括号 14">
            <a:extLst>
              <a:ext uri="{FF2B5EF4-FFF2-40B4-BE49-F238E27FC236}">
                <a16:creationId xmlns:a16="http://schemas.microsoft.com/office/drawing/2014/main" id="{A4DDC6F7-B972-7969-CFA9-EC04373B9D49}"/>
              </a:ext>
            </a:extLst>
          </p:cNvPr>
          <p:cNvSpPr/>
          <p:nvPr/>
        </p:nvSpPr>
        <p:spPr>
          <a:xfrm>
            <a:off x="7711319" y="4100512"/>
            <a:ext cx="95250" cy="31432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中括号 15">
            <a:extLst>
              <a:ext uri="{FF2B5EF4-FFF2-40B4-BE49-F238E27FC236}">
                <a16:creationId xmlns:a16="http://schemas.microsoft.com/office/drawing/2014/main" id="{60AEFD99-8C3D-5A90-1791-FCDC9DED113B}"/>
              </a:ext>
            </a:extLst>
          </p:cNvPr>
          <p:cNvSpPr/>
          <p:nvPr/>
        </p:nvSpPr>
        <p:spPr>
          <a:xfrm>
            <a:off x="5212972" y="3833812"/>
            <a:ext cx="95250" cy="31432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71D5AA1C-086E-C3CB-D3E5-32ED8A224749}"/>
              </a:ext>
            </a:extLst>
          </p:cNvPr>
          <p:cNvSpPr/>
          <p:nvPr/>
        </p:nvSpPr>
        <p:spPr>
          <a:xfrm>
            <a:off x="2655625" y="5429571"/>
            <a:ext cx="106625" cy="53222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208A473A-D2C0-6361-90DD-9EF79AC9D2E2}"/>
              </a:ext>
            </a:extLst>
          </p:cNvPr>
          <p:cNvSpPr/>
          <p:nvPr/>
        </p:nvSpPr>
        <p:spPr>
          <a:xfrm>
            <a:off x="5249222" y="5429572"/>
            <a:ext cx="152338" cy="304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56409F57-7FAF-BB23-0E83-63DCC8F83E15}"/>
              </a:ext>
            </a:extLst>
          </p:cNvPr>
          <p:cNvSpPr/>
          <p:nvPr/>
        </p:nvSpPr>
        <p:spPr>
          <a:xfrm>
            <a:off x="7753256" y="5695685"/>
            <a:ext cx="135276" cy="304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7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7094D-09A1-8C95-63E2-5DD8DFD42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0711D94-19C6-A29D-98A8-0159CD234AE5}"/>
              </a:ext>
            </a:extLst>
          </p:cNvPr>
          <p:cNvSpPr txBox="1"/>
          <p:nvPr/>
        </p:nvSpPr>
        <p:spPr>
          <a:xfrm>
            <a:off x="181720" y="1002554"/>
            <a:ext cx="28926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C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ontents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5D933BF-37CB-74E0-4477-0CDA92B5FB71}"/>
              </a:ext>
            </a:extLst>
          </p:cNvPr>
          <p:cNvCxnSpPr/>
          <p:nvPr/>
        </p:nvCxnSpPr>
        <p:spPr>
          <a:xfrm>
            <a:off x="0" y="74676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" name="组合 2">
            <a:extLst>
              <a:ext uri="{FF2B5EF4-FFF2-40B4-BE49-F238E27FC236}">
                <a16:creationId xmlns:a16="http://schemas.microsoft.com/office/drawing/2014/main" id="{F3704E20-6909-D07B-DF81-60530DE9118E}"/>
              </a:ext>
            </a:extLst>
          </p:cNvPr>
          <p:cNvGrpSpPr/>
          <p:nvPr/>
        </p:nvGrpSpPr>
        <p:grpSpPr bwMode="auto">
          <a:xfrm>
            <a:off x="1294765" y="1860071"/>
            <a:ext cx="4972685" cy="779103"/>
            <a:chOff x="-158723" y="-29072"/>
            <a:chExt cx="4345027" cy="862916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07F581E6-979F-762A-3B31-7CC78407E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79" y="-127"/>
              <a:ext cx="3873425" cy="805026"/>
            </a:xfrm>
            <a:prstGeom prst="roundRect">
              <a:avLst>
                <a:gd name="adj" fmla="val 8176"/>
              </a:avLst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Motivation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7">
              <a:extLst>
                <a:ext uri="{FF2B5EF4-FFF2-40B4-BE49-F238E27FC236}">
                  <a16:creationId xmlns:a16="http://schemas.microsoft.com/office/drawing/2014/main" id="{1A56194B-1DA4-9045-1B46-15E994438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23" y="-29072"/>
              <a:ext cx="706919" cy="86291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 charset="0"/>
                  <a:ea typeface="Arial Unicode MS" pitchFamily="34" charset="-122"/>
                  <a:cs typeface="Times New Roman" panose="02020603050405020304" charset="0"/>
                  <a:sym typeface="Arial Unicode MS" pitchFamily="34" charset="-122"/>
                </a:rPr>
                <a:t>1</a:t>
              </a:r>
            </a:p>
          </p:txBody>
        </p:sp>
      </p:grpSp>
      <p:grpSp>
        <p:nvGrpSpPr>
          <p:cNvPr id="12" name="组合 2">
            <a:extLst>
              <a:ext uri="{FF2B5EF4-FFF2-40B4-BE49-F238E27FC236}">
                <a16:creationId xmlns:a16="http://schemas.microsoft.com/office/drawing/2014/main" id="{E7548864-5BF3-A6DB-0EC4-3DBC0271AF19}"/>
              </a:ext>
            </a:extLst>
          </p:cNvPr>
          <p:cNvGrpSpPr/>
          <p:nvPr/>
        </p:nvGrpSpPr>
        <p:grpSpPr bwMode="auto">
          <a:xfrm>
            <a:off x="1874551" y="2754475"/>
            <a:ext cx="6026126" cy="766800"/>
            <a:chOff x="167754" y="-19878"/>
            <a:chExt cx="2778979" cy="8598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EAF9CEFE-2DA1-18DB-685C-042C7D136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73" y="3590"/>
              <a:ext cx="2539460" cy="808148"/>
            </a:xfrm>
            <a:prstGeom prst="roundRect">
              <a:avLst>
                <a:gd name="adj" fmla="val 8176"/>
              </a:avLst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Topologies of bottom baryon decays</a:t>
              </a:r>
            </a:p>
          </p:txBody>
        </p:sp>
        <p:sp>
          <p:nvSpPr>
            <p:cNvPr id="14" name="椭圆 17">
              <a:extLst>
                <a:ext uri="{FF2B5EF4-FFF2-40B4-BE49-F238E27FC236}">
                  <a16:creationId xmlns:a16="http://schemas.microsoft.com/office/drawing/2014/main" id="{A55FEB52-8DFA-4E76-53A3-F7C9EFF47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54" y="-19878"/>
              <a:ext cx="373091" cy="859812"/>
            </a:xfrm>
            <a:prstGeom prst="ellipse">
              <a:avLst/>
            </a:prstGeom>
            <a:grpFill/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2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5" name="组合 2">
            <a:extLst>
              <a:ext uri="{FF2B5EF4-FFF2-40B4-BE49-F238E27FC236}">
                <a16:creationId xmlns:a16="http://schemas.microsoft.com/office/drawing/2014/main" id="{460EC6B9-5985-BF75-941A-3286C7813E78}"/>
              </a:ext>
            </a:extLst>
          </p:cNvPr>
          <p:cNvGrpSpPr/>
          <p:nvPr/>
        </p:nvGrpSpPr>
        <p:grpSpPr bwMode="auto">
          <a:xfrm>
            <a:off x="2566214" y="3658492"/>
            <a:ext cx="5334463" cy="767160"/>
            <a:chOff x="-89608" y="1"/>
            <a:chExt cx="4072579" cy="858512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D0F310C-4B2B-46E0-6BAB-614C8733D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21" y="1"/>
              <a:ext cx="3670450" cy="806546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</a:t>
              </a:r>
              <a:r>
                <a:rPr lang="en-US" altLang="zh-CN" sz="2400" b="1" dirty="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Linear correlation of topologies</a:t>
              </a:r>
              <a:endParaRPr lang="zh-CN" altLang="en-US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EC6A635E-2BCA-1EB3-ADE2-05986DBBE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9608" y="7583"/>
              <a:ext cx="617655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3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grpSp>
        <p:nvGrpSpPr>
          <p:cNvPr id="18" name="组合 2">
            <a:extLst>
              <a:ext uri="{FF2B5EF4-FFF2-40B4-BE49-F238E27FC236}">
                <a16:creationId xmlns:a16="http://schemas.microsoft.com/office/drawing/2014/main" id="{CC50DBDC-BFA9-23E3-1E76-D4E7089FE5DC}"/>
              </a:ext>
            </a:extLst>
          </p:cNvPr>
          <p:cNvGrpSpPr/>
          <p:nvPr/>
        </p:nvGrpSpPr>
        <p:grpSpPr bwMode="auto">
          <a:xfrm>
            <a:off x="3216316" y="4641684"/>
            <a:ext cx="4949389" cy="766800"/>
            <a:chOff x="-32515" y="114525"/>
            <a:chExt cx="3229120" cy="850930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A129DA57-CF40-EBA9-FC29-A2021245B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83" y="133945"/>
              <a:ext cx="2871622" cy="799799"/>
            </a:xfrm>
            <a:prstGeom prst="roundRect">
              <a:avLst>
                <a:gd name="adj" fmla="val 8176"/>
              </a:avLst>
            </a:prstGeom>
            <a:noFill/>
            <a:ln w="19050" cmpd="sng">
              <a:solidFill>
                <a:srgbClr val="A5A5A5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Summary</a:t>
              </a:r>
            </a:p>
          </p:txBody>
        </p:sp>
        <p:sp>
          <p:nvSpPr>
            <p:cNvPr id="20" name="椭圆 17">
              <a:extLst>
                <a:ext uri="{FF2B5EF4-FFF2-40B4-BE49-F238E27FC236}">
                  <a16:creationId xmlns:a16="http://schemas.microsoft.com/office/drawing/2014/main" id="{BD72417C-7D4E-6291-7962-1BF384D1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515" y="114525"/>
              <a:ext cx="527837" cy="85093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A5A5A5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0" b="1" dirty="0">
                  <a:latin typeface="Times New Roman" panose="02020603050405020304"/>
                  <a:ea typeface="Arial Unicode MS" pitchFamily="34" charset="-122"/>
                  <a:cs typeface="Times New Roman" panose="02020603050405020304"/>
                  <a:sym typeface="Arial Unicode MS" pitchFamily="34" charset="-122"/>
                </a:rPr>
                <a:t>4</a:t>
              </a:r>
              <a:endParaRPr lang="zh-CN" altLang="en-US" sz="2100" b="1" dirty="0">
                <a:latin typeface="Times New Roman" panose="02020603050405020304"/>
                <a:ea typeface="Arial Unicode MS" pitchFamily="34" charset="-122"/>
                <a:cs typeface="Times New Roman" panose="02020603050405020304"/>
                <a:sym typeface="Arial Unicode MS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B37E409-483E-67AD-3929-D715B2BB2FA0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F431C20-D801-CB84-5ED2-90FF9F08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8759" y="843915"/>
            <a:ext cx="7765869" cy="68643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华文中宋" panose="02010600040101010101" pitchFamily="2" charset="-122"/>
                <a:cs typeface="Times New Roman" panose="02020603050405020304" charset="0"/>
              </a:rPr>
              <a:t>Topologies of bottom baryon decays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46850" y="64451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9</a:t>
            </a:r>
            <a:endParaRPr lang="zh-CN" altLang="en-US" sz="1600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767080"/>
            <a:ext cx="9015095" cy="0"/>
          </a:xfrm>
          <a:prstGeom prst="line">
            <a:avLst/>
          </a:prstGeom>
          <a:ln w="69850" cmpd="dbl">
            <a:solidFill>
              <a:srgbClr val="3362A9"/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C83EEE4-A696-227C-F993-51847DDF3241}"/>
              </a:ext>
            </a:extLst>
          </p:cNvPr>
          <p:cNvSpPr txBox="1"/>
          <p:nvPr/>
        </p:nvSpPr>
        <p:spPr>
          <a:xfrm>
            <a:off x="4687334" y="4704950"/>
            <a:ext cx="199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</a:t>
            </a:r>
            <a:r>
              <a:rPr lang="en-US" altLang="zh-CN" sz="2400" b="1" dirty="0">
                <a:solidFill>
                  <a:srgbClr val="0000FF"/>
                </a:solidFill>
              </a:rPr>
              <a:t>r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20372C-07F4-B315-B586-3348E343D710}"/>
              </a:ext>
            </a:extLst>
          </p:cNvPr>
          <p:cNvSpPr txBox="1"/>
          <p:nvPr/>
        </p:nvSpPr>
        <p:spPr>
          <a:xfrm>
            <a:off x="3164308" y="4884207"/>
            <a:ext cx="937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CKM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A5642F3-1DE6-A860-ED98-18004AFCECF0}"/>
              </a:ext>
            </a:extLst>
          </p:cNvPr>
          <p:cNvCxnSpPr>
            <a:cxnSpLocks/>
          </p:cNvCxnSpPr>
          <p:nvPr/>
        </p:nvCxnSpPr>
        <p:spPr>
          <a:xfrm>
            <a:off x="3757808" y="4613740"/>
            <a:ext cx="749739" cy="225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AE6474E-27F6-AC9C-FC67-68E61F9AF8CE}"/>
              </a:ext>
            </a:extLst>
          </p:cNvPr>
          <p:cNvCxnSpPr>
            <a:cxnSpLocks/>
          </p:cNvCxnSpPr>
          <p:nvPr/>
        </p:nvCxnSpPr>
        <p:spPr>
          <a:xfrm>
            <a:off x="2855159" y="4677435"/>
            <a:ext cx="280729" cy="438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\documentclass{article}&#10;\usepackage{amsmath}&#10;\pagestyle{empty}&#10;\begin{document}&#10;&#10;\begin{align*}&#10;|M^\alpha\rangle = (M^\alpha)^{i}_{j}|M^{i}_{j} \rangle&#10;\end{align*}&#10;&#10;&#10;\end{document}" title="IguanaTex Bitmap Display">
            <a:extLst>
              <a:ext uri="{FF2B5EF4-FFF2-40B4-BE49-F238E27FC236}">
                <a16:creationId xmlns:a16="http://schemas.microsoft.com/office/drawing/2014/main" id="{DC9D00B3-B79B-D013-6A2E-C066834A78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1720" y="5979181"/>
            <a:ext cx="2084168" cy="3170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C892E8-F21D-7198-CAA8-7D18D6DDAB61}"/>
              </a:ext>
            </a:extLst>
          </p:cNvPr>
          <p:cNvSpPr txBox="1"/>
          <p:nvPr/>
        </p:nvSpPr>
        <p:spPr>
          <a:xfrm>
            <a:off x="7583010" y="6052088"/>
            <a:ext cx="50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pic>
        <p:nvPicPr>
          <p:cNvPr id="28" name="图片 27" descr="\documentclass{article}&#10;\usepackage{amsmath}&#10;\pagestyle{empty}&#10;\begin{document}&#10;&#10;\begin{eqnarray*}&#10;M^{\pi^0}= \left( \begin{array}{ccc}&#10;   1/\sqrt 2   &amp; 0  &amp; 0 \\&#10;     0 &amp;   -1/\sqrt 2  &amp; 0 \\&#10;    0 &amp; 0 &amp; 0 \\&#10;  \end{array}\right),&#10;\end{eqnarray*}&#10;&#10;\end{document}" title="IguanaTex Bitmap Display">
            <a:extLst>
              <a:ext uri="{FF2B5EF4-FFF2-40B4-BE49-F238E27FC236}">
                <a16:creationId xmlns:a16="http://schemas.microsoft.com/office/drawing/2014/main" id="{04184109-B171-879D-AE20-13D79B1095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4104" y="5778211"/>
            <a:ext cx="3241134" cy="81741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8F5820B-4B7A-1CC0-A1D8-F1A733082B87}"/>
              </a:ext>
            </a:extLst>
          </p:cNvPr>
          <p:cNvSpPr txBox="1"/>
          <p:nvPr/>
        </p:nvSpPr>
        <p:spPr>
          <a:xfrm>
            <a:off x="238759" y="1607184"/>
            <a:ext cx="527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Hamiltonian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391F1DC-3870-0370-54CA-B5EC0212E361}"/>
              </a:ext>
            </a:extLst>
          </p:cNvPr>
          <p:cNvSpPr txBox="1"/>
          <p:nvPr/>
        </p:nvSpPr>
        <p:spPr>
          <a:xfrm>
            <a:off x="285965" y="5316546"/>
            <a:ext cx="527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524E03-1009-FFBE-8D09-BB6E1D2FBE72}"/>
              </a:ext>
            </a:extLst>
          </p:cNvPr>
          <p:cNvSpPr txBox="1"/>
          <p:nvPr/>
        </p:nvSpPr>
        <p:spPr>
          <a:xfrm>
            <a:off x="789941" y="2072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第十届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粒子研讨会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319E2FD-F050-3662-613D-B9859B4DB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5785" y="101758"/>
            <a:ext cx="654156" cy="523325"/>
          </a:xfrm>
          <a:prstGeom prst="rect">
            <a:avLst/>
          </a:prstGeom>
        </p:spPr>
      </p:pic>
      <p:pic>
        <p:nvPicPr>
          <p:cNvPr id="5" name="图片 4" descr="\documentclass{article}&#10;\usepackage{amsmath}&#10;\pagestyle{empty}&#10;\begin{document}&#10;&#10;\begin{align*}&#10; \mathcal H_{\rm eff}=&amp;{\frac{G_F}{\sqrt 2} }&#10; \sum_{q=d,s}\left[V_{ub}^*V_{uq}\left(\sum_{i=1}^2C_i^u(\mu)O_i^u(\mu)\right) + V_{cb}^*V_{cq}\left(\sum_{i=1}^2C_i^c(\mu)O_i^c(\mu)\right)\right]\nonumber\\&amp;&#10; -{\frac{G_F}{\sqrt 2}}\sum_{q=d,s}\left[V_{tb}V_{tq}^*\left(\sum_{i=3}^{10}C_i(\mu)O_i(\mu)&#10; +C_{7\gamma}(\mu)O_{7\gamma}(\mu)+C_{8g}(\mu)O_{8g}(\mu)\right)\right]+h.c..&#10; \end{align*}&#10;&#10;&#10;\end{document}" title="IguanaTex Bitmap Display">
            <a:extLst>
              <a:ext uri="{FF2B5EF4-FFF2-40B4-BE49-F238E27FC236}">
                <a16:creationId xmlns:a16="http://schemas.microsoft.com/office/drawing/2014/main" id="{8D733838-F77F-CC14-B266-7B2CC03B1D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4852" y="2166402"/>
            <a:ext cx="8660860" cy="1549853"/>
          </a:xfrm>
          <a:prstGeom prst="rect">
            <a:avLst/>
          </a:prstGeom>
        </p:spPr>
      </p:pic>
      <p:pic>
        <p:nvPicPr>
          <p:cNvPr id="18" name="图片 17" descr="\documentclass{article}&#10;\usepackage{amsmath}&#10;\pagestyle{empty}&#10;\begin{document}&#10;&#10; \begin{equation*}&#10; \mathcal H_{\rm eff}= \sum_{i,j,k=1}^3 \{H^{(u)k}_{ij}\mathcal{O}_{ij}^{(u)k}+H^{(c)}_{i}\mathcal{O}_{i}^{(c)}&#10; +H^{(p)k}_{ij}\mathcal{O}_{ij}^{(p)k}\},&#10; \end{equation*}&#10;&#10;&#10;\end{document}" title="IguanaTex Bitmap Display">
            <a:extLst>
              <a:ext uri="{FF2B5EF4-FFF2-40B4-BE49-F238E27FC236}">
                <a16:creationId xmlns:a16="http://schemas.microsoft.com/office/drawing/2014/main" id="{572EC730-99B1-974C-C665-6BF73D304E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8422" y="4017643"/>
            <a:ext cx="5766816" cy="7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6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5"/>
  <p:tag name="ORIGINALWIDTH" val="2620.5"/>
  <p:tag name="LATEXADDIN" val="\documentclass{article}&#10;\usepackage{amsmath}&#10;\pagestyle{empty}&#10;\begin{document}&#10;&#10;\begin{align*}&#10; A_{CP}(\Lambda_b^0\to pK^-\pi^+\pi^-) = (2.45\pm 0.46\pm0.10)\%.&#10;\end{align*}&#10;&#10;&#10;\end{document}"/>
  <p:tag name="IGUANATEXSIZE" val="20"/>
  <p:tag name="IGUANATEXCURSOR" val="17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"/>
  <p:tag name="ORIGINALWIDTH" val="1153.5"/>
  <p:tag name="LATEXADDIN" val="\documentclass{article}&#10;\usepackage{amsmath}&#10;\pagestyle{empty}&#10;\begin{document}&#10;&#10;\begin{align*}&#10;\langle \mathcal{B}_{8}^{ijk} M^l_m |\mathcal{O}_{np}^q|[\mathcal{B}_{b\overline 3}]_{rs}\rangle&#10;\end{align*}&#10;&#10;&#10;\end{document}"/>
  <p:tag name="IGUANATEXSIZE" val="20"/>
  <p:tag name="IGUANATEXCURSOR" val="16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5"/>
  <p:tag name="ORIGINALWIDTH" val="1256.25"/>
  <p:tag name="LATEXADDIN" val="\documentclass{article}&#10;\usepackage{amsmath}&#10;\pagestyle{empty}&#10;\begin{document}&#10;&#10;\begin{align*}&#10;N_S+N_A&amp;=A^5_5/2=60,\\ N_A-N_S &amp; = A_{3}^3= 6,\\&#10;N_S= 27, &amp; \qquad N_A=33. &#10;\end{align*}&#10;&#10;&#10;\end{document}"/>
  <p:tag name="IGUANATEXSIZE" val="20"/>
  <p:tag name="IGUANATEXCURSOR" val="17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"/>
  <p:tag name="ORIGINALWIDTH" val="3035.25"/>
  <p:tag name="LATEXADDIN" val="\documentclass{article}&#10;\usepackage{amsmath}&#10;\pagestyle{empty}&#10;\begin{document}&#10;&#10;\begin{align*}&#10;  \mathcal{A}(\mathcal{B}_{b\overline 3}\to \mathcal{B}_8 M) = \mathcal{A}^S(\mathcal{B}_{b\overline 3}\to \mathcal{B}_8^S M) + \mathcal{A}^A(\mathcal{B}_{b\overline 3}\to \mathcal{B}_8^A M)&#10;\end{align*}&#10;&#10;&#10;\end{document}"/>
  <p:tag name="IGUANATEXSIZE" val="24"/>
  <p:tag name="IGUANATEXCURSOR" val="252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"/>
  <p:tag name="ORIGINALWIDTH" val="1107"/>
  <p:tag name="LATEXADDIN" val="\documentclass{article}&#10;\usepackage{amsmath}&#10;\pagestyle{empty}&#10;\begin{document}&#10;&#10;$\langle \mathcal{B}_{8}^{ijk} M^l_m |\mathcal{O}^c_{n}|[\mathcal{B}_{b\overline 3}]_{pq}\rangle$&#10;&#10;&#10;\end{document}"/>
  <p:tag name="IGUANATEXSIZE" val="20"/>
  <p:tag name="IGUANATEXCURSOR" val="178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.25"/>
  <p:tag name="ORIGINALWIDTH" val="1256.25"/>
  <p:tag name="LATEXADDIN" val="\documentclass{article}&#10;\usepackage{amsmath}&#10;\pagestyle{empty}&#10;\begin{document}&#10;&#10;\begin{align*}&#10;N_S+N_A&amp;=A^4_4/2=12,\\ N_A-N_S &amp; = A_{2}^2= 2,\\&#10;N_S= 5, &amp; \qquad N_A=7. &#10;\end{align*}&#10;&#10;&#10;\end{document}"/>
  <p:tag name="IGUANATEXSIZE" val="20"/>
  <p:tag name="IGUANATEXCURSOR" val="16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6.75"/>
  <p:tag name="ORIGINALWIDTH" val="4607.25"/>
  <p:tag name="LATEXADDIN" val="\documentclass{article}&#10;\usepackage{amsmath}&#10;\pagestyle{empty}&#10;\begin{document}&#10;&#10;\begin{align*}&#10; &amp;~~~~~~\mathcal{A}^S(\mathcal{B}_{b\overline 3}\to \mathcal{B}_8^SM) = \nonumber\\&amp;~~~ a^S_1(\mathcal{B}_{b\overline 3})_{ij} H^m_{kl}M^i_m ( \mathcal{B}_8^S)^{jkl} + a^S_2(\mathcal{B}_{b\overline 3})_{ij}H^m_{kl}M^i_m ( \mathcal{B}_8^S)^{jlk}+ a^S_3(\mathcal{B}_{b\overline 3})_{ij}H^m_{kl}M^i_m ( \mathcal{B}_8^S)^{klj} \nonumber\\&#10;   &amp; + a^S_4(\mathcal{B}_{b\overline 3})_{ij} H^i_{kl}M^j_m ( \mathcal{B}_8^S)^{klm}  + a^S_5(\mathcal{B}_{b\overline 3})_{ij} H^i_{kl}M^j_m ( \mathcal{B}_8^S)^{kml}  + a^S_6(\mathcal{B}_{b\overline 3})_{ij} H^i_{kl}M^j_m ( \mathcal{B}_8^S)^{lmk} \nonumber\\&#10;   &amp;+ a^S_7(\mathcal{B}_{b\overline 3})_{ij} H^i_{kl}M^k_m ( \mathcal{B}_8^S)^{jlm}+ a^S_8(\mathcal{B}_{b\overline 3})_{ij} H^i_{kl}M^k_m ( \mathcal{B}_8^S)^{jml} + a^S_9(\mathcal{B}_{b\overline 3})_{ij} H^i_{kl}M^k_m ( \mathcal{B}_8^S)^{lmj} \nonumber\\&#10; &amp;+ a^S_{10}(\mathcal{B}_{b\overline 3})_{ij} H^i_{kl}M^l_m ( \mathcal{B}_8^S)^{jkm}  + a^S_{11}(\mathcal{B}_{b\overline 3})_{ij} H^i_{kl}M^l_m ( \mathcal{B}_8^S)^{jmk} + a^S_{12}(\mathcal{B}_{b\overline 3})_{ij} H^i_{kl}M^l_m ( \mathcal{B}_8^S)^{kmj} \nonumber\\&#10;&amp;+ a^S_{13}(\mathcal{B}_{b\overline 3})_{ij} H^m_{kl}M^l_m (\mathcal{B}_8^S)^{ikj}+ a^S_{14}(\mathcal{B}_{b\overline 3})_{ij} H^m_{kl}M^k_m ( \mathcal{B}_8^S)^{ilj} + a^S_{15}(\mathcal{B}_{b\overline 3})_{ij} H^i_{kl}M^m_m ( \mathcal{B}_8^S)^{jkl} \nonumber\\&#10; &amp;+ a^S_{16}(\mathcal{B}_{b\overline 3})_{ij} H^i_{kl}M^m_m (\mathcal{B}_8^S)^{jlk} + a^S_{17}(\mathcal{B}_{b\overline 3})_{ij} H^i_{kl}M^m_m ( \mathcal{B}_8^S)^{klj}  + a^S_{18}(\mathcal{B}_{b\overline 3})_{ij} H^l_{kl}M^i_m ( \mathcal{B}_8^S)^{jkm}\nonumber\\&#10; &amp; + a^S_{19}(\mathcal{B}_{b\overline 3})_{ij} H^l_{kl}M^i_m (\mathcal{B}_8^S)^{jmk} + a^S_{20}(\mathcal{B}_{b\overline 3})_{ij} H^l_{kl}M^i_m (\mathcal{B}_8^S)^{kmj} + a^S_{21}(\mathcal{B}_{b\overline 3})_{ij} H^l_{kl}M^k_m ( \mathcal{B}_8^S)^{imj}\nonumber\\&#10;&amp; + a^S_{22}(\mathcal{B}_{b\overline 3})_{ij} H^l_{kl}M^m_m (\mathcal{B}_8^S)^{ikj} + a^S_{23}(\mathcal{B}_{b\overline 3})_{ij} H^l_{lk}M^i_m ( \mathcal{B}_8^S)^{jkm}+ a^S_{24}(\mathcal{B}_{b\overline 3})_{ij} H^l_{lk}M^i_m ( \mathcal{B}_8^S)^{jmk}\nonumber\\&#10;&amp; + a^S_{25}(\mathcal{B}_{b\overline 3})_{ij} H^l_{lk}M^i_m (\mathcal{B}_8^S)^{kmj} + a^S_{26}(\mathcal{B}_{b\overline 3})_{ij} H^l_{lk}M^k_m ( \mathcal{B}_8^S)^{imj}+ a^S_{27}(\mathcal{B}_{b\overline 3})_{ij} H^l_{lk}M^m_m ( \mathcal{B}_8^S)^{ikj}\nonumber\\&amp; +a^{c,S}_{1}(\mathcal{B}_{b\overline 3})_{ij} H^c_{k}M^i_l ( \mathcal{B}_8^S)^{jkl}+ a^{c,S}_{2}(\mathcal{B}_{b\overline 3})_{ij} H^c_{k}M^i_l ( \mathcal{B}_8^S)^{jlk}+ a^{c,S}_{3}(\mathcal{B}_{b\overline 3})_{ij} H^c_{k}M^i_l (\mathcal{B}_8^S)^{klj} \nonumber\\&#10;&amp; + a^{c,S}_{4}(\mathcal{B}_{b\overline 3})_{ij} H^c_{k}M^k_l ( \mathcal{B}_8^S)^{ilj}+ a^{c,S}_{5}(\mathcal{B}_{c\overline 3})_{ij} H^c_{k}M^l_l ( \mathcal{B}_8^S)^{ikj}.&#10;\end{align*}&#10;&#10;&#10;\end{document}"/>
  <p:tag name="IGUANATEXSIZE" val="20"/>
  <p:tag name="IGUANATEXCURSOR" val="18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4.5"/>
  <p:tag name="ORIGINALWIDTH" val="4634.25"/>
  <p:tag name="LATEXADDIN" val="\documentclass{article}&#10;\usepackage{amsmath}&#10;\pagestyle{empty}&#10;\begin{document}&#10;&#10;\begin{align*}&#10;&amp; ~~~~~~\mathcal{A}^A(\mathcal{B}_{b\overline 3}\to \mathcal{B}_8^AM) = \nonumber\\&amp; ~~~a^A_1(\mathcal{B}_{b\overline 3})_{ij} H^m_{kl}M^i_m ( \mathcal{B}_8^A)^{jkl} + a^A_2(\mathcal{B}_{b\overline 3})_{ij}H^m_{kl}M^i_m ( \mathcal{B}_8^A)^{jlk}+ a^A_3(\mathcal{B}_{b\overline 3})_{ij}H^m_{kl}M^i_m ( \mathcal{B}_8^A)^{klj} \nonumber\\&#10;   &amp; + a^A_4(\mathcal{B}_{b\overline 3})_{ij} H^i_{kl}M^j_m (\mathcal{B}_8^A)^{klm}  + a^A_5(\mathcal{B}_{b\overline 3})_{ij} H^i_{kl}M^j_m (\mathcal{B}_8^A)^{kml}  + a^A_6(\mathcal{B}_{b\overline 3})_{ij} H^i_{kl}M^j_m ( \mathcal{B}_8^A)^{lmk} \nonumber\\&#10;   &amp;+ a^A_7(\mathcal{B}_{b\overline 3})_{ij} H^i_{kl}M^k_m (\mathcal{B}_8^A)^{jlm}+ a^A_8(\mathcal{B}_{b\overline 3})_{ij} H^i_{kl}M^k_m (\mathcal{B}_8^A)^{jml} + a^A_9(\mathcal{B}_{b\overline 3})_{ij} H^i_{kl}M^k_m ( \mathcal{B}_8^A)^{lmj} \nonumber\\&#10; &amp;+ a^A_{10}(\mathcal{B}_{b\overline 3})_{ij} H^i_{kl}M^l_m ( \mathcal{B}_8^A)^{jkm}  + a^A_{11}(\mathcal{B}_{b\overline 3})_{ij} H^i_{kl}M^l_m (\mathcal{B}_8^A)^{jmk} + a^A_{12}(\mathcal{B}_{b\overline 3})_{ij} H^i_{kl}M^l_m ( \mathcal{B}_8^A)^{kmj} \nonumber\\&#10;&amp;+ a^A_{13}(\mathcal{B}_{b\overline 3})_{ij} H^m_{kl}M^l_m ( \mathcal{B}_8^A)^{ikj}+ a^A_{14}(\mathcal{B}_{b\overline 3})_{ij} H^m_{kl}M^k_m (\mathcal{B}_8^A)^{ilj} + a^A_{15}(\mathcal{B}_{b\overline 3})_{ij} H^i_{kl}M^m_m ( \mathcal{B}_8^A)^{jkl} \nonumber\\&#10; &amp;+ a^A_{16}(\mathcal{B}_{b\overline 3})_{ij} H^i_{kl}M^m_m ( \mathcal{B}_8^A)^{jlk} + a^A_{17}(\mathcal{B}_{b\overline 3})_{ij} H^i_{kl}M^m_m (\mathcal{B}_8^A)^{klj}  + a^A_{18}(\mathcal{B}_{b\overline 3})_{ij} H^l_{kl}M^i_m ( \mathcal{B}_8^A)^{jkm}\nonumber\\&#10; &amp; + a^A_{19}(\mathcal{B}_{b\overline 3})_{ij} H^l_{kl}M^i_m ( \mathcal{B}_8^A)^{jmk} + a^A_{20}(\mathcal{B}_{b\overline 3})_{ij} H^l_{kl}M^i_m ( \mathcal{B}_8^A)^{kmj} + a^A_{21}(\mathcal{B}_{b\overline 3})_{ij} H^l_{kl}M^k_m ( \mathcal{B}_8^A)^{imj}\nonumber\\&#10;&amp; + a^A_{22}(\mathcal{B}_{b\overline 3})_{ij} H^l_{kl}M^m_m ( \mathcal{B}_8^A)^{ikj} + a^A_{23}(\mathcal{B}_{b\overline 3})_{ij} H^l_{lk}M^i_m ( \mathcal{B}_8^A)^{jkm}+ a^A_{24}(\mathcal{B}_{b\overline 3})_{ij} H^l_{lk}M^i_m ( \mathcal{B}_8^A)^{jmk}\nonumber\\&#10;&amp; + a^A_{25}(\mathcal{B}_{b\overline 3})_{ij} H^l_{lk}M^i_m ( \mathcal{B}_8^A)^{kmj} + a^A_{26}(\mathcal{B}_{b\overline 3})_{ij} H^l_{lk}M^k_m ( \mathcal{B}_8^A)^{imj}+ a^A_{27}(\mathcal{B}_{b\overline 3})_{ij} H^l_{lk}M^m_m ( \mathcal{B}_8^A)^{ikj}\nonumber\\&#10;&amp;+ a^A_{28}(\mathcal{B}_{b\overline 3})_{ij} H^m_{kl}M^k_m (\mathcal{B}_8^A)^{ijl} + a^A_{29}(\mathcal{B}_{b\overline 3})_{ij} H^m_{kl}M^l_m (\mathcal{B}_8^A)^{ijk} + a^A_{30}(\mathcal{B}_{b\overline 3})_{ij} H^l_{kl}M^k_m ( \mathcal{B}_8^A)^{ijm} \nonumber\\&#10;&amp;+ a^A_{31}(\mathcal{B}_{b\overline 3})_{ij} H^l_{kl}M^m_m ( \mathcal{B}_8^A)^{ijk}+ a^A_{32}(\mathcal{B}_{b\overline 3})_{ij} H^l_{lk}M^k_m ( \mathcal{B}_8^A)^{ijm}+ a^A_{33}(\mathcal{B}_{b\overline 3})_{ij} H^l_{lk}M^m_m ( \mathcal{B}_8^A)^{ijk}\nonumber\\&amp; +a^{c,A}_{1}(\mathcal{B}_{b\overline 3})_{ij} H^c_{k}M^i_l ( \mathcal{B}_8^A)^{jkl}+ a^{c,A}_{2}(\mathcal{B}_{b\overline 3})_{ij} H^c_{k}M^i_l ( \mathcal{B}_8^A)^{jlk}+ a^{c,A}_{3}(\mathcal{B}_{b\overline 3})_{ij} H^c_{k}M^i_l (\mathcal{B}_8^A)^{klj} \nonumber\\&#10;&amp; + a^{c,A}_{4}(\mathcal{B}_{b\overline 3})_{ij} H^c_{k}M^k_l ( \mathcal{B}_8^A)^{ilj}+ a^{c,A}_{5}(\mathcal{B}_{b\overline 3})_{ij} H^c_{k}M^l_l ( \mathcal{B}_8^A)^{ikj}+ a^{c,A}_{6}(\mathcal{B}_{b\overline 3})_{ij} H^c_{k}M^k_l ( \mathcal{B}_8^A)^{ijl}\nonumber\\&#10;&amp; + a^{c,A}_{7}(\mathcal{B}_{b\overline 3})_{ij} H^c_{k}M^l_l ( \mathcal{B}_8^A)^{ijk}.&#10;\end{align*}&#10;&#10;\end{document}"/>
  <p:tag name="IGUANATEXSIZE" val="20"/>
  <p:tag name="IGUANATEXCURSOR" val="18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4"/>
  <p:tag name="ORIGINALWIDTH" val="3993"/>
  <p:tag name="LATEXADDIN" val="\documentclass{article}&#10;\usepackage{amsmath}&#10;\pagestyle{empty}&#10;\begin{document}&#10;&#10;\begin{align*}&#10; &amp;~~~~~~\mathcal{A}(\mathcal{B}_{b\overline 3}\to \mathcal{B}_8M) = \nonumber\\&amp; ~~~A_{1}(\mathcal{B}_{b\overline 3})^{i} H^j_{kl}M^l_i( \mathcal{B}_8)^k_j&#10; +A_{2}(\mathcal{B}_{b\overline 3})^{i} H^j_{lk}M^l_j( \mathcal{B}_8)^k_i+ A_{3}(\mathcal{B}_{b\overline 3})^{i} H^j_{lk}M^l_i( \mathcal{B}_8)^k_j\nonumber\\&#10;&amp;+A_{4}(\mathcal{B}_{b\overline 3})^{i} H^j_{kl}M^l_j( \mathcal{B}_8)^k_i+ A_5(\mathcal{B}_{b\overline 3})^{i} H^j_{ik}M^l_j( \mathcal{B}_8)^k_l+ A_6(\mathcal{B}_{b\overline 3})^{i} H^j_{il}M^l_k( \mathcal{B}_8)^k_j\nonumber\\&#10;&amp;+A_7(\mathcal{B}_{b\overline 3})^{i} H^j_{ki}M^l_j( \mathcal{B}_8)^k_l  + A_8(\mathcal{B}_{b\overline 3})^{i} H^j_{li}M^l_k( \mathcal{B}_8)^k_j+&#10;+ A_9(\mathcal{B}_{b\overline 3})^{i} H^j_{ik}M^l_l( \mathcal{B}_8)^k_j\nonumber\\&#10;&amp;+A_{10}(\mathcal{B}_{b\overline 3})^{i} H^j_{ki}M^l_l( \mathcal{B}_8)^k_j&#10;+A_{11}(\mathcal{B}_{b\overline 3})^{i} H^j_{kj}M^l_i( \mathcal{B}_8)^k_l&#10;+ A_{12}(\mathcal{B}_{b\overline 3})^{i} H^j_{lj}M^l_k( \mathcal{B}_8)^k_i\nonumber\\&#10;&amp; + A_{13}(\mathcal{B}_{c\overline 3})^{i} H^j_{kj}M^l_l( \mathcal{B}_8)^k_i&#10;+A_{14}(\mathcal{B}_{b\overline 3})^{i} H^j_{ij}M^l_k( \mathcal{B}_8)^k_l&#10;+ A_{15}(\mathcal{B}_{b\overline 3})^{i} H^j_{jl} M^l_k&#10;(\mathcal{B}_8)^k_i\nonumber\\&#10;&amp;+A_{16}(\mathcal{B}_{b\overline 3})^{i} H^j_{jk}M^l_l( \mathcal{B}_8)^k_i&#10; + A_{17}(\mathcal{B}_{b\overline 3})^{i} H^j_{jk}M^l_i( \mathcal{B}_8)^k_l&#10; + A_{18}(\mathcal{B}_{b\overline 3})^{i} H^j_{ji}M^l_k( \mathcal{B}_8)^k_l\nonumber\\&#10;&amp;&#10; + A^c_{1}(\mathcal{B}_{b\overline 3})^{i} H^c_{j} M^j_k&#10;(\mathcal{B}_8)^k_i+A^c_{2}(\mathcal{B}_{b\overline 3})^{i} H^c_{k}M^j_j( \mathcal{B}_8)^k_i&#10; + A^c_{3}(\mathcal{B}_{b\overline 3})^{i} H^c_{k}M^j_i( \mathcal{B}_8)^k_j&#10; \nonumber\\&#10;&amp;+ A^c_{4}(\mathcal{B}_{b\overline 3})^{i} H^c_{i}M^j_k( \mathcal{B}_8)^k_j.&#10;\end{align*}&#10;&#10;\end{document}"/>
  <p:tag name="IGUANATEXSIZE" val="20"/>
  <p:tag name="IGUANATEXCURSOR" val="180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5"/>
  <p:tag name="ORIGINALWIDTH" val="1041"/>
  <p:tag name="LATEXADDIN" val="\documentclass{article}&#10;\usepackage{amsmath}&#10;\pagestyle{empty}&#10;\begin{document}&#10;&#10;\begin{eqnarray*}&#10;(\mathcal{B}_{b\overline 3})_{ij}=\epsilon_{ijk}(\mathcal{B}_{b\overline 3})^{k}&#10;\end{eqnarray*}&#10;&#10;&#10;\end{document}"/>
  <p:tag name="IGUANATEXSIZE" val="20"/>
  <p:tag name="IGUANATEXCURSOR" val="179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5"/>
  <p:tag name="ORIGINALWIDTH" val="1925.25"/>
  <p:tag name="LATEXADDIN" val="\documentclass{article}&#10;\usepackage{amsmath}&#10;\pagestyle{empty}&#10;\begin{document}&#10;&#10;\begin{align*}&#10;(\mathcal{B}^S_8)^{ijk} &amp; = \frac{1}{\sqrt 6}[\epsilon^{kil}(\mathcal{B}_8)^j_l+\epsilon^{kjl}(\mathcal{B}_8)^i_l],&#10;\end{align*}&#10;&#10;\end{document}"/>
  <p:tag name="IGUANATEXSIZE" val="20"/>
  <p:tag name="IGUANATEXCURSOR" val="211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5"/>
  <p:tag name="ORIGINALWIDTH" val="1401.75"/>
  <p:tag name="LATEXADDIN" val="\documentclass{article}&#10;\usepackage{amsmath}&#10;\pagestyle{empty}&#10;\begin{document}&#10;&#10;\begin{align*}&#10;  \Psi = \phi_{\rm flavor}\chi_{\rm spin}\xi_{\rm color}\eta_{\rm space}&#10;\end{align*}&#10;&#10;&#10;\end{document}"/>
  <p:tag name="IGUANATEXSIZE" val="20"/>
  <p:tag name="IGUANATEXCURSOR" val="168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5"/>
  <p:tag name="ORIGINALWIDTH" val="1210.5"/>
  <p:tag name="LATEXADDIN" val="\documentclass{article}&#10;\usepackage{amsmath}&#10;\pagestyle{empty}&#10;\begin{document}&#10;&#10;\begin{align*}&#10;(\mathcal{B}^A_8)^{ijk} &amp; = \frac{1}{\sqrt 2}\epsilon^{ijl}(\mathcal{B}_8)^k_l&#10;\end{align*}&#10;&#10;\end{document}"/>
  <p:tag name="IGUANATEXSIZE" val="20"/>
  <p:tag name="IGUANATEXCURSOR" val="17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"/>
  <p:tag name="ORIGINALWIDTH" val="3794.25"/>
  <p:tag name="LATEXADDIN" val="\documentclass{article}&#10;\usepackage{amsmath}&#10;\pagestyle{empty}&#10;\begin{document}&#10;&#10;\begin{align*}&#10;&amp;~~~a^S_1(\mathcal{B}_{b\overline 3})_{ij} H^m_{kl}M^i_m ( \mathcal{B}_8^S)^{jkl} \nonumber\\&amp; = \frac{1}{\sqrt{6}}a^S_1\epsilon_{ijp}(\mathcal{B}_{b\overline 3})^{p} H^m_{kl}M^i_m \epsilon^{ljq}(\mathcal{B}_8)^k_q+\frac{1}{\sqrt{6}}a^S_1\epsilon_{ijp}(\mathcal{B}_{b\overline 3})^{p} H^m_{kl}M^i_m\epsilon^{lkq}(\mathcal{B}_8)^j_q\nonumber\\&#10;&amp; = -\frac{1}{\sqrt{6}}a^S_1\,(\mathcal{B}_{b\overline 3})^{i} H^j_{lk}M^l_j( \mathcal{B}_8)^k_i+\frac{2}{\sqrt{6}}a^S_1\,(\mathcal{B}_{b\overline 3})^{i} H^j_{kl}M^l_j( \mathcal{B}_8)^k_i\nonumber\\&amp;~~~~~+\frac{1}{\sqrt{6}}a^S_1\,(\mathcal{B}_{b\overline 3})^{i} H^j_{ik}M^l_j( \mathcal{B}_8)^k_l-\frac{2}{\sqrt{6}}a^S_1\,(\mathcal{B}_{b\overline 3})^{i} H^j_{ki}M^l_j( \mathcal{B}_8)^k_l.&#10;\end{align*}&#10;&#10;&#10;\end{document}"/>
  <p:tag name="IGUANATEXSIZE" val="20"/>
  <p:tag name="IGUANATEXCURSOR" val="189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5"/>
  <p:tag name="ORIGINALWIDTH" val="1925.25"/>
  <p:tag name="LATEXADDIN" val="\documentclass{article}&#10;\usepackage{amsmath}&#10;\pagestyle{empty}&#10;\begin{document}&#10;&#10;\begin{align*}&#10;(\mathcal{B}^S_8)^{ijk} &amp; = \frac{1}{\sqrt 6}[\epsilon^{kil}(\mathcal{B}_8)^j_l+\epsilon^{kjl}(\mathcal{B}_8)^i_l],&#10;\end{align*}&#10;&#10;\end{document}"/>
  <p:tag name="IGUANATEXSIZE" val="20"/>
  <p:tag name="IGUANATEXCURSOR" val="211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5"/>
  <p:tag name="ORIGINALWIDTH" val="1210.5"/>
  <p:tag name="LATEXADDIN" val="\documentclass{article}&#10;\usepackage{amsmath}&#10;\pagestyle{empty}&#10;\begin{document}&#10;&#10;\begin{align*}&#10;(\mathcal{B}^A_8)^{ijk} &amp; = \frac{1}{\sqrt 2}\epsilon^{ijl}(\mathcal{B}_8)^k_l&#10;\end{align*}&#10;&#10;\end{document}"/>
  <p:tag name="IGUANATEXSIZE" val="20"/>
  <p:tag name="IGUANATEXCURSOR" val="17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.25"/>
  <p:tag name="ORIGINALWIDTH" val="2314.5"/>
  <p:tag name="LATEXADDIN" val="\documentclass{article}&#10;\usepackage{amsmath}&#10;\pagestyle{empty}&#10;\begin{document}&#10;&#10;\begin{align*}&#10;&amp;A_2 = -\frac{1}{\sqrt{6}}\,a^S_1+..., \qquad A_4 = \frac{2}{\sqrt{6}}\,a^S_1+...,\\&amp; A_5 = \frac{1}{\sqrt{6}}\,a^S_1+...,\qquad A_7 = -\frac{2}{\sqrt{6}}\,a^S_1+...\,\,.&#10;\end{align*}&#10;&#10;&#10;\end{document}"/>
  <p:tag name="IGUANATEXSIZE" val="20"/>
  <p:tag name="IGUANATEXCURSOR" val="181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5.75"/>
  <p:tag name="ORIGINALWIDTH" val="3958.5"/>
  <p:tag name="LATEXADDIN" val="\documentclass{article}&#10;\usepackage{amsmath}&#10;\pagestyle{empty}&#10;\begin{document}&#10;&#10;\begin{align*}&#10; A_1  = &amp;(a^A_6+a^A_{11}+a^A_{12})/\sqrt{2}-(a^S_4-a^S_{5}+2a^S_{10}-a^S_{11}&#10; -a^S_{12})/\sqrt{6}, \nonumber\\&#10; A_2  = &amp; (-a^A_1+a^A_{3}-a^A_{5}-a^A_8-a^A_{9}+a^A_{14}+2a^A_{28})/\sqrt{2}\\&amp;-(a^S_1-2a^S_{2}+a^S_{3}-a^S_{4}&#10; +a^S_{6}-2a^S_7+a^S_{8}+a^S_{9}+3a^S_{14})/\sqrt{6}, \nonumber\\&#10; A_3  = &amp;(a^A_5+a^A_{8}+a^A_{9})/\sqrt{2}-(a^S_4-a^S_{6}+2a^S_{7}-a^S_{8}&#10; -a^S_{9})/\sqrt{6}, \nonumber\\&#10; A_4  = &amp;(-a^A_2-a^A_{3}-a^A_{6}-a^A_{11}-a^A_{12}+a^A_{13}+2a^A_{29})/\sqrt{2}&#10; \\&amp;-(-2a^S_1+a^S_{2}+a^S_{3}-a^S_{4}&#10; +a^S_{5}-2a^S_{10}+a^S_{11}+a^S_{12}&#10; +3a^S_{13})/\sqrt{6}, \nonumber\\&#10; A_5  = &amp;(a^A_1-a^A_{3}+a^A_{5})/\sqrt{2}-(-a^S_1+2a^S_{2}-a^S_{3}+a^S_{4}&#10; -a^S_{6})/\sqrt{6}, \nonumber\\&#10; A_6  = &amp;(-a^A_4+a^A_{10}-a^A_{12})/\sqrt{2}-(-a^S_5+a^S_{6}-a^S_{10}+2a^S_{11}&#10; -a^S_{12})/\sqrt{6}, \nonumber\\&#10;......\\&#10; A^c_{1}  = &amp;(-a^{c,A}_{1}+a^{c,A}_{3}+a^A_{4}+2a^{c,A}_{6})/\sqrt{2}-(&#10; a^{c,S}_{1}-2a^{c,S}_{2}&#10; +a^{c,S}_{3}+3a^{c,S}_{4})/\sqrt{6}, \nonumber\\&#10;......\\&#10; A^c_{4}  = &amp;(a^{c,A}_{1}-a^{c,A}_{3})/\sqrt{2}-(-a^{c,S}_{1}+2a^{c,S}_{2}&#10; -a^{c,S}_{3})/\sqrt{6}.&#10;\end{align*}&#10;&#10;&#10;\end{document}"/>
  <p:tag name="IGUANATEXSIZE" val="20"/>
  <p:tag name="IGUANATEXCURSOR" val="914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"/>
  <p:tag name="ORIGINALWIDTH" val="4590"/>
  <p:tag name="LATEXADDIN" val="\documentclass{article}&#10;\usepackage{amsmath}&#10;\pagestyle{empty}&#10;\begin{document}&#10;&#10;\begin{align*}&#10;  H^k_{ij}= &amp;\frac{1}{8}H(15)^k_{ij}+\frac{1}{4}\epsilon_{ijl}H(\overline 6)^{lk}+\delta_j^k\Big(\frac{3}{8}H( 3_t)_i-\frac{1}{8}H(3_p)_i\Big)+&#10;  \delta_i^k\Big(\frac{3}{8}H( 3_p)_j-\frac{1}{8}H( 3_t)_j\Big)&#10;\end{align*}&#10;&#10;&#10;\end{document}"/>
  <p:tag name="IGUANATEXSIZE" val="20"/>
  <p:tag name="IGUANATEXCURSOR" val="303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9.25"/>
  <p:tag name="ORIGINALWIDTH" val="4463.25"/>
  <p:tag name="LATEXADDIN" val="\documentclass{article}&#10;\usepackage{amsmath}&#10;\pagestyle{empty}&#10;\begin{document}&#10;&#10;\begin{align*}&#10;&amp;~~~~~~{\cal A}^{\rm IR}(\mathcal{B}_{b\overline 3}\to \mathcal{B}_8M) =&#10;\\&amp;~~~b_1(\mathcal{B}_{b\overline 3})^i H(\overline 6)_{ij}^kM^j_l( \mathcal{B}_8)^l_k +b_2(\mathcal{B}_{b\overline 3})^i H(\overline 6)_{ij}^kM^l_k(\mathcal{B}_8)^j_l+ b_3(\mathcal{B}_{b\overline 3})^i H(\overline 6)_{ij}^kM^l_l(\mathcal{B}_8)^j_k\nonumber\\ &amp;  +b_4(\mathcal{B}_{b\overline 3})^i H(\overline 6)_{jl}^kM^j_i(\mathcal{B}_8)^l_k +b_5(\mathcal{B}_{b\overline 3})^i H(\overline 6)_{jl}^kM^l_k(\mathcal{B}_8)^j_i + b_{6}(\mathcal{B}_{b\overline 3})^i H({15})_{ij}^kM^j_l(\mathcal{B}_8)^l_k\nonumber\\&#10;  &amp; + b_{7}(\mathcal{B}_{b\overline 3})^i H({15})_{ij}^kM^l_k(\mathcal{B}_8)^j_l&#10;  +b_{8}(\mathcal{B}_{b\overline 3})^i H({15})_{ij}^kM^l_l(\mathcal{B}_8)^j_k  + b_{9}(\mathcal{B}_{b\overline 3})^i H({15})_{jl}^kM^j_i(\mathcal{B}_8)^l_k \nonumber\\&amp;+ b_{10}(\mathcal{B}_{b\overline 3})^i H({15})_{jl}^kM^l_k(\mathcal{B}_8)^j_i&#10;+b_{11} (\mathcal{B}_{b\overline 3})^i H(3_p)_i M_k^j(\mathcal{B}_8)_j^k&#10;  +b_{12} (\mathcal{B}_{b\overline 3})^i H(3_p)_k M_j^j(\mathcal{B}_8)_i^k\nonumber\\ &amp;+b_{13} (\mathcal{B}_{b\overline 3})^i H(3_p)_k M_i^j(\mathcal{B}_8)_j^k +b_{14} (\mathcal{B}_{b\overline 3})^i H(3_p)_k M_j^k(\mathcal{B}_8)_i^j&#10;+b_{15} (\mathcal{B}_{b\overline 3})^i H(3_t)_i M_k^j(\mathcal{B}_8)_j^k&#10;\nonumber\\  &amp; +b_{16} (\mathcal{B}_{b\overline 3})^i H(3_t)_k M_j^j(\mathcal{B}_8)_i^k +b_{17} (\mathcal{B}_{b\overline 3})^i H(3_t)_k M_i^j(\mathcal{B}_8)_j^k +b_{18} (\mathcal{B}_{b\overline 3})^i H(3_t)_k M_j^k(\mathcal{B}_8)_i^j\nonumber\\&#10;&amp;&#10; + b^c_{1}(\mathcal{B}_{b\overline 3})^{i} H(3)^c_{j} M^j_k&#10;(\mathcal{B}_8)^k_i+b^c_{2}(\mathcal{B}_{b\overline 3})^{i} H(3)^c_{k}M^j_j( \mathcal{B}_8)^k_i&#10; + b^c_{3}(\mathcal{B}_{b\overline 3})^{i} H(3)^c_{k}M^j_i( \mathcal{B}_8)^k_j&#10; \nonumber\\&#10;&amp;+ b^c_{4}(\mathcal{B}_{b\overline 3})^{i} H(3)^c_{i}M^j_k( \mathcal{B}_8)^k_j.&#10;\end{align*}&#10;&#10;&#10;\end{document}"/>
  <p:tag name="IGUANATEXSIZE" val="20"/>
  <p:tag name="IGUANATEXCURSOR" val="103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5"/>
  <p:tag name="ORIGINALWIDTH" val="2208"/>
  <p:tag name="LATEXADDIN" val="\documentclass{article}&#10;\usepackage{amsmath}&#10;\pagestyle{empty}&#10;\begin{document}&#10;&#10;\begin{align*}&#10; &amp;b_1  =\frac{A_6-A_8}{4}, \qquad b_2  =\frac{A_5-A_7}{4},  \qquad ...&#10;\end{align*}&#10;&#10;&#10;\end{document}"/>
  <p:tag name="IGUANATEXSIZE" val="20"/>
  <p:tag name="IGUANATEXCURSOR" val="166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9"/>
  <p:tag name="ORIGINALWIDTH" val="4271.25"/>
  <p:tag name="LATEXADDIN" val="\documentclass{article}&#10;\usepackage{amsmath}&#10;\pagestyle{empty}&#10;\begin{document}&#10;&#10;\begin{align*}&#10;&amp; b_1(\mathcal{B}_{b\overline 3})^i H(\overline 6)_{ij}^kM^j_l( \mathcal{B}_8)^l_k = b_1(\mathcal{B}_{b\overline 3})_{ji} H(\overline 6)^{ki}M^j_l( \mathcal{B}_8)^l_k,&#10;\\&#10;&amp;b_2(\mathcal{B}_{b\overline 3})^i H(\overline 6)_{ij}^kM^l_k(\mathcal{B}_8)^j_l = b_2(\mathcal{B}_{b\overline 3})_{ji} H(\overline 6)^{ki}M^l_k( \mathcal{B}_8)^j_l,&#10;\\&#10;&amp;b_3(\mathcal{B}_{b\overline 3})^i H(\overline 6)_{ij}^kM^l_l(\mathcal{B}_8)^j_k=b_3(\mathcal{B}_{b\overline 3})_{ji} H(\overline 6)^{ki}M^l_l( \mathcal{B}_8)^j_k,&#10;\\&#10;&amp;b_4(\mathcal{B}_{b\overline 3})^i H(\overline 6)_{jl}^kM^j_i(\mathcal{B}_8)^l_k=b_4\big[(\mathcal{B}_{b\overline 3})_{jl} H(\overline 6)^{ki}M^j_i( \mathcal{B}_8)^l_k-(\mathcal{B}_{b\overline 3})_{ji} H(\overline 6)^{ki}M^j_l( \mathcal{B}_8)^l_k\\&amp;\qquad\qquad\qquad\qquad\qquad\qquad~~~+(\mathcal{B}_{b\overline 3})_{ji} H(\overline 6)^{ki}M^l_l( \mathcal{B}_8)^j_k\big],\\&#10;&amp; b_5(\mathcal{B}_{b\overline 3})^i H(\overline 6)_{jl}^kM^l_k(\mathcal{B}_8)^j_i=-b_5\big[(\mathcal{B}_{b\overline 3})_{ji} H(\overline 6)^{ki}M^l_k( \mathcal{B}_8)^j_l+(\mathcal{B}_{b\overline 3})_{jl} H(\overline 6)^{ki}M^j_i( \mathcal{B}_8)^l_k\big]&#10;\end{align*}&#10;&#10;&#10;\end{document}"/>
  <p:tag name="IGUANATEXSIZE" val="20"/>
  <p:tag name="IGUANATEXCURSOR" val="90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"/>
  <p:tag name="ORIGINALWIDTH" val="1002"/>
  <p:tag name="LATEXADDIN" val="\documentclass{article}&#10;\usepackage{amsmath}&#10;\pagestyle{empty}&#10;\begin{document}&#10;&#10;\begin{align*}&#10; \psi =\phi_S\chi_S+\phi_A\chi_A&#10;\end{align*}&#10;&#10;&#10;\end{document}"/>
  <p:tag name="IGUANATEXSIZE" val="20"/>
  <p:tag name="IGUANATEXCURSOR" val="96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9.5"/>
  <p:tag name="ORIGINALWIDTH" val="1617"/>
  <p:tag name="LATEXADDIN" val="\documentclass{article}&#10;\usepackage{amsmath}&#10;\pagestyle{empty}&#10;\begin{document}&#10;&#10;\begin{align*}&#10;  b_1^\prime &amp; = b_1 - b_4,\qquad b_2^\prime = b_2 - b_5,\\ b_3^\prime &amp; = b_3 +b_4,\qquad b_4^\prime = b_4 - b_5&#10;\end{align*}&#10;&#10;&#10;\end{document}"/>
  <p:tag name="IGUANATEXSIZE" val="20"/>
  <p:tag name="IGUANATEXCURSOR" val="16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"/>
  <p:tag name="ORIGINALWIDTH" val="1371.75"/>
  <p:tag name="LATEXADDIN" val="\documentclass{article}&#10;\usepackage{amsmath}&#10;\pagestyle{empty}&#10;\begin{document}&#10;&#10;\begin{align*}&#10;&amp;3_i\otimes3_j\otimes \overline 3^k=...\,  \epsilon_{ijl}\overline 6^{lk}\,...&#10;\end{align*}&#10;&#10;&#10;\end{document}"/>
  <p:tag name="IGUANATEXSIZE" val="20"/>
  <p:tag name="IGUANATEXCURSOR" val="13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5"/>
  <p:tag name="ORIGINALWIDTH" val="172.5"/>
  <p:tag name="LATEXADDIN" val="\documentclass{article}&#10;\usepackage{amsmath}&#10;\pagestyle{empty}&#10;\begin{document}&#10;&#10;$H_{ij}^k$&#10;&#10;&#10;\end{document}"/>
  <p:tag name="IGUANATEXSIZE" val="20"/>
  <p:tag name="IGUANATEXCURSOR" val="90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7.75"/>
  <p:tag name="ORIGINALWIDTH" val="4681.5"/>
  <p:tag name="LATEXADDIN" val="\documentclass{article}&#10;\usepackage{amsmath}&#10;\pagestyle{empty}&#10;\begin{document}&#10;&#10;\begin{align*}&#10; \mathcal H_{\rm eff}=&amp;{\frac{G_F}{\sqrt 2} }&#10; \sum_{q=d,s}\left[V_{ub}^*V_{uq}\left(\sum_{i=1}^2C_i^u(\mu)O_i^u(\mu)\right) + V_{cb}^*V_{cq}\left(\sum_{i=1}^2C_i^c(\mu)O_i^c(\mu)\right)\right]\nonumber\\&amp;&#10; -{\frac{G_F}{\sqrt 2}}\sum_{q=d,s}\left[V_{tb}V_{tq}^*\left(\sum_{i=3}^{10}C_i(\mu)O_i(\mu)&#10; +C_{7\gamma}(\mu)O_{7\gamma}(\mu)+C_{8g}(\mu)O_{8g}(\mu)\right)\right]+h.c..&#10; \end{align*}&#10;&#10;&#10;\end{document}"/>
  <p:tag name="IGUANATEXSIZE" val="20"/>
  <p:tag name="IGUANATEXCURSOR" val="48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.25"/>
  <p:tag name="ORIGINALWIDTH" val="3965.25"/>
  <p:tag name="LATEXADDIN" val="\documentclass{article}&#10;\usepackage{amsmath}&#10;\pagestyle{empty}&#10;\begin{document}&#10;&#10;\begin{align*}&#10;  H^{(u)1}_{21} &amp; = V_{ub}V_{ud}^*,\qquad H^{(u)1}_{31} = V_{ub}V_{us}^*, \\ H^{(c)}_{2} &amp; = V_{cb}V_{cd}^*,\qquad H^{(c)}_{3} = V_{cb}V_{cs}^*, \nonumber\\&#10; H^{(p)1}_{12} &amp; = H^{(p)2}_{22}=H^{(p)3}_{32}=-V_{tb}V_{td}^*, \qquad H^{(p)1}_{13} = H^{(p)2}_{23}=H^{(p)3}_{33}= -V_{tb}V_{ts}^*.&#10;\end{align*}&#10;&#10;&#10;\end{document}"/>
  <p:tag name="IGUANATEXSIZE" val="20"/>
  <p:tag name="IGUANATEXCURSOR" val="240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8.75"/>
  <p:tag name="ORIGINALWIDTH" val="2725.5"/>
  <p:tag name="LATEXADDIN" val="\documentclass{article}&#10;\usepackage{amsmath}&#10;\pagestyle{empty}&#10;\begin{document}&#10;&#10;\begin{align*}&#10; &amp; A^{\prime}_{11}  = -\frac{\lambda_u}{\lambda_t}A_{11}-\frac{\lambda_c}{\lambda_t}A^c_{3}+A^P_{3}+A^P_{5}+A^P_{11}+3A^P_{17},\\ &amp; A^{\prime}_{12}  = -\frac{\lambda_u}{\lambda_t}A_{12}-\frac{\lambda_c}{\lambda_t}A^c_{1}+A^P_{4}+A^P_{6}+A^P_{12}+3A^P_{15},\nonumber\\&#10;&amp; A^{\prime}_{13}  = -\frac{\lambda_u}{\lambda_t}A_{13}-\frac{\lambda_c}{\lambda_t}A^c_{2}+A^P_{2}+A^P_{9}+A^P_{13}+3A^P_{16},\\ &amp; A^{\prime}_{14}  = -\frac{\lambda_u}{\lambda_t}A_{14}-\frac{\lambda_c}{\lambda_t}A^c_{4}+A^P_{7}+A^P_{8}+A^P_{14}+3A^P_{18}.&#10;\end{align*}&#10;&#10;&#10;\end{document}"/>
  <p:tag name="IGUANATEXSIZE" val="20"/>
  <p:tag name="IGUANATEXCURSOR" val="49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5.25"/>
  <p:tag name="ORIGINALWIDTH" val="5112.75"/>
  <p:tag name="LATEXADDIN" val="\documentclass{article}&#10;\usepackage{amsmath}&#10;\pagestyle{empty}&#10;\begin{document}&#10;&#10;\begin{align*}&#10;  &amp;~~~~~~\mathcal{A}(\Lambda^0_b\to p \pi^-)  \\&amp;=\lambda_u A_2-\lambda_t A^\prime_{12} \nonumber\\&amp;=\lambda_u (A_2+A_{12})+\lambda_cA^c_{1}-\lambda_t(A^P_{4}+A^P_{6}+A^P_{12}+3A^P_{15})\nonumber\\ &amp; = \frac{1}{\sqrt{2}}\lambda_u(-a^A_1+a^A_{3}-a^A_{4}-a^A_{5}&#10;  -a^A_7-a^A_8+a^A_{14}-a^A_{18}+a^A_{20}+a^A_{21}+2a^A_{28}+2a^A_{30})\nonumber\\&amp;~~&#10;  -\frac{1}{\sqrt{6}}\lambda_u(a^S_1-2a^S_{2}+a^S_{3}-a^S_{4}-a^S_{5}&#10; +2a^S_{6}-a^S_7-a^S_{8}+2a^S_{9}+3a^S_{14}+a^S_{18}-2a^S_{19}&#10; +a^S_{20}+3a^S_{21})\nonumber\\&amp;~~+\frac{1}{\sqrt{2}}\lambda_c(-a^{c,A}_{1}+a^{c,A}_{3}+a^{c,A}_{4}&#10; +2a^{c,A}_{6})-\frac{1}{\sqrt{6}}\lambda_c(&#10; a^{c,S}_{1}-2a^{c,S}_{2}&#10; +a^{c,S}_{3}+3a^{c,S}_{4})\nonumber\\&amp;~~-\frac{1}{\sqrt{2}}\lambda_t(-a_2^{A,p}&#10; -a_3^{A,p}+a_4^{A,p}-a_6^{A,p}&#10; -a_7^{A,p}+a_9^{A,p}-2a_{10}^{A,p}&#10; -a_{11}^{A,p}+a_{12}^{A,p}+a_{13}^{A,p}&#10; -a_{18}^{A,p}+a_{20}^{A,p}\nonumber\\&amp;~~+a_{21}^{A,p}&#10; -3a_{23}^{A,p}+3a_{25}^{A,p}+3a_{26}^{A,p}&#10; +2a_{29}^{A,p}+2a_{30}^{A,p}+6a_{32}^{A,p})&#10; -\frac{1}{\sqrt{6}}\lambda_t(-2a_1^{S,p}+a_2^{S,p}+a_3^{S,p}\nonumber\\&amp;~~&#10; -a_4^{S,p}+2a_5^{S,p}-a_6^{S,p}+a_7^{S,p}-2a_8^{S,p}+a_9^{S,p}&#10; -3a_{11}^{S,p}+3a_{12}^{S,p}+3a_{13}^{S,p}+a_{18}^{S,p}-2a_{19}^{S,p}+a_{20}^{S,p}&#10; \nonumber\\&amp;~~+3a_{21}^{S,p}+3a_{23}^{S,p}-6a_{24}^{S,p}+3a_{25}^{S,p}+9a_{26}^{S,p}).&#10;\end{align*}&#10;&#10;&#10;\end{document}"/>
  <p:tag name="IGUANATEXSIZE" val="20"/>
  <p:tag name="IGUANATEXCURSOR" val="720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5"/>
  <p:tag name="ORIGINALWIDTH" val="1040.25"/>
  <p:tag name="LATEXADDIN" val="\documentclass{article}&#10;\usepackage{amsmath}&#10;\pagestyle{empty}&#10;\begin{document}&#10;&#10;\begin{align*}&#10;|M^\alpha\rangle = (M^\alpha)^{i}_{j}|M^{i}_{j} \rangle&#10;\end{align*}&#10;&#10;&#10;\end{document}"/>
  <p:tag name="IGUANATEXSIZE" val="20"/>
  <p:tag name="IGUANATEXCURSOR" val="118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1.5"/>
  <p:tag name="ORIGINALWIDTH" val="1790.25"/>
  <p:tag name="LATEXADDIN" val="\documentclass{article}&#10;\usepackage{amsmath}&#10;\pagestyle{empty}&#10;\begin{document}&#10;&#10;\begin{eqnarray*}&#10;M^{\pi^0}= \left( \begin{array}{ccc}&#10;   1/\sqrt 2   &amp; 0  &amp; 0 \\&#10;     0 &amp;   -1/\sqrt 2  &amp; 0 \\&#10;    0 &amp; 0 &amp; 0 \\&#10;  \end{array}\right),&#10;\end{eqnarray*}&#10;&#10;\end{document}"/>
  <p:tag name="IGUANATEXSIZE" val="20"/>
  <p:tag name="IGUANATEXCURSOR" val="101"/>
  <p:tag name="TRANSPARENCY" val="True"/>
  <p:tag name="LATEXENGINEID" val="0"/>
  <p:tag name="TEMPFOLDER" val="C:\Users\王迪\Documents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7.75"/>
  <p:tag name="ORIGINALWIDTH" val="4681.5"/>
  <p:tag name="LATEXADDIN" val="\documentclass{article}&#10;\usepackage{amsmath}&#10;\pagestyle{empty}&#10;\begin{document}&#10;&#10;\begin{align*}&#10; \mathcal H_{\rm eff}=&amp;{\frac{G_F}{\sqrt 2} }&#10; \sum_{q=d,s}\left[V_{ub}^*V_{uq}\left(\sum_{i=1}^2C_i^u(\mu)O_i^u(\mu)\right) + V_{cb}^*V_{cq}\left(\sum_{i=1}^2C_i^c(\mu)O_i^c(\mu)\right)\right]\nonumber\\&amp;&#10; -{\frac{G_F}{\sqrt 2}}\sum_{q=d,s}\left[V_{tb}V_{tq}^*\left(\sum_{i=3}^{10}C_i(\mu)O_i(\mu)&#10; +C_{7\gamma}(\mu)O_{7\gamma}(\mu)+C_{8g}(\mu)O_{8g}(\mu)\right)\right]+h.c..&#10; \end{align*}&#10;&#10;&#10;\end{document}"/>
  <p:tag name="IGUANATEXSIZE" val="20"/>
  <p:tag name="IGUANATEXCURSOR" val="48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1.75"/>
  <p:tag name="ORIGINALWIDTH" val="2838"/>
  <p:tag name="LATEXADDIN" val="\documentclass{article}&#10;\usepackage{amsmath}&#10;\pagestyle{empty}&#10;\begin{document}&#10;&#10; \begin{equation*}&#10; \mathcal H_{\rm eff}= \sum_{i,j,k=1}^3 \{H^{(u)k}_{ij}\mathcal{O}_{ij}^{(u)k}+H^{(c)}_{i}\mathcal{O}_{i}^{(c)}&#10; +H^{(p)k}_{ij}\mathcal{O}_{ij}^{(p)k}\},&#10; \end{equation*}&#10;&#10;&#10;\end{document}"/>
  <p:tag name="IGUANATEXSIZE" val="20"/>
  <p:tag name="IGUANATEXCURSOR" val="269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6"/>
  <p:tag name="ORIGINALWIDTH" val="4088.25"/>
  <p:tag name="LATEXADDIN" val="\documentclass{article}&#10;\usepackage{amsmath}&#10;\pagestyle{empty}&#10;\begin{document}&#10;&#10;\begin{align*}&#10;\mathcal{A}(\mathcal{B}^\gamma_{b\overline 3}\to \mathcal{B}_{8}^\alpha M^\beta)&amp;= \sum_{\omega}\,(\mathcal{B}_{8}^\alpha)^{ijk}\langle \mathcal{B}_{8}^{ijk}|(M^\beta)^l_m\langle M^l_m||H_{np}^q\mathcal{O}_{np}^q||(\mathcal{B}^\gamma_{b\overline 3})_{rs}|[\mathcal{B}_{b\overline 3}]_{rs}\rangle\nonumber\\&amp; ~~= \sum_{ \omega}\,\langle \mathcal{B}_{8}^{ijk} M^l_m |\mathcal{O}_{np}^q|[\mathcal{B}_{b\overline 3}]_{rs}\rangle \times (\mathcal{B}_{8}^\alpha)^{ijk}(M^\beta)^l_m H_{np}^q(\mathcal{B}^\gamma_{b\overline 3})_{rs}\nonumber\\&amp;~~~~&#10;= \sum_\omega X_{\omega}(C_\omega)_{\alpha\beta\gamma}.&#10;\end{align*}&#10;&#10;&#10;\end{document}"/>
  <p:tag name="IGUANATEXSIZE" val="20"/>
  <p:tag name="IGUANATEXCURSOR" val="177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"/>
  <p:tag name="ORIGINALWIDTH" val="1002"/>
  <p:tag name="LATEXADDIN" val="\documentclass{article}&#10;\usepackage{amsmath}&#10;\pagestyle{empty}&#10;\begin{document}&#10;&#10;\begin{align*}&#10; \psi =\phi_S\chi_S+\phi_A\chi_A&#10;\end{align*}&#10;&#10;&#10;\end{document}"/>
  <p:tag name="IGUANATEXSIZE" val="20"/>
  <p:tag name="IGUANATEXCURSOR" val="95"/>
  <p:tag name="TRANSPARENCY" val="True"/>
  <p:tag name="LATEXENGINEID" val="0"/>
  <p:tag name="TEMPFOLDER" val="C:\Users\dwang\Documents\123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模板页面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总结报告-精致渐变-清新蓝绿-PPT模板</Template>
  <TotalTime>3512</TotalTime>
  <Words>676</Words>
  <Application>Microsoft Office PowerPoint</Application>
  <PresentationFormat>全屏显示(4:3)</PresentationFormat>
  <Paragraphs>166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等线</vt:lpstr>
      <vt:lpstr>黑体</vt:lpstr>
      <vt:lpstr>微软雅黑</vt:lpstr>
      <vt:lpstr>Arial</vt:lpstr>
      <vt:lpstr>Calibri</vt:lpstr>
      <vt:lpstr>Calibri Light</vt:lpstr>
      <vt:lpstr>Century Gothic</vt:lpstr>
      <vt:lpstr>Segoe UI Light</vt:lpstr>
      <vt:lpstr>Times New Roman</vt:lpstr>
      <vt:lpstr>Wingdings</vt:lpstr>
      <vt:lpstr>模板页面</vt:lpstr>
      <vt:lpstr>OfficePLUS</vt:lpstr>
      <vt:lpstr>1_模板页面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di</dc:creator>
  <cp:lastModifiedBy>di wang</cp:lastModifiedBy>
  <cp:revision>360</cp:revision>
  <cp:lastPrinted>2019-03-17T07:21:00Z</cp:lastPrinted>
  <dcterms:created xsi:type="dcterms:W3CDTF">2019-03-13T09:30:00Z</dcterms:created>
  <dcterms:modified xsi:type="dcterms:W3CDTF">2025-04-13T07:44:43Z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2017-12-21T07:59:02.1865679Z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ICV">
    <vt:lpwstr>FAAA471E57F14E81961E705FDB182EB6</vt:lpwstr>
  </property>
  <property fmtid="{D5CDD505-2E9C-101B-9397-08002B2CF9AE}" pid="11" name="KSOProductBuildVer">
    <vt:lpwstr>2052-11.1.0.10463</vt:lpwstr>
  </property>
</Properties>
</file>