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1"/>
  </p:notesMasterIdLst>
  <p:sldIdLst>
    <p:sldId id="807" r:id="rId2"/>
    <p:sldId id="808" r:id="rId3"/>
    <p:sldId id="809" r:id="rId4"/>
    <p:sldId id="810" r:id="rId5"/>
    <p:sldId id="803" r:id="rId6"/>
    <p:sldId id="802" r:id="rId7"/>
    <p:sldId id="804" r:id="rId8"/>
    <p:sldId id="805" r:id="rId9"/>
    <p:sldId id="806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556D3417-B9A6-4AFC-B61D-F4223857E717}">
          <p14:sldIdLst>
            <p14:sldId id="807"/>
            <p14:sldId id="808"/>
            <p14:sldId id="809"/>
            <p14:sldId id="810"/>
            <p14:sldId id="803"/>
            <p14:sldId id="802"/>
            <p14:sldId id="804"/>
            <p14:sldId id="805"/>
            <p14:sldId id="80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angy" initials="c" lastIdx="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822262"/>
    <a:srgbClr val="0000FF"/>
    <a:srgbClr val="00FF00"/>
    <a:srgbClr val="FF5750"/>
    <a:srgbClr val="FFCC00"/>
    <a:srgbClr val="581743"/>
    <a:srgbClr val="99FFE6"/>
    <a:srgbClr val="F4EDF2"/>
    <a:srgbClr val="DCCE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63" autoAdjust="0"/>
    <p:restoredTop sz="94632" autoAdjust="0"/>
  </p:normalViewPr>
  <p:slideViewPr>
    <p:cSldViewPr snapToGrid="0">
      <p:cViewPr varScale="1">
        <p:scale>
          <a:sx n="82" d="100"/>
          <a:sy n="82" d="100"/>
        </p:scale>
        <p:origin x="754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51C64A-5B03-4964-806B-56572D3E6E50}" type="datetimeFigureOut">
              <a:rPr lang="zh-CN" altLang="en-US" smtClean="0"/>
              <a:t>2024/10/15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DE6D1A-FD2E-4E8E-97DC-EBA0CD6647E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850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2942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653E9-9B41-4614-ADA2-4FB5A3461996}" type="datetime1">
              <a:rPr lang="zh-CN" altLang="en-US" smtClean="0"/>
              <a:t>2024/10/15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C4042-48CA-45E5-9362-6435AFBED2C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91248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8297A-F6C1-4533-A22B-56713280BCEF}" type="datetime1">
              <a:rPr lang="zh-CN" altLang="en-US" smtClean="0"/>
              <a:t>2024/10/15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C4042-48CA-45E5-9362-6435AFBED2C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178372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08918" y="6113779"/>
            <a:ext cx="2743200" cy="365125"/>
          </a:xfrm>
        </p:spPr>
        <p:txBody>
          <a:bodyPr/>
          <a:lstStyle>
            <a:lvl1pPr>
              <a:defRPr sz="1800" b="1">
                <a:solidFill>
                  <a:srgbClr val="581743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7D4C4042-48CA-45E5-9362-6435AFBED2C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3880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A5572-391B-4F2C-905C-35AD2B2EFB56}" type="datetime1">
              <a:rPr lang="zh-CN" altLang="en-US" smtClean="0"/>
              <a:t>2024/10/15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800" b="1">
                <a:solidFill>
                  <a:srgbClr val="581743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7D4C4042-48CA-45E5-9362-6435AFBED2C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13936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1A72C-4C5F-429E-8B0B-A87D2D70443D}" type="datetime1">
              <a:rPr lang="zh-CN" altLang="en-US" smtClean="0"/>
              <a:t>2024/10/15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581743"/>
                </a:solidFill>
              </a:defRPr>
            </a:lvl1pPr>
          </a:lstStyle>
          <a:p>
            <a:fld id="{7D4C4042-48CA-45E5-9362-6435AFBED2C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58830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8452B-D6A3-4472-9AB0-776CAD364ADB}" type="datetime1">
              <a:rPr lang="zh-CN" altLang="en-US" smtClean="0"/>
              <a:t>2024/10/15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581743"/>
                </a:solidFill>
              </a:defRPr>
            </a:lvl1pPr>
          </a:lstStyle>
          <a:p>
            <a:fld id="{7D4C4042-48CA-45E5-9362-6435AFBED2C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86154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F5B47-1DC3-4403-96B8-F33FF64A05E2}" type="datetime1">
              <a:rPr lang="zh-CN" altLang="en-US" smtClean="0"/>
              <a:t>2024/10/15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581743"/>
                </a:solidFill>
              </a:defRPr>
            </a:lvl1pPr>
          </a:lstStyle>
          <a:p>
            <a:fld id="{7D4C4042-48CA-45E5-9362-6435AFBED2C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03186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50535-B554-4AA6-8EC4-D7B397CFE5CA}" type="datetime1">
              <a:rPr lang="zh-CN" altLang="en-US" smtClean="0"/>
              <a:t>2024/10/15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C4042-48CA-45E5-9362-6435AFBED2C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09567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0A19B-7212-4529-AC11-501734A93F98}" type="datetime1">
              <a:rPr lang="zh-CN" altLang="en-US" smtClean="0"/>
              <a:t>2024/10/15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C4042-48CA-45E5-9362-6435AFBED2C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80151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195CD-9B42-4F39-A0CB-17212E731C63}" type="datetime1">
              <a:rPr lang="zh-CN" altLang="en-US" smtClean="0"/>
              <a:t>2024/10/15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C4042-48CA-45E5-9362-6435AFBED2C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24609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017F1-9F39-499A-9850-BE4C68430B6E}" type="datetime1">
              <a:rPr lang="zh-CN" altLang="en-US" smtClean="0"/>
              <a:t>2024/10/15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C4042-48CA-45E5-9362-6435AFBED2C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6025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4654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377571-C6EF-453C-8019-467298B56060}" type="datetime1">
              <a:rPr lang="zh-CN" altLang="en-US" smtClean="0"/>
              <a:t>2024/10/15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691" y="63119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7D4C4042-48CA-45E5-9362-6435AFBED2C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5611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4" Type="http://schemas.openxmlformats.org/officeDocument/2006/relationships/hyperlink" Target="DiffTheta_dNdx_pion_AddNoise_cut300_WithTrknormalization.pdf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DiffTheta_dNdx_pion_AddNoise_cut300_Withoutnormalization.pdf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E38EE303-0EAA-43F4-A1F4-F53B1968EE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C4042-48CA-45E5-9362-6435AFBED2C3}" type="slidenum">
              <a:rPr lang="zh-CN" altLang="en-US" smtClean="0"/>
              <a:pPr/>
              <a:t>1</a:t>
            </a:fld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8B399E54-C6CF-4AE8-B236-0A6D38B4CD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252" y="1698171"/>
            <a:ext cx="6327070" cy="4546452"/>
          </a:xfrm>
          <a:prstGeom prst="rect">
            <a:avLst/>
          </a:prstGeom>
        </p:spPr>
      </p:pic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DF4C3507-AA75-4DCC-9BDE-E81EFA06335E}"/>
              </a:ext>
            </a:extLst>
          </p:cNvPr>
          <p:cNvCxnSpPr>
            <a:cxnSpLocks/>
          </p:cNvCxnSpPr>
          <p:nvPr/>
        </p:nvCxnSpPr>
        <p:spPr>
          <a:xfrm flipV="1">
            <a:off x="1259633" y="2341984"/>
            <a:ext cx="5449078" cy="2985796"/>
          </a:xfrm>
          <a:prstGeom prst="line">
            <a:avLst/>
          </a:prstGeom>
          <a:ln w="28575">
            <a:solidFill>
              <a:srgbClr val="822262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矩形 7">
            <a:extLst>
              <a:ext uri="{FF2B5EF4-FFF2-40B4-BE49-F238E27FC236}">
                <a16:creationId xmlns:a16="http://schemas.microsoft.com/office/drawing/2014/main" id="{B828B02F-0D44-45C1-AFFC-C703B2933C99}"/>
              </a:ext>
            </a:extLst>
          </p:cNvPr>
          <p:cNvSpPr/>
          <p:nvPr/>
        </p:nvSpPr>
        <p:spPr>
          <a:xfrm>
            <a:off x="568252" y="1079308"/>
            <a:ext cx="915827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>
                <a:latin typeface="Book Antiqua" panose="02040602050305030304" pitchFamily="18" charset="0"/>
              </a:rPr>
              <a:t>Variation of Truth and reconstructed dN/dx results with particle momentum.</a:t>
            </a:r>
            <a:endParaRPr lang="zh-CN" altLang="en-US" sz="2000" b="1">
              <a:latin typeface="Book Antiqua" panose="02040602050305030304" pitchFamily="18" charset="0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49DF95D6-9D5B-47DC-9124-10F591A94946}"/>
              </a:ext>
            </a:extLst>
          </p:cNvPr>
          <p:cNvSpPr/>
          <p:nvPr/>
        </p:nvSpPr>
        <p:spPr>
          <a:xfrm>
            <a:off x="6895322" y="2967335"/>
            <a:ext cx="453870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>
                <a:latin typeface="Book Antiqua" panose="02040602050305030304" pitchFamily="18" charset="0"/>
              </a:rPr>
              <a:t>The </a:t>
            </a:r>
            <a:r>
              <a:rPr lang="zh-CN" altLang="en-US">
                <a:latin typeface="Book Antiqua" panose="02040602050305030304" pitchFamily="18" charset="0"/>
              </a:rPr>
              <a:t>threshold algorithm exhibits strong stability for particles with different momenta.</a:t>
            </a:r>
          </a:p>
        </p:txBody>
      </p:sp>
    </p:spTree>
    <p:extLst>
      <p:ext uri="{BB962C8B-B14F-4D97-AF65-F5344CB8AC3E}">
        <p14:creationId xmlns:p14="http://schemas.microsoft.com/office/powerpoint/2010/main" val="38123960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645E9D08-7243-40BD-B975-18109D410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C4042-48CA-45E5-9362-6435AFBED2C3}" type="slidenum">
              <a:rPr lang="zh-CN" altLang="en-US" smtClean="0"/>
              <a:pPr/>
              <a:t>2</a:t>
            </a:fld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C2F0399D-361F-4770-B940-9FAD77EF3D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764" y="1479625"/>
            <a:ext cx="9988313" cy="5165999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ED86C7EC-FD64-48DA-9A4B-0812E838F0AF}"/>
              </a:ext>
            </a:extLst>
          </p:cNvPr>
          <p:cNvSpPr/>
          <p:nvPr/>
        </p:nvSpPr>
        <p:spPr>
          <a:xfrm>
            <a:off x="568252" y="1079308"/>
            <a:ext cx="88953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>
                <a:latin typeface="Book Antiqua" panose="02040602050305030304" pitchFamily="18" charset="0"/>
              </a:rPr>
              <a:t>Simulation results based on Pixelated simulation framework and CEPCSW</a:t>
            </a:r>
            <a:endParaRPr lang="zh-CN" altLang="en-US" sz="2000" b="1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91476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A5340B87-23D2-4887-8A1C-8910B7D87A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C4042-48CA-45E5-9362-6435AFBED2C3}" type="slidenum">
              <a:rPr lang="zh-CN" altLang="en-US" smtClean="0"/>
              <a:pPr/>
              <a:t>3</a:t>
            </a:fld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53B25146-208E-4A1A-852E-A61221A023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254" y="1645585"/>
            <a:ext cx="5853950" cy="4337565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7C6D8424-1706-4EEF-ADE3-4ED248EF7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7047" y="1789432"/>
            <a:ext cx="4608699" cy="4049870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513E8615-5C70-4609-BCEF-054F74A7963C}"/>
              </a:ext>
            </a:extLst>
          </p:cNvPr>
          <p:cNvSpPr/>
          <p:nvPr/>
        </p:nvSpPr>
        <p:spPr>
          <a:xfrm>
            <a:off x="568252" y="1079308"/>
            <a:ext cx="95910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>
                <a:latin typeface="Book Antiqua" panose="02040602050305030304" pitchFamily="18" charset="0"/>
              </a:rPr>
              <a:t>Simulation results based on Pixelated simulation framework and Manqi’s group</a:t>
            </a:r>
            <a:endParaRPr lang="zh-CN" altLang="en-US" sz="2000" b="1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54005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A5340B87-23D2-4887-8A1C-8910B7D87A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C4042-48CA-45E5-9362-6435AFBED2C3}" type="slidenum">
              <a:rPr lang="zh-CN" altLang="en-US" smtClean="0"/>
              <a:pPr/>
              <a:t>4</a:t>
            </a:fld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1823447D-2ADB-44CD-9A86-82CB37D214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637" y="1621696"/>
            <a:ext cx="10735081" cy="4857208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BBD28ACD-A928-4A57-90FC-5ACB8AD9B5F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21" b="1484"/>
          <a:stretch/>
        </p:blipFill>
        <p:spPr>
          <a:xfrm>
            <a:off x="2397967" y="3023118"/>
            <a:ext cx="2723917" cy="2565919"/>
          </a:xfrm>
          <a:prstGeom prst="rect">
            <a:avLst/>
          </a:prstGeom>
        </p:spPr>
      </p:pic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BE1E0953-3638-49A0-AC41-EB99F13F5283}"/>
              </a:ext>
            </a:extLst>
          </p:cNvPr>
          <p:cNvCxnSpPr>
            <a:cxnSpLocks/>
          </p:cNvCxnSpPr>
          <p:nvPr/>
        </p:nvCxnSpPr>
        <p:spPr>
          <a:xfrm>
            <a:off x="1165901" y="1944149"/>
            <a:ext cx="690465" cy="407869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图片 10">
            <a:extLst>
              <a:ext uri="{FF2B5EF4-FFF2-40B4-BE49-F238E27FC236}">
                <a16:creationId xmlns:a16="http://schemas.microsoft.com/office/drawing/2014/main" id="{7DCA4DE6-BE0C-46B3-9260-ABC5E5FA64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4678" y="4124130"/>
            <a:ext cx="925984" cy="443884"/>
          </a:xfrm>
          <a:prstGeom prst="rect">
            <a:avLst/>
          </a:prstGeom>
        </p:spPr>
      </p:pic>
      <p:sp>
        <p:nvSpPr>
          <p:cNvPr id="12" name="椭圆 11">
            <a:extLst>
              <a:ext uri="{FF2B5EF4-FFF2-40B4-BE49-F238E27FC236}">
                <a16:creationId xmlns:a16="http://schemas.microsoft.com/office/drawing/2014/main" id="{E23A2A16-08AC-440D-9925-1E1FF1735D50}"/>
              </a:ext>
            </a:extLst>
          </p:cNvPr>
          <p:cNvSpPr/>
          <p:nvPr/>
        </p:nvSpPr>
        <p:spPr>
          <a:xfrm>
            <a:off x="2504630" y="3023118"/>
            <a:ext cx="606490" cy="7277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55900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6B7EDF98-7299-48ED-9E19-9FF5BB71DE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C4042-48CA-45E5-9362-6435AFBED2C3}" type="slidenum">
              <a:rPr lang="zh-CN" altLang="en-US" smtClean="0"/>
              <a:pPr/>
              <a:t>5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620E68E7-41FB-4FFB-B58B-09FCE64548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240" y="1664817"/>
            <a:ext cx="4808637" cy="3528366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D9F69BC6-BCDA-4E62-8216-E081E061CA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7514" y="1664817"/>
            <a:ext cx="4859321" cy="3606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8569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6B7EDF98-7299-48ED-9E19-9FF5BB71DE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C4042-48CA-45E5-9362-6435AFBED2C3}" type="slidenum">
              <a:rPr lang="zh-CN" altLang="en-US" smtClean="0"/>
              <a:pPr/>
              <a:t>6</a:t>
            </a:fld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34DC3AA9-3DEF-4F69-B52A-F73450C6A8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561" y="1499640"/>
            <a:ext cx="5283491" cy="3982940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07F7D1A6-D974-4A16-A1B2-CEB20C474AA8}"/>
              </a:ext>
            </a:extLst>
          </p:cNvPr>
          <p:cNvSpPr/>
          <p:nvPr/>
        </p:nvSpPr>
        <p:spPr>
          <a:xfrm>
            <a:off x="2540296" y="5479012"/>
            <a:ext cx="146386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>
                <a:latin typeface="Book Antiqua" panose="02040602050305030304" pitchFamily="18" charset="0"/>
                <a:ea typeface="华文新魏" panose="02010800040101010101" pitchFamily="2" charset="-122"/>
              </a:rPr>
              <a:t>Sp</a:t>
            </a:r>
            <a:r>
              <a:rPr lang="zh-CN" altLang="en-US" sz="1400">
                <a:latin typeface="Book Antiqua" panose="02040602050305030304" pitchFamily="18" charset="0"/>
                <a:ea typeface="华文新魏" panose="02010800040101010101" pitchFamily="2" charset="-122"/>
              </a:rPr>
              <a:t>随动量的变化</a:t>
            </a:r>
            <a:endParaRPr lang="zh-CN" altLang="en-US" sz="1400" dirty="0">
              <a:latin typeface="Book Antiqua" panose="02040602050305030304" pitchFamily="18" charset="0"/>
              <a:ea typeface="华文新魏" panose="02010800040101010101" pitchFamily="2" charset="-122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EE2C6EC5-3D98-464E-A4E4-3BAAE0F1E51A}"/>
              </a:ext>
            </a:extLst>
          </p:cNvPr>
          <p:cNvSpPr/>
          <p:nvPr/>
        </p:nvSpPr>
        <p:spPr>
          <a:xfrm>
            <a:off x="7497961" y="5479011"/>
            <a:ext cx="298992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>
                <a:latin typeface="Book Antiqua" panose="02040602050305030304" pitchFamily="18" charset="0"/>
                <a:ea typeface="华文新魏" panose="02010800040101010101" pitchFamily="2" charset="-122"/>
              </a:rPr>
              <a:t>分辨随</a:t>
            </a:r>
            <a:r>
              <a:rPr lang="en-US" altLang="zh-CN" sz="1400">
                <a:latin typeface="Book Antiqua" panose="02040602050305030304" pitchFamily="18" charset="0"/>
                <a:ea typeface="华文新魏" panose="02010800040101010101" pitchFamily="2" charset="-122"/>
              </a:rPr>
              <a:t>cosθ</a:t>
            </a:r>
            <a:r>
              <a:rPr lang="zh-CN" altLang="en-US" sz="1400">
                <a:latin typeface="Book Antiqua" panose="02040602050305030304" pitchFamily="18" charset="0"/>
                <a:ea typeface="华文新魏" panose="02010800040101010101" pitchFamily="2" charset="-122"/>
              </a:rPr>
              <a:t>的变化（</a:t>
            </a:r>
            <a:r>
              <a:rPr lang="en-US" altLang="zh-CN" sz="1400">
                <a:latin typeface="Book Antiqua" panose="02040602050305030304" pitchFamily="18" charset="0"/>
                <a:ea typeface="华文新魏" panose="02010800040101010101" pitchFamily="2" charset="-122"/>
              </a:rPr>
              <a:t>sigma/mean</a:t>
            </a:r>
            <a:r>
              <a:rPr lang="zh-CN" altLang="en-US" sz="1400">
                <a:latin typeface="Book Antiqua" panose="02040602050305030304" pitchFamily="18" charset="0"/>
                <a:ea typeface="华文新魏" panose="02010800040101010101" pitchFamily="2" charset="-122"/>
              </a:rPr>
              <a:t>）</a:t>
            </a:r>
            <a:endParaRPr lang="zh-CN" altLang="en-US" sz="1400" dirty="0">
              <a:latin typeface="Book Antiqua" panose="02040602050305030304" pitchFamily="18" charset="0"/>
              <a:ea typeface="华文新魏" panose="02010800040101010101" pitchFamily="2" charset="-122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B146EDEA-D3DF-435B-B225-D6BB3CA460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542949"/>
            <a:ext cx="5090805" cy="3772102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56EBD2B4-4644-4443-99F2-942D585D6373}"/>
              </a:ext>
            </a:extLst>
          </p:cNvPr>
          <p:cNvSpPr/>
          <p:nvPr/>
        </p:nvSpPr>
        <p:spPr>
          <a:xfrm>
            <a:off x="568252" y="1079308"/>
            <a:ext cx="22493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>
                <a:latin typeface="Book Antiqua" panose="02040602050305030304" pitchFamily="18" charset="0"/>
              </a:rPr>
              <a:t>Some new results</a:t>
            </a:r>
            <a:endParaRPr lang="zh-CN" altLang="en-US" sz="2000" b="1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59033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6B7EDF98-7299-48ED-9E19-9FF5BB71DE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C4042-48CA-45E5-9362-6435AFBED2C3}" type="slidenum">
              <a:rPr lang="zh-CN" altLang="en-US" smtClean="0"/>
              <a:pPr/>
              <a:t>7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1C6F8841-2DA7-4E1F-A128-1029C0F567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800" y="1819853"/>
            <a:ext cx="5182834" cy="387932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48A564D1-2B27-424C-BDD2-DE514EDA81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0230" y="1782625"/>
            <a:ext cx="5342489" cy="3916557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23E6FB9E-A6D0-43E2-84EA-6C22F4444861}"/>
              </a:ext>
            </a:extLst>
          </p:cNvPr>
          <p:cNvSpPr/>
          <p:nvPr/>
        </p:nvSpPr>
        <p:spPr>
          <a:xfrm>
            <a:off x="804800" y="958763"/>
            <a:ext cx="626325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>
                <a:latin typeface="Book Antiqua" panose="02040602050305030304" pitchFamily="18" charset="0"/>
                <a:ea typeface="华文新魏" panose="02010800040101010101" pitchFamily="2" charset="-122"/>
                <a:hlinkClick r:id="rId4" action="ppaction://hlinkfile"/>
              </a:rPr>
              <a:t>Mean , sigma </a:t>
            </a:r>
            <a:r>
              <a:rPr lang="zh-CN" altLang="en-US" sz="2000">
                <a:latin typeface="Book Antiqua" panose="02040602050305030304" pitchFamily="18" charset="0"/>
                <a:ea typeface="华文新魏" panose="02010800040101010101" pitchFamily="2" charset="-122"/>
                <a:hlinkClick r:id="rId4" action="ppaction://hlinkfile"/>
              </a:rPr>
              <a:t>随</a:t>
            </a:r>
            <a:r>
              <a:rPr lang="en-US" altLang="zh-CN" sz="2000">
                <a:latin typeface="Book Antiqua" panose="02040602050305030304" pitchFamily="18" charset="0"/>
                <a:ea typeface="华文新魏" panose="02010800040101010101" pitchFamily="2" charset="-122"/>
                <a:hlinkClick r:id="rId4" action="ppaction://hlinkfile"/>
              </a:rPr>
              <a:t>cos theta</a:t>
            </a:r>
            <a:r>
              <a:rPr lang="zh-CN" altLang="en-US" sz="2000">
                <a:latin typeface="Book Antiqua" panose="02040602050305030304" pitchFamily="18" charset="0"/>
                <a:ea typeface="华文新魏" panose="02010800040101010101" pitchFamily="2" charset="-122"/>
                <a:hlinkClick r:id="rId4" action="ppaction://hlinkfile"/>
              </a:rPr>
              <a:t>的变化</a:t>
            </a:r>
            <a:r>
              <a:rPr lang="en-US" altLang="zh-CN" sz="2000">
                <a:latin typeface="Book Antiqua" panose="02040602050305030304" pitchFamily="18" charset="0"/>
                <a:ea typeface="华文新魏" panose="02010800040101010101" pitchFamily="2" charset="-122"/>
              </a:rPr>
              <a:t>(</a:t>
            </a:r>
            <a:r>
              <a:rPr lang="zh-CN" altLang="en-US" sz="2000">
                <a:latin typeface="Book Antiqua" panose="02040602050305030304" pitchFamily="18" charset="0"/>
                <a:ea typeface="华文新魏" panose="02010800040101010101" pitchFamily="2" charset="-122"/>
              </a:rPr>
              <a:t>根据径迹长度归一化</a:t>
            </a:r>
            <a:r>
              <a:rPr lang="en-US" altLang="zh-CN" sz="2000">
                <a:latin typeface="Book Antiqua" panose="02040602050305030304" pitchFamily="18" charset="0"/>
                <a:ea typeface="华文新魏" panose="02010800040101010101" pitchFamily="2" charset="-122"/>
              </a:rPr>
              <a:t>)</a:t>
            </a:r>
            <a:endParaRPr lang="zh-CN" altLang="en-US" sz="2000" dirty="0">
              <a:latin typeface="Book Antiqua" panose="02040602050305030304" pitchFamily="18" charset="0"/>
              <a:ea typeface="华文新魏" panose="02010800040101010101" pitchFamily="2" charset="-122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2BC22E56-155F-42EA-8250-3F9B9BEAFE3E}"/>
              </a:ext>
            </a:extLst>
          </p:cNvPr>
          <p:cNvSpPr/>
          <p:nvPr/>
        </p:nvSpPr>
        <p:spPr>
          <a:xfrm>
            <a:off x="1927584" y="5713669"/>
            <a:ext cx="291137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>
                <a:latin typeface="Book Antiqua" panose="02040602050305030304" pitchFamily="18" charset="0"/>
                <a:ea typeface="华文新魏" panose="02010800040101010101" pitchFamily="2" charset="-122"/>
              </a:rPr>
              <a:t>Mean</a:t>
            </a:r>
            <a:r>
              <a:rPr lang="zh-CN" altLang="en-US" sz="2000">
                <a:latin typeface="Book Antiqua" panose="02040602050305030304" pitchFamily="18" charset="0"/>
                <a:ea typeface="华文新魏" panose="02010800040101010101" pitchFamily="2" charset="-122"/>
              </a:rPr>
              <a:t>随</a:t>
            </a:r>
            <a:r>
              <a:rPr lang="en-US" altLang="zh-CN" sz="2000">
                <a:latin typeface="Book Antiqua" panose="02040602050305030304" pitchFamily="18" charset="0"/>
                <a:ea typeface="华文新魏" panose="02010800040101010101" pitchFamily="2" charset="-122"/>
              </a:rPr>
              <a:t>cos theta</a:t>
            </a:r>
            <a:r>
              <a:rPr lang="zh-CN" altLang="en-US" sz="2000">
                <a:latin typeface="Book Antiqua" panose="02040602050305030304" pitchFamily="18" charset="0"/>
                <a:ea typeface="华文新魏" panose="02010800040101010101" pitchFamily="2" charset="-122"/>
              </a:rPr>
              <a:t>的变化</a:t>
            </a:r>
            <a:endParaRPr lang="zh-CN" altLang="en-US" sz="2000" dirty="0">
              <a:latin typeface="Book Antiqua" panose="02040602050305030304" pitchFamily="18" charset="0"/>
              <a:ea typeface="华文新魏" panose="02010800040101010101" pitchFamily="2" charset="-122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4910B0E6-D271-4991-8DAA-E7D5826833C9}"/>
              </a:ext>
            </a:extLst>
          </p:cNvPr>
          <p:cNvSpPr/>
          <p:nvPr/>
        </p:nvSpPr>
        <p:spPr>
          <a:xfrm>
            <a:off x="7631698" y="5699182"/>
            <a:ext cx="297549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>
                <a:latin typeface="Book Antiqua" panose="02040602050305030304" pitchFamily="18" charset="0"/>
                <a:ea typeface="华文新魏" panose="02010800040101010101" pitchFamily="2" charset="-122"/>
              </a:rPr>
              <a:t>Sigma </a:t>
            </a:r>
            <a:r>
              <a:rPr lang="zh-CN" altLang="en-US" sz="2000">
                <a:latin typeface="Book Antiqua" panose="02040602050305030304" pitchFamily="18" charset="0"/>
                <a:ea typeface="华文新魏" panose="02010800040101010101" pitchFamily="2" charset="-122"/>
              </a:rPr>
              <a:t>随</a:t>
            </a:r>
            <a:r>
              <a:rPr lang="en-US" altLang="zh-CN" sz="2000">
                <a:latin typeface="Book Antiqua" panose="02040602050305030304" pitchFamily="18" charset="0"/>
                <a:ea typeface="华文新魏" panose="02010800040101010101" pitchFamily="2" charset="-122"/>
              </a:rPr>
              <a:t>cos theta</a:t>
            </a:r>
            <a:r>
              <a:rPr lang="zh-CN" altLang="en-US" sz="2000">
                <a:latin typeface="Book Antiqua" panose="02040602050305030304" pitchFamily="18" charset="0"/>
                <a:ea typeface="华文新魏" panose="02010800040101010101" pitchFamily="2" charset="-122"/>
              </a:rPr>
              <a:t>的变化</a:t>
            </a:r>
            <a:endParaRPr lang="zh-CN" altLang="en-US" sz="2000" dirty="0">
              <a:latin typeface="Book Antiqua" panose="02040602050305030304" pitchFamily="18" charset="0"/>
              <a:ea typeface="华文新魏" panose="020108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583232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C2C4D097-922F-41CB-9E80-3618073872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C4042-48CA-45E5-9362-6435AFBED2C3}" type="slidenum">
              <a:rPr lang="zh-CN" altLang="en-US" smtClean="0"/>
              <a:pPr/>
              <a:t>8</a:t>
            </a:fld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D47077DA-5D8D-4729-B9EA-4E3D0EEB79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3572" y="2214933"/>
            <a:ext cx="4945810" cy="3672862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11E8FD8D-BF61-434E-8376-8FB50511A7F1}"/>
              </a:ext>
            </a:extLst>
          </p:cNvPr>
          <p:cNvSpPr/>
          <p:nvPr/>
        </p:nvSpPr>
        <p:spPr>
          <a:xfrm>
            <a:off x="804800" y="958763"/>
            <a:ext cx="22365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>
                <a:latin typeface="Book Antiqua" panose="02040602050305030304" pitchFamily="18" charset="0"/>
                <a:ea typeface="华文新魏" panose="02010800040101010101" pitchFamily="2" charset="-122"/>
              </a:rPr>
              <a:t>没有归一化的分辨</a:t>
            </a:r>
            <a:endParaRPr lang="zh-CN" altLang="en-US" sz="2000" dirty="0">
              <a:latin typeface="Book Antiqua" panose="02040602050305030304" pitchFamily="18" charset="0"/>
              <a:ea typeface="华文新魏" panose="02010800040101010101" pitchFamily="2" charset="-122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29F3362D-6592-47F7-B8CF-75CBA41FA1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614" y="2214933"/>
            <a:ext cx="4945809" cy="3566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4074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C2C4D097-922F-41CB-9E80-3618073872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C4042-48CA-45E5-9362-6435AFBED2C3}" type="slidenum">
              <a:rPr lang="zh-CN" altLang="en-US" smtClean="0"/>
              <a:pPr/>
              <a:t>9</a:t>
            </a:fld>
            <a:endParaRPr lang="zh-CN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B43CE528-298B-4597-81B9-C9A0905330A1}"/>
              </a:ext>
            </a:extLst>
          </p:cNvPr>
          <p:cNvSpPr/>
          <p:nvPr/>
        </p:nvSpPr>
        <p:spPr>
          <a:xfrm>
            <a:off x="804800" y="958763"/>
            <a:ext cx="53447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>
                <a:latin typeface="Book Antiqua" panose="02040602050305030304" pitchFamily="18" charset="0"/>
                <a:ea typeface="华文新魏" panose="02010800040101010101" pitchFamily="2" charset="-122"/>
                <a:hlinkClick r:id="rId2" action="ppaction://hlinkfile"/>
              </a:rPr>
              <a:t>Mean , sigma </a:t>
            </a:r>
            <a:r>
              <a:rPr lang="zh-CN" altLang="en-US" sz="2000">
                <a:latin typeface="Book Antiqua" panose="02040602050305030304" pitchFamily="18" charset="0"/>
                <a:ea typeface="华文新魏" panose="02010800040101010101" pitchFamily="2" charset="-122"/>
                <a:hlinkClick r:id="rId2" action="ppaction://hlinkfile"/>
              </a:rPr>
              <a:t>随</a:t>
            </a:r>
            <a:r>
              <a:rPr lang="en-US" altLang="zh-CN" sz="2000">
                <a:latin typeface="Book Antiqua" panose="02040602050305030304" pitchFamily="18" charset="0"/>
                <a:ea typeface="华文新魏" panose="02010800040101010101" pitchFamily="2" charset="-122"/>
                <a:hlinkClick r:id="rId2" action="ppaction://hlinkfile"/>
              </a:rPr>
              <a:t>cos theta</a:t>
            </a:r>
            <a:r>
              <a:rPr lang="zh-CN" altLang="en-US" sz="2000">
                <a:latin typeface="Book Antiqua" panose="02040602050305030304" pitchFamily="18" charset="0"/>
                <a:ea typeface="华文新魏" panose="02010800040101010101" pitchFamily="2" charset="-122"/>
                <a:hlinkClick r:id="rId2" action="ppaction://hlinkfile"/>
              </a:rPr>
              <a:t>的变化</a:t>
            </a:r>
            <a:r>
              <a:rPr lang="en-US" altLang="zh-CN" sz="2000">
                <a:latin typeface="Book Antiqua" panose="02040602050305030304" pitchFamily="18" charset="0"/>
                <a:ea typeface="华文新魏" panose="02010800040101010101" pitchFamily="2" charset="-122"/>
              </a:rPr>
              <a:t>(</a:t>
            </a:r>
            <a:r>
              <a:rPr lang="zh-CN" altLang="en-US" sz="2000">
                <a:latin typeface="Book Antiqua" panose="02040602050305030304" pitchFamily="18" charset="0"/>
                <a:ea typeface="华文新魏" panose="02010800040101010101" pitchFamily="2" charset="-122"/>
              </a:rPr>
              <a:t>没有归一化</a:t>
            </a:r>
            <a:r>
              <a:rPr lang="en-US" altLang="zh-CN" sz="2000">
                <a:latin typeface="Book Antiqua" panose="02040602050305030304" pitchFamily="18" charset="0"/>
                <a:ea typeface="华文新魏" panose="02010800040101010101" pitchFamily="2" charset="-122"/>
              </a:rPr>
              <a:t>)</a:t>
            </a:r>
            <a:endParaRPr lang="zh-CN" altLang="en-US" sz="2000" dirty="0">
              <a:latin typeface="Book Antiqua" panose="02040602050305030304" pitchFamily="18" charset="0"/>
              <a:ea typeface="华文新魏" panose="02010800040101010101" pitchFamily="2" charset="-122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610BB895-E757-4D4B-83C7-670E217026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496" y="2228847"/>
            <a:ext cx="5000758" cy="367039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91CC0978-0CD6-4037-9754-834B6553EB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09457" y="2228847"/>
            <a:ext cx="4880522" cy="3574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9090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121175</TotalTime>
  <Words>114</Words>
  <Application>Microsoft Office PowerPoint</Application>
  <PresentationFormat>宽屏</PresentationFormat>
  <Paragraphs>21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8" baseType="lpstr">
      <vt:lpstr>等线</vt:lpstr>
      <vt:lpstr>等线 Light</vt:lpstr>
      <vt:lpstr>华文新魏</vt:lpstr>
      <vt:lpstr>微软雅黑</vt:lpstr>
      <vt:lpstr>Arial</vt:lpstr>
      <vt:lpstr>Book Antiqua</vt:lpstr>
      <vt:lpstr>Calibri</vt:lpstr>
      <vt:lpstr>Calibri Light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changy</dc:creator>
  <cp:lastModifiedBy>changy</cp:lastModifiedBy>
  <cp:revision>1167</cp:revision>
  <dcterms:created xsi:type="dcterms:W3CDTF">2020-10-08T05:12:06Z</dcterms:created>
  <dcterms:modified xsi:type="dcterms:W3CDTF">2024-10-15T11:02:16Z</dcterms:modified>
</cp:coreProperties>
</file>