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图片1">
            <a:extLst>
              <a:ext uri="{FF2B5EF4-FFF2-40B4-BE49-F238E27FC236}">
                <a16:creationId xmlns:a16="http://schemas.microsoft.com/office/drawing/2014/main" id="{F2400CA4-1C64-4E90-A6C5-B9EA2DC0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58738"/>
            <a:ext cx="20066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 descr="图片1">
            <a:extLst>
              <a:ext uri="{FF2B5EF4-FFF2-40B4-BE49-F238E27FC236}">
                <a16:creationId xmlns:a16="http://schemas.microsoft.com/office/drawing/2014/main" id="{7C791B73-E65A-4D0C-9270-403A96B94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58738"/>
            <a:ext cx="203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图片3">
            <a:extLst>
              <a:ext uri="{FF2B5EF4-FFF2-40B4-BE49-F238E27FC236}">
                <a16:creationId xmlns:a16="http://schemas.microsoft.com/office/drawing/2014/main" id="{B83D5066-AC56-41EB-A338-F30322551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67" y="477838"/>
            <a:ext cx="6485467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2815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39286"/>
            <a:ext cx="9144000" cy="151447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D4B5233-56CD-4F86-AB3D-5BC786BC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945B79D-2660-48E6-A984-9E5F3E57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8B34E10-FB34-4376-9AD9-63A11AC1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971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F69379-E5B8-4104-B54F-A2995ECA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defRPr>
                <a:latin typeface="Arial" panose="020B0604020202020204" pitchFamily="34" charset="0"/>
                <a:ea typeface="+mn-ea"/>
              </a:defRPr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377B3-E2D6-4C8F-9DBF-5D332CF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defRPr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3B7F60-F0E4-4033-908F-16C5915F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defRPr>
                <a:latin typeface="+mn-lt"/>
                <a:ea typeface="+mn-ea"/>
              </a:defRPr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58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76AC495-353C-4BE4-A0A7-18D5DA00135E}"/>
              </a:ext>
            </a:extLst>
          </p:cNvPr>
          <p:cNvCxnSpPr/>
          <p:nvPr/>
        </p:nvCxnSpPr>
        <p:spPr>
          <a:xfrm flipV="1">
            <a:off x="114301" y="914400"/>
            <a:ext cx="11952817" cy="0"/>
          </a:xfrm>
          <a:prstGeom prst="line">
            <a:avLst/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图片 7" descr="图片1">
            <a:extLst>
              <a:ext uri="{FF2B5EF4-FFF2-40B4-BE49-F238E27FC236}">
                <a16:creationId xmlns:a16="http://schemas.microsoft.com/office/drawing/2014/main" id="{0E9A192A-55AE-41C0-BF9D-B141AB35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31750"/>
            <a:ext cx="112183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图片2">
            <a:extLst>
              <a:ext uri="{FF2B5EF4-FFF2-40B4-BE49-F238E27FC236}">
                <a16:creationId xmlns:a16="http://schemas.microsoft.com/office/drawing/2014/main" id="{05132A80-62BA-414E-A15D-D8B7563A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1" y="28575"/>
            <a:ext cx="1119716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11487" y="92076"/>
            <a:ext cx="9569027" cy="69278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263651"/>
            <a:ext cx="11690773" cy="489648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C1D31BD-DF70-456A-BAFD-E52AD156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857C78E0-0DBB-4F4B-A6F8-68833850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74042CF-F979-42D7-A648-E6DDBD7C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4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D536F-3966-41F0-9CFE-304DEEE5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15D87-5049-4B2D-81BD-979755EA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26829E-A1A2-445C-8EF1-FEA8EDA0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800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D2416D2-70A4-4A18-9446-F35935F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24D8A7E-4DEE-4D11-BF04-6257D957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0C93042-DC24-4413-9B00-245F3F70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3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AFFE518-E346-46EC-AB5E-6C114D08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02A5AF1C-A97E-4C61-B10F-E38FEE62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40A9132B-4566-460A-BA18-E09E75EB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91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3F363E2F-C61A-4F7E-B6E6-99DADC5A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9ED4173-591F-4F2C-A388-49048516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571BF78-E66A-405F-A5F4-911106E6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920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06FD417-33B2-4F8D-A9F8-9E60EDD2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BC3BD7F-C159-4023-A1E1-05B14D16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27E1F1D-57BF-49B8-BBEA-FD171F8C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84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17BF9F4-A2FE-41E7-AB09-08676B07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EE2A373-484C-4E70-A23D-7938D708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E76544D-D665-439D-A756-B6287031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142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F74BB4-1718-47A7-B12B-E4A06855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B93268-729D-4325-9AA3-E373FD08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AD4147-015B-4ECA-92F9-25065A7B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140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149D0480-815F-47F4-847D-6CA58BF48F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80067" y="36513"/>
            <a:ext cx="956733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CA71A40E-D7C5-4CFB-ADB1-182BE43BD2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6917" y="1233488"/>
            <a:ext cx="11565467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96AAE-B281-4F93-88C9-166FE4B44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918" y="6356351"/>
            <a:ext cx="3515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767A-9F83-6D40-AF70-94AA0AB66316}" type="datetimeFigureOut">
              <a:rPr kumimoji="1" lang="zh-CN" altLang="en-US" smtClean="0"/>
              <a:t>2024/12/11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D89A7-4347-4D67-A42E-8A201AFDA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35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0241F7-5E0A-4A77-91BF-E8A2E61FD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3261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AB7D-2480-2D42-BD78-7A6879B29EB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KSO_TEMPLATE" hidden="1">
            <a:extLst>
              <a:ext uri="{FF2B5EF4-FFF2-40B4-BE49-F238E27FC236}">
                <a16:creationId xmlns:a16="http://schemas.microsoft.com/office/drawing/2014/main" id="{A0BA2CB7-C87D-4E4D-8F18-0466FB35C8D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/>
          </a:p>
        </p:txBody>
      </p:sp>
    </p:spTree>
    <p:extLst>
      <p:ext uri="{BB962C8B-B14F-4D97-AF65-F5344CB8AC3E}">
        <p14:creationId xmlns:p14="http://schemas.microsoft.com/office/powerpoint/2010/main" val="366421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9C9C4-2013-757E-CB6E-9513465CC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Jpsi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DB9A74-2985-11D6-6F94-50C760D2B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/>
              <a:t>Taozhe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9942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833BD-D1A0-71FF-2352-4B6E09F3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19DE64-EA6D-0367-ABB8-D44CE40E3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9" y="1031922"/>
            <a:ext cx="11690773" cy="515722"/>
          </a:xfrm>
        </p:spPr>
        <p:txBody>
          <a:bodyPr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mu_pt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&gt;3.5,  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Jpsi_pt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&gt;10 but don’t pass the trigger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F0D50FD-18EF-C494-6258-9E798F2A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2" y="1452538"/>
            <a:ext cx="2869646" cy="1975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3BC8674-F823-343A-2471-5A91A668C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16" y="1415468"/>
            <a:ext cx="2959083" cy="2017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2B31C4-680E-B01A-3B35-BF66E00F3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780" y="3628370"/>
            <a:ext cx="2978568" cy="20337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418AFE-370F-CDA2-F0C8-A9488DA26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789" y="3628371"/>
            <a:ext cx="3061596" cy="20753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4BF962-08B4-9DF8-9619-3371E1D99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21" y="1401862"/>
            <a:ext cx="2959083" cy="202594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18B075-E344-E678-C000-FF5551A56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9627" y="1358328"/>
            <a:ext cx="3024630" cy="206948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16B336D-8A75-5CCB-1F48-6766984D2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0074" y="3797751"/>
            <a:ext cx="2964930" cy="200909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0E77C6C-FEBA-A0A5-A9C6-B8F8292FB3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5004" y="3764645"/>
            <a:ext cx="3041237" cy="20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1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E12E7-EC7E-DEDC-6A58-CA744E8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8DC5C1-64F7-72A9-98FA-56E3B124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95" y="1053588"/>
            <a:ext cx="11690773" cy="355084"/>
          </a:xfrm>
        </p:spPr>
        <p:txBody>
          <a:bodyPr/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mu_pt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&gt;3.5,  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Jpsi_pt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&gt;10 and pass the trigger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ADA18A-9518-7C09-EC0E-4AAFC665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48" y="3843127"/>
            <a:ext cx="2865805" cy="196128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7B5EA0-FE7D-910E-3CE8-DD9934291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762" y="3843127"/>
            <a:ext cx="3027406" cy="204656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113FFFE-10B8-FE6C-8F67-3E4F148C0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5170"/>
            <a:ext cx="2854411" cy="19612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B910F7-3C2B-6B68-02BB-E79BEC00F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411" y="1482512"/>
            <a:ext cx="2874141" cy="19612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B96AD29-0B26-906C-EE52-D92C2908D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5" y="3809890"/>
            <a:ext cx="2842964" cy="19612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C00A02-7B04-3A90-643F-0C7F3CADF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285" y="3809890"/>
            <a:ext cx="2883449" cy="19612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0775138-8CBD-C187-01FC-9DAE094D14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748" y="1467715"/>
            <a:ext cx="2856654" cy="196128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6E554CE-2474-09F2-62A3-474D4FEEC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6053" y="1495170"/>
            <a:ext cx="2854411" cy="19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83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5E07274F-15EB-5848-AE3A-3043406E707A}" vid="{D663C0D1-F823-5B40-846C-A4F0E8A54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217</TotalTime>
  <Words>38</Words>
  <Application>Microsoft Macintosh PowerPoint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主题1</vt:lpstr>
      <vt:lpstr>Double Jpsi</vt:lpstr>
      <vt:lpstr>SPS</vt:lpstr>
      <vt:lpstr>SPS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涛哲 余</dc:creator>
  <cp:lastModifiedBy>涛哲 余</cp:lastModifiedBy>
  <cp:revision>2</cp:revision>
  <dcterms:created xsi:type="dcterms:W3CDTF">2024-12-10T09:26:30Z</dcterms:created>
  <dcterms:modified xsi:type="dcterms:W3CDTF">2024-12-11T13:00:28Z</dcterms:modified>
</cp:coreProperties>
</file>