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5" r:id="rId2"/>
    <p:sldId id="327" r:id="rId3"/>
    <p:sldId id="328" r:id="rId4"/>
    <p:sldId id="267" r:id="rId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5" autoAdjust="0"/>
    <p:restoredTop sz="96884" autoAdjust="0"/>
  </p:normalViewPr>
  <p:slideViewPr>
    <p:cSldViewPr snapToGrid="0">
      <p:cViewPr varScale="1">
        <p:scale>
          <a:sx n="92" d="100"/>
          <a:sy n="92" d="100"/>
        </p:scale>
        <p:origin x="132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626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602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299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94BC-8E4F-4FE4-BFD7-200BC8CEA736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9754-C4C0-407A-8888-4BB9B0CF73E5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7630A-D902-48CE-9076-642DF5632E77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本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6AE4D98B-EEB8-4871-8410-EE8DA11F8027}"/>
              </a:ext>
            </a:extLst>
          </p:cNvPr>
          <p:cNvSpPr/>
          <p:nvPr userDrawn="1"/>
        </p:nvSpPr>
        <p:spPr>
          <a:xfrm>
            <a:off x="0" y="0"/>
            <a:ext cx="12191999" cy="6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C37C925-7F11-4213-9C2F-3709D956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5991497" cy="68797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30A8846-4613-4A3F-978C-224167A1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C797EB-5A30-4A05-920C-677EEA9AFC9C}" type="datetime1">
              <a:rPr lang="zh-CN" altLang="en-US" smtClean="0"/>
              <a:t>2024/10/18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88DF66-C341-4663-B6DB-64FCB332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0617" y="6486984"/>
            <a:ext cx="6670765" cy="3651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3401AE-BF14-42DE-A0D6-BB2202AE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1383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E355D6-1919-46D9-8715-8F94F31CF0E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575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BFA7-F984-4B32-AD84-0D31000BEC4E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4AF1-0147-4174-AA7C-1246CD2E52EE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8EA4E-65FC-4779-BFEA-4FBA9893207B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D5BF-F681-4BD2-82E8-8F411A2E19BD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68168-ECD3-4FC1-B98F-B7AB7E6543D3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30DE-02D0-4F8D-AAEE-6F8811AC31F1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C49C5-682F-49CC-BDA7-27B91576B87C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1DA2-8676-4E1B-BA77-A1745AAA34F0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FFD64-8A42-4EF3-BB92-613A2ECEE5B7}" type="datetime1">
              <a:rPr lang="zh-CN" altLang="en-US" smtClean="0"/>
              <a:t>2024/10/18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cepc_muon_electroni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读出电子学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latin typeface="Times New Roman" panose="02020603050405020304"/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2024.10.18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latin typeface="Times New Roman" panose="02020603050405020304"/>
                <a:cs typeface="Times New Roman" panose="02020603050405020304"/>
              </a:rPr>
              <a:t>weekly report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08ED05ED-8D6F-4290-A873-B6C6F0D71D4F}"/>
              </a:ext>
            </a:extLst>
          </p:cNvPr>
          <p:cNvSpPr txBox="1">
            <a:spLocks/>
          </p:cNvSpPr>
          <p:nvPr/>
        </p:nvSpPr>
        <p:spPr>
          <a:xfrm>
            <a:off x="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DC0F3E-87CC-4462-9E60-F4166641FD6E}" type="datetime1">
              <a:rPr lang="zh-CN" altLang="en-US" smtClean="0"/>
              <a:pPr/>
              <a:t>2024/10/18</a:t>
            </a:fld>
            <a:endParaRPr lang="zh-CN" altLang="en-US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4FFDDF4D-7A9B-4614-9943-6B0BC37F8CE9}"/>
              </a:ext>
            </a:extLst>
          </p:cNvPr>
          <p:cNvSpPr txBox="1">
            <a:spLocks/>
          </p:cNvSpPr>
          <p:nvPr/>
        </p:nvSpPr>
        <p:spPr>
          <a:xfrm>
            <a:off x="2743200" y="6492875"/>
            <a:ext cx="67056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mkyuan23@m.fudan.edu.cn</a:t>
            </a:r>
            <a:endParaRPr lang="zh-CN" altLang="en-US" dirty="0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3D0B83D1-C8E2-4F14-9E45-F4A07E6342DE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6E355D6-1919-46D9-8715-8F94F31CF0EB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2D16CD1B-4793-A50B-0A56-2F150F07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E27EB10-BDEB-5FE5-77E8-C1F4F310A1B5}"/>
              </a:ext>
            </a:extLst>
          </p:cNvPr>
          <p:cNvSpPr txBox="1"/>
          <p:nvPr/>
        </p:nvSpPr>
        <p:spPr>
          <a:xfrm>
            <a:off x="6261687" y="6027789"/>
            <a:ext cx="58471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hlinkClick r:id="rId3"/>
              </a:rPr>
              <a:t>yuanmk@mail2.sysu.edu.cn / </a:t>
            </a:r>
            <a:r>
              <a:rPr lang="en-US" altLang="zh-CN" sz="1400" dirty="0" err="1">
                <a:hlinkClick r:id="rId3"/>
              </a:rPr>
              <a:t>cepc_muon_electronics</a:t>
            </a:r>
            <a:r>
              <a:rPr lang="en-US" altLang="zh-CN" sz="1400" dirty="0">
                <a:hlinkClick r:id="rId3"/>
              </a:rPr>
              <a:t> · GitLab (ihep.ac.cn)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3950E-3C1B-472D-AC43-E1B2D54F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KLaus6 data decoder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123B16-813A-49AD-819B-E264DB24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2024/10/18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3C8528-4279-4F9C-9A78-96A9571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AEF9A68-C939-E014-F020-1E6F8066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2832A9C-68B3-B76A-6915-89F1652DD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486" y="1890791"/>
            <a:ext cx="5916757" cy="4200247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8A6D3B5A-3D09-D20F-EF94-6E28E4E3DD0D}"/>
              </a:ext>
            </a:extLst>
          </p:cNvPr>
          <p:cNvSpPr txBox="1"/>
          <p:nvPr/>
        </p:nvSpPr>
        <p:spPr>
          <a:xfrm>
            <a:off x="301337" y="1794474"/>
            <a:ext cx="5187639" cy="2543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10b to 8b decoder can be reused directly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err="1"/>
              <a:t>deformat</a:t>
            </a:r>
            <a:r>
              <a:rPr lang="en-US" altLang="zh-CN" dirty="0"/>
              <a:t>() module need to be changed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Some information on the header of data packet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The event data is 6 bytes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16-CRC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02F9D3D1-87EF-6821-A343-5F847B4023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724" y="766962"/>
            <a:ext cx="7088431" cy="100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2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3950E-3C1B-472D-AC43-E1B2D54F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MPT2321 data decoder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123B16-813A-49AD-819B-E264DB24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2024/10/18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3C8528-4279-4F9C-9A78-96A9571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AEF9A68-C939-E014-F020-1E6F8066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A6D3B5A-3D09-D20F-EF94-6E28E4E3DD0D}"/>
              </a:ext>
            </a:extLst>
          </p:cNvPr>
          <p:cNvSpPr txBox="1"/>
          <p:nvPr/>
        </p:nvSpPr>
        <p:spPr>
          <a:xfrm>
            <a:off x="301337" y="1794474"/>
            <a:ext cx="4924746" cy="2543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10b to 8b decoder can be reused directly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err="1"/>
              <a:t>deformat</a:t>
            </a:r>
            <a:r>
              <a:rPr lang="en-US" altLang="zh-CN" dirty="0"/>
              <a:t>() module need to be changed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No information on the header of data packet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The event data is </a:t>
            </a:r>
            <a:r>
              <a:rPr lang="en-US" altLang="zh-CN" dirty="0">
                <a:solidFill>
                  <a:srgbClr val="FF0000"/>
                </a:solidFill>
              </a:rPr>
              <a:t>5 bytes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8-CRC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4011260-B0E4-A594-89DB-80A474334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300" y="1959691"/>
            <a:ext cx="5887361" cy="417745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E617193-7E1D-AC1E-CA77-2B473C6CF9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582" y="720854"/>
            <a:ext cx="6755548" cy="107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5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3950E-3C1B-472D-AC43-E1B2D54F3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endParaRPr lang="zh-CN" altLang="en-US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E123B16-813A-49AD-819B-E264DB24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A9D6-A178-40FE-B854-DAAB585170C0}" type="datetime1">
              <a:rPr lang="zh-CN" altLang="en-US" smtClean="0"/>
              <a:t>2024/10/18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3C8528-4279-4F9C-9A78-96A95712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AEF9A68-C939-E014-F020-1E6F8066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882BBB2-00AA-87EA-EF07-434862F07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973" y="1088448"/>
            <a:ext cx="5213048" cy="468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9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31826</TotalTime>
  <Words>151</Words>
  <Application>Microsoft Office PowerPoint</Application>
  <PresentationFormat>宽屏</PresentationFormat>
  <Paragraphs>37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Times New Roman</vt:lpstr>
      <vt:lpstr>Office 主题​​</vt:lpstr>
      <vt:lpstr>MPT2321读出电子学</vt:lpstr>
      <vt:lpstr>KLaus6 data decoder</vt:lpstr>
      <vt:lpstr>MPT2321 data decoder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625</cp:revision>
  <dcterms:created xsi:type="dcterms:W3CDTF">2021-11-11T02:50:15Z</dcterms:created>
  <dcterms:modified xsi:type="dcterms:W3CDTF">2024-10-18T06:02:24Z</dcterms:modified>
</cp:coreProperties>
</file>