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5" r:id="rId2"/>
    <p:sldId id="327" r:id="rId3"/>
    <p:sldId id="328" r:id="rId4"/>
    <p:sldId id="267" r:id="rId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袁 铭宽" initials="袁" lastIdx="1" clrIdx="0">
    <p:extLst>
      <p:ext uri="{19B8F6BF-5375-455C-9EA6-DF929625EA0E}">
        <p15:presenceInfo xmlns:p15="http://schemas.microsoft.com/office/powerpoint/2012/main" userId="dbb33777b94f8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4B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5" autoAdjust="0"/>
    <p:restoredTop sz="96884" autoAdjust="0"/>
  </p:normalViewPr>
  <p:slideViewPr>
    <p:cSldViewPr snapToGrid="0">
      <p:cViewPr varScale="1">
        <p:scale>
          <a:sx n="92" d="100"/>
          <a:sy n="92" d="100"/>
        </p:scale>
        <p:origin x="132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427B197-C74C-4751-9DCC-277ABE473D8C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DFEB8F-E84B-4B5C-8F6C-260750D73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1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626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602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99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59570-CEBD-4F25-A678-7C177301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4F8B2-B312-41D2-BCC8-B4338426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4BFE3C-B88F-4523-A3AB-EAB20F3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94BC-8E4F-4FE4-BFD7-200BC8CEA736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FA361-30F1-4512-B974-0EF791A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7713C-B1BF-4B8B-BF06-E7B928B7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10B47-3E1E-4468-A807-0BF869AF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59263-DDAC-4EC6-9F1D-F2685B95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18701F-8429-47B7-9330-2AE766D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9754-C4C0-407A-8888-4BB9B0CF73E5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67C3E-3462-4F9C-A04D-3DACA4C2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D5DAC-28B0-4E11-92EE-11EAF45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A71FBF9-4A57-4DED-99DB-92404239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48DFA8-BA53-47E1-B428-15B54D7F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FD761-39A2-4070-9885-62E9230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630A-D902-48CE-9076-642DF5632E77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B70B9F-8C62-43F6-85AD-F782C2FB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A3885-B630-401E-8190-2E5E63E5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9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本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6AE4D98B-EEB8-4871-8410-EE8DA11F8027}"/>
              </a:ext>
            </a:extLst>
          </p:cNvPr>
          <p:cNvSpPr/>
          <p:nvPr userDrawn="1"/>
        </p:nvSpPr>
        <p:spPr>
          <a:xfrm>
            <a:off x="0" y="0"/>
            <a:ext cx="12191999" cy="68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C37C925-7F11-4213-9C2F-3709D956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0"/>
            <a:ext cx="5991497" cy="68797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30A8846-4613-4A3F-978C-224167A1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C797EB-5A30-4A05-920C-677EEA9AFC9C}" type="datetime1">
              <a:rPr lang="zh-CN" altLang="en-US" smtClean="0"/>
              <a:t>2024/10/18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88DF66-C341-4663-B6DB-64FCB332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0617" y="6486984"/>
            <a:ext cx="6670765" cy="3651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3401AE-BF14-42DE-A0D6-BB2202AE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1383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E355D6-1919-46D9-8715-8F94F31CF0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575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7C40-A608-483F-9210-C3B41BE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A5F293-6A96-4203-8807-0263C583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2DCC2-0B50-42CF-9410-9C66712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BFA7-F984-4B32-AD84-0D31000BEC4E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370751-BB2E-4683-B5C6-C4352C1F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951C88-BFDF-4213-8162-6CB892E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C52CF2-0D52-4FC1-A6DC-AE36CFEE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8DC9F-BD8F-453C-8157-D483A88F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0D5C1-BF62-4C72-9C80-460524C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4AF1-0147-4174-AA7C-1246CD2E52EE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27FCF-BD3F-43DA-8162-63F5EF75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D73D-9448-44EF-8D0A-4910474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69B34-9BAD-4EC4-947E-D40F7B81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EB621-BFAC-4EA3-8B97-DD471974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7D15A-A910-44D2-80BE-F9CF71FAA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2389A7-5D99-468B-A322-B93FAA9E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EA4E-65FC-4779-BFEA-4FBA9893207B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B5B8E6-41DC-4CE0-B5E0-0A87D20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91ACC-A41B-499D-9B08-408F733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6EC6-47C9-41B5-9BDB-03B8A96D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DA4B86-2866-41BB-B014-5B64FBDB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955BC0-647C-47AF-9FCE-4F6E4EF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A49955-4F65-4537-BD64-839D171C4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72D95D-A917-48DB-8C10-B384E7F49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9B9B6C-930F-4D79-81F9-B00E2B4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D5BF-F681-4BD2-82E8-8F411A2E19BD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883018-ABE3-493E-808F-C3454F47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471EF6-FF43-4B64-93BB-5FD555A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D948-E807-4AD1-895B-C9FC1A31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8E4F7E-4272-4858-8ED6-444DCCB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168-ECD3-4FC1-B98F-B7AB7E6543D3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09143A-B810-45EB-B4ED-FF7AB0BE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4823B6-5471-473D-954E-84298B7E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9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C0E435-46CF-4C33-91BD-D238FBC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30DE-02D0-4F8D-AAEE-6F8811AC31F1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68C33-D9A0-419A-B853-FBD58C1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3D06E4-38A7-4F78-A2A6-EFD3A0CE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07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E2B32-18F3-4466-AEFE-007C371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BB16B-5072-4E5B-A807-D99E5FA8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05D69-58A4-4423-83C5-4454E77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8B988D-16C7-475B-8F62-CDEF2C37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49C5-682F-49CC-BDA7-27B91576B87C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C3FC8A-A361-4A78-A191-885617DA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4AD3-AC73-4A7D-8D7F-124E63D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EC7EB-A82F-4CB6-A6BD-96E64335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180100-1AE8-4A03-922E-DC785DDF7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56DC35-1756-4D84-AE30-13FBF6E1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B8785-E22A-47E7-A0D9-12088BF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1DA2-8676-4E1B-BA77-A1745AAA34F0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003BB5-682A-4692-9483-AF01B4C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EC9C5A-11AD-42F1-B696-360AF8C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7E9F6-890C-42B2-9908-3EC521C9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40D963-0555-43DA-9D08-4831ED6F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7349E0-D41E-46ED-9184-DA1E92A6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FD64-8A42-4EF3-BB92-613A2ECEE5B7}" type="datetime1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0D96A-75D4-4DB1-B220-4F7F762F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35F65-0C67-4AC2-BDAC-3B5DA40BC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ihep.ac.cn/yuanmk/cepc_muon_electroni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F18B2225-6B60-414B-B9D2-A5A9F928969F}"/>
              </a:ext>
            </a:extLst>
          </p:cNvPr>
          <p:cNvSpPr/>
          <p:nvPr/>
        </p:nvSpPr>
        <p:spPr>
          <a:xfrm>
            <a:off x="0" y="1395983"/>
            <a:ext cx="12192000" cy="2388235"/>
          </a:xfrm>
          <a:custGeom>
            <a:avLst/>
            <a:gdLst/>
            <a:ahLst/>
            <a:cxnLst/>
            <a:rect l="l" t="t" r="r" b="b"/>
            <a:pathLst>
              <a:path w="12192000" h="2388235">
                <a:moveTo>
                  <a:pt x="12192000" y="0"/>
                </a:moveTo>
                <a:lnTo>
                  <a:pt x="0" y="0"/>
                </a:lnTo>
                <a:lnTo>
                  <a:pt x="0" y="2388107"/>
                </a:lnTo>
                <a:lnTo>
                  <a:pt x="12192000" y="238810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97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5F42D-6819-463A-8832-D1B2F3FE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1898011"/>
            <a:ext cx="10658764" cy="1180458"/>
          </a:xfrm>
        </p:spPr>
        <p:txBody>
          <a:bodyPr>
            <a:norm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22680" algn="l"/>
              </a:tabLst>
            </a:pPr>
            <a:r>
              <a:rPr lang="en-US" altLang="zh-CN" spc="-5" dirty="0"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MPT2321</a:t>
            </a:r>
            <a:r>
              <a:rPr lang="zh-CN" altLang="en-US" spc="-5" dirty="0"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读出电子学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175B-4EC8-4E69-9841-39B153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531"/>
            <a:ext cx="9144000" cy="2388234"/>
          </a:xfrm>
        </p:spPr>
        <p:txBody>
          <a:bodyPr>
            <a:noAutofit/>
          </a:bodyPr>
          <a:lstStyle/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Ming-Kuan Yuan</a:t>
            </a:r>
          </a:p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Fudan University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endParaRPr lang="en-US" altLang="zh-CN" sz="1200" spc="-5" dirty="0">
              <a:latin typeface="Times New Roman" panose="02020603050405020304"/>
              <a:cs typeface="Times New Roman" panose="02020603050405020304"/>
            </a:endParaRP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2024.10.18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weekly report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08ED05ED-8D6F-4290-A873-B6C6F0D71D4F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2743200" cy="3651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DC0F3E-87CC-4462-9E60-F4166641FD6E}" type="datetime1">
              <a:rPr lang="zh-CN" altLang="en-US" smtClean="0"/>
              <a:pPr/>
              <a:t>2024/10/18</a:t>
            </a:fld>
            <a:endParaRPr lang="zh-CN" altLang="en-US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4FFDDF4D-7A9B-4614-9943-6B0BC37F8CE9}"/>
              </a:ext>
            </a:extLst>
          </p:cNvPr>
          <p:cNvSpPr txBox="1">
            <a:spLocks/>
          </p:cNvSpPr>
          <p:nvPr/>
        </p:nvSpPr>
        <p:spPr>
          <a:xfrm>
            <a:off x="2743200" y="6492875"/>
            <a:ext cx="67056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mkyuan23@m.fudan.edu.cn</a:t>
            </a:r>
            <a:endParaRPr lang="zh-CN" altLang="en-US" dirty="0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3D0B83D1-C8E2-4F14-9E45-F4A07E6342DE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E355D6-1919-46D9-8715-8F94F31CF0EB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2D16CD1B-4793-A50B-0A56-2F150F073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E27EB10-BDEB-5FE5-77E8-C1F4F310A1B5}"/>
              </a:ext>
            </a:extLst>
          </p:cNvPr>
          <p:cNvSpPr txBox="1"/>
          <p:nvPr/>
        </p:nvSpPr>
        <p:spPr>
          <a:xfrm>
            <a:off x="6261687" y="6027789"/>
            <a:ext cx="58471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hlinkClick r:id="rId3"/>
              </a:rPr>
              <a:t>yuanmk@mail2.sysu.edu.cn / </a:t>
            </a:r>
            <a:r>
              <a:rPr lang="en-US" altLang="zh-CN" sz="1400" dirty="0" err="1">
                <a:hlinkClick r:id="rId3"/>
              </a:rPr>
              <a:t>cepc_muon_electronics</a:t>
            </a:r>
            <a:r>
              <a:rPr lang="en-US" altLang="zh-CN" sz="1400" dirty="0">
                <a:hlinkClick r:id="rId3"/>
              </a:rPr>
              <a:t> · GitLab (ihep.ac.cn)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6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5"/>
    </mc:Choice>
    <mc:Fallback xmlns="">
      <p:transition spd="slow" advTm="13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3950E-3C1B-472D-AC43-E1B2D54F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KLaus6 data decoder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123B16-813A-49AD-819B-E264DB24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A9D6-A178-40FE-B854-DAAB585170C0}" type="datetime1">
              <a:rPr lang="zh-CN" altLang="en-US" smtClean="0"/>
              <a:t>2024/10/18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3C8528-4279-4F9C-9A78-96A95712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AEF9A68-C939-E014-F020-1E6F8066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55D6-1919-46D9-8715-8F94F31CF0E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2832A9C-68B3-B76A-6915-89F1652DD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486" y="1890791"/>
            <a:ext cx="5916757" cy="4200247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8A6D3B5A-3D09-D20F-EF94-6E28E4E3DD0D}"/>
              </a:ext>
            </a:extLst>
          </p:cNvPr>
          <p:cNvSpPr txBox="1"/>
          <p:nvPr/>
        </p:nvSpPr>
        <p:spPr>
          <a:xfrm>
            <a:off x="301337" y="1794474"/>
            <a:ext cx="5187639" cy="2543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10b to 8b decoder can be reused directly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err="1"/>
              <a:t>deformat</a:t>
            </a:r>
            <a:r>
              <a:rPr lang="en-US" altLang="zh-CN" dirty="0"/>
              <a:t>() module need to be changed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Some information on the header of data packet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The event data is 6 bytes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16-CRC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02F9D3D1-87EF-6821-A343-5F847B402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0724" y="766962"/>
            <a:ext cx="7088431" cy="100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2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3950E-3C1B-472D-AC43-E1B2D54F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MPT2321 data decoder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123B16-813A-49AD-819B-E264DB24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A9D6-A178-40FE-B854-DAAB585170C0}" type="datetime1">
              <a:rPr lang="zh-CN" altLang="en-US" smtClean="0"/>
              <a:t>2024/10/18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3C8528-4279-4F9C-9A78-96A95712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AEF9A68-C939-E014-F020-1E6F8066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55D6-1919-46D9-8715-8F94F31CF0E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A6D3B5A-3D09-D20F-EF94-6E28E4E3DD0D}"/>
              </a:ext>
            </a:extLst>
          </p:cNvPr>
          <p:cNvSpPr txBox="1"/>
          <p:nvPr/>
        </p:nvSpPr>
        <p:spPr>
          <a:xfrm>
            <a:off x="301337" y="1794474"/>
            <a:ext cx="4924746" cy="2543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10b to 8b decoder can be reused directly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err="1"/>
              <a:t>deformat</a:t>
            </a:r>
            <a:r>
              <a:rPr lang="en-US" altLang="zh-CN" dirty="0"/>
              <a:t>() module need to be changed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No information on the header of data packet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The event data is </a:t>
            </a:r>
            <a:r>
              <a:rPr lang="en-US" altLang="zh-CN" dirty="0">
                <a:solidFill>
                  <a:srgbClr val="FF0000"/>
                </a:solidFill>
              </a:rPr>
              <a:t>5 bytes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8-CRC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4011260-B0E4-A594-89DB-80A474334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300" y="1959691"/>
            <a:ext cx="5887361" cy="417745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E617193-7E1D-AC1E-CA77-2B473C6CF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582" y="720854"/>
            <a:ext cx="6755548" cy="107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5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3950E-3C1B-472D-AC43-E1B2D54F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123B16-813A-49AD-819B-E264DB24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A9D6-A178-40FE-B854-DAAB585170C0}" type="datetime1">
              <a:rPr lang="zh-CN" altLang="en-US" smtClean="0"/>
              <a:t>2024/10/18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3C8528-4279-4F9C-9A78-96A95712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AEF9A68-C939-E014-F020-1E6F8066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55D6-1919-46D9-8715-8F94F31CF0E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882BBB2-00AA-87EA-EF07-434862F07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973" y="1088448"/>
            <a:ext cx="5213048" cy="468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31826</TotalTime>
  <Words>151</Words>
  <Application>Microsoft Office PowerPoint</Application>
  <PresentationFormat>宽屏</PresentationFormat>
  <Paragraphs>37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Times New Roman</vt:lpstr>
      <vt:lpstr>Office 主题​​</vt:lpstr>
      <vt:lpstr>MPT2321读出电子学</vt:lpstr>
      <vt:lpstr>KLaus6 data decoder</vt:lpstr>
      <vt:lpstr>MPT2321 data decoder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袁 铭宽</dc:creator>
  <cp:lastModifiedBy>MingKuan Yuan</cp:lastModifiedBy>
  <cp:revision>625</cp:revision>
  <dcterms:created xsi:type="dcterms:W3CDTF">2021-11-11T02:50:15Z</dcterms:created>
  <dcterms:modified xsi:type="dcterms:W3CDTF">2024-10-18T06:02:24Z</dcterms:modified>
</cp:coreProperties>
</file>