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zhibin li</dc:creator>
  <cp:lastModifiedBy>柴郡猫</cp:lastModifiedBy>
  <cp:revision>156</cp:revision>
  <dcterms:created xsi:type="dcterms:W3CDTF">2019-06-19T02:08:00Z</dcterms:created>
  <dcterms:modified xsi:type="dcterms:W3CDTF">2025-04-26T01:34:41Z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68E2142147104C37B3743CC8A45A92DC_11</vt:lpwstr>
  </property>
</Properties>
</file>