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561" r:id="rId3"/>
    <p:sldId id="564" r:id="rId4"/>
    <p:sldId id="565" r:id="rId5"/>
    <p:sldId id="569" r:id="rId6"/>
    <p:sldId id="572" r:id="rId7"/>
    <p:sldId id="573" r:id="rId8"/>
    <p:sldId id="575" r:id="rId9"/>
    <p:sldId id="626" r:id="rId10"/>
    <p:sldId id="629" r:id="rId11"/>
    <p:sldId id="631" r:id="rId12"/>
    <p:sldId id="633" r:id="rId13"/>
    <p:sldId id="634" r:id="rId14"/>
    <p:sldId id="636" r:id="rId15"/>
    <p:sldId id="637" r:id="rId16"/>
    <p:sldId id="638" r:id="rId17"/>
    <p:sldId id="525" r:id="rId18"/>
    <p:sldId id="586" r:id="rId19"/>
  </p:sldIdLst>
  <p:sldSz cx="13817600" cy="77724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Sukhachov" initials="P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002"/>
    <a:srgbClr val="AC0000"/>
    <a:srgbClr val="0000AD"/>
    <a:srgbClr val="F80000"/>
    <a:srgbClr val="E19033"/>
    <a:srgbClr val="EDEDED"/>
    <a:srgbClr val="000000"/>
    <a:srgbClr val="8C0103"/>
    <a:srgbClr val="16FF09"/>
    <a:srgbClr val="1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14" autoAdjust="0"/>
    <p:restoredTop sz="96245" autoAdjust="0"/>
  </p:normalViewPr>
  <p:slideViewPr>
    <p:cSldViewPr snapToGrid="0" snapToObjects="1" showGuides="1">
      <p:cViewPr varScale="1">
        <p:scale>
          <a:sx n="95" d="100"/>
          <a:sy n="95" d="100"/>
        </p:scale>
        <p:origin x="200" y="560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664"/>
    </p:cViewPr>
  </p:sorterViewPr>
  <p:notesViewPr>
    <p:cSldViewPr snapToGrid="0" snapToObjects="1">
      <p:cViewPr varScale="1">
        <p:scale>
          <a:sx n="75" d="100"/>
          <a:sy n="75" d="100"/>
        </p:scale>
        <p:origin x="35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yang wang" userId="f0ba799e07ca3d0c" providerId="LiveId" clId="{2E54F493-C1C0-E544-9A34-900D4686B5D6}"/>
    <pc:docChg chg="undo custSel addSld delSld modSld">
      <pc:chgData name="xinyang wang" userId="f0ba799e07ca3d0c" providerId="LiveId" clId="{2E54F493-C1C0-E544-9A34-900D4686B5D6}" dt="2025-04-25T09:40:20.420" v="993" actId="478"/>
      <pc:docMkLst>
        <pc:docMk/>
      </pc:docMkLst>
      <pc:sldChg chg="modSp mod">
        <pc:chgData name="xinyang wang" userId="f0ba799e07ca3d0c" providerId="LiveId" clId="{2E54F493-C1C0-E544-9A34-900D4686B5D6}" dt="2025-04-24T09:35:21.862" v="657" actId="20577"/>
        <pc:sldMkLst>
          <pc:docMk/>
          <pc:sldMk cId="0" sldId="525"/>
        </pc:sldMkLst>
        <pc:spChg chg="mod">
          <ac:chgData name="xinyang wang" userId="f0ba799e07ca3d0c" providerId="LiveId" clId="{2E54F493-C1C0-E544-9A34-900D4686B5D6}" dt="2025-04-24T09:35:21.862" v="657" actId="20577"/>
          <ac:spMkLst>
            <pc:docMk/>
            <pc:sldMk cId="0" sldId="525"/>
            <ac:spMk id="3" creationId="{00000000-0000-0000-0000-000000000000}"/>
          </ac:spMkLst>
        </pc:spChg>
      </pc:sldChg>
      <pc:sldChg chg="del">
        <pc:chgData name="xinyang wang" userId="f0ba799e07ca3d0c" providerId="LiveId" clId="{2E54F493-C1C0-E544-9A34-900D4686B5D6}" dt="2025-04-24T05:43:01.495" v="31" actId="2696"/>
        <pc:sldMkLst>
          <pc:docMk/>
          <pc:sldMk cId="1822835257" sldId="546"/>
        </pc:sldMkLst>
      </pc:sldChg>
      <pc:sldChg chg="addSp delSp modSp mod modAnim">
        <pc:chgData name="xinyang wang" userId="f0ba799e07ca3d0c" providerId="LiveId" clId="{2E54F493-C1C0-E544-9A34-900D4686B5D6}" dt="2025-04-25T05:44:38.051" v="793"/>
        <pc:sldMkLst>
          <pc:docMk/>
          <pc:sldMk cId="0" sldId="561"/>
        </pc:sldMkLst>
        <pc:spChg chg="mod">
          <ac:chgData name="xinyang wang" userId="f0ba799e07ca3d0c" providerId="LiveId" clId="{2E54F493-C1C0-E544-9A34-900D4686B5D6}" dt="2025-04-25T05:43:18.975" v="782" actId="1076"/>
          <ac:spMkLst>
            <pc:docMk/>
            <pc:sldMk cId="0" sldId="561"/>
            <ac:spMk id="7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44:34.881" v="789" actId="1076"/>
          <ac:spMkLst>
            <pc:docMk/>
            <pc:sldMk cId="0" sldId="561"/>
            <ac:spMk id="8" creationId="{00000000-0000-0000-0000-000000000000}"/>
          </ac:spMkLst>
        </pc:spChg>
        <pc:spChg chg="add del mod">
          <ac:chgData name="xinyang wang" userId="f0ba799e07ca3d0c" providerId="LiveId" clId="{2E54F493-C1C0-E544-9A34-900D4686B5D6}" dt="2025-04-25T05:44:38.051" v="793"/>
          <ac:spMkLst>
            <pc:docMk/>
            <pc:sldMk cId="0" sldId="561"/>
            <ac:spMk id="13" creationId="{CB5E8FD1-72D8-6C77-94B6-1B351EA37F4B}"/>
          </ac:spMkLst>
        </pc:spChg>
        <pc:spChg chg="add del mod">
          <ac:chgData name="xinyang wang" userId="f0ba799e07ca3d0c" providerId="LiveId" clId="{2E54F493-C1C0-E544-9A34-900D4686B5D6}" dt="2025-04-25T05:44:38.051" v="793"/>
          <ac:spMkLst>
            <pc:docMk/>
            <pc:sldMk cId="0" sldId="561"/>
            <ac:spMk id="15" creationId="{6B2E3A5F-7953-2B11-A459-2A7FDD18787E}"/>
          </ac:spMkLst>
        </pc:spChg>
        <pc:picChg chg="add del mod">
          <ac:chgData name="xinyang wang" userId="f0ba799e07ca3d0c" providerId="LiveId" clId="{2E54F493-C1C0-E544-9A34-900D4686B5D6}" dt="2025-04-25T05:44:38.051" v="793"/>
          <ac:picMkLst>
            <pc:docMk/>
            <pc:sldMk cId="0" sldId="561"/>
            <ac:picMk id="11" creationId="{67C0FD60-9575-7963-9311-51F142680754}"/>
          </ac:picMkLst>
        </pc:picChg>
      </pc:sldChg>
      <pc:sldChg chg="delSp modSp mod delAnim">
        <pc:chgData name="xinyang wang" userId="f0ba799e07ca3d0c" providerId="LiveId" clId="{2E54F493-C1C0-E544-9A34-900D4686B5D6}" dt="2025-04-25T05:45:01.561" v="798" actId="1076"/>
        <pc:sldMkLst>
          <pc:docMk/>
          <pc:sldMk cId="0" sldId="564"/>
        </pc:sldMkLst>
        <pc:spChg chg="mod">
          <ac:chgData name="xinyang wang" userId="f0ba799e07ca3d0c" providerId="LiveId" clId="{2E54F493-C1C0-E544-9A34-900D4686B5D6}" dt="2025-04-25T05:45:01.561" v="798" actId="1076"/>
          <ac:spMkLst>
            <pc:docMk/>
            <pc:sldMk cId="0" sldId="564"/>
            <ac:spMk id="3" creationId="{7EC3EDE2-4833-C679-F9B8-6262534EF114}"/>
          </ac:spMkLst>
        </pc:spChg>
        <pc:spChg chg="del">
          <ac:chgData name="xinyang wang" userId="f0ba799e07ca3d0c" providerId="LiveId" clId="{2E54F493-C1C0-E544-9A34-900D4686B5D6}" dt="2025-04-25T05:44:49.840" v="794" actId="478"/>
          <ac:spMkLst>
            <pc:docMk/>
            <pc:sldMk cId="0" sldId="564"/>
            <ac:spMk id="13" creationId="{00000000-0000-0000-0000-000000000000}"/>
          </ac:spMkLst>
        </pc:spChg>
        <pc:picChg chg="mod">
          <ac:chgData name="xinyang wang" userId="f0ba799e07ca3d0c" providerId="LiveId" clId="{2E54F493-C1C0-E544-9A34-900D4686B5D6}" dt="2025-04-25T05:44:56.311" v="797" actId="1076"/>
          <ac:picMkLst>
            <pc:docMk/>
            <pc:sldMk cId="0" sldId="564"/>
            <ac:picMk id="9" creationId="{00000000-0000-0000-0000-000000000000}"/>
          </ac:picMkLst>
        </pc:picChg>
      </pc:sldChg>
      <pc:sldChg chg="addSp modSp mod modAnim">
        <pc:chgData name="xinyang wang" userId="f0ba799e07ca3d0c" providerId="LiveId" clId="{2E54F493-C1C0-E544-9A34-900D4686B5D6}" dt="2025-04-24T07:29:18.060" v="490"/>
        <pc:sldMkLst>
          <pc:docMk/>
          <pc:sldMk cId="1731103979" sldId="565"/>
        </pc:sldMkLst>
        <pc:spChg chg="add mod">
          <ac:chgData name="xinyang wang" userId="f0ba799e07ca3d0c" providerId="LiveId" clId="{2E54F493-C1C0-E544-9A34-900D4686B5D6}" dt="2025-04-24T07:27:33.371" v="487" actId="207"/>
          <ac:spMkLst>
            <pc:docMk/>
            <pc:sldMk cId="1731103979" sldId="565"/>
            <ac:spMk id="9" creationId="{FDC27EDA-D9B3-B8F9-F7A0-C8D5B091742D}"/>
          </ac:spMkLst>
        </pc:spChg>
        <pc:picChg chg="add mod">
          <ac:chgData name="xinyang wang" userId="f0ba799e07ca3d0c" providerId="LiveId" clId="{2E54F493-C1C0-E544-9A34-900D4686B5D6}" dt="2025-04-24T05:41:22.961" v="3" actId="1076"/>
          <ac:picMkLst>
            <pc:docMk/>
            <pc:sldMk cId="1731103979" sldId="565"/>
            <ac:picMk id="8" creationId="{E839443D-521A-EC8A-C2CD-63193B904E5C}"/>
          </ac:picMkLst>
        </pc:picChg>
      </pc:sldChg>
      <pc:sldChg chg="addSp delSp modSp mod delAnim modAnim">
        <pc:chgData name="xinyang wang" userId="f0ba799e07ca3d0c" providerId="LiveId" clId="{2E54F493-C1C0-E544-9A34-900D4686B5D6}" dt="2025-04-25T05:48:58.457" v="834"/>
        <pc:sldMkLst>
          <pc:docMk/>
          <pc:sldMk cId="4120647214" sldId="569"/>
        </pc:sldMkLst>
        <pc:spChg chg="del">
          <ac:chgData name="xinyang wang" userId="f0ba799e07ca3d0c" providerId="LiveId" clId="{2E54F493-C1C0-E544-9A34-900D4686B5D6}" dt="2025-04-25T05:46:09.823" v="799" actId="478"/>
          <ac:spMkLst>
            <pc:docMk/>
            <pc:sldMk cId="4120647214" sldId="569"/>
            <ac:spMk id="3" creationId="{69C8ACEA-D9CC-5042-ABBF-A00838E24C48}"/>
          </ac:spMkLst>
        </pc:spChg>
        <pc:spChg chg="add del mod">
          <ac:chgData name="xinyang wang" userId="f0ba799e07ca3d0c" providerId="LiveId" clId="{2E54F493-C1C0-E544-9A34-900D4686B5D6}" dt="2025-04-24T05:41:40.104" v="6"/>
          <ac:spMkLst>
            <pc:docMk/>
            <pc:sldMk cId="4120647214" sldId="569"/>
            <ac:spMk id="7" creationId="{F7304360-B265-9FAC-2500-7A927091A533}"/>
          </ac:spMkLst>
        </pc:spChg>
        <pc:spChg chg="add del mod">
          <ac:chgData name="xinyang wang" userId="f0ba799e07ca3d0c" providerId="LiveId" clId="{2E54F493-C1C0-E544-9A34-900D4686B5D6}" dt="2025-04-25T05:46:12.028" v="800" actId="478"/>
          <ac:spMkLst>
            <pc:docMk/>
            <pc:sldMk cId="4120647214" sldId="569"/>
            <ac:spMk id="12" creationId="{A0E2B9F8-FB38-AEEA-9215-1820C682CCDC}"/>
          </ac:spMkLst>
        </pc:spChg>
        <pc:spChg chg="add mod">
          <ac:chgData name="xinyang wang" userId="f0ba799e07ca3d0c" providerId="LiveId" clId="{2E54F493-C1C0-E544-9A34-900D4686B5D6}" dt="2025-04-25T05:48:20.434" v="830" actId="1076"/>
          <ac:spMkLst>
            <pc:docMk/>
            <pc:sldMk cId="4120647214" sldId="569"/>
            <ac:spMk id="17" creationId="{0763AFC0-A47D-002E-BDEA-F52632F32DF2}"/>
          </ac:spMkLst>
        </pc:spChg>
        <pc:spChg chg="add mod">
          <ac:chgData name="xinyang wang" userId="f0ba799e07ca3d0c" providerId="LiveId" clId="{2E54F493-C1C0-E544-9A34-900D4686B5D6}" dt="2025-04-25T05:48:45.269" v="833" actId="1076"/>
          <ac:spMkLst>
            <pc:docMk/>
            <pc:sldMk cId="4120647214" sldId="569"/>
            <ac:spMk id="18" creationId="{946CE397-FAF9-3D33-9D73-74293E93B5F2}"/>
          </ac:spMkLst>
        </pc:spChg>
        <pc:picChg chg="mod">
          <ac:chgData name="xinyang wang" userId="f0ba799e07ca3d0c" providerId="LiveId" clId="{2E54F493-C1C0-E544-9A34-900D4686B5D6}" dt="2025-04-25T05:46:14.754" v="801" actId="1076"/>
          <ac:picMkLst>
            <pc:docMk/>
            <pc:sldMk cId="4120647214" sldId="569"/>
            <ac:picMk id="9" creationId="{4602E277-89D9-BF44-861C-B7C5C611C909}"/>
          </ac:picMkLst>
        </pc:picChg>
        <pc:picChg chg="mod">
          <ac:chgData name="xinyang wang" userId="f0ba799e07ca3d0c" providerId="LiveId" clId="{2E54F493-C1C0-E544-9A34-900D4686B5D6}" dt="2025-04-25T05:46:22.584" v="803" actId="1076"/>
          <ac:picMkLst>
            <pc:docMk/>
            <pc:sldMk cId="4120647214" sldId="569"/>
            <ac:picMk id="10" creationId="{CA897A5F-D7F5-4E45-BCC7-52B2E2820576}"/>
          </ac:picMkLst>
        </pc:picChg>
        <pc:picChg chg="add mod">
          <ac:chgData name="xinyang wang" userId="f0ba799e07ca3d0c" providerId="LiveId" clId="{2E54F493-C1C0-E544-9A34-900D4686B5D6}" dt="2025-04-25T05:47:33.155" v="818" actId="1076"/>
          <ac:picMkLst>
            <pc:docMk/>
            <pc:sldMk cId="4120647214" sldId="569"/>
            <ac:picMk id="13" creationId="{EA4F9C83-0184-6D6D-A8A0-52AADCA6512F}"/>
          </ac:picMkLst>
        </pc:picChg>
        <pc:picChg chg="add mod">
          <ac:chgData name="xinyang wang" userId="f0ba799e07ca3d0c" providerId="LiveId" clId="{2E54F493-C1C0-E544-9A34-900D4686B5D6}" dt="2025-04-25T05:47:40.817" v="821" actId="1076"/>
          <ac:picMkLst>
            <pc:docMk/>
            <pc:sldMk cId="4120647214" sldId="569"/>
            <ac:picMk id="14" creationId="{8349663E-D1AD-B46A-132A-502F4FE4E01E}"/>
          </ac:picMkLst>
        </pc:picChg>
        <pc:picChg chg="add mod">
          <ac:chgData name="xinyang wang" userId="f0ba799e07ca3d0c" providerId="LiveId" clId="{2E54F493-C1C0-E544-9A34-900D4686B5D6}" dt="2025-04-25T05:47:36.416" v="819" actId="14100"/>
          <ac:picMkLst>
            <pc:docMk/>
            <pc:sldMk cId="4120647214" sldId="569"/>
            <ac:picMk id="15" creationId="{676EAFBB-1FCB-C554-A2AD-1757B2F7FBED}"/>
          </ac:picMkLst>
        </pc:picChg>
        <pc:picChg chg="add mod">
          <ac:chgData name="xinyang wang" userId="f0ba799e07ca3d0c" providerId="LiveId" clId="{2E54F493-C1C0-E544-9A34-900D4686B5D6}" dt="2025-04-25T05:47:55.776" v="825" actId="14100"/>
          <ac:picMkLst>
            <pc:docMk/>
            <pc:sldMk cId="4120647214" sldId="569"/>
            <ac:picMk id="16" creationId="{2DDFBAEE-257B-4B92-0583-650B9ED2D831}"/>
          </ac:picMkLst>
        </pc:picChg>
        <pc:cxnChg chg="mod">
          <ac:chgData name="xinyang wang" userId="f0ba799e07ca3d0c" providerId="LiveId" clId="{2E54F493-C1C0-E544-9A34-900D4686B5D6}" dt="2025-04-25T05:46:27.673" v="804" actId="1076"/>
          <ac:cxnSpMkLst>
            <pc:docMk/>
            <pc:sldMk cId="4120647214" sldId="569"/>
            <ac:cxnSpMk id="11" creationId="{353FEB78-BDFD-D641-8817-523DAE6EFEB5}"/>
          </ac:cxnSpMkLst>
        </pc:cxnChg>
      </pc:sldChg>
      <pc:sldChg chg="addSp delSp modSp del mod">
        <pc:chgData name="xinyang wang" userId="f0ba799e07ca3d0c" providerId="LiveId" clId="{2E54F493-C1C0-E544-9A34-900D4686B5D6}" dt="2025-04-25T05:49:08.049" v="835" actId="2696"/>
        <pc:sldMkLst>
          <pc:docMk/>
          <pc:sldMk cId="0" sldId="570"/>
        </pc:sldMkLst>
        <pc:spChg chg="mod">
          <ac:chgData name="xinyang wang" userId="f0ba799e07ca3d0c" providerId="LiveId" clId="{2E54F493-C1C0-E544-9A34-900D4686B5D6}" dt="2025-04-25T05:48:06.811" v="826" actId="1076"/>
          <ac:spMkLst>
            <pc:docMk/>
            <pc:sldMk cId="0" sldId="570"/>
            <ac:spMk id="12" creationId="{00000000-0000-0000-0000-000000000000}"/>
          </ac:spMkLst>
        </pc:spChg>
        <pc:picChg chg="mod">
          <ac:chgData name="xinyang wang" userId="f0ba799e07ca3d0c" providerId="LiveId" clId="{2E54F493-C1C0-E544-9A34-900D4686B5D6}" dt="2025-04-24T07:35:46.249" v="504" actId="1076"/>
          <ac:picMkLst>
            <pc:docMk/>
            <pc:sldMk cId="0" sldId="570"/>
            <ac:picMk id="7" creationId="{00000000-0000-0000-0000-000000000000}"/>
          </ac:picMkLst>
        </pc:picChg>
        <pc:picChg chg="del">
          <ac:chgData name="xinyang wang" userId="f0ba799e07ca3d0c" providerId="LiveId" clId="{2E54F493-C1C0-E544-9A34-900D4686B5D6}" dt="2025-04-24T07:34:37.631" v="498" actId="478"/>
          <ac:picMkLst>
            <pc:docMk/>
            <pc:sldMk cId="0" sldId="570"/>
            <ac:picMk id="11" creationId="{00000000-0000-0000-0000-000000000000}"/>
          </ac:picMkLst>
        </pc:picChg>
        <pc:picChg chg="add mod">
          <ac:chgData name="xinyang wang" userId="f0ba799e07ca3d0c" providerId="LiveId" clId="{2E54F493-C1C0-E544-9A34-900D4686B5D6}" dt="2025-04-24T07:34:43.880" v="502" actId="1076"/>
          <ac:picMkLst>
            <pc:docMk/>
            <pc:sldMk cId="0" sldId="570"/>
            <ac:picMk id="13" creationId="{987D0BA0-5909-5CF5-442E-C898D4083B2B}"/>
          </ac:picMkLst>
        </pc:picChg>
      </pc:sldChg>
      <pc:sldChg chg="addSp modSp add mod modAnim">
        <pc:chgData name="xinyang wang" userId="f0ba799e07ca3d0c" providerId="LiveId" clId="{2E54F493-C1C0-E544-9A34-900D4686B5D6}" dt="2025-04-25T05:50:07.022" v="846" actId="207"/>
        <pc:sldMkLst>
          <pc:docMk/>
          <pc:sldMk cId="3730800337" sldId="573"/>
        </pc:sldMkLst>
        <pc:spChg chg="add mod">
          <ac:chgData name="xinyang wang" userId="f0ba799e07ca3d0c" providerId="LiveId" clId="{2E54F493-C1C0-E544-9A34-900D4686B5D6}" dt="2025-04-25T05:50:07.022" v="846" actId="207"/>
          <ac:spMkLst>
            <pc:docMk/>
            <pc:sldMk cId="3730800337" sldId="573"/>
            <ac:spMk id="2" creationId="{5D89B2E3-0936-EA8A-83B9-FED41F830B94}"/>
          </ac:spMkLst>
        </pc:spChg>
        <pc:spChg chg="mod">
          <ac:chgData name="xinyang wang" userId="f0ba799e07ca3d0c" providerId="LiveId" clId="{2E54F493-C1C0-E544-9A34-900D4686B5D6}" dt="2025-04-25T05:49:32.619" v="838" actId="21"/>
          <ac:spMkLst>
            <pc:docMk/>
            <pc:sldMk cId="3730800337" sldId="573"/>
            <ac:spMk id="3" creationId="{00000000-0000-0000-0000-000000000000}"/>
          </ac:spMkLst>
        </pc:spChg>
        <pc:picChg chg="mod">
          <ac:chgData name="xinyang wang" userId="f0ba799e07ca3d0c" providerId="LiveId" clId="{2E54F493-C1C0-E544-9A34-900D4686B5D6}" dt="2025-04-24T07:32:32.394" v="497" actId="14100"/>
          <ac:picMkLst>
            <pc:docMk/>
            <pc:sldMk cId="3730800337" sldId="573"/>
            <ac:picMk id="10" creationId="{3A8E9ECD-D952-E669-5B24-8AD0AA34413A}"/>
          </ac:picMkLst>
        </pc:picChg>
      </pc:sldChg>
      <pc:sldChg chg="delSp modSp mod delAnim">
        <pc:chgData name="xinyang wang" userId="f0ba799e07ca3d0c" providerId="LiveId" clId="{2E54F493-C1C0-E544-9A34-900D4686B5D6}" dt="2025-04-25T05:50:28.117" v="847" actId="255"/>
        <pc:sldMkLst>
          <pc:docMk/>
          <pc:sldMk cId="0" sldId="575"/>
        </pc:sldMkLst>
        <pc:spChg chg="mod">
          <ac:chgData name="xinyang wang" userId="f0ba799e07ca3d0c" providerId="LiveId" clId="{2E54F493-C1C0-E544-9A34-900D4686B5D6}" dt="2025-04-25T05:50:28.117" v="847" actId="255"/>
          <ac:spMkLst>
            <pc:docMk/>
            <pc:sldMk cId="0" sldId="575"/>
            <ac:spMk id="2" creationId="{00000000-0000-0000-0000-000000000000}"/>
          </ac:spMkLst>
        </pc:spChg>
        <pc:grpChg chg="del mod">
          <ac:chgData name="xinyang wang" userId="f0ba799e07ca3d0c" providerId="LiveId" clId="{2E54F493-C1C0-E544-9A34-900D4686B5D6}" dt="2025-04-25T03:21:13.361" v="704" actId="478"/>
          <ac:grpSpMkLst>
            <pc:docMk/>
            <pc:sldMk cId="0" sldId="575"/>
            <ac:grpSpMk id="15" creationId="{AE8C73F9-EBD0-2802-C7B0-B14F6363ED61}"/>
          </ac:grpSpMkLst>
        </pc:grpChg>
        <pc:picChg chg="mod">
          <ac:chgData name="xinyang wang" userId="f0ba799e07ca3d0c" providerId="LiveId" clId="{2E54F493-C1C0-E544-9A34-900D4686B5D6}" dt="2025-04-25T03:21:19.382" v="706" actId="14100"/>
          <ac:picMkLst>
            <pc:docMk/>
            <pc:sldMk cId="0" sldId="575"/>
            <ac:picMk id="7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0:57.653" v="701" actId="1076"/>
          <ac:picMkLst>
            <pc:docMk/>
            <pc:sldMk cId="0" sldId="575"/>
            <ac:picMk id="10" creationId="{00000000-0000-0000-0000-000000000000}"/>
          </ac:picMkLst>
        </pc:picChg>
        <pc:picChg chg="del">
          <ac:chgData name="xinyang wang" userId="f0ba799e07ca3d0c" providerId="LiveId" clId="{2E54F493-C1C0-E544-9A34-900D4686B5D6}" dt="2025-04-25T03:20:46.959" v="698" actId="478"/>
          <ac:picMkLst>
            <pc:docMk/>
            <pc:sldMk cId="0" sldId="575"/>
            <ac:picMk id="12" creationId="{D5AD1E6F-93A6-E7ED-29E0-B29EB0B502BA}"/>
          </ac:picMkLst>
        </pc:picChg>
        <pc:picChg chg="del">
          <ac:chgData name="xinyang wang" userId="f0ba799e07ca3d0c" providerId="LiveId" clId="{2E54F493-C1C0-E544-9A34-900D4686B5D6}" dt="2025-04-25T03:20:48.600" v="699" actId="478"/>
          <ac:picMkLst>
            <pc:docMk/>
            <pc:sldMk cId="0" sldId="575"/>
            <ac:picMk id="13" creationId="{43332611-26A3-1E5B-546F-B7FD4ADD9713}"/>
          </ac:picMkLst>
        </pc:picChg>
        <pc:picChg chg="del">
          <ac:chgData name="xinyang wang" userId="f0ba799e07ca3d0c" providerId="LiveId" clId="{2E54F493-C1C0-E544-9A34-900D4686B5D6}" dt="2025-04-25T03:20:42.948" v="697" actId="478"/>
          <ac:picMkLst>
            <pc:docMk/>
            <pc:sldMk cId="0" sldId="575"/>
            <ac:picMk id="14" creationId="{DF5F6CBD-40EB-ED3F-D8D4-05B0166AEF3B}"/>
          </ac:picMkLst>
        </pc:picChg>
        <pc:picChg chg="mod">
          <ac:chgData name="xinyang wang" userId="f0ba799e07ca3d0c" providerId="LiveId" clId="{2E54F493-C1C0-E544-9A34-900D4686B5D6}" dt="2025-04-25T03:21:21.124" v="707" actId="1076"/>
          <ac:picMkLst>
            <pc:docMk/>
            <pc:sldMk cId="0" sldId="575"/>
            <ac:picMk id="16" creationId="{2234FF37-14B2-0387-AE49-48B2AC9FF055}"/>
          </ac:picMkLst>
        </pc:picChg>
        <pc:picChg chg="mod">
          <ac:chgData name="xinyang wang" userId="f0ba799e07ca3d0c" providerId="LiveId" clId="{2E54F493-C1C0-E544-9A34-900D4686B5D6}" dt="2025-04-25T03:21:23.398" v="708" actId="1076"/>
          <ac:picMkLst>
            <pc:docMk/>
            <pc:sldMk cId="0" sldId="575"/>
            <ac:picMk id="18" creationId="{3075B79E-ABED-20B3-97BF-D65E457F5F3B}"/>
          </ac:picMkLst>
        </pc:picChg>
      </pc:sldChg>
      <pc:sldChg chg="modSp mod">
        <pc:chgData name="xinyang wang" userId="f0ba799e07ca3d0c" providerId="LiveId" clId="{2E54F493-C1C0-E544-9A34-900D4686B5D6}" dt="2025-04-25T05:52:21.292" v="860" actId="1076"/>
        <pc:sldMkLst>
          <pc:docMk/>
          <pc:sldMk cId="0" sldId="626"/>
        </pc:sldMkLst>
        <pc:spChg chg="mod">
          <ac:chgData name="xinyang wang" userId="f0ba799e07ca3d0c" providerId="LiveId" clId="{2E54F493-C1C0-E544-9A34-900D4686B5D6}" dt="2025-04-25T05:50:41.207" v="850" actId="1076"/>
          <ac:spMkLst>
            <pc:docMk/>
            <pc:sldMk cId="0" sldId="626"/>
            <ac:spMk id="2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52:04.551" v="857" actId="1076"/>
          <ac:spMkLst>
            <pc:docMk/>
            <pc:sldMk cId="0" sldId="626"/>
            <ac:spMk id="4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52:12.343" v="858" actId="1076"/>
          <ac:spMkLst>
            <pc:docMk/>
            <pc:sldMk cId="0" sldId="626"/>
            <ac:spMk id="5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52:16.307" v="859" actId="1076"/>
          <ac:spMkLst>
            <pc:docMk/>
            <pc:sldMk cId="0" sldId="626"/>
            <ac:spMk id="6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51:44.525" v="855" actId="1076"/>
          <ac:spMkLst>
            <pc:docMk/>
            <pc:sldMk cId="0" sldId="626"/>
            <ac:spMk id="9" creationId="{00000000-0000-0000-0000-000000000000}"/>
          </ac:spMkLst>
        </pc:spChg>
        <pc:spChg chg="mod">
          <ac:chgData name="xinyang wang" userId="f0ba799e07ca3d0c" providerId="LiveId" clId="{2E54F493-C1C0-E544-9A34-900D4686B5D6}" dt="2025-04-25T05:52:21.292" v="860" actId="1076"/>
          <ac:spMkLst>
            <pc:docMk/>
            <pc:sldMk cId="0" sldId="626"/>
            <ac:spMk id="12" creationId="{00000000-0000-0000-0000-000000000000}"/>
          </ac:spMkLst>
        </pc:spChg>
        <pc:picChg chg="mod">
          <ac:chgData name="xinyang wang" userId="f0ba799e07ca3d0c" providerId="LiveId" clId="{2E54F493-C1C0-E544-9A34-900D4686B5D6}" dt="2025-04-25T05:51:56.890" v="856" actId="1076"/>
          <ac:picMkLst>
            <pc:docMk/>
            <pc:sldMk cId="0" sldId="626"/>
            <ac:picMk id="7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5:51:39.169" v="854" actId="1076"/>
          <ac:picMkLst>
            <pc:docMk/>
            <pc:sldMk cId="0" sldId="626"/>
            <ac:picMk id="8" creationId="{00000000-0000-0000-0000-000000000000}"/>
          </ac:picMkLst>
        </pc:picChg>
      </pc:sldChg>
      <pc:sldChg chg="addSp modSp mod modAnim">
        <pc:chgData name="xinyang wang" userId="f0ba799e07ca3d0c" providerId="LiveId" clId="{2E54F493-C1C0-E544-9A34-900D4686B5D6}" dt="2025-04-25T09:35:39.203" v="984" actId="20577"/>
        <pc:sldMkLst>
          <pc:docMk/>
          <pc:sldMk cId="0" sldId="629"/>
        </pc:sldMkLst>
        <pc:spChg chg="add mod">
          <ac:chgData name="xinyang wang" userId="f0ba799e07ca3d0c" providerId="LiveId" clId="{2E54F493-C1C0-E544-9A34-900D4686B5D6}" dt="2025-04-25T03:23:10.315" v="729" actId="1076"/>
          <ac:spMkLst>
            <pc:docMk/>
            <pc:sldMk cId="0" sldId="629"/>
            <ac:spMk id="2" creationId="{AF942E35-E5B7-86CE-345D-99CB23EC31A5}"/>
          </ac:spMkLst>
        </pc:spChg>
        <pc:spChg chg="mod">
          <ac:chgData name="xinyang wang" userId="f0ba799e07ca3d0c" providerId="LiveId" clId="{2E54F493-C1C0-E544-9A34-900D4686B5D6}" dt="2025-04-25T09:35:39.203" v="984" actId="20577"/>
          <ac:spMkLst>
            <pc:docMk/>
            <pc:sldMk cId="0" sldId="629"/>
            <ac:spMk id="16" creationId="{F14EA7A3-B5C2-72FB-67D2-AECA5C25168D}"/>
          </ac:spMkLst>
        </pc:spChg>
        <pc:picChg chg="mod">
          <ac:chgData name="xinyang wang" userId="f0ba799e07ca3d0c" providerId="LiveId" clId="{2E54F493-C1C0-E544-9A34-900D4686B5D6}" dt="2025-04-25T03:23:01.340" v="725" actId="1076"/>
          <ac:picMkLst>
            <pc:docMk/>
            <pc:sldMk cId="0" sldId="629"/>
            <ac:picMk id="3" creationId="{DFF769B6-8C60-28AA-4EC4-331A433E5E42}"/>
          </ac:picMkLst>
        </pc:picChg>
        <pc:picChg chg="mod">
          <ac:chgData name="xinyang wang" userId="f0ba799e07ca3d0c" providerId="LiveId" clId="{2E54F493-C1C0-E544-9A34-900D4686B5D6}" dt="2025-04-25T03:23:02.782" v="726" actId="1076"/>
          <ac:picMkLst>
            <pc:docMk/>
            <pc:sldMk cId="0" sldId="629"/>
            <ac:picMk id="8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2:56.754" v="722" actId="1076"/>
          <ac:picMkLst>
            <pc:docMk/>
            <pc:sldMk cId="0" sldId="629"/>
            <ac:picMk id="9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2:57.950" v="723" actId="1076"/>
          <ac:picMkLst>
            <pc:docMk/>
            <pc:sldMk cId="0" sldId="629"/>
            <ac:picMk id="10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2:59.359" v="724" actId="1076"/>
          <ac:picMkLst>
            <pc:docMk/>
            <pc:sldMk cId="0" sldId="629"/>
            <ac:picMk id="12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3:04.715" v="727" actId="1076"/>
          <ac:picMkLst>
            <pc:docMk/>
            <pc:sldMk cId="0" sldId="629"/>
            <ac:picMk id="14" creationId="{00000000-0000-0000-0000-000000000000}"/>
          </ac:picMkLst>
        </pc:picChg>
        <pc:picChg chg="mod">
          <ac:chgData name="xinyang wang" userId="f0ba799e07ca3d0c" providerId="LiveId" clId="{2E54F493-C1C0-E544-9A34-900D4686B5D6}" dt="2025-04-25T03:23:06.018" v="728" actId="1076"/>
          <ac:picMkLst>
            <pc:docMk/>
            <pc:sldMk cId="0" sldId="629"/>
            <ac:picMk id="15" creationId="{00000000-0000-0000-0000-000000000000}"/>
          </ac:picMkLst>
        </pc:picChg>
      </pc:sldChg>
      <pc:sldChg chg="delSp mod delAnim">
        <pc:chgData name="xinyang wang" userId="f0ba799e07ca3d0c" providerId="LiveId" clId="{2E54F493-C1C0-E544-9A34-900D4686B5D6}" dt="2025-04-25T09:40:20.420" v="993" actId="478"/>
        <pc:sldMkLst>
          <pc:docMk/>
          <pc:sldMk cId="0" sldId="631"/>
        </pc:sldMkLst>
        <pc:picChg chg="del">
          <ac:chgData name="xinyang wang" userId="f0ba799e07ca3d0c" providerId="LiveId" clId="{2E54F493-C1C0-E544-9A34-900D4686B5D6}" dt="2025-04-25T09:40:20.420" v="993" actId="478"/>
          <ac:picMkLst>
            <pc:docMk/>
            <pc:sldMk cId="0" sldId="631"/>
            <ac:picMk id="3" creationId="{3FF316D5-CD2A-642F-8263-A56098EC107E}"/>
          </ac:picMkLst>
        </pc:picChg>
      </pc:sldChg>
      <pc:sldChg chg="delSp del mod">
        <pc:chgData name="xinyang wang" userId="f0ba799e07ca3d0c" providerId="LiveId" clId="{2E54F493-C1C0-E544-9A34-900D4686B5D6}" dt="2025-04-25T03:21:41.736" v="710" actId="2696"/>
        <pc:sldMkLst>
          <pc:docMk/>
          <pc:sldMk cId="0" sldId="635"/>
        </pc:sldMkLst>
        <pc:spChg chg="del">
          <ac:chgData name="xinyang wang" userId="f0ba799e07ca3d0c" providerId="LiveId" clId="{2E54F493-C1C0-E544-9A34-900D4686B5D6}" dt="2025-04-25T03:21:39.027" v="709" actId="21"/>
          <ac:spMkLst>
            <pc:docMk/>
            <pc:sldMk cId="0" sldId="635"/>
            <ac:spMk id="7" creationId="{723FE6D0-FA0D-9EAB-7EBE-F42D822FB0B3}"/>
          </ac:spMkLst>
        </pc:spChg>
      </pc:sldChg>
      <pc:sldChg chg="addSp delSp modSp add mod delAnim modAnim">
        <pc:chgData name="xinyang wang" userId="f0ba799e07ca3d0c" providerId="LiveId" clId="{2E54F493-C1C0-E544-9A34-900D4686B5D6}" dt="2025-04-25T03:40:43.882" v="743" actId="1076"/>
        <pc:sldMkLst>
          <pc:docMk/>
          <pc:sldMk cId="3741666085" sldId="636"/>
        </pc:sldMkLst>
        <pc:spChg chg="mod">
          <ac:chgData name="xinyang wang" userId="f0ba799e07ca3d0c" providerId="LiveId" clId="{2E54F493-C1C0-E544-9A34-900D4686B5D6}" dt="2025-04-24T09:41:46.492" v="696" actId="14100"/>
          <ac:spMkLst>
            <pc:docMk/>
            <pc:sldMk cId="3741666085" sldId="636"/>
            <ac:spMk id="2" creationId="{00000000-0000-0000-0000-000000000000}"/>
          </ac:spMkLst>
        </pc:spChg>
        <pc:spChg chg="del mod">
          <ac:chgData name="xinyang wang" userId="f0ba799e07ca3d0c" providerId="LiveId" clId="{2E54F493-C1C0-E544-9A34-900D4686B5D6}" dt="2025-04-24T07:20:04.279" v="465" actId="478"/>
          <ac:spMkLst>
            <pc:docMk/>
            <pc:sldMk cId="3741666085" sldId="636"/>
            <ac:spMk id="3" creationId="{00000000-0000-0000-0000-000000000000}"/>
          </ac:spMkLst>
        </pc:spChg>
        <pc:spChg chg="mod">
          <ac:chgData name="xinyang wang" userId="f0ba799e07ca3d0c" providerId="LiveId" clId="{2E54F493-C1C0-E544-9A34-900D4686B5D6}" dt="2025-04-24T07:15:34.203" v="445" actId="1076"/>
          <ac:spMkLst>
            <pc:docMk/>
            <pc:sldMk cId="3741666085" sldId="636"/>
            <ac:spMk id="8" creationId="{00000000-0000-0000-0000-000000000000}"/>
          </ac:spMkLst>
        </pc:spChg>
        <pc:spChg chg="del">
          <ac:chgData name="xinyang wang" userId="f0ba799e07ca3d0c" providerId="LiveId" clId="{2E54F493-C1C0-E544-9A34-900D4686B5D6}" dt="2025-04-24T05:44:38.002" v="92" actId="478"/>
          <ac:spMkLst>
            <pc:docMk/>
            <pc:sldMk cId="3741666085" sldId="636"/>
            <ac:spMk id="12" creationId="{00000000-0000-0000-0000-000000000000}"/>
          </ac:spMkLst>
        </pc:spChg>
        <pc:spChg chg="add del mod">
          <ac:chgData name="xinyang wang" userId="f0ba799e07ca3d0c" providerId="LiveId" clId="{2E54F493-C1C0-E544-9A34-900D4686B5D6}" dt="2025-04-24T07:20:11.234" v="466" actId="478"/>
          <ac:spMkLst>
            <pc:docMk/>
            <pc:sldMk cId="3741666085" sldId="636"/>
            <ac:spMk id="15" creationId="{359FD305-53D7-06FC-6EE1-A338EA52A4C6}"/>
          </ac:spMkLst>
        </pc:spChg>
        <pc:picChg chg="del">
          <ac:chgData name="xinyang wang" userId="f0ba799e07ca3d0c" providerId="LiveId" clId="{2E54F493-C1C0-E544-9A34-900D4686B5D6}" dt="2025-04-24T05:44:42.871" v="94" actId="478"/>
          <ac:picMkLst>
            <pc:docMk/>
            <pc:sldMk cId="3741666085" sldId="636"/>
            <ac:picMk id="7" creationId="{00000000-0000-0000-0000-000000000000}"/>
          </ac:picMkLst>
        </pc:picChg>
        <pc:picChg chg="del">
          <ac:chgData name="xinyang wang" userId="f0ba799e07ca3d0c" providerId="LiveId" clId="{2E54F493-C1C0-E544-9A34-900D4686B5D6}" dt="2025-04-24T05:44:33.485" v="91" actId="478"/>
          <ac:picMkLst>
            <pc:docMk/>
            <pc:sldMk cId="3741666085" sldId="636"/>
            <ac:picMk id="9" creationId="{00000000-0000-0000-0000-000000000000}"/>
          </ac:picMkLst>
        </pc:picChg>
        <pc:picChg chg="del">
          <ac:chgData name="xinyang wang" userId="f0ba799e07ca3d0c" providerId="LiveId" clId="{2E54F493-C1C0-E544-9A34-900D4686B5D6}" dt="2025-04-24T05:44:39.613" v="93" actId="478"/>
          <ac:picMkLst>
            <pc:docMk/>
            <pc:sldMk cId="3741666085" sldId="636"/>
            <ac:picMk id="10" creationId="{00000000-0000-0000-0000-000000000000}"/>
          </ac:picMkLst>
        </pc:picChg>
        <pc:picChg chg="del">
          <ac:chgData name="xinyang wang" userId="f0ba799e07ca3d0c" providerId="LiveId" clId="{2E54F493-C1C0-E544-9A34-900D4686B5D6}" dt="2025-04-24T05:44:14.090" v="69" actId="478"/>
          <ac:picMkLst>
            <pc:docMk/>
            <pc:sldMk cId="3741666085" sldId="636"/>
            <ac:picMk id="11" creationId="{00000000-0000-0000-0000-000000000000}"/>
          </ac:picMkLst>
        </pc:picChg>
        <pc:picChg chg="add mod">
          <ac:chgData name="xinyang wang" userId="f0ba799e07ca3d0c" providerId="LiveId" clId="{2E54F493-C1C0-E544-9A34-900D4686B5D6}" dt="2025-04-24T07:15:36.023" v="446" actId="1076"/>
          <ac:picMkLst>
            <pc:docMk/>
            <pc:sldMk cId="3741666085" sldId="636"/>
            <ac:picMk id="13" creationId="{71C2E762-8846-2E88-716B-142A53D748CE}"/>
          </ac:picMkLst>
        </pc:picChg>
        <pc:picChg chg="add mod">
          <ac:chgData name="xinyang wang" userId="f0ba799e07ca3d0c" providerId="LiveId" clId="{2E54F493-C1C0-E544-9A34-900D4686B5D6}" dt="2025-04-25T03:40:43.882" v="743" actId="1076"/>
          <ac:picMkLst>
            <pc:docMk/>
            <pc:sldMk cId="3741666085" sldId="636"/>
            <ac:picMk id="16" creationId="{788DCA00-A1CA-87FF-13CB-451D52FEBA0A}"/>
          </ac:picMkLst>
        </pc:picChg>
        <pc:picChg chg="add del mod">
          <ac:chgData name="xinyang wang" userId="f0ba799e07ca3d0c" providerId="LiveId" clId="{2E54F493-C1C0-E544-9A34-900D4686B5D6}" dt="2025-04-25T03:37:43.445" v="733" actId="478"/>
          <ac:picMkLst>
            <pc:docMk/>
            <pc:sldMk cId="3741666085" sldId="636"/>
            <ac:picMk id="17" creationId="{6E338CFB-17E6-A2C0-60DA-DC5057557D46}"/>
          </ac:picMkLst>
        </pc:picChg>
        <pc:picChg chg="add mod">
          <ac:chgData name="xinyang wang" userId="f0ba799e07ca3d0c" providerId="LiveId" clId="{2E54F493-C1C0-E544-9A34-900D4686B5D6}" dt="2025-04-25T03:38:28.932" v="739" actId="1076"/>
          <ac:picMkLst>
            <pc:docMk/>
            <pc:sldMk cId="3741666085" sldId="636"/>
            <ac:picMk id="18" creationId="{C343ED41-99F8-CA8E-9A1B-53C3053A0D5E}"/>
          </ac:picMkLst>
        </pc:picChg>
        <pc:picChg chg="add mod">
          <ac:chgData name="xinyang wang" userId="f0ba799e07ca3d0c" providerId="LiveId" clId="{2E54F493-C1C0-E544-9A34-900D4686B5D6}" dt="2025-04-25T03:40:39.766" v="742" actId="14100"/>
          <ac:picMkLst>
            <pc:docMk/>
            <pc:sldMk cId="3741666085" sldId="636"/>
            <ac:picMk id="19" creationId="{EF8C3D5F-E2A1-BCD9-8215-54AE3A193D75}"/>
          </ac:picMkLst>
        </pc:picChg>
      </pc:sldChg>
      <pc:sldChg chg="addSp delSp modSp new mod">
        <pc:chgData name="xinyang wang" userId="f0ba799e07ca3d0c" providerId="LiveId" clId="{2E54F493-C1C0-E544-9A34-900D4686B5D6}" dt="2025-04-25T09:36:58.314" v="988" actId="14100"/>
        <pc:sldMkLst>
          <pc:docMk/>
          <pc:sldMk cId="4264361102" sldId="637"/>
        </pc:sldMkLst>
        <pc:spChg chg="mod">
          <ac:chgData name="xinyang wang" userId="f0ba799e07ca3d0c" providerId="LiveId" clId="{2E54F493-C1C0-E544-9A34-900D4686B5D6}" dt="2025-04-25T05:42:01.908" v="778" actId="14100"/>
          <ac:spMkLst>
            <pc:docMk/>
            <pc:sldMk cId="4264361102" sldId="637"/>
            <ac:spMk id="2" creationId="{7CFC426B-865D-7035-497F-5B2DE87E8A09}"/>
          </ac:spMkLst>
        </pc:spChg>
        <pc:spChg chg="del mod">
          <ac:chgData name="xinyang wang" userId="f0ba799e07ca3d0c" providerId="LiveId" clId="{2E54F493-C1C0-E544-9A34-900D4686B5D6}" dt="2025-04-25T06:01:54.866" v="865" actId="478"/>
          <ac:spMkLst>
            <pc:docMk/>
            <pc:sldMk cId="4264361102" sldId="637"/>
            <ac:spMk id="3" creationId="{C62CBB82-C0AB-33BD-72E7-2C843E82019B}"/>
          </ac:spMkLst>
        </pc:spChg>
        <pc:spChg chg="add mod">
          <ac:chgData name="xinyang wang" userId="f0ba799e07ca3d0c" providerId="LiveId" clId="{2E54F493-C1C0-E544-9A34-900D4686B5D6}" dt="2025-04-25T06:05:32.550" v="885" actId="207"/>
          <ac:spMkLst>
            <pc:docMk/>
            <pc:sldMk cId="4264361102" sldId="637"/>
            <ac:spMk id="13" creationId="{701B6E74-8D7C-FBB9-14CA-14B0FC14126F}"/>
          </ac:spMkLst>
        </pc:spChg>
        <pc:spChg chg="add mod">
          <ac:chgData name="xinyang wang" userId="f0ba799e07ca3d0c" providerId="LiveId" clId="{2E54F493-C1C0-E544-9A34-900D4686B5D6}" dt="2025-04-25T06:07:05.392" v="893" actId="1076"/>
          <ac:spMkLst>
            <pc:docMk/>
            <pc:sldMk cId="4264361102" sldId="637"/>
            <ac:spMk id="16" creationId="{22439F00-0EA2-FC1F-DD8C-C63E029DCA05}"/>
          </ac:spMkLst>
        </pc:spChg>
        <pc:picChg chg="add mod">
          <ac:chgData name="xinyang wang" userId="f0ba799e07ca3d0c" providerId="LiveId" clId="{2E54F493-C1C0-E544-9A34-900D4686B5D6}" dt="2025-04-25T06:01:59.649" v="866" actId="14100"/>
          <ac:picMkLst>
            <pc:docMk/>
            <pc:sldMk cId="4264361102" sldId="637"/>
            <ac:picMk id="7" creationId="{05885700-0DC3-D151-DAC2-4533D4DB2595}"/>
          </ac:picMkLst>
        </pc:picChg>
        <pc:picChg chg="add mod">
          <ac:chgData name="xinyang wang" userId="f0ba799e07ca3d0c" providerId="LiveId" clId="{2E54F493-C1C0-E544-9A34-900D4686B5D6}" dt="2025-04-25T06:02:56.737" v="869" actId="14100"/>
          <ac:picMkLst>
            <pc:docMk/>
            <pc:sldMk cId="4264361102" sldId="637"/>
            <ac:picMk id="8" creationId="{1BCEDCE1-41D2-93B0-5094-2496DF3F22AB}"/>
          </ac:picMkLst>
        </pc:picChg>
        <pc:picChg chg="add mod">
          <ac:chgData name="xinyang wang" userId="f0ba799e07ca3d0c" providerId="LiveId" clId="{2E54F493-C1C0-E544-9A34-900D4686B5D6}" dt="2025-04-25T06:03:19.472" v="872" actId="14100"/>
          <ac:picMkLst>
            <pc:docMk/>
            <pc:sldMk cId="4264361102" sldId="637"/>
            <ac:picMk id="9" creationId="{A54FFB56-2206-804C-DEB6-41F1051BFDC1}"/>
          </ac:picMkLst>
        </pc:picChg>
        <pc:picChg chg="add mod">
          <ac:chgData name="xinyang wang" userId="f0ba799e07ca3d0c" providerId="LiveId" clId="{2E54F493-C1C0-E544-9A34-900D4686B5D6}" dt="2025-04-25T06:04:21.471" v="879" actId="1076"/>
          <ac:picMkLst>
            <pc:docMk/>
            <pc:sldMk cId="4264361102" sldId="637"/>
            <ac:picMk id="10" creationId="{41DB7C73-19AF-8864-6D89-27AD41976832}"/>
          </ac:picMkLst>
        </pc:picChg>
        <pc:picChg chg="add mod">
          <ac:chgData name="xinyang wang" userId="f0ba799e07ca3d0c" providerId="LiveId" clId="{2E54F493-C1C0-E544-9A34-900D4686B5D6}" dt="2025-04-25T06:04:17.816" v="878" actId="14100"/>
          <ac:picMkLst>
            <pc:docMk/>
            <pc:sldMk cId="4264361102" sldId="637"/>
            <ac:picMk id="11" creationId="{C7173F18-403D-8500-3417-219564B6D8F3}"/>
          </ac:picMkLst>
        </pc:picChg>
        <pc:picChg chg="add mod">
          <ac:chgData name="xinyang wang" userId="f0ba799e07ca3d0c" providerId="LiveId" clId="{2E54F493-C1C0-E544-9A34-900D4686B5D6}" dt="2025-04-25T06:05:40.663" v="886" actId="1076"/>
          <ac:picMkLst>
            <pc:docMk/>
            <pc:sldMk cId="4264361102" sldId="637"/>
            <ac:picMk id="12" creationId="{60F4082D-8C66-EF36-E069-359763EB86A5}"/>
          </ac:picMkLst>
        </pc:picChg>
        <pc:picChg chg="add del mod">
          <ac:chgData name="xinyang wang" userId="f0ba799e07ca3d0c" providerId="LiveId" clId="{2E54F493-C1C0-E544-9A34-900D4686B5D6}" dt="2025-04-25T09:36:51.678" v="985" actId="478"/>
          <ac:picMkLst>
            <pc:docMk/>
            <pc:sldMk cId="4264361102" sldId="637"/>
            <ac:picMk id="17" creationId="{73E323A1-4095-5CC3-458E-604BA1DDF04E}"/>
          </ac:picMkLst>
        </pc:picChg>
        <pc:picChg chg="add mod">
          <ac:chgData name="xinyang wang" userId="f0ba799e07ca3d0c" providerId="LiveId" clId="{2E54F493-C1C0-E544-9A34-900D4686B5D6}" dt="2025-04-25T09:36:58.314" v="988" actId="14100"/>
          <ac:picMkLst>
            <pc:docMk/>
            <pc:sldMk cId="4264361102" sldId="637"/>
            <ac:picMk id="18" creationId="{F8AD44FC-AC5A-883A-CFEC-7C9AEEAFA786}"/>
          </ac:picMkLst>
        </pc:picChg>
        <pc:cxnChg chg="add del">
          <ac:chgData name="xinyang wang" userId="f0ba799e07ca3d0c" providerId="LiveId" clId="{2E54F493-C1C0-E544-9A34-900D4686B5D6}" dt="2025-04-25T06:06:04.939" v="888" actId="478"/>
          <ac:cxnSpMkLst>
            <pc:docMk/>
            <pc:sldMk cId="4264361102" sldId="637"/>
            <ac:cxnSpMk id="15" creationId="{5A05A7C1-F56D-AE80-1DE7-F16E5F6C052D}"/>
          </ac:cxnSpMkLst>
        </pc:cxnChg>
      </pc:sldChg>
      <pc:sldChg chg="del">
        <pc:chgData name="xinyang wang" userId="f0ba799e07ca3d0c" providerId="LiveId" clId="{2E54F493-C1C0-E544-9A34-900D4686B5D6}" dt="2025-04-24T05:42:49.531" v="30" actId="2696"/>
        <pc:sldMkLst>
          <pc:docMk/>
          <pc:sldMk cId="1314342437" sldId="638"/>
        </pc:sldMkLst>
      </pc:sldChg>
      <pc:sldChg chg="addSp delSp modSp new mod modAnim">
        <pc:chgData name="xinyang wang" userId="f0ba799e07ca3d0c" providerId="LiveId" clId="{2E54F493-C1C0-E544-9A34-900D4686B5D6}" dt="2025-04-25T09:39:14.287" v="992" actId="1076"/>
        <pc:sldMkLst>
          <pc:docMk/>
          <pc:sldMk cId="2512456201" sldId="638"/>
        </pc:sldMkLst>
        <pc:spChg chg="mod">
          <ac:chgData name="xinyang wang" userId="f0ba799e07ca3d0c" providerId="LiveId" clId="{2E54F493-C1C0-E544-9A34-900D4686B5D6}" dt="2025-04-25T08:28:23.726" v="973" actId="20577"/>
          <ac:spMkLst>
            <pc:docMk/>
            <pc:sldMk cId="2512456201" sldId="638"/>
            <ac:spMk id="2" creationId="{7F154845-8AB1-EABC-5570-4BECFCAC4408}"/>
          </ac:spMkLst>
        </pc:spChg>
        <pc:spChg chg="del">
          <ac:chgData name="xinyang wang" userId="f0ba799e07ca3d0c" providerId="LiveId" clId="{2E54F493-C1C0-E544-9A34-900D4686B5D6}" dt="2025-04-25T08:27:41.085" v="932" actId="478"/>
          <ac:spMkLst>
            <pc:docMk/>
            <pc:sldMk cId="2512456201" sldId="638"/>
            <ac:spMk id="3" creationId="{4B3E80C7-F520-F473-40B9-7018F03B91F9}"/>
          </ac:spMkLst>
        </pc:spChg>
        <pc:spChg chg="add mod">
          <ac:chgData name="xinyang wang" userId="f0ba799e07ca3d0c" providerId="LiveId" clId="{2E54F493-C1C0-E544-9A34-900D4686B5D6}" dt="2025-04-25T09:39:14.287" v="992" actId="1076"/>
          <ac:spMkLst>
            <pc:docMk/>
            <pc:sldMk cId="2512456201" sldId="638"/>
            <ac:spMk id="10" creationId="{4C4C37A7-70A6-5419-2BF6-B1DC81C6A2C4}"/>
          </ac:spMkLst>
        </pc:spChg>
        <pc:picChg chg="add mod">
          <ac:chgData name="xinyang wang" userId="f0ba799e07ca3d0c" providerId="LiveId" clId="{2E54F493-C1C0-E544-9A34-900D4686B5D6}" dt="2025-04-25T09:28:39.715" v="980" actId="1076"/>
          <ac:picMkLst>
            <pc:docMk/>
            <pc:sldMk cId="2512456201" sldId="638"/>
            <ac:picMk id="7" creationId="{C2005316-5252-5A0C-3AC3-9BD133871334}"/>
          </ac:picMkLst>
        </pc:picChg>
        <pc:picChg chg="add mod">
          <ac:chgData name="xinyang wang" userId="f0ba799e07ca3d0c" providerId="LiveId" clId="{2E54F493-C1C0-E544-9A34-900D4686B5D6}" dt="2025-04-25T09:28:34.512" v="979" actId="1076"/>
          <ac:picMkLst>
            <pc:docMk/>
            <pc:sldMk cId="2512456201" sldId="638"/>
            <ac:picMk id="8" creationId="{7D8463EE-BB18-B0E5-C37E-90A3BE0EB091}"/>
          </ac:picMkLst>
        </pc:picChg>
        <pc:picChg chg="add mod">
          <ac:chgData name="xinyang wang" userId="f0ba799e07ca3d0c" providerId="LiveId" clId="{2E54F493-C1C0-E544-9A34-900D4686B5D6}" dt="2025-04-25T09:34:51.070" v="983" actId="14100"/>
          <ac:picMkLst>
            <pc:docMk/>
            <pc:sldMk cId="2512456201" sldId="638"/>
            <ac:picMk id="9" creationId="{871A3C6D-8DD1-D387-796B-A9FB75FC5559}"/>
          </ac:picMkLst>
        </pc:picChg>
      </pc:sldChg>
      <pc:sldChg chg="new del">
        <pc:chgData name="xinyang wang" userId="f0ba799e07ca3d0c" providerId="LiveId" clId="{2E54F493-C1C0-E544-9A34-900D4686B5D6}" dt="2025-04-25T08:27:48.983" v="934" actId="680"/>
        <pc:sldMkLst>
          <pc:docMk/>
          <pc:sldMk cId="669761837" sldId="639"/>
        </pc:sldMkLst>
      </pc:sldChg>
    </pc:docChg>
  </pc:docChgLst>
  <pc:docChgLst>
    <pc:chgData name="xinyang wang" userId="f0ba799e07ca3d0c" providerId="LiveId" clId="{C5D9D26D-DF75-024B-A4AC-33F644287B5B}"/>
    <pc:docChg chg="custSel modSld">
      <pc:chgData name="xinyang wang" userId="f0ba799e07ca3d0c" providerId="LiveId" clId="{C5D9D26D-DF75-024B-A4AC-33F644287B5B}" dt="2025-04-25T16:30:27.112" v="186" actId="20577"/>
      <pc:docMkLst>
        <pc:docMk/>
      </pc:docMkLst>
      <pc:sldChg chg="modSp mod">
        <pc:chgData name="xinyang wang" userId="f0ba799e07ca3d0c" providerId="LiveId" clId="{C5D9D26D-DF75-024B-A4AC-33F644287B5B}" dt="2025-04-25T16:30:27.112" v="186" actId="20577"/>
        <pc:sldMkLst>
          <pc:docMk/>
          <pc:sldMk cId="0" sldId="525"/>
        </pc:sldMkLst>
        <pc:spChg chg="mod">
          <ac:chgData name="xinyang wang" userId="f0ba799e07ca3d0c" providerId="LiveId" clId="{C5D9D26D-DF75-024B-A4AC-33F644287B5B}" dt="2025-04-25T16:30:27.112" v="186" actId="20577"/>
          <ac:spMkLst>
            <pc:docMk/>
            <pc:sldMk cId="0" sldId="525"/>
            <ac:spMk id="3" creationId="{00000000-0000-0000-0000-000000000000}"/>
          </ac:spMkLst>
        </pc:spChg>
      </pc:sldChg>
      <pc:sldChg chg="addSp modSp mod modAnim">
        <pc:chgData name="xinyang wang" userId="f0ba799e07ca3d0c" providerId="LiveId" clId="{C5D9D26D-DF75-024B-A4AC-33F644287B5B}" dt="2025-04-25T14:22:03.741" v="180" actId="692"/>
        <pc:sldMkLst>
          <pc:docMk/>
          <pc:sldMk cId="0" sldId="575"/>
        </pc:sldMkLst>
        <pc:spChg chg="add mod">
          <ac:chgData name="xinyang wang" userId="f0ba799e07ca3d0c" providerId="LiveId" clId="{C5D9D26D-DF75-024B-A4AC-33F644287B5B}" dt="2025-04-25T14:22:03.741" v="180" actId="692"/>
          <ac:spMkLst>
            <pc:docMk/>
            <pc:sldMk cId="0" sldId="575"/>
            <ac:spMk id="3" creationId="{0B7F96DC-9C49-3F74-3D75-FA3AD159B73A}"/>
          </ac:spMkLst>
        </pc:spChg>
        <pc:spChg chg="add mod">
          <ac:chgData name="xinyang wang" userId="f0ba799e07ca3d0c" providerId="LiveId" clId="{C5D9D26D-DF75-024B-A4AC-33F644287B5B}" dt="2025-04-25T14:21:57.171" v="178" actId="692"/>
          <ac:spMkLst>
            <pc:docMk/>
            <pc:sldMk cId="0" sldId="575"/>
            <ac:spMk id="8" creationId="{98A8EC1E-D695-6C27-A4B8-4AA519BA1D64}"/>
          </ac:spMkLst>
        </pc:spChg>
      </pc:sldChg>
      <pc:sldChg chg="modSp mod">
        <pc:chgData name="xinyang wang" userId="f0ba799e07ca3d0c" providerId="LiveId" clId="{C5D9D26D-DF75-024B-A4AC-33F644287B5B}" dt="2025-04-25T14:21:46.954" v="176" actId="692"/>
        <pc:sldMkLst>
          <pc:docMk/>
          <pc:sldMk cId="0" sldId="626"/>
        </pc:sldMkLst>
        <pc:spChg chg="mod">
          <ac:chgData name="xinyang wang" userId="f0ba799e07ca3d0c" providerId="LiveId" clId="{C5D9D26D-DF75-024B-A4AC-33F644287B5B}" dt="2025-04-25T14:21:21.747" v="162" actId="692"/>
          <ac:spMkLst>
            <pc:docMk/>
            <pc:sldMk cId="0" sldId="626"/>
            <ac:spMk id="4" creationId="{00000000-0000-0000-0000-000000000000}"/>
          </ac:spMkLst>
        </pc:spChg>
        <pc:spChg chg="mod">
          <ac:chgData name="xinyang wang" userId="f0ba799e07ca3d0c" providerId="LiveId" clId="{C5D9D26D-DF75-024B-A4AC-33F644287B5B}" dt="2025-04-25T14:21:46.954" v="176" actId="692"/>
          <ac:spMkLst>
            <pc:docMk/>
            <pc:sldMk cId="0" sldId="626"/>
            <ac:spMk id="5" creationId="{00000000-0000-0000-0000-000000000000}"/>
          </ac:spMkLst>
        </pc:spChg>
        <pc:spChg chg="mod">
          <ac:chgData name="xinyang wang" userId="f0ba799e07ca3d0c" providerId="LiveId" clId="{C5D9D26D-DF75-024B-A4AC-33F644287B5B}" dt="2025-04-25T14:21:30.009" v="169" actId="692"/>
          <ac:spMkLst>
            <pc:docMk/>
            <pc:sldMk cId="0" sldId="626"/>
            <ac:spMk id="6" creationId="{00000000-0000-0000-0000-000000000000}"/>
          </ac:spMkLst>
        </pc:spChg>
        <pc:spChg chg="mod">
          <ac:chgData name="xinyang wang" userId="f0ba799e07ca3d0c" providerId="LiveId" clId="{C5D9D26D-DF75-024B-A4AC-33F644287B5B}" dt="2025-04-25T14:21:12.845" v="160" actId="692"/>
          <ac:spMkLst>
            <pc:docMk/>
            <pc:sldMk cId="0" sldId="626"/>
            <ac:spMk id="12" creationId="{00000000-0000-0000-0000-000000000000}"/>
          </ac:spMkLst>
        </pc:spChg>
        <pc:picChg chg="mod">
          <ac:chgData name="xinyang wang" userId="f0ba799e07ca3d0c" providerId="LiveId" clId="{C5D9D26D-DF75-024B-A4AC-33F644287B5B}" dt="2025-04-25T13:39:47.395" v="2" actId="1076"/>
          <ac:picMkLst>
            <pc:docMk/>
            <pc:sldMk cId="0" sldId="626"/>
            <ac:picMk id="8" creationId="{00000000-0000-0000-0000-000000000000}"/>
          </ac:picMkLst>
        </pc:picChg>
      </pc:sldChg>
      <pc:sldChg chg="modSp mod">
        <pc:chgData name="xinyang wang" userId="f0ba799e07ca3d0c" providerId="LiveId" clId="{C5D9D26D-DF75-024B-A4AC-33F644287B5B}" dt="2025-04-25T13:41:02.893" v="57" actId="255"/>
        <pc:sldMkLst>
          <pc:docMk/>
          <pc:sldMk cId="0" sldId="631"/>
        </pc:sldMkLst>
        <pc:spChg chg="mod">
          <ac:chgData name="xinyang wang" userId="f0ba799e07ca3d0c" providerId="LiveId" clId="{C5D9D26D-DF75-024B-A4AC-33F644287B5B}" dt="2025-04-25T13:41:02.893" v="57" actId="255"/>
          <ac:spMkLst>
            <pc:docMk/>
            <pc:sldMk cId="0" sldId="631"/>
            <ac:spMk id="2" creationId="{00000000-0000-0000-0000-000000000000}"/>
          </ac:spMkLst>
        </pc:spChg>
      </pc:sldChg>
      <pc:sldChg chg="modSp mod">
        <pc:chgData name="xinyang wang" userId="f0ba799e07ca3d0c" providerId="LiveId" clId="{C5D9D26D-DF75-024B-A4AC-33F644287B5B}" dt="2025-04-25T13:42:41.420" v="118" actId="1076"/>
        <pc:sldMkLst>
          <pc:docMk/>
          <pc:sldMk cId="0" sldId="633"/>
        </pc:sldMkLst>
        <pc:spChg chg="mod">
          <ac:chgData name="xinyang wang" userId="f0ba799e07ca3d0c" providerId="LiveId" clId="{C5D9D26D-DF75-024B-A4AC-33F644287B5B}" dt="2025-04-25T13:42:37.653" v="117" actId="14100"/>
          <ac:spMkLst>
            <pc:docMk/>
            <pc:sldMk cId="0" sldId="633"/>
            <ac:spMk id="2" creationId="{00000000-0000-0000-0000-000000000000}"/>
          </ac:spMkLst>
        </pc:spChg>
        <pc:picChg chg="mod">
          <ac:chgData name="xinyang wang" userId="f0ba799e07ca3d0c" providerId="LiveId" clId="{C5D9D26D-DF75-024B-A4AC-33F644287B5B}" dt="2025-04-25T13:42:41.420" v="118" actId="1076"/>
          <ac:picMkLst>
            <pc:docMk/>
            <pc:sldMk cId="0" sldId="633"/>
            <ac:picMk id="8" creationId="{00000000-0000-0000-0000-000000000000}"/>
          </ac:picMkLst>
        </pc:picChg>
      </pc:sldChg>
      <pc:sldChg chg="modSp mod">
        <pc:chgData name="xinyang wang" userId="f0ba799e07ca3d0c" providerId="LiveId" clId="{C5D9D26D-DF75-024B-A4AC-33F644287B5B}" dt="2025-04-25T13:42:27.773" v="114" actId="255"/>
        <pc:sldMkLst>
          <pc:docMk/>
          <pc:sldMk cId="0" sldId="634"/>
        </pc:sldMkLst>
        <pc:spChg chg="mod">
          <ac:chgData name="xinyang wang" userId="f0ba799e07ca3d0c" providerId="LiveId" clId="{C5D9D26D-DF75-024B-A4AC-33F644287B5B}" dt="2025-04-25T13:42:27.773" v="114" actId="255"/>
          <ac:spMkLst>
            <pc:docMk/>
            <pc:sldMk cId="0" sldId="634"/>
            <ac:spMk id="2" creationId="{00000000-0000-0000-0000-000000000000}"/>
          </ac:spMkLst>
        </pc:spChg>
      </pc:sldChg>
      <pc:sldChg chg="modSp mod">
        <pc:chgData name="xinyang wang" userId="f0ba799e07ca3d0c" providerId="LiveId" clId="{C5D9D26D-DF75-024B-A4AC-33F644287B5B}" dt="2025-04-25T13:42:21.538" v="113" actId="27636"/>
        <pc:sldMkLst>
          <pc:docMk/>
          <pc:sldMk cId="3741666085" sldId="636"/>
        </pc:sldMkLst>
        <pc:spChg chg="mod">
          <ac:chgData name="xinyang wang" userId="f0ba799e07ca3d0c" providerId="LiveId" clId="{C5D9D26D-DF75-024B-A4AC-33F644287B5B}" dt="2025-04-25T13:42:21.538" v="113" actId="27636"/>
          <ac:spMkLst>
            <pc:docMk/>
            <pc:sldMk cId="3741666085" sldId="636"/>
            <ac:spMk id="2" creationId="{00000000-0000-0000-0000-000000000000}"/>
          </ac:spMkLst>
        </pc:spChg>
      </pc:sldChg>
      <pc:sldChg chg="modAnim">
        <pc:chgData name="xinyang wang" userId="f0ba799e07ca3d0c" providerId="LiveId" clId="{C5D9D26D-DF75-024B-A4AC-33F644287B5B}" dt="2025-04-25T13:47:53.453" v="137"/>
        <pc:sldMkLst>
          <pc:docMk/>
          <pc:sldMk cId="4264361102" sldId="637"/>
        </pc:sldMkLst>
      </pc:sldChg>
      <pc:sldChg chg="modSp mod modAnim">
        <pc:chgData name="xinyang wang" userId="f0ba799e07ca3d0c" providerId="LiveId" clId="{C5D9D26D-DF75-024B-A4AC-33F644287B5B}" dt="2025-04-25T13:49:55.789" v="153" actId="14100"/>
        <pc:sldMkLst>
          <pc:docMk/>
          <pc:sldMk cId="2512456201" sldId="638"/>
        </pc:sldMkLst>
        <pc:spChg chg="mod">
          <ac:chgData name="xinyang wang" userId="f0ba799e07ca3d0c" providerId="LiveId" clId="{C5D9D26D-DF75-024B-A4AC-33F644287B5B}" dt="2025-04-25T13:49:55.789" v="153" actId="14100"/>
          <ac:spMkLst>
            <pc:docMk/>
            <pc:sldMk cId="2512456201" sldId="638"/>
            <ac:spMk id="10" creationId="{4C4C37A7-70A6-5419-2BF6-B1DC81C6A2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F75AD47-C057-814C-A8EE-7C1FCA1BAD3F}" type="datetime1">
              <a:rPr lang="en-US" smtClean="0"/>
              <a:t>4/26/25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5A388EF-891F-DC46-886F-8E6CD559F47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1A3C7E1-3362-DD4C-AB03-05191C166D31}" type="datetime1">
              <a:rPr lang="en-US" smtClean="0"/>
              <a:t>4/26/25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59FF85B-909F-DD49-BD75-6708CF87078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MS PGothic" panose="020B0600070205080204" charset="-128"/>
      </a:defRPr>
    </a:lvl1pPr>
    <a:lvl2pPr marL="509270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2pPr>
    <a:lvl3pPr marL="1018540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3pPr>
    <a:lvl4pPr marL="1528445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4pPr>
    <a:lvl5pPr marL="2037715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5pPr>
    <a:lvl6pPr marL="2546985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255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6160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430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FF85B-909F-DD49-BD75-6708CF87078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FF85B-909F-DD49-BD75-6708CF87078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4C47-7504-9B45-8445-5563EB7E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2A779-623A-3ACF-357C-DA9D39953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0DC8A-3E74-54E7-C697-641B84B7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7DFCFE03-D0FE-4145-9E30-A0B10408230D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3CA33-CE35-8EAE-AEDF-B9F2711C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7387-5701-3E6C-969C-DFAACA7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14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3033-4E11-B8EE-3993-197847EF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0BEA0-B99D-D54B-D00C-9E1F0C25F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28CD-02D4-8B98-8385-AFD23846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9EDF8176-79F4-4C84-88CA-68DBE3EB612C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A6F00-93DF-2208-EB59-3223235C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FD37D-CDA9-4655-E9EB-9D26480A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110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3DA6D-6608-BA8D-0433-AED8A9C44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3C80B-29F1-9F7F-492D-9C38CD4E0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9607-CEDE-709D-DD68-51CDAC0F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38B7B790-A48C-4A3E-8A21-B3BD9E14A1F0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69FB-D29A-5D93-48C6-E2C5810B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5F88-FD28-100D-C477-07CFC05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8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2903-025B-A8EE-24DD-75EF1C9D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0E3B-9618-942B-D4FC-7B48A6DBC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8933F-DEFB-C7C6-2C79-1C6412DB0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901B466-1920-4DC8-A7EE-CAD742CA61C0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AFE07-1A7C-A2EA-F20D-F2A3FE76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AACEB-0905-D964-E6DB-AA7F40DC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303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4B20-74C3-AAE8-1F52-16E537F2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8F1DF-3784-B274-03E4-D3A28660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7737-A30D-D0F7-48C7-26F063E4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868518E2-FA4E-4CB0-97A4-0CEFF83AFC76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4733-B05C-A94F-A2E1-3B3744BA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0F33A-B46C-0163-9650-833B5747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836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F927-9E07-C399-5254-615E0E53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AD42D-3C7A-B114-5162-A1A2F0A5E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14D70-D375-8ED2-6F8B-750857EC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1744-C8FB-42D5-F525-164F1013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F0A1A949-B2CB-4F75-B38D-190BB1B14BD8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C2FAA-6AFC-CC19-4EA0-617A0914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423E5-18E9-6285-AC98-1A79141F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460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0498-64F6-BAA2-2EDC-8CF61A79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1C86-649C-F166-BDE2-5DAE439E1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621BF-524E-02A5-8442-A68D26ADD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0AAF-809F-1E1D-6636-3CCC2236C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52B46-48AE-6A5B-2EBB-8D2225EA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72115-B849-58F8-D750-42D53C7AB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C1C1D18-B045-4DD1-BFE0-274AA53E83B9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0C85F-EC13-8AF2-6B0D-D323F415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DBEF3-49FF-FE56-6E93-786A56F0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65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7473-857D-A803-CC9C-B2C8FEC6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F17D3-8E48-B5AB-93BE-5A8A27A9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6B3825CD-5E81-49D5-AB39-037B9875E2C8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04EF3-682D-9ABD-FB60-27D5CC1B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528A7-00CD-178E-A4C6-7376A4D7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854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6EBF8B-856E-092B-624A-A07DF2B6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CD38303E-3DE1-48D5-A08C-120FE7C89A62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1D4BF-103C-06DE-A9ED-895F3A94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57FDC-3774-68AC-0693-A3A38F40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773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2EFA-303F-6A6D-BE53-51BB091A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8E48-90C7-CCB8-042C-1F40CED36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36D7C-0107-90C0-6E01-90D5FB1C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953E6-2675-DB90-E398-1865C42D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BAE48BF0-4C1F-4674-B2A4-FAEE1D22DC35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21943-2AF2-9663-0B1A-4B16CD14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663D2-F66F-1699-AD68-6F0D1412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980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31B6-4E83-C034-82FC-37F5F780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87519-6D18-2C75-9531-E4CD886D3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62484-D888-DCBD-C2D5-79316D9C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AF2AE-D4BB-915F-DFDA-D0DD0B8D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F1F36CB7-2E4A-4B2C-A8D5-2C62A486737A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79DB-384D-01FB-C22E-A0A2482E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BD814-60FE-711F-0E24-CF6250A0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28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3213E-0AA9-39B3-DD0F-40B05A18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B81AF-0940-3C16-1BC1-A8DEEEE11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E1A8-7B9D-B85D-EB02-AB0C598B9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fld id="{F34BB1C4-71D7-4287-8172-AB85328B1E22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6482-181C-0FC2-9992-5BC92F76D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5D778-6C44-F19D-2167-54BAC1208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264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21784" y="4412745"/>
            <a:ext cx="11789448" cy="1118364"/>
          </a:xfrm>
          <a:prstGeom prst="rect">
            <a:avLst/>
          </a:prstGeom>
        </p:spPr>
        <p:txBody>
          <a:bodyPr vert="horz" lIns="139959" tIns="69980" rIns="139959" bIns="69980" rtlCol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99770">
              <a:defRPr/>
            </a:pPr>
            <a:r>
              <a:rPr lang="en-US" alt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Xinyang Wang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3295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Center for Fundamental physics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3295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Anhui University of Science and Technology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82" y="1025911"/>
            <a:ext cx="13817599" cy="2115523"/>
          </a:xfrm>
        </p:spPr>
        <p:txBody>
          <a:bodyPr vert="horz" lIns="0" tIns="45720" rIns="0" bIns="45720" rtlCol="0" anchor="b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490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Effects on Photons in Heavy Ion Collisions</a:t>
            </a:r>
            <a:br>
              <a:rPr lang="en-US" altLang="en-US" sz="687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6870" dirty="0">
              <a:ln w="0"/>
              <a:solidFill>
                <a:srgbClr val="F9000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</a:t>
            </a:fld>
            <a:endParaRPr lang="en-US" alt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AF33AD-8B63-0748-AEB8-EF04476F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A0962F84-2D47-4A51-BE4D-47FD5B112F9E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938B2E-9978-B65F-7B4A-86CE2B46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590" y="1338471"/>
            <a:ext cx="6143246" cy="10768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63CFA67D-A9C2-4649-984B-05642BD50705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10</a:t>
            </a:fld>
            <a:endParaRPr lang="en-US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54" y="2263589"/>
            <a:ext cx="2586986" cy="6153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372" y="2198607"/>
            <a:ext cx="2586990" cy="6491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94" y="2124723"/>
            <a:ext cx="4148667" cy="6343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54" y="3886200"/>
            <a:ext cx="5769054" cy="1955588"/>
          </a:xfrm>
          <a:prstGeom prst="rect">
            <a:avLst/>
          </a:prstGeom>
        </p:spPr>
      </p:pic>
      <p:pic>
        <p:nvPicPr>
          <p:cNvPr id="15" name="内容占位符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194" y="4102909"/>
            <a:ext cx="3925570" cy="107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769B6-8C60-28AA-4EC4-331A433E5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54" y="3171284"/>
            <a:ext cx="7271893" cy="615314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BFB0EE43-F78D-822E-36E0-5B04760D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" y="336017"/>
            <a:ext cx="7794289" cy="9886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Polarization decomposition</a:t>
            </a:r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4EA7A3-B5C2-72FB-67D2-AECA5C25168D}"/>
              </a:ext>
            </a:extLst>
          </p:cNvPr>
          <p:cNvSpPr txBox="1"/>
          <p:nvPr/>
        </p:nvSpPr>
        <p:spPr>
          <a:xfrm>
            <a:off x="7426335" y="6834532"/>
            <a:ext cx="690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42E35-E5B7-86CE-345D-99CB23EC31A5}"/>
              </a:ext>
            </a:extLst>
          </p:cNvPr>
          <p:cNvSpPr txBox="1"/>
          <p:nvPr/>
        </p:nvSpPr>
        <p:spPr>
          <a:xfrm>
            <a:off x="7426335" y="6445964"/>
            <a:ext cx="4866601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1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EPJC</a:t>
            </a:r>
            <a:r>
              <a:rPr lang="en-US" altLang="zh-CN" sz="19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2021]</a:t>
            </a:r>
            <a:endParaRPr lang="en-US" sz="18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451" y="317991"/>
            <a:ext cx="7458125" cy="90017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Nonzero chemical potential </a:t>
            </a:r>
            <a:endParaRPr lang="zh-CN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086920F7-D53E-4561-B34B-B1E7FBF691C1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11</a:t>
            </a:fld>
            <a:endParaRPr lang="en-US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58" y="1409067"/>
            <a:ext cx="9168904" cy="5740866"/>
          </a:xfrm>
          <a:prstGeom prst="rect">
            <a:avLst/>
          </a:prstGeom>
        </p:spPr>
      </p:pic>
      <p:pic>
        <p:nvPicPr>
          <p:cNvPr id="7" name="内容占位符 13">
            <a:extLst>
              <a:ext uri="{FF2B5EF4-FFF2-40B4-BE49-F238E27FC236}">
                <a16:creationId xmlns:a16="http://schemas.microsoft.com/office/drawing/2014/main" id="{8C9247DC-2DA9-3E6B-7175-DDE69F2B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58" y="1447846"/>
            <a:ext cx="9279016" cy="552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742" y="393911"/>
            <a:ext cx="8053163" cy="80287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Nonzero chiral chemical potential </a:t>
            </a:r>
            <a:endParaRPr lang="zh-CN" alt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AEF57045-32C6-4340-B08E-8548F380F6FD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12</a:t>
            </a:fld>
            <a:endParaRPr lang="en-US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296" y="266357"/>
            <a:ext cx="4474210" cy="1460500"/>
          </a:xfrm>
          <a:prstGeom prst="rect">
            <a:avLst/>
          </a:prstGeom>
        </p:spPr>
      </p:pic>
      <p:pic>
        <p:nvPicPr>
          <p:cNvPr id="9" name="内容占位符 9">
            <a:extLst>
              <a:ext uri="{FF2B5EF4-FFF2-40B4-BE49-F238E27FC236}">
                <a16:creationId xmlns:a16="http://schemas.microsoft.com/office/drawing/2014/main" id="{40377D44-213C-7C88-68DD-33DFDCDD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11" y="2630666"/>
            <a:ext cx="11917680" cy="3696970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8133" y="1726857"/>
            <a:ext cx="9007051" cy="5427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4817" y="179071"/>
            <a:ext cx="9707712" cy="969856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nonzero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175" y="1336675"/>
            <a:ext cx="9498965" cy="567944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ED2BF0B0-805E-426F-A30A-CD1132116E90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13</a:t>
            </a:fld>
            <a:endParaRPr lang="en-US" altLang="en-US" dirty="0"/>
          </a:p>
        </p:txBody>
      </p:sp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8C4E0C26-CB60-F263-51EA-A5ADFF7A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455" y="1336675"/>
            <a:ext cx="9498965" cy="582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3" y="192289"/>
            <a:ext cx="12176453" cy="10832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decay in a weak magnetic hadron gas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BB56EA76-CDCB-4DDF-B2DA-5431B10F7027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14571" y="2350707"/>
            <a:ext cx="550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in preparation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C2E762-8846-2E88-716B-142A53D7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20" y="1460906"/>
            <a:ext cx="7772400" cy="2425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8DCA00-A1CA-87FF-13CB-451D52FE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893" y="4096969"/>
            <a:ext cx="4279900" cy="749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3ED41-99F8-CA8E-9A1B-53C3053A0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893" y="4907091"/>
            <a:ext cx="9337053" cy="1225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8C3D5F-E2A1-BCD9-8215-54AE3A193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139" y="6193521"/>
            <a:ext cx="3108959" cy="6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426B-865D-7035-497F-5B2DE87E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09"/>
            <a:ext cx="11445240" cy="957791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zh-CN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zh-CN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D77F8-8554-ADBC-1FA9-564083DE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901B466-1920-4DC8-A7EE-CAD742CA61C0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02DA-E467-90C6-E448-EB398177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48E9D-703A-6171-ADD6-E591B7DF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15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85700-0DC3-D151-DAC2-4533D4DB2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" y="1371706"/>
            <a:ext cx="4789210" cy="829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EDCE1-41D2-93B0-5094-2496DF3F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16" y="2291291"/>
            <a:ext cx="5421145" cy="68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FFB56-2206-804C-DEB6-41F1051BF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15" y="3070223"/>
            <a:ext cx="4903369" cy="976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B7C73-19AF-8864-6D89-27AD41976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06" y="4160732"/>
            <a:ext cx="9961556" cy="655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173F18-403D-8500-3417-219564B6D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20" y="4939665"/>
            <a:ext cx="3700780" cy="850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4082D-8C66-EF36-E069-359763EB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618" y="1258358"/>
            <a:ext cx="4660900" cy="2857500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701B6E74-8D7C-FBB9-14CA-14B0FC14126F}"/>
              </a:ext>
            </a:extLst>
          </p:cNvPr>
          <p:cNvSpPr/>
          <p:nvPr/>
        </p:nvSpPr>
        <p:spPr>
          <a:xfrm>
            <a:off x="6366933" y="3449005"/>
            <a:ext cx="1465685" cy="310615"/>
          </a:xfrm>
          <a:prstGeom prst="rightArrow">
            <a:avLst/>
          </a:prstGeom>
          <a:solidFill>
            <a:srgbClr val="F900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2439F00-0EA2-FC1F-DD8C-C63E029DCA05}"/>
              </a:ext>
            </a:extLst>
          </p:cNvPr>
          <p:cNvSpPr/>
          <p:nvPr/>
        </p:nvSpPr>
        <p:spPr>
          <a:xfrm rot="19945342">
            <a:off x="5556778" y="2906645"/>
            <a:ext cx="365887" cy="2669033"/>
          </a:xfrm>
          <a:prstGeom prst="downArrow">
            <a:avLst/>
          </a:prstGeom>
          <a:solidFill>
            <a:srgbClr val="F900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AD44FC-AC5A-883A-CFEC-7C9AEEAFA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200" y="5508750"/>
            <a:ext cx="7967980" cy="14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6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4845-8AB1-EABC-5570-4BECFCAC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10"/>
            <a:ext cx="11462173" cy="1076324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in rest frame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D958D-E4DD-C294-847A-9DF92C95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901B466-1920-4DC8-A7EE-CAD742CA61C0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4B6B3-4D57-C85F-589D-80812A04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5175A-6160-F385-81B9-EC23F6F7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16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05316-5252-5A0C-3AC3-9BD13387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3" y="3525326"/>
            <a:ext cx="10273637" cy="721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463EE-BB18-B0E5-C37E-90A3BE0E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164" y="4495834"/>
            <a:ext cx="6502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A3C6D-8DD1-D387-796B-A9FB75FC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66" y="1652686"/>
            <a:ext cx="9729963" cy="12220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C4C37A7-70A6-5419-2BF6-B1DC81C6A2C4}"/>
              </a:ext>
            </a:extLst>
          </p:cNvPr>
          <p:cNvSpPr/>
          <p:nvPr/>
        </p:nvSpPr>
        <p:spPr bwMode="auto">
          <a:xfrm>
            <a:off x="4229100" y="5692418"/>
            <a:ext cx="1600200" cy="1109576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230" y="397928"/>
            <a:ext cx="8675370" cy="109358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8872" y="1842892"/>
                <a:ext cx="11613457" cy="4658231"/>
              </a:xfrm>
            </p:spPr>
            <p:txBody>
              <a:bodyPr vert="horz" wrap="square" lIns="74164" tIns="0" rIns="74164" bIns="37082" numCol="1" rtlCol="0" anchor="t" anchorCtr="0" compatLnSpc="1">
                <a:normAutofit/>
              </a:bodyPr>
              <a:lstStyle/>
              <a:p>
                <a:pPr>
                  <a:spcBef>
                    <a:spcPts val="435"/>
                  </a:spcBef>
                  <a:spcAft>
                    <a:spcPts val="131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thermal photons are produced at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375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order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 algn="ctr">
                  <a:spcBef>
                    <a:spcPts val="435"/>
                  </a:spcBef>
                  <a:spcAft>
                    <a:spcPts val="1310"/>
                  </a:spcAft>
                  <a:buNone/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375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2375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 (ii)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(iii)  </a:t>
                </a:r>
                <a14:m>
                  <m:oMath xmlns:m="http://schemas.openxmlformats.org/officeDocument/2006/math">
                    <m:r>
                      <a:rPr lang="en-US" sz="2375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37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595"/>
                  </a:spcBef>
                  <a:spcAft>
                    <a:spcPts val="595"/>
                  </a:spcAft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 emission at </a:t>
                </a:r>
                <a14:m>
                  <m:oMath xmlns:m="http://schemas.openxmlformats.org/officeDocument/2006/math">
                    <m:r>
                      <a:rPr lang="en-US" sz="2375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3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well pronounced ellipticity and higher order anisotropy</a:t>
                </a:r>
              </a:p>
              <a:p>
                <a:pPr>
                  <a:spcBef>
                    <a:spcPts val="1310"/>
                  </a:spcBef>
                  <a:spcAft>
                    <a:spcPts val="1310"/>
                  </a:spcAft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Finite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potential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 chemical potential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contribute to the separation of processes and polarizations. </a:t>
                </a:r>
              </a:p>
              <a:p>
                <a:pPr>
                  <a:spcBef>
                    <a:spcPts val="1310"/>
                  </a:spcBef>
                  <a:spcAft>
                    <a:spcPts val="1310"/>
                  </a:spcAft>
                </a:pP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 Photon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may be a very good probe to detect the magnetic field, chemical potential, chiral imbalanced in the early ages of HIC. (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 Dilepton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75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X.W, Igor </a:t>
                </a:r>
                <a:r>
                  <a:rPr lang="en-US" sz="2375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Shovkovy</a:t>
                </a:r>
                <a:r>
                  <a:rPr lang="en-US" sz="2375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PRD, 2022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Bef>
                    <a:spcPts val="1310"/>
                  </a:spcBef>
                  <a:spcAft>
                    <a:spcPts val="1310"/>
                  </a:spcAft>
                </a:pPr>
                <a:r>
                  <a:rPr lang="en-US" sz="2375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in a weak magnetic hadron gas has been evaluated.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8872" y="1842892"/>
                <a:ext cx="11613457" cy="4658231"/>
              </a:xfrm>
              <a:blipFill>
                <a:blip r:embed="rId3"/>
                <a:stretch>
                  <a:fillRect l="-874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9BE5821F-94E9-4B43-AEA4-EC3E210CCA5D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17</a:t>
            </a:fld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B2DCE1D3-752A-487C-9953-E146BA1B84AB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18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3042153" y="2650091"/>
            <a:ext cx="7733295" cy="1818073"/>
          </a:xfrm>
          <a:prstGeom prst="rect">
            <a:avLst/>
          </a:prstGeom>
          <a:noFill/>
        </p:spPr>
        <p:txBody>
          <a:bodyPr wrap="none" lIns="125615" tIns="62807" rIns="125615" bIns="62807">
            <a:spAutoFit/>
          </a:bodyPr>
          <a:lstStyle/>
          <a:p>
            <a:pPr algn="ctr"/>
            <a:r>
              <a:rPr lang="en-US" sz="1099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1662" y="139865"/>
            <a:ext cx="5229776" cy="1295540"/>
          </a:xfrm>
        </p:spPr>
        <p:txBody>
          <a:bodyPr>
            <a:normAutofit/>
          </a:bodyPr>
          <a:lstStyle/>
          <a:p>
            <a:r>
              <a:rPr lang="en-US" sz="6045" dirty="0">
                <a:solidFill>
                  <a:srgbClr val="A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in HIC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3058" y="1590699"/>
            <a:ext cx="5229776" cy="4810101"/>
          </a:xfrm>
        </p:spPr>
        <p:txBody>
          <a:bodyPr>
            <a:normAutofit/>
          </a:bodyPr>
          <a:lstStyle/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altLang="zh-CN" sz="3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is a Thermometer of QGP</a:t>
            </a:r>
          </a:p>
          <a:p>
            <a:pPr marL="0" indent="0">
              <a:spcBef>
                <a:spcPts val="1235"/>
              </a:spcBef>
              <a:spcAft>
                <a:spcPts val="165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are emitted at all stages of evolution</a:t>
            </a:r>
          </a:p>
          <a:p>
            <a:pPr marL="0" indent="0">
              <a:spcBef>
                <a:spcPts val="1235"/>
              </a:spcBef>
              <a:spcAft>
                <a:spcPts val="165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12DE1975-F8EC-458C-9241-633E9F9C792C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98475" y="1966968"/>
            <a:ext cx="7539491" cy="5210185"/>
            <a:chOff x="1221118" y="1613195"/>
            <a:chExt cx="7323997" cy="492056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21118" y="1613195"/>
              <a:ext cx="7323997" cy="48737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1118" y="6166746"/>
              <a:ext cx="4613008" cy="367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75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https://u.osu.edu/vishnu/category/visualization/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12204970" y="2327383"/>
            <a:ext cx="1532996" cy="39812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56966" y="7442845"/>
            <a:ext cx="184731" cy="472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20E7EB6-E212-4D2C-11C0-65D9D1D9787E}"/>
              </a:ext>
            </a:extLst>
          </p:cNvPr>
          <p:cNvSpPr/>
          <p:nvPr/>
        </p:nvSpPr>
        <p:spPr bwMode="auto">
          <a:xfrm>
            <a:off x="9193154" y="6422728"/>
            <a:ext cx="2272406" cy="39812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6" y="0"/>
            <a:ext cx="11917680" cy="2063773"/>
          </a:xfrm>
        </p:spPr>
        <p:txBody>
          <a:bodyPr>
            <a:normAutofit/>
          </a:bodyPr>
          <a:lstStyle/>
          <a:p>
            <a:r>
              <a:rPr lang="en-US" sz="60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sources in HIC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1670899" y="2356007"/>
            <a:ext cx="10728840" cy="40233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9" y="6984545"/>
            <a:ext cx="2692726" cy="748889"/>
          </a:xfrm>
        </p:spPr>
        <p:txBody>
          <a:bodyPr/>
          <a:lstStyle/>
          <a:p>
            <a:pPr algn="ctr">
              <a:defRPr/>
            </a:pPr>
            <a:fld id="{7210D3AC-7829-4F38-9952-E032FFF1C996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4255" y="7014662"/>
            <a:ext cx="9775484" cy="748887"/>
          </a:xfrm>
        </p:spPr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51591" y="8475930"/>
            <a:ext cx="948361" cy="748889"/>
          </a:xfrm>
        </p:spPr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06937" y="1629463"/>
            <a:ext cx="4769308" cy="472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7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Turbide</a:t>
            </a:r>
            <a:r>
              <a:rPr lang="zh-CN" alt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al,</a:t>
            </a:r>
            <a:r>
              <a:rPr 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D, 2008]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C3EDE2-4833-C679-F9B8-6262534EF114}"/>
              </a:ext>
            </a:extLst>
          </p:cNvPr>
          <p:cNvSpPr/>
          <p:nvPr/>
        </p:nvSpPr>
        <p:spPr bwMode="auto">
          <a:xfrm>
            <a:off x="1670899" y="1515876"/>
            <a:ext cx="1308486" cy="4956124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1E03-66DD-0642-A650-136886B1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312698"/>
            <a:ext cx="8979218" cy="68548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9A9-FBE0-BD4B-9B70-490DE405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03" y="2469468"/>
            <a:ext cx="4546737" cy="447706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photons are produced early (before flow develops)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photons should be very small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46323-22D7-B846-8869-53948D22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82F0B62F-9F62-48A1-A470-B9DE7AC094C6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4A69-D67B-5E48-9ED2-6C7919C6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1F9A-9113-EF45-BC27-F0B7EF4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8556B-F2B6-DC5B-CF5F-1C27AF38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03" y="1412040"/>
            <a:ext cx="52959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9443D-521A-EC8A-C2CD-63193B904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30" y="312698"/>
            <a:ext cx="7200670" cy="600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27EDA-D9B3-B8F9-F7A0-C8D5B091742D}"/>
              </a:ext>
            </a:extLst>
          </p:cNvPr>
          <p:cNvSpPr txBox="1"/>
          <p:nvPr/>
        </p:nvSpPr>
        <p:spPr>
          <a:xfrm>
            <a:off x="9386001" y="631325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by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Esha</a:t>
            </a:r>
          </a:p>
        </p:txBody>
      </p:sp>
    </p:spTree>
    <p:extLst>
      <p:ext uri="{BB962C8B-B14F-4D97-AF65-F5344CB8AC3E}">
        <p14:creationId xmlns:p14="http://schemas.microsoft.com/office/powerpoint/2010/main" val="17311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9F33-9E9C-3449-A250-D8C35EDD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04" y="365479"/>
            <a:ext cx="8091656" cy="970204"/>
          </a:xfrm>
        </p:spPr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from magnetized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39D91-F908-0D41-BB56-15E4A29A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3866B8C5-5D36-4C94-9141-813725737B5E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A3691-A742-D849-9A42-826EFB2D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A217-AE04-6F4E-9CEB-6EB93CAC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2E277-89D9-BF44-861C-B7C5C611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7" y="1677002"/>
            <a:ext cx="30353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897A5F-D7F5-4E45-BCC7-52B2E282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432" y="1677002"/>
            <a:ext cx="8893132" cy="14515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3FEB78-BDFD-D641-8817-523DAE6EFEB5}"/>
              </a:ext>
            </a:extLst>
          </p:cNvPr>
          <p:cNvCxnSpPr>
            <a:cxnSpLocks/>
          </p:cNvCxnSpPr>
          <p:nvPr/>
        </p:nvCxnSpPr>
        <p:spPr bwMode="auto">
          <a:xfrm flipH="1">
            <a:off x="1646692" y="1973478"/>
            <a:ext cx="1150769" cy="11550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A4F9C83-0184-6D6D-A8A0-52AADCA6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7" y="3559545"/>
            <a:ext cx="5069840" cy="923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9663E-D1AD-B46A-132A-502F4FE4E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313" y="3319201"/>
            <a:ext cx="2930603" cy="2649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6EAFBB-1FCB-C554-A2AD-1757B2F7F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15" y="4917140"/>
            <a:ext cx="9923298" cy="117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DFBAEE-257B-4B92-0583-650B9ED2D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015" y="6505248"/>
            <a:ext cx="3466905" cy="3974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763AFC0-A47D-002E-BDEA-F52632F32DF2}"/>
              </a:ext>
            </a:extLst>
          </p:cNvPr>
          <p:cNvSpPr/>
          <p:nvPr/>
        </p:nvSpPr>
        <p:spPr bwMode="auto">
          <a:xfrm>
            <a:off x="2797461" y="5761562"/>
            <a:ext cx="3466905" cy="41380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6CE397-FAF9-3D33-9D73-74293E93B5F2}"/>
              </a:ext>
            </a:extLst>
          </p:cNvPr>
          <p:cNvSpPr txBox="1"/>
          <p:nvPr/>
        </p:nvSpPr>
        <p:spPr>
          <a:xfrm>
            <a:off x="7939778" y="6505248"/>
            <a:ext cx="550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Lang Yu, Mei Huang, 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PRD, 2020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PRD, 2021]</a:t>
            </a:r>
          </a:p>
        </p:txBody>
      </p:sp>
    </p:spTree>
    <p:extLst>
      <p:ext uri="{BB962C8B-B14F-4D97-AF65-F5344CB8AC3E}">
        <p14:creationId xmlns:p14="http://schemas.microsoft.com/office/powerpoint/2010/main" val="41206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8C3E6-0B64-0A46-93FC-A0FD9A2B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5" y="0"/>
            <a:ext cx="8675370" cy="12158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6E834-47B1-AE46-AC43-46E48278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25" y="1083646"/>
            <a:ext cx="9324394" cy="294084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solutions to the energy conservation equation</a:t>
            </a:r>
          </a:p>
          <a:p>
            <a:pPr>
              <a:spcBef>
                <a:spcPts val="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under the following conditions: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22FC-79D9-D24A-B3D2-456ED268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D3664DD8-4C6E-4321-990C-0E255789A2B6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EB631-94C5-3F46-9894-4C9DA693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A13D-1F4B-B65F-525685BC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E2CA6-4329-0449-9645-38D367E77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84498" y="3892253"/>
            <a:ext cx="10052321" cy="339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D0FAC-2D04-2947-89EE-68AF20EC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83" y="1738715"/>
            <a:ext cx="4657521" cy="41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AC7FE-E531-4346-8A1E-235B1B839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62" y="2674105"/>
            <a:ext cx="7058777" cy="12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257" y="1083733"/>
            <a:ext cx="12335087" cy="6206934"/>
          </a:xfrm>
        </p:spPr>
        <p:txBody>
          <a:bodyPr>
            <a:normAutofit/>
          </a:bodyPr>
          <a:lstStyle/>
          <a:p>
            <a:pPr lvl="1"/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C7BAF878-9889-4656-8D79-207772DF9C87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4/26/25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第二十届中高能核物理大会，上海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E9ECD-D952-E669-5B24-8AD0AA34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63" y="1715646"/>
            <a:ext cx="12741191" cy="4092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9B2E3-0936-EA8A-83B9-FED41F83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5" y="415781"/>
            <a:ext cx="8675370" cy="602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thermal photon production rate </a:t>
            </a:r>
            <a:b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31728" y="269245"/>
                <a:ext cx="11917680" cy="857784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Nonzero elliptic “flow”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1728" y="269245"/>
                <a:ext cx="11917680" cy="857784"/>
              </a:xfrm>
              <a:blipFill>
                <a:blip r:embed="rId2"/>
                <a:stretch>
                  <a:fillRect l="-1810" t="-735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8AF968BB-0781-4949-8815-A7A3F3390343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642" y="4415095"/>
            <a:ext cx="7456325" cy="278876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8246" y="1400038"/>
            <a:ext cx="7235872" cy="289246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234FF37-14B2-0387-AE49-48B2AC9FF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267" y="627517"/>
            <a:ext cx="3405767" cy="340576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075B79E-ABED-20B3-97BF-D65E457F5F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610276" y="4005001"/>
            <a:ext cx="3405767" cy="34057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B7F96DC-9C49-3F74-3D75-FA3AD159B73A}"/>
              </a:ext>
            </a:extLst>
          </p:cNvPr>
          <p:cNvSpPr/>
          <p:nvPr/>
        </p:nvSpPr>
        <p:spPr bwMode="auto">
          <a:xfrm>
            <a:off x="461642" y="2671055"/>
            <a:ext cx="1611846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A8EC1E-D695-6C27-A4B8-4AA519BA1D64}"/>
              </a:ext>
            </a:extLst>
          </p:cNvPr>
          <p:cNvSpPr/>
          <p:nvPr/>
        </p:nvSpPr>
        <p:spPr bwMode="auto">
          <a:xfrm>
            <a:off x="1698516" y="1275967"/>
            <a:ext cx="2591095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11262" y="40446"/>
                <a:ext cx="11151005" cy="1053921"/>
              </a:xfrm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sub>
                    </m:sSub>
                    <m:r>
                      <a:rPr lang="en-US" sz="4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sSub>
                      <m:sSubPr>
                        <m:ctrlP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1262" y="40446"/>
                <a:ext cx="11151005" cy="1053921"/>
              </a:xfrm>
              <a:blipFill>
                <a:blip r:embed="rId2"/>
                <a:stretch>
                  <a:fillRect l="-2162" t="-238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6885DEF9-D24B-4C68-AFD3-467D1DF5F90C}" type="datetime1">
              <a:rPr lang="en-US" altLang="en-US" smtClean="0"/>
              <a:t>4/26/25</a:t>
            </a:fld>
            <a:endParaRPr lang="en-US" alt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第二十届中高能核物理大会，上海</a:t>
            </a:r>
            <a:endParaRPr lang="en-US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9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08" y="1111314"/>
            <a:ext cx="10152159" cy="3109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88" y="4238112"/>
            <a:ext cx="9897163" cy="3049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91086" y="7103221"/>
            <a:ext cx="4866601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1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</a:t>
            </a:r>
            <a:r>
              <a:rPr lang="en-US" altLang="zh-CN" sz="19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2024]</a:t>
            </a:r>
            <a:endParaRPr lang="en-US" sz="1815" dirty="0"/>
          </a:p>
        </p:txBody>
      </p:sp>
      <p:sp>
        <p:nvSpPr>
          <p:cNvPr id="4" name="Oval 3"/>
          <p:cNvSpPr/>
          <p:nvPr/>
        </p:nvSpPr>
        <p:spPr bwMode="auto">
          <a:xfrm>
            <a:off x="1698517" y="1275967"/>
            <a:ext cx="1611846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968614" y="5523276"/>
            <a:ext cx="1611846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763145" y="5501969"/>
            <a:ext cx="1611846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58601" y="2356115"/>
            <a:ext cx="1611846" cy="1494391"/>
          </a:xfrm>
          <a:prstGeom prst="ellipse">
            <a:avLst/>
          </a:prstGeom>
          <a:noFill/>
          <a:ln w="38100" cap="flat" cmpd="sng" algn="ctr">
            <a:solidFill>
              <a:srgbClr val="C0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WQ0ZGZiZDBjOGMzYmE3MzYxZWRlMGJhZTgyM2NjMz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{3B59D8C6-7B63-8345-B334-ECEDA80A1F2E}tf10001119</Template>
  <TotalTime>5039</TotalTime>
  <Words>548</Words>
  <Application>Microsoft Macintosh PowerPoint</Application>
  <PresentationFormat>Custom</PresentationFormat>
  <Paragraphs>102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Magnetic Field Effects on Photons in Heavy Ion Collisions </vt:lpstr>
      <vt:lpstr>Photons in HIC</vt:lpstr>
      <vt:lpstr>Photon sources in HIC</vt:lpstr>
      <vt:lpstr>Photon v2 puzzle</vt:lpstr>
      <vt:lpstr>Photons from magnetized plasma</vt:lpstr>
      <vt:lpstr>Physics processes</vt:lpstr>
      <vt:lpstr>The thermal photon production rate  </vt:lpstr>
      <vt:lpstr>Nonzero elliptic “flow” (v_2)</vt:lpstr>
      <vt:lpstr>Photon v_(4 ) and〖 v〗_6</vt:lpstr>
      <vt:lpstr>Polarization decomposition</vt:lpstr>
      <vt:lpstr>Nonzero chemical potential </vt:lpstr>
      <vt:lpstr>Nonzero chiral chemical potential </vt:lpstr>
      <vt:lpstr>Both nonzero</vt:lpstr>
      <vt:lpstr>Pion decay in a weak magnetic hadron gas</vt:lpstr>
      <vt:lpstr>Weak field expansion</vt:lpstr>
      <vt:lpstr>Results in rest frame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spin</dc:creator>
  <cp:lastModifiedBy>xinyang wang</cp:lastModifiedBy>
  <cp:revision>2361</cp:revision>
  <cp:lastPrinted>2020-08-18T15:19:00Z</cp:lastPrinted>
  <dcterms:created xsi:type="dcterms:W3CDTF">2016-12-01T15:38:00Z</dcterms:created>
  <dcterms:modified xsi:type="dcterms:W3CDTF">2025-04-25T16:30:34Z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32DEBC51146D48A2A31E0AF1C49DF337_12</vt:lpwstr>
  </property>
  <property fmtid="{D5CDD505-2E9C-101B-9397-08002B2CF9AE}" pid="3" name="KSOProductBuildVer">
    <vt:lpwstr>2052-12.1.0.18276</vt:lpwstr>
  </property>
</Properties>
</file>