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8" r:id="rId3"/>
    <p:sldId id="266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626DC-86D5-48FD-8F6A-A79EB3CA00E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89ABD-4A6C-483A-AC22-4C9BD11F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9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I'd like to give an update on the current status of the BES3 trigger.</a:t>
            </a:r>
          </a:p>
          <a:p>
            <a:r>
              <a:rPr lang="en-US" dirty="0"/>
              <a:t>Last week, we successfully generated a trigger signal using the EMC detector and applied it to the CGEM readout test. </a:t>
            </a:r>
          </a:p>
          <a:p>
            <a:r>
              <a:rPr lang="en-US" dirty="0"/>
              <a:t>This image here shows the trigger signal received by the GEMROC. </a:t>
            </a:r>
          </a:p>
          <a:p>
            <a:r>
              <a:rPr lang="en-US" dirty="0"/>
              <a:t>That’s all from me, thank you!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9209C-3801-4517-97F6-F0F11A9704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553AB-ECB1-4B9D-9674-3B996F95C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75DE07-64F2-4965-84C0-1678614A0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ECCEFA-AE85-45F4-A22D-4AED64F0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628404-E429-4EE2-84DA-CF995C70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5016C3-56C1-4CE6-83C3-2A4EA592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7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958F2-80D3-410A-BCBE-8E5B05E9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967777-2A82-49EE-BA45-5E2EBF8AF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694B6A-B1AC-4A7B-8193-F82B0A31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3B4E0D-3195-49EB-ABE4-8ECD46D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F5BCAB-DF04-49B0-885F-6FE02756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655AD40-AB78-4973-8B68-E5E97976E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32F3E4-165A-49A8-8AB7-E1AAEF438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3A92-E08B-43A6-98A6-DC4BEECF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5259DD-04B4-47EC-9FCB-9DE7C2A4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5A0F2B-D6F2-4316-95EB-46AA7AA2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E2AED-94BB-4CF5-8D17-4FA03B19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0C811-D790-4FEC-97DE-1A92F9DAF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B0DA1A-0EEB-4F9F-B26A-800CD2BB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27A67-C58D-41B0-9404-EE2D81C2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1F6ABB-739E-4664-B167-BD5D4B07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155359-2F64-40D9-BFE7-381CFC80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BE297D-39F1-4C7E-B094-3F2833A41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5EC22-0FCE-4838-8218-DC811D5F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6195E-AEEB-4489-A84B-BBBCA3D4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81DB80-1084-4262-8AB6-FA2DDD5C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8E0F30-42AA-4FB8-8D73-F34B1540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36760E-D0D0-48A7-8ABD-E72D2ED2F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C9D144-9D6B-4295-89FA-EFBC9173D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EB8D8A-716A-4C99-B0FA-0FF04443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88AD86-4C76-4B71-9847-B602B401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17858F-FBF7-4164-A860-BC1B4803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27F8E-DAA6-48D9-94E6-93888FA5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43A3A-B06D-480B-976F-097D1EB28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6AE27B-DED1-4180-9DF6-10F5B3287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D123DC-6808-411C-A562-F241363FC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94DE54-EB5D-4666-93CB-1DACE6FE3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4CB4FA-B82D-4A77-851B-7444FB7B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ED70C2-FFC4-4BDA-92B8-1E4C6D1A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675237-ED87-4E75-A3E9-689CD666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8BCBF-BC95-46DF-8DCA-3A418A3D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FC898-4DA0-4937-AD16-06579924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23EA39-2DF1-4625-AF64-27EEF50C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79003B-B20E-4526-B15E-252CCBB1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DEEC7A-12D1-4FEF-9F73-2EB0D686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E13643-528B-4DD7-B93B-2C42A9E0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5D3A77-3C24-4407-B2E2-53334298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1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F78D7-46FA-4B95-8F59-636AF355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33C09B-2103-4BBD-B79C-4DC1374FE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6BA1D9-4DC9-47F9-B726-67097958B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1D3126-09A7-490C-8D66-A319AC0E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2A9603-EAE3-4DA7-AF3F-79F14328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A2456D-8B01-4325-B467-EFFAE0AD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A4E95-33F6-47AC-AECF-13AA94C8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86398B-F773-4417-9A20-D3355273F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7633D9-33E7-4FF5-915F-A77CF4A7B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057EB-6452-411A-91FA-6B9721A7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0392C1-D439-460F-A862-EECA8AA2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D21B2E-4606-4D8A-BC88-C03E6EA1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5CB93-5A9A-480C-9298-F94B3460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B73F73-0CF7-4F12-89D4-726218AA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DD74BD-B4C4-4DC1-A53D-1D49FE176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BC9A-230F-40AF-B046-FDC38C9FE40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692D78-B093-4866-92CA-6736D8B99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FA29AD-FCD4-4A73-A7F7-1CD7D7090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3A8-1955-48DD-B14D-351DB020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59E075E-3E8E-4635-8037-86CD8AF8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9964"/>
            <a:ext cx="10515600" cy="1325563"/>
          </a:xfrm>
        </p:spPr>
        <p:txBody>
          <a:bodyPr/>
          <a:lstStyle/>
          <a:p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Progress and plan of DAQ and SC</a:t>
            </a:r>
            <a:b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34277A-AB1C-493F-9DED-A86294B40FF7}"/>
              </a:ext>
            </a:extLst>
          </p:cNvPr>
          <p:cNvSpPr txBox="1"/>
          <p:nvPr/>
        </p:nvSpPr>
        <p:spPr>
          <a:xfrm>
            <a:off x="3865418" y="3809999"/>
            <a:ext cx="674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Tingxuan</a:t>
            </a:r>
            <a:r>
              <a:rPr lang="en-US" altLang="zh-CN" sz="2000" dirty="0"/>
              <a:t> Zeng, Sheng Dong, Si Ma</a:t>
            </a:r>
          </a:p>
          <a:p>
            <a:endParaRPr lang="en-US" altLang="zh-CN" sz="2000" dirty="0"/>
          </a:p>
          <a:p>
            <a:r>
              <a:rPr lang="en-US" altLang="zh-CN" sz="2000" dirty="0"/>
              <a:t>		         2024-10-28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254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F5635-388D-4D9A-8F54-C28661C4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</a:rPr>
              <a:t>CGEM DAQ 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D6D0D7-3BA0-48F9-8991-DC576C9A7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Help with the installation of VME crate.</a:t>
            </a:r>
          </a:p>
          <a:p>
            <a:r>
              <a:rPr lang="en-US" altLang="zh-CN" dirty="0"/>
              <a:t>Purchase of the serial cable and ethernet cables</a:t>
            </a:r>
          </a:p>
          <a:p>
            <a:pPr marL="0" indent="0">
              <a:buNone/>
            </a:pPr>
            <a:r>
              <a:rPr lang="en-US" altLang="zh-CN" dirty="0"/>
              <a:t>for the PPC connection. </a:t>
            </a:r>
          </a:p>
          <a:p>
            <a:r>
              <a:rPr lang="en-US" altLang="zh-CN" dirty="0"/>
              <a:t>Begin the cable connection and configuration </a:t>
            </a:r>
          </a:p>
          <a:p>
            <a:pPr marL="0" indent="0">
              <a:buNone/>
            </a:pPr>
            <a:r>
              <a:rPr lang="en-US" altLang="zh-CN" dirty="0"/>
              <a:t>of the crate and PPC.</a:t>
            </a:r>
          </a:p>
          <a:p>
            <a:r>
              <a:rPr lang="en-US" altLang="zh-CN" dirty="0"/>
              <a:t>Clarify the requirement further and start the</a:t>
            </a:r>
          </a:p>
          <a:p>
            <a:pPr marL="0" indent="0">
              <a:buNone/>
            </a:pPr>
            <a:r>
              <a:rPr lang="en-US" altLang="zh-CN" dirty="0"/>
              <a:t>code integration of the FEE configuration.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40E58D-8CFF-4A03-A27C-5C9CE5BB1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63" y="1604457"/>
            <a:ext cx="2697846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6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BB00B-61F6-46CE-8199-78F9330D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Trigger for CGEM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974C87-B70A-4458-83BB-32440348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840603" cy="879298"/>
          </a:xfrm>
        </p:spPr>
        <p:txBody>
          <a:bodyPr>
            <a:normAutofit/>
          </a:bodyPr>
          <a:lstStyle/>
          <a:p>
            <a:r>
              <a:rPr lang="en-US" altLang="zh-CN" dirty="0"/>
              <a:t>The trigger signal (L1) based on EMC has been tested and applied in the CGEM readout system.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F4879B-9061-4B71-A8ED-13E68DFCB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37" y="2839860"/>
            <a:ext cx="4109839" cy="30823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B76013A-9A34-47BB-ADFA-6BD65E63666A}"/>
              </a:ext>
            </a:extLst>
          </p:cNvPr>
          <p:cNvSpPr txBox="1"/>
          <p:nvPr/>
        </p:nvSpPr>
        <p:spPr>
          <a:xfrm>
            <a:off x="1152569" y="3816010"/>
            <a:ext cx="486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yellow and pink lines represent the L1 differential signal, while the red line shows the differential calculation result measured by the oscilloscope.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EC936C-F696-44EC-89ED-836C25547F2B}"/>
              </a:ext>
            </a:extLst>
          </p:cNvPr>
          <p:cNvSpPr txBox="1"/>
          <p:nvPr/>
        </p:nvSpPr>
        <p:spPr>
          <a:xfrm>
            <a:off x="6258499" y="5978204"/>
            <a:ext cx="4513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trigger signal received by the GEMROC.</a:t>
            </a:r>
          </a:p>
        </p:txBody>
      </p:sp>
    </p:spTree>
    <p:extLst>
      <p:ext uri="{BB962C8B-B14F-4D97-AF65-F5344CB8AC3E}">
        <p14:creationId xmlns:p14="http://schemas.microsoft.com/office/powerpoint/2010/main" val="264529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592A1-6565-4F1A-94CE-25180437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Need to confirm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22DAE-4B19-4069-B5EC-4BEC92CF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when will the commissioning of the DAQ and slow control start ?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89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198</Words>
  <Application>Microsoft Office PowerPoint</Application>
  <PresentationFormat>宽屏</PresentationFormat>
  <Paragraphs>24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Office 主题​​</vt:lpstr>
      <vt:lpstr>Progress and plan of DAQ and SC </vt:lpstr>
      <vt:lpstr>CGEM DAQ </vt:lpstr>
      <vt:lpstr>Trigger for CGEM</vt:lpstr>
      <vt:lpstr>Need to confirm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for CGEM</dc:title>
  <dc:creator>Sheng Dong</dc:creator>
  <cp:lastModifiedBy>zengtx</cp:lastModifiedBy>
  <cp:revision>9</cp:revision>
  <dcterms:created xsi:type="dcterms:W3CDTF">2024-10-28T05:27:20Z</dcterms:created>
  <dcterms:modified xsi:type="dcterms:W3CDTF">2024-10-28T06:25:14Z</dcterms:modified>
</cp:coreProperties>
</file>