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9" r:id="rId6"/>
    <p:sldId id="258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2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43906A-4B27-D8A7-DCE8-E033814CF0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CC92F46-EE87-C71B-1BE5-AFF1A79CA6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5E9384-BA5B-3FC0-B6C5-816949EDB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1A9F-82D6-486E-9D41-20ED0D6B4E8C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70E05D-BE4D-572C-9CF2-316591CB1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84A446-5143-0DEB-5543-25264B480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BF1A5-7CAA-4387-AC80-6794989635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408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2C01F5-37A9-FBE5-B8E5-B70BE6ACF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92DE484-8FD1-9D07-FA7A-1B77F5B133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D799B80-DF8E-0993-5E07-349BED66F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1A9F-82D6-486E-9D41-20ED0D6B4E8C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57166C3-0819-CF7E-AA91-279E2CDAD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37BE7A-CE1E-16AC-748C-119A2BF8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BF1A5-7CAA-4387-AC80-6794989635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728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55C7466-FC1D-ACED-3346-7CE703563D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00D027-340E-7B89-CF4B-D087C1FD6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2BBDB1-55A4-3C0F-A426-321109089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1A9F-82D6-486E-9D41-20ED0D6B4E8C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588A07-5C83-B92D-7CBF-2474B63ED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2A12F7-BC50-1020-F2C9-FD254BB35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BF1A5-7CAA-4387-AC80-6794989635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8910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86D59A-73C1-6CE5-AA24-413CE2BA1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B80CA43-3B0F-E1D3-52DB-E09BF4398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4F3D56-3BBA-CF1E-6F1F-36FFD4593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1A9F-82D6-486E-9D41-20ED0D6B4E8C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0F82398-B075-9AE3-5639-B9D94B2B5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2161-292F-D75E-69F5-2C81303D8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BF1A5-7CAA-4387-AC80-6794989635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255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2F63CC-04E8-4433-D781-A1A90D9B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F3F5589-C9F6-7879-6352-5D66330B0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CC0285-132A-ECB3-026E-469409AA6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1A9F-82D6-486E-9D41-20ED0D6B4E8C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E0574E-11CA-91FE-E843-4172C3FB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D17397-4E15-8C52-98B9-374CE576B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BF1A5-7CAA-4387-AC80-6794989635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2900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2863EE-7AB7-06A6-3ED3-47E9025BF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C91B4E7-7B2E-F1A8-266E-BC1D5DA3D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4282C07-6718-6CF3-82F4-36A051370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8575623-1E13-FDEE-6BBB-3CB8E983B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1A9F-82D6-486E-9D41-20ED0D6B4E8C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CE580E9-6FD8-E80E-78B5-3A1332ED6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828A3C3-E712-9331-A776-F0BF737FE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BF1A5-7CAA-4387-AC80-6794989635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5595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906E5A-EF7D-792E-F69D-24E46A080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7B0749-9688-AE3E-6276-A0A1F9B2D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1D20246-1C6A-6D02-CDD3-15FD77FB2B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257A7C3-B5A3-6DE4-D078-A9CDF1942D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85324FC-F9A9-592A-00E6-2B15666EC5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C37F805-0D86-0CFB-AE78-C1420AD61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1A9F-82D6-486E-9D41-20ED0D6B4E8C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13C8AE6-A76D-67DC-4810-212BCA75E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DFCBB61-C862-35F2-BB68-454D2FB58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BF1A5-7CAA-4387-AC80-6794989635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1589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BCB987-34B4-A656-E0EB-BE7590C4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43B1228-4277-AF86-D2D1-C344575A1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1A9F-82D6-486E-9D41-20ED0D6B4E8C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BD63990-3C1E-E1B1-34E7-3150EEDC8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86E237E-351D-F7B2-B3CD-580952691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BF1A5-7CAA-4387-AC80-6794989635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637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EC88596-D179-3D81-B9C8-2D18C3F98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1A9F-82D6-486E-9D41-20ED0D6B4E8C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1DF704D-CD6A-CC63-9408-B35212DEF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819E644-AD8C-E4E8-DB38-D38AE63D4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BF1A5-7CAA-4387-AC80-6794989635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6517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FA539F-244B-C8E0-F4BF-19D9A2E8B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75DB085-18D5-31C9-16D0-87FCBFDA4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95612D-0118-799E-7994-024B163B64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DC8AC8B-00F8-7D55-3839-99F0F8C69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1A9F-82D6-486E-9D41-20ED0D6B4E8C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E18DD89-1BAF-F345-20DB-31F954A60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8DDDC13-547A-981A-393C-1AB8B7496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BF1A5-7CAA-4387-AC80-6794989635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1740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5C5C8F-127B-1132-C23C-44C1D349C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9618DCF-58C1-9DCB-E172-ADD20772A6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C602711-6E32-2BFC-B5A9-15E8234E13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F5236F-758F-467B-29E1-6023E0879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1A9F-82D6-486E-9D41-20ED0D6B4E8C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5E7C85F-4DDA-39F6-B585-8D0D621C4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06A662E-0536-3EB7-1C6F-91DFFBFA0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BF1A5-7CAA-4387-AC80-6794989635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002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7D3C760-ADCC-C2E7-B9ED-4E8E3427E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54E7D41-DE38-E53A-E30A-FC7C46002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DB7398-5DED-A08C-2FF3-B7A8A50C16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91A9F-82D6-486E-9D41-20ED0D6B4E8C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17DA415-14F3-958F-03DB-886D075DC4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95B340-155A-D8DA-D437-A5E1FA5DE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BF1A5-7CAA-4387-AC80-6794989635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411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BD6663F-99BA-F9B6-4F07-2A3A9B23C5B1}"/>
              </a:ext>
            </a:extLst>
          </p:cNvPr>
          <p:cNvSpPr txBox="1"/>
          <p:nvPr/>
        </p:nvSpPr>
        <p:spPr>
          <a:xfrm>
            <a:off x="4164563" y="1959429"/>
            <a:ext cx="3862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/>
              <a:t>组会报告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AAD7FF7-B286-B6B9-466B-FF50BDB7A49D}"/>
              </a:ext>
            </a:extLst>
          </p:cNvPr>
          <p:cNvSpPr txBox="1"/>
          <p:nvPr/>
        </p:nvSpPr>
        <p:spPr>
          <a:xfrm>
            <a:off x="3237722" y="3930707"/>
            <a:ext cx="59249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/>
              <a:t>王婷</a:t>
            </a:r>
            <a:endParaRPr lang="en-US" altLang="zh-CN" sz="2000" dirty="0"/>
          </a:p>
          <a:p>
            <a:pPr algn="ctr"/>
            <a:endParaRPr lang="en-US" altLang="zh-CN" sz="2000" dirty="0"/>
          </a:p>
          <a:p>
            <a:pPr algn="ctr"/>
            <a:r>
              <a:rPr lang="en-US" altLang="zh-CN" sz="2000" dirty="0"/>
              <a:t>2024.11.01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920559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C9AD203-364A-238D-0DD6-64314EDD4C51}"/>
              </a:ext>
            </a:extLst>
          </p:cNvPr>
          <p:cNvSpPr txBox="1"/>
          <p:nvPr/>
        </p:nvSpPr>
        <p:spPr>
          <a:xfrm>
            <a:off x="382555" y="335902"/>
            <a:ext cx="3079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测量</a:t>
            </a:r>
            <a:r>
              <a:rPr lang="en-US" altLang="zh-CN" dirty="0"/>
              <a:t>50cm </a:t>
            </a:r>
            <a:r>
              <a:rPr lang="zh-CN" altLang="en-US" dirty="0"/>
              <a:t>塑闪的时间分辨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EB0542B-0D8F-83C5-2C8A-E9A3494F5182}"/>
              </a:ext>
            </a:extLst>
          </p:cNvPr>
          <p:cNvSpPr txBox="1"/>
          <p:nvPr/>
        </p:nvSpPr>
        <p:spPr>
          <a:xfrm>
            <a:off x="481263" y="914400"/>
            <a:ext cx="2849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装置图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8A19CFA-C4BE-3447-6408-0D8D900AC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1" t="18346" r="28573" b="21280"/>
          <a:stretch/>
        </p:blipFill>
        <p:spPr>
          <a:xfrm rot="16200000">
            <a:off x="8811723" y="1898582"/>
            <a:ext cx="2076268" cy="284907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1C29EDB-6D64-1E44-F78F-EDCF723CDD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63" y="2118761"/>
            <a:ext cx="3493971" cy="262047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66344C1-BDD9-317A-D36F-269B99E48C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11" y="2118761"/>
            <a:ext cx="3211629" cy="240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492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E7440-1937-216E-AD8C-9A5610722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CB7F45C-146A-1523-A5E1-E92026A52AB5}"/>
              </a:ext>
            </a:extLst>
          </p:cNvPr>
          <p:cNvSpPr txBox="1"/>
          <p:nvPr/>
        </p:nvSpPr>
        <p:spPr>
          <a:xfrm>
            <a:off x="382555" y="335902"/>
            <a:ext cx="3079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ADC</a:t>
            </a:r>
            <a:r>
              <a:rPr lang="zh-CN" altLang="en-US" dirty="0"/>
              <a:t>分布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6A02C23-59AB-3309-B61C-80A56CADD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32" y="1014472"/>
            <a:ext cx="3321165" cy="236200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796AFF6-D07E-F169-CDDC-90393F21E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2097" y="866884"/>
            <a:ext cx="3462805" cy="25095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7D4C5D3-B42C-D426-5C20-E8F166038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5177" y="811138"/>
            <a:ext cx="3655868" cy="26210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A6C5100-A6E4-36F0-E296-381C3420B6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669" y="3602618"/>
            <a:ext cx="3108988" cy="22409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7DA09D6-423B-1A9B-F03E-FB763073FF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1657" y="3376475"/>
            <a:ext cx="3462806" cy="250375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1D071B1-5EC3-4EBD-825B-0299CA5220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1708" y="3469815"/>
            <a:ext cx="3462805" cy="250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43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16273AF-771C-8DFB-948F-68C9B2858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595" y="0"/>
            <a:ext cx="7796464" cy="329671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00B2FC9-0B27-FAF8-C250-EF980EA97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595" y="3325034"/>
            <a:ext cx="8192710" cy="353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8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6D52B94-9421-C3FB-9830-FD8042589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898" y="2261936"/>
            <a:ext cx="4425804" cy="28820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CC9297D-698C-8A5A-A225-93A2B8AFDCE5}"/>
                  </a:ext>
                </a:extLst>
              </p:cNvPr>
              <p:cNvSpPr txBox="1"/>
              <p:nvPr/>
            </p:nvSpPr>
            <p:spPr>
              <a:xfrm>
                <a:off x="1114396" y="5366562"/>
                <a:ext cx="32533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)/2−(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)/2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CC9297D-698C-8A5A-A225-93A2B8AFD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396" y="5366562"/>
                <a:ext cx="3253339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组合 14">
            <a:extLst>
              <a:ext uri="{FF2B5EF4-FFF2-40B4-BE49-F238E27FC236}">
                <a16:creationId xmlns:a16="http://schemas.microsoft.com/office/drawing/2014/main" id="{1F9901EC-2AB4-7FA3-41E6-EDCBE0814435}"/>
              </a:ext>
            </a:extLst>
          </p:cNvPr>
          <p:cNvGrpSpPr/>
          <p:nvPr/>
        </p:nvGrpSpPr>
        <p:grpSpPr>
          <a:xfrm>
            <a:off x="4474493" y="374592"/>
            <a:ext cx="4249554" cy="1509925"/>
            <a:chOff x="6793029" y="944516"/>
            <a:chExt cx="4249554" cy="1509925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7F78FC65-9717-832C-6DBE-7081432B1CEF}"/>
                </a:ext>
              </a:extLst>
            </p:cNvPr>
            <p:cNvSpPr/>
            <p:nvPr/>
          </p:nvSpPr>
          <p:spPr>
            <a:xfrm>
              <a:off x="7218947" y="1472665"/>
              <a:ext cx="3397718" cy="30800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1CD748D1-8ABC-734A-3832-F614E87FE5AA}"/>
                </a:ext>
              </a:extLst>
            </p:cNvPr>
            <p:cNvGrpSpPr/>
            <p:nvPr/>
          </p:nvGrpSpPr>
          <p:grpSpPr>
            <a:xfrm>
              <a:off x="6793029" y="944516"/>
              <a:ext cx="4249554" cy="1509925"/>
              <a:chOff x="6780997" y="963767"/>
              <a:chExt cx="4249554" cy="1509925"/>
            </a:xfrm>
          </p:grpSpPr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5D78CC3F-797D-41F8-84B1-7CE8742A6614}"/>
                  </a:ext>
                </a:extLst>
              </p:cNvPr>
              <p:cNvSpPr/>
              <p:nvPr/>
            </p:nvSpPr>
            <p:spPr>
              <a:xfrm>
                <a:off x="7324825" y="1193533"/>
                <a:ext cx="837398" cy="279132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5938184E-9AD4-6915-8051-BC4F86C16884}"/>
                  </a:ext>
                </a:extLst>
              </p:cNvPr>
              <p:cNvSpPr/>
              <p:nvPr/>
            </p:nvSpPr>
            <p:spPr>
              <a:xfrm>
                <a:off x="7340887" y="1809551"/>
                <a:ext cx="837398" cy="279132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文本框 7">
                    <a:extLst>
                      <a:ext uri="{FF2B5EF4-FFF2-40B4-BE49-F238E27FC236}">
                        <a16:creationId xmlns:a16="http://schemas.microsoft.com/office/drawing/2014/main" id="{A69979BA-867B-F3B9-1E9F-F820D8629580}"/>
                      </a:ext>
                    </a:extLst>
                  </p:cNvPr>
                  <p:cNvSpPr txBox="1"/>
                  <p:nvPr/>
                </p:nvSpPr>
                <p:spPr>
                  <a:xfrm>
                    <a:off x="6987940" y="963767"/>
                    <a:ext cx="33688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1                                     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8" name="文本框 7">
                    <a:extLst>
                      <a:ext uri="{FF2B5EF4-FFF2-40B4-BE49-F238E27FC236}">
                        <a16:creationId xmlns:a16="http://schemas.microsoft.com/office/drawing/2014/main" id="{A69979BA-867B-F3B9-1E9F-F820D86295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7940" y="963767"/>
                    <a:ext cx="336885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394545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文本框 8">
                    <a:extLst>
                      <a:ext uri="{FF2B5EF4-FFF2-40B4-BE49-F238E27FC236}">
                        <a16:creationId xmlns:a16="http://schemas.microsoft.com/office/drawing/2014/main" id="{1685D00E-6C69-DE6A-4705-E4E39E051A3C}"/>
                      </a:ext>
                    </a:extLst>
                  </p:cNvPr>
                  <p:cNvSpPr txBox="1"/>
                  <p:nvPr/>
                </p:nvSpPr>
                <p:spPr>
                  <a:xfrm>
                    <a:off x="8099658" y="963767"/>
                    <a:ext cx="33688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3                                     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9" name="文本框 8">
                    <a:extLst>
                      <a:ext uri="{FF2B5EF4-FFF2-40B4-BE49-F238E27FC236}">
                        <a16:creationId xmlns:a16="http://schemas.microsoft.com/office/drawing/2014/main" id="{1685D00E-6C69-DE6A-4705-E4E39E051A3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99658" y="963767"/>
                    <a:ext cx="336885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3875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文本框 9">
                    <a:extLst>
                      <a:ext uri="{FF2B5EF4-FFF2-40B4-BE49-F238E27FC236}">
                        <a16:creationId xmlns:a16="http://schemas.microsoft.com/office/drawing/2014/main" id="{0FD6879D-52B8-05F2-D46E-9AC935FE5BF3}"/>
                      </a:ext>
                    </a:extLst>
                  </p:cNvPr>
                  <p:cNvSpPr txBox="1"/>
                  <p:nvPr/>
                </p:nvSpPr>
                <p:spPr>
                  <a:xfrm>
                    <a:off x="7156382" y="2104360"/>
                    <a:ext cx="33688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2                                     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0" name="文本框 9">
                    <a:extLst>
                      <a:ext uri="{FF2B5EF4-FFF2-40B4-BE49-F238E27FC236}">
                        <a16:creationId xmlns:a16="http://schemas.microsoft.com/office/drawing/2014/main" id="{0FD6879D-52B8-05F2-D46E-9AC935FE5BF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56382" y="2104360"/>
                    <a:ext cx="336885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396364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文本框 10">
                    <a:extLst>
                      <a:ext uri="{FF2B5EF4-FFF2-40B4-BE49-F238E27FC236}">
                        <a16:creationId xmlns:a16="http://schemas.microsoft.com/office/drawing/2014/main" id="{CC801D8B-7460-DCA9-7637-6F00F3154C3D}"/>
                      </a:ext>
                    </a:extLst>
                  </p:cNvPr>
                  <p:cNvSpPr txBox="1"/>
                  <p:nvPr/>
                </p:nvSpPr>
                <p:spPr>
                  <a:xfrm>
                    <a:off x="8099657" y="2086896"/>
                    <a:ext cx="33688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4                                     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1" name="文本框 10">
                    <a:extLst>
                      <a:ext uri="{FF2B5EF4-FFF2-40B4-BE49-F238E27FC236}">
                        <a16:creationId xmlns:a16="http://schemas.microsoft.com/office/drawing/2014/main" id="{CC801D8B-7460-DCA9-7637-6F00F3154C3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99657" y="2086896"/>
                    <a:ext cx="336885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3875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文本框 11">
                    <a:extLst>
                      <a:ext uri="{FF2B5EF4-FFF2-40B4-BE49-F238E27FC236}">
                        <a16:creationId xmlns:a16="http://schemas.microsoft.com/office/drawing/2014/main" id="{9E0AB8EC-AF10-AD95-562A-A55D8AA71E3C}"/>
                      </a:ext>
                    </a:extLst>
                  </p:cNvPr>
                  <p:cNvSpPr txBox="1"/>
                  <p:nvPr/>
                </p:nvSpPr>
                <p:spPr>
                  <a:xfrm>
                    <a:off x="6780997" y="1453233"/>
                    <a:ext cx="33688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5                                     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2" name="文本框 11">
                    <a:extLst>
                      <a:ext uri="{FF2B5EF4-FFF2-40B4-BE49-F238E27FC236}">
                        <a16:creationId xmlns:a16="http://schemas.microsoft.com/office/drawing/2014/main" id="{9E0AB8EC-AF10-AD95-562A-A55D8AA71E3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80997" y="1453233"/>
                    <a:ext cx="336885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r="-396364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文本框 12">
                    <a:extLst>
                      <a:ext uri="{FF2B5EF4-FFF2-40B4-BE49-F238E27FC236}">
                        <a16:creationId xmlns:a16="http://schemas.microsoft.com/office/drawing/2014/main" id="{9AEE96D6-203B-AD1D-71FC-647ABEF76747}"/>
                      </a:ext>
                    </a:extLst>
                  </p:cNvPr>
                  <p:cNvSpPr txBox="1"/>
                  <p:nvPr/>
                </p:nvSpPr>
                <p:spPr>
                  <a:xfrm>
                    <a:off x="10693666" y="1474269"/>
                    <a:ext cx="33688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6                                     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3" name="文本框 12">
                    <a:extLst>
                      <a:ext uri="{FF2B5EF4-FFF2-40B4-BE49-F238E27FC236}">
                        <a16:creationId xmlns:a16="http://schemas.microsoft.com/office/drawing/2014/main" id="{9AEE96D6-203B-AD1D-71FC-647ABEF7674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93666" y="1474269"/>
                    <a:ext cx="336885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396364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2512D9D1-4A55-FAFB-0CBC-ADFB2A8DE2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63668" y="2241134"/>
            <a:ext cx="4176280" cy="274981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F6606B0C-FC20-B816-FC4F-A6EF87B2F44E}"/>
                  </a:ext>
                </a:extLst>
              </p:cNvPr>
              <p:cNvSpPr txBox="1"/>
              <p:nvPr/>
            </p:nvSpPr>
            <p:spPr>
              <a:xfrm>
                <a:off x="6424761" y="5363242"/>
                <a:ext cx="32533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F6606B0C-FC20-B816-FC4F-A6EF87B2F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4761" y="5363242"/>
                <a:ext cx="3253339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376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4589699-C3D2-7E0A-84F8-F2601A5E3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25" y="991401"/>
            <a:ext cx="4717270" cy="293570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279C5DB-CDE6-0400-BB85-B387FF0CB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991401"/>
            <a:ext cx="4545622" cy="30581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4591422-FE5C-50E1-79DA-F013CB2EDF36}"/>
                  </a:ext>
                </a:extLst>
              </p:cNvPr>
              <p:cNvSpPr txBox="1"/>
              <p:nvPr/>
            </p:nvSpPr>
            <p:spPr>
              <a:xfrm>
                <a:off x="468112" y="4018250"/>
                <a:ext cx="42046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)/2−(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)/4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4591422-FE5C-50E1-79DA-F013CB2ED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112" y="4018250"/>
                <a:ext cx="4204614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A264FAA-DF4D-23C5-F7B0-DB2022B5E79A}"/>
                  </a:ext>
                </a:extLst>
              </p:cNvPr>
              <p:cNvSpPr txBox="1"/>
              <p:nvPr/>
            </p:nvSpPr>
            <p:spPr>
              <a:xfrm>
                <a:off x="5368491" y="4018250"/>
                <a:ext cx="609760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)/2−(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)/2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A264FAA-DF4D-23C5-F7B0-DB2022B5E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491" y="4018250"/>
                <a:ext cx="6097604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3EFE2337-89AD-0E26-3E19-2E02EB15BF09}"/>
                  </a:ext>
                </a:extLst>
              </p:cNvPr>
              <p:cNvSpPr txBox="1"/>
              <p:nvPr/>
            </p:nvSpPr>
            <p:spPr>
              <a:xfrm>
                <a:off x="515154" y="5003442"/>
                <a:ext cx="3899994" cy="656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)/2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64.9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104.2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ra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=38.7</m:t>
                    </m:r>
                  </m:oMath>
                </a14:m>
                <a:r>
                  <a:rPr lang="en-US" altLang="zh-CN" dirty="0"/>
                  <a:t>ps</a:t>
                </a:r>
                <a:endParaRPr lang="zh-CN" altLang="en-US" dirty="0"/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3EFE2337-89AD-0E26-3E19-2E02EB15B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54" y="5003442"/>
                <a:ext cx="3899994" cy="6560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4EEF8DC-E33A-65F7-8A95-CDDA6F215536}"/>
                  </a:ext>
                </a:extLst>
              </p:cNvPr>
              <p:cNvSpPr txBox="1"/>
              <p:nvPr/>
            </p:nvSpPr>
            <p:spPr>
              <a:xfrm>
                <a:off x="6467295" y="4878946"/>
                <a:ext cx="4859673" cy="656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)/2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107.9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119.2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ra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=89.9</m:t>
                    </m:r>
                  </m:oMath>
                </a14:m>
                <a:r>
                  <a:rPr lang="en-US" altLang="zh-CN" dirty="0"/>
                  <a:t>ps</a:t>
                </a:r>
                <a:endParaRPr lang="zh-CN" altLang="en-US" dirty="0"/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4EEF8DC-E33A-65F7-8A95-CDDA6F215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295" y="4878946"/>
                <a:ext cx="4859673" cy="6560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261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75</Words>
  <Application>Microsoft Office PowerPoint</Application>
  <PresentationFormat>宽屏</PresentationFormat>
  <Paragraphs>19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等线</vt:lpstr>
      <vt:lpstr>等线 Light</vt:lpstr>
      <vt:lpstr>Arial</vt:lpstr>
      <vt:lpstr>Cambria Math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 w</dc:creator>
  <cp:lastModifiedBy>t w</cp:lastModifiedBy>
  <cp:revision>8</cp:revision>
  <dcterms:created xsi:type="dcterms:W3CDTF">2024-10-31T12:42:37Z</dcterms:created>
  <dcterms:modified xsi:type="dcterms:W3CDTF">2024-11-01T08:06:00Z</dcterms:modified>
</cp:coreProperties>
</file>