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626DC-86D5-48FD-8F6A-A79EB3CA00E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89ABD-4A6C-483A-AC22-4C9BD11FE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97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4553AB-ECB1-4B9D-9674-3B996F95C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75DE07-64F2-4965-84C0-1678614A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ECCEFA-AE85-45F4-A22D-4AED64F0E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628404-E429-4EE2-84DA-CF995C70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5016C3-56C1-4CE6-83C3-2A4EA592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7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D958F2-80D3-410A-BCBE-8E5B05E9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4967777-2A82-49EE-BA45-5E2EBF8AF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694B6A-B1AC-4A7B-8193-F82B0A31D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3B4E0D-3195-49EB-ABE4-8ECD46D6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F5BCAB-DF04-49B0-885F-6FE02756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9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655AD40-AB78-4973-8B68-E5E97976EF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E32F3E4-165A-49A8-8AB7-E1AAEF438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563A92-E08B-43A6-98A6-DC4BEECF4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5259DD-04B4-47EC-9FCB-9DE7C2A46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65A0F2B-D6F2-4316-95EB-46AA7AA2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3E2AED-94BB-4CF5-8D17-4FA03B19D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30C811-D790-4FEC-97DE-1A92F9DA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B0DA1A-0EEB-4F9F-B26A-800CD2BB3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427A67-C58D-41B0-9404-EE2D81C2B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1F6ABB-739E-4664-B167-BD5D4B07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9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155359-2F64-40D9-BFE7-381CFC80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6BE297D-39F1-4C7E-B094-3F2833A41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C5EC22-0FCE-4838-8218-DC811D5FA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46195E-AEEB-4489-A84B-BBBCA3D4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81DB80-1084-4262-8AB6-FA2DDD5C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8E0F30-42AA-4FB8-8D73-F34B15405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36760E-D0D0-48A7-8ABD-E72D2ED2F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9C9D144-9D6B-4295-89FA-EFBC9173D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FEB8D8A-716A-4C99-B0FA-0FF044438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388AD86-4C76-4B71-9847-B602B4015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A17858F-FBF7-4164-A860-BC1B4803B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C27F8E-DAA6-48D9-94E6-93888FA5F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5C43A3A-B06D-480B-976F-097D1EB28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6AE27B-DED1-4180-9DF6-10F5B3287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1D123DC-6808-411C-A562-F241363FC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194DE54-EB5D-4666-93CB-1DACE6FE3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64CB4FA-B82D-4A77-851B-7444FB7B8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EED70C2-FFC4-4BDA-92B8-1E4C6D1A1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8675237-ED87-4E75-A3E9-689CD666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9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C8BCBF-BC95-46DF-8DCA-3A418A3DE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2FFC898-4DA0-4937-AD16-06579924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323EA39-2DF1-4625-AF64-27EEF50C2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A79003B-B20E-4526-B15E-252CCBB1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2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9DEEC7A-12D1-4FEF-9F73-2EB0D686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0E13643-528B-4DD7-B93B-2C42A9E0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5D3A77-3C24-4407-B2E2-53334298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1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8F78D7-46FA-4B95-8F59-636AF3558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3C09B-2103-4BBD-B79C-4DC1374FE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86BA1D9-4DC9-47F9-B726-67097958B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61D3126-09A7-490C-8D66-A319AC0E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2A9603-EAE3-4DA7-AF3F-79F14328B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A2456D-8B01-4325-B467-EFFAE0AD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2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FA4E95-33F6-47AC-AECF-13AA94C8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086398B-F773-4417-9A20-D3355273F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97633D9-33E7-4FF5-915F-A77CF4A7B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E057EB-6452-411A-91FA-6B9721A7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B0392C1-D439-460F-A862-EECA8AA26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5D21B2E-4606-4D8A-BC88-C03E6EA1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5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7D5CB93-5A9A-480C-9298-F94B34609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6B73F73-0CF7-4F12-89D4-726218AAE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DD74BD-B4C4-4DC1-A53D-1D49FE176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BC9A-230F-40AF-B046-FDC38C9FE4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692D78-B093-4866-92CA-6736D8B99E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FA29AD-FCD4-4A73-A7F7-1CD7D7090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553A8-1955-48DD-B14D-351DB0209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959E075E-3E8E-4635-8037-86CD8AF87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9964"/>
            <a:ext cx="10515600" cy="1325563"/>
          </a:xfrm>
        </p:spPr>
        <p:txBody>
          <a:bodyPr/>
          <a:lstStyle/>
          <a:p>
            <a:r>
              <a:rPr lang="en-US" altLang="zh-CN" b="1" i="0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Progress and plan of DAQ and SC</a:t>
            </a:r>
            <a:br>
              <a:rPr lang="en-US" altLang="zh-CN" b="1" i="0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</a:b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734277A-AB1C-493F-9DED-A86294B40FF7}"/>
              </a:ext>
            </a:extLst>
          </p:cNvPr>
          <p:cNvSpPr txBox="1"/>
          <p:nvPr/>
        </p:nvSpPr>
        <p:spPr>
          <a:xfrm>
            <a:off x="3865418" y="3809999"/>
            <a:ext cx="6747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/>
              <a:t>Tingxuan</a:t>
            </a:r>
            <a:r>
              <a:rPr lang="en-US" altLang="zh-CN" sz="2000" dirty="0"/>
              <a:t> Zeng, Sheng Dong, Si Ma</a:t>
            </a:r>
          </a:p>
          <a:p>
            <a:endParaRPr lang="en-US" altLang="zh-CN" sz="2000" dirty="0"/>
          </a:p>
          <a:p>
            <a:r>
              <a:rPr lang="en-US" altLang="zh-CN" sz="2000" dirty="0"/>
              <a:t>		</a:t>
            </a:r>
            <a:r>
              <a:rPr lang="en-US" altLang="zh-CN" sz="2000"/>
              <a:t>         2024-11-04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3254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1F5635-388D-4D9A-8F54-C28661C4A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accent1"/>
                </a:solidFill>
              </a:rPr>
              <a:t>CGEM DAQ 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54265A7C-B5C8-4E55-9398-146961E37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450" y="1174376"/>
            <a:ext cx="8614669" cy="499576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3059EC4F-1F75-4BDB-AAF4-08D56763F0FA}"/>
              </a:ext>
            </a:extLst>
          </p:cNvPr>
          <p:cNvSpPr txBox="1"/>
          <p:nvPr/>
        </p:nvSpPr>
        <p:spPr>
          <a:xfrm>
            <a:off x="349623" y="1936746"/>
            <a:ext cx="49664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/>
              <a:t>Designed the hardware deployment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b="0" i="0" dirty="0">
                <a:solidFill>
                  <a:srgbClr val="24292F"/>
                </a:solidFill>
                <a:effectLst/>
                <a:latin typeface="Noto Sans SC"/>
              </a:rPr>
              <a:t>Installed and </a:t>
            </a:r>
            <a:r>
              <a:rPr lang="en-US" altLang="zh-CN" dirty="0">
                <a:solidFill>
                  <a:srgbClr val="24292F"/>
                </a:solidFill>
                <a:latin typeface="Noto Sans SC"/>
              </a:rPr>
              <a:t>tested</a:t>
            </a:r>
            <a:r>
              <a:rPr lang="en-US" altLang="zh-CN" b="0" i="0" dirty="0">
                <a:solidFill>
                  <a:srgbClr val="24292F"/>
                </a:solidFill>
                <a:effectLst/>
                <a:latin typeface="Noto Sans SC"/>
              </a:rPr>
              <a:t> of the New Serial Port Server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24292F"/>
                </a:solidFill>
                <a:latin typeface="Noto Sans SC"/>
              </a:rPr>
              <a:t>NP5650-16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/>
              <a:t>Integration of FEE configuration is almost complete, still some functions that need to be refined with FEE experts.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200" dirty="0"/>
              <a:t>Config GEMROCs in FEM module instead of</a:t>
            </a:r>
          </a:p>
          <a:p>
            <a:pPr lvl="1"/>
            <a:r>
              <a:rPr lang="en-US" altLang="zh-CN" sz="1200" dirty="0"/>
              <a:t> front readout module.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/>
              <a:t>Help to run the system to provide trigger signals from EMC.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656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E592A1-6565-4F1A-94CE-25180437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 plan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E22DAE-4B19-4069-B5EC-4BEC92CF0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2023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Cabling,  1~2 day</a:t>
            </a:r>
          </a:p>
          <a:p>
            <a:r>
              <a:rPr lang="en-US" altLang="zh-CN" dirty="0"/>
              <a:t>Software configuration adjust, 1~2 days</a:t>
            </a:r>
          </a:p>
          <a:p>
            <a:pPr lvl="1"/>
            <a:r>
              <a:rPr lang="en-US" altLang="zh-CN" dirty="0"/>
              <a:t>1 VME crate -&gt; 2 VME crate</a:t>
            </a:r>
          </a:p>
          <a:p>
            <a:r>
              <a:rPr lang="en-US" altLang="zh-CN" dirty="0"/>
              <a:t> begin commissioning with the detector once the system is available for our use.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0894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4202</TotalTime>
  <Words>114</Words>
  <Application>Microsoft Office PowerPoint</Application>
  <PresentationFormat>宽屏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Noto Sans SC</vt:lpstr>
      <vt:lpstr>Arial</vt:lpstr>
      <vt:lpstr>Calibri</vt:lpstr>
      <vt:lpstr>Calibri Light</vt:lpstr>
      <vt:lpstr>Roboto</vt:lpstr>
      <vt:lpstr>Wingdings</vt:lpstr>
      <vt:lpstr>Office 主题​​</vt:lpstr>
      <vt:lpstr>Progress and plan of DAQ and SC </vt:lpstr>
      <vt:lpstr>CGEM DAQ </vt:lpstr>
      <vt:lpstr>Next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Trigger for CGEM</dc:title>
  <dc:creator>Sheng Dong</dc:creator>
  <cp:lastModifiedBy>zengtx</cp:lastModifiedBy>
  <cp:revision>31</cp:revision>
  <dcterms:created xsi:type="dcterms:W3CDTF">2024-10-28T05:27:20Z</dcterms:created>
  <dcterms:modified xsi:type="dcterms:W3CDTF">2024-11-04T05:58:47Z</dcterms:modified>
</cp:coreProperties>
</file>