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939" r:id="rId2"/>
  </p:sldMasterIdLst>
  <p:sldIdLst>
    <p:sldId id="256" r:id="rId3"/>
    <p:sldId id="275" r:id="rId4"/>
    <p:sldId id="286" r:id="rId5"/>
    <p:sldId id="276" r:id="rId6"/>
    <p:sldId id="287" r:id="rId7"/>
    <p:sldId id="274" r:id="rId8"/>
    <p:sldId id="288" r:id="rId9"/>
    <p:sldId id="258" r:id="rId10"/>
    <p:sldId id="277" r:id="rId11"/>
    <p:sldId id="270" r:id="rId12"/>
    <p:sldId id="260" r:id="rId13"/>
    <p:sldId id="261" r:id="rId14"/>
    <p:sldId id="278" r:id="rId15"/>
    <p:sldId id="281" r:id="rId16"/>
    <p:sldId id="279" r:id="rId17"/>
    <p:sldId id="280" r:id="rId18"/>
    <p:sldId id="283" r:id="rId19"/>
    <p:sldId id="263" r:id="rId20"/>
    <p:sldId id="284" r:id="rId21"/>
    <p:sldId id="265" r:id="rId22"/>
    <p:sldId id="282" r:id="rId23"/>
    <p:sldId id="268" r:id="rId24"/>
    <p:sldId id="26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52210E13-7A5D-4FE5-B99F-092D8B8794E1}">
          <p14:sldIdLst>
            <p14:sldId id="256"/>
            <p14:sldId id="275"/>
            <p14:sldId id="286"/>
            <p14:sldId id="276"/>
            <p14:sldId id="287"/>
            <p14:sldId id="274"/>
            <p14:sldId id="288"/>
            <p14:sldId id="258"/>
            <p14:sldId id="277"/>
            <p14:sldId id="270"/>
            <p14:sldId id="260"/>
            <p14:sldId id="261"/>
            <p14:sldId id="278"/>
            <p14:sldId id="281"/>
            <p14:sldId id="279"/>
            <p14:sldId id="280"/>
            <p14:sldId id="283"/>
            <p14:sldId id="263"/>
            <p14:sldId id="284"/>
            <p14:sldId id="265"/>
            <p14:sldId id="28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17422-CF15-4F7B-956D-29B357DDD3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89F5D3-9308-489A-82FE-92B9AEB6F370}">
      <dgm:prSet/>
      <dgm:spPr/>
      <dgm:t>
        <a:bodyPr/>
        <a:lstStyle/>
        <a:p>
          <a:pPr rtl="0"/>
          <a:r>
            <a:rPr lang="en-US" altLang="zh-CN" dirty="0" smtClean="0"/>
            <a:t>1.</a:t>
          </a:r>
          <a:r>
            <a:rPr lang="zh-CN" dirty="0" smtClean="0"/>
            <a:t>岗位职责</a:t>
          </a:r>
          <a:endParaRPr lang="zh-CN" dirty="0"/>
        </a:p>
      </dgm:t>
    </dgm:pt>
    <dgm:pt modelId="{65774E62-D54E-4E14-BB45-21D1A9F510CE}" type="par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709A74F0-31E6-4B5A-AC0B-F86862CD8F81}" type="sib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19DEDBF9-8FA8-4E0C-9440-3D17F840AF4A}">
      <dgm:prSet/>
      <dgm:spPr/>
      <dgm:t>
        <a:bodyPr/>
        <a:lstStyle/>
        <a:p>
          <a:pPr rtl="0"/>
          <a:r>
            <a:rPr lang="en-US" altLang="zh-CN" dirty="0" smtClean="0"/>
            <a:t>2.</a:t>
          </a:r>
          <a:r>
            <a:rPr lang="zh-CN" dirty="0" smtClean="0"/>
            <a:t>团队成员</a:t>
          </a:r>
          <a:endParaRPr lang="zh-CN" dirty="0"/>
        </a:p>
      </dgm:t>
    </dgm:pt>
    <dgm:pt modelId="{64DC0392-20BC-403C-9ABA-D1D84401DA4E}" type="par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122FEF7F-008F-4320-90D9-D573AF26CF20}" type="sib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FB927CA1-6BAB-4329-9FFA-81A0A0DC608C}">
      <dgm:prSet/>
      <dgm:spPr/>
      <dgm:t>
        <a:bodyPr/>
        <a:lstStyle/>
        <a:p>
          <a:pPr rtl="0"/>
          <a:r>
            <a:rPr lang="en-US" altLang="zh-CN" dirty="0" smtClean="0"/>
            <a:t>3.</a:t>
          </a:r>
          <a:r>
            <a:rPr lang="zh-CN" dirty="0" smtClean="0"/>
            <a:t>本年度工作情况</a:t>
          </a:r>
          <a:endParaRPr lang="zh-CN" dirty="0"/>
        </a:p>
      </dgm:t>
    </dgm:pt>
    <dgm:pt modelId="{0D0A3D85-F8F6-4E08-8B02-6054156DD3B8}" type="par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9B28358-896B-42E4-9AF8-912167152CB2}" type="sib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ED887B7-0619-4E21-84E6-598B7E158924}">
      <dgm:prSet/>
      <dgm:spPr/>
      <dgm:t>
        <a:bodyPr/>
        <a:lstStyle/>
        <a:p>
          <a:pPr rtl="0"/>
          <a:r>
            <a:rPr lang="en-US" altLang="zh-CN" dirty="0" smtClean="0"/>
            <a:t>4.</a:t>
          </a:r>
          <a:r>
            <a:rPr lang="zh-CN" dirty="0" smtClean="0"/>
            <a:t>下一年工作计划</a:t>
          </a:r>
          <a:endParaRPr lang="zh-CN" dirty="0"/>
        </a:p>
      </dgm:t>
    </dgm:pt>
    <dgm:pt modelId="{0284F26A-BFF1-49CE-BA08-CBEEC671D286}" type="par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A460CB62-6498-4702-9EB0-39AC36C8B72A}" type="sib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C898F863-16F3-4B37-97C8-48D41B900389}" type="pres">
      <dgm:prSet presAssocID="{93817422-CF15-4F7B-956D-29B357DDD3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28B34D-FCA9-4E87-9093-CF5F3314251A}" type="pres">
      <dgm:prSet presAssocID="{4089F5D3-9308-489A-82FE-92B9AEB6F3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63EFB-4B8B-4D6F-A41C-74F3D1C2B1A9}" type="pres">
      <dgm:prSet presAssocID="{709A74F0-31E6-4B5A-AC0B-F86862CD8F81}" presName="spacer" presStyleCnt="0"/>
      <dgm:spPr/>
    </dgm:pt>
    <dgm:pt modelId="{1FDACAF0-6393-4DEC-9E11-D415005CB417}" type="pres">
      <dgm:prSet presAssocID="{19DEDBF9-8FA8-4E0C-9440-3D17F840AF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4C2AAD-F9CE-4303-9033-4453CD9C38A0}" type="pres">
      <dgm:prSet presAssocID="{122FEF7F-008F-4320-90D9-D573AF26CF20}" presName="spacer" presStyleCnt="0"/>
      <dgm:spPr/>
    </dgm:pt>
    <dgm:pt modelId="{DD855C99-E227-421D-8153-8449FF9E272A}" type="pres">
      <dgm:prSet presAssocID="{FB927CA1-6BAB-4329-9FFA-81A0A0DC60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DC0A17-229B-4D34-B6D9-5F162DDE5449}" type="pres">
      <dgm:prSet presAssocID="{B9B28358-896B-42E4-9AF8-912167152CB2}" presName="spacer" presStyleCnt="0"/>
      <dgm:spPr/>
    </dgm:pt>
    <dgm:pt modelId="{4E88224E-AC58-4F53-9532-0DA4AA7EC294}" type="pres">
      <dgm:prSet presAssocID="{BED887B7-0619-4E21-84E6-598B7E1589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3C1BA6-102B-4A65-9EF6-7DA35537CC96}" type="presOf" srcId="{93817422-CF15-4F7B-956D-29B357DDD3F8}" destId="{C898F863-16F3-4B37-97C8-48D41B900389}" srcOrd="0" destOrd="0" presId="urn:microsoft.com/office/officeart/2005/8/layout/vList2"/>
    <dgm:cxn modelId="{1AB085CF-10A7-45B2-BDB9-D2646D8354E7}" srcId="{93817422-CF15-4F7B-956D-29B357DDD3F8}" destId="{19DEDBF9-8FA8-4E0C-9440-3D17F840AF4A}" srcOrd="1" destOrd="0" parTransId="{64DC0392-20BC-403C-9ABA-D1D84401DA4E}" sibTransId="{122FEF7F-008F-4320-90D9-D573AF26CF20}"/>
    <dgm:cxn modelId="{3505B78B-02DE-4DA2-9C8F-7C303D95EB0B}" type="presOf" srcId="{4089F5D3-9308-489A-82FE-92B9AEB6F370}" destId="{6428B34D-FCA9-4E87-9093-CF5F3314251A}" srcOrd="0" destOrd="0" presId="urn:microsoft.com/office/officeart/2005/8/layout/vList2"/>
    <dgm:cxn modelId="{934F041A-C00C-439F-8D22-ED41AB0C32AA}" type="presOf" srcId="{FB927CA1-6BAB-4329-9FFA-81A0A0DC608C}" destId="{DD855C99-E227-421D-8153-8449FF9E272A}" srcOrd="0" destOrd="0" presId="urn:microsoft.com/office/officeart/2005/8/layout/vList2"/>
    <dgm:cxn modelId="{54954036-D401-410E-A365-309676879BFA}" srcId="{93817422-CF15-4F7B-956D-29B357DDD3F8}" destId="{FB927CA1-6BAB-4329-9FFA-81A0A0DC608C}" srcOrd="2" destOrd="0" parTransId="{0D0A3D85-F8F6-4E08-8B02-6054156DD3B8}" sibTransId="{B9B28358-896B-42E4-9AF8-912167152CB2}"/>
    <dgm:cxn modelId="{CDDD28D7-FD42-43B8-91D1-17C6CF177661}" type="presOf" srcId="{BED887B7-0619-4E21-84E6-598B7E158924}" destId="{4E88224E-AC58-4F53-9532-0DA4AA7EC294}" srcOrd="0" destOrd="0" presId="urn:microsoft.com/office/officeart/2005/8/layout/vList2"/>
    <dgm:cxn modelId="{1F13F502-48E3-4433-A0BF-1166A6235326}" srcId="{93817422-CF15-4F7B-956D-29B357DDD3F8}" destId="{BED887B7-0619-4E21-84E6-598B7E158924}" srcOrd="3" destOrd="0" parTransId="{0284F26A-BFF1-49CE-BA08-CBEEC671D286}" sibTransId="{A460CB62-6498-4702-9EB0-39AC36C8B72A}"/>
    <dgm:cxn modelId="{A67BCDD4-B14B-470F-AAB2-8751214CD12B}" srcId="{93817422-CF15-4F7B-956D-29B357DDD3F8}" destId="{4089F5D3-9308-489A-82FE-92B9AEB6F370}" srcOrd="0" destOrd="0" parTransId="{65774E62-D54E-4E14-BB45-21D1A9F510CE}" sibTransId="{709A74F0-31E6-4B5A-AC0B-F86862CD8F81}"/>
    <dgm:cxn modelId="{C77B01F1-F948-4028-912B-96DD5E93BE77}" type="presOf" srcId="{19DEDBF9-8FA8-4E0C-9440-3D17F840AF4A}" destId="{1FDACAF0-6393-4DEC-9E11-D415005CB417}" srcOrd="0" destOrd="0" presId="urn:microsoft.com/office/officeart/2005/8/layout/vList2"/>
    <dgm:cxn modelId="{86B810D3-C5E8-440B-B337-0CDA871D3FDE}" type="presParOf" srcId="{C898F863-16F3-4B37-97C8-48D41B900389}" destId="{6428B34D-FCA9-4E87-9093-CF5F3314251A}" srcOrd="0" destOrd="0" presId="urn:microsoft.com/office/officeart/2005/8/layout/vList2"/>
    <dgm:cxn modelId="{E86A3173-9B61-4C1D-84FB-286A28F7C621}" type="presParOf" srcId="{C898F863-16F3-4B37-97C8-48D41B900389}" destId="{45C63EFB-4B8B-4D6F-A41C-74F3D1C2B1A9}" srcOrd="1" destOrd="0" presId="urn:microsoft.com/office/officeart/2005/8/layout/vList2"/>
    <dgm:cxn modelId="{630378D9-B89E-475E-B676-A964841B8E1F}" type="presParOf" srcId="{C898F863-16F3-4B37-97C8-48D41B900389}" destId="{1FDACAF0-6393-4DEC-9E11-D415005CB417}" srcOrd="2" destOrd="0" presId="urn:microsoft.com/office/officeart/2005/8/layout/vList2"/>
    <dgm:cxn modelId="{2C4A0E44-0450-4179-B8B1-F8F917B5ED5F}" type="presParOf" srcId="{C898F863-16F3-4B37-97C8-48D41B900389}" destId="{784C2AAD-F9CE-4303-9033-4453CD9C38A0}" srcOrd="3" destOrd="0" presId="urn:microsoft.com/office/officeart/2005/8/layout/vList2"/>
    <dgm:cxn modelId="{276DD5E6-3C83-483C-86FD-2A70E829231D}" type="presParOf" srcId="{C898F863-16F3-4B37-97C8-48D41B900389}" destId="{DD855C99-E227-421D-8153-8449FF9E272A}" srcOrd="4" destOrd="0" presId="urn:microsoft.com/office/officeart/2005/8/layout/vList2"/>
    <dgm:cxn modelId="{05CE681A-634B-4FB3-86B3-2BAB231B72F0}" type="presParOf" srcId="{C898F863-16F3-4B37-97C8-48D41B900389}" destId="{48DC0A17-229B-4D34-B6D9-5F162DDE5449}" srcOrd="5" destOrd="0" presId="urn:microsoft.com/office/officeart/2005/8/layout/vList2"/>
    <dgm:cxn modelId="{5AD03949-CEDC-4C88-B3AF-C2850FF18AAE}" type="presParOf" srcId="{C898F863-16F3-4B37-97C8-48D41B900389}" destId="{4E88224E-AC58-4F53-9532-0DA4AA7EC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C5EB66-F333-40BE-BBF1-D71AA53F9D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7EFF28-8B13-4A5B-8292-E7F95288887D}">
      <dgm:prSet custT="1"/>
      <dgm:spPr/>
      <dgm:t>
        <a:bodyPr/>
        <a:lstStyle/>
        <a:p>
          <a:pPr rtl="0"/>
          <a:r>
            <a:rPr lang="zh-CN" altLang="en-US" sz="2800" dirty="0" smtClean="0"/>
            <a:t>日常秘书工作如预定宾馆、机票等</a:t>
          </a:r>
          <a:endParaRPr lang="zh-CN" altLang="en-US" sz="2800" dirty="0"/>
        </a:p>
      </dgm:t>
    </dgm:pt>
    <dgm:pt modelId="{0FDBBFF2-E818-4387-A2DC-7A1D7B9E19A9}" type="parTrans" cxnId="{DC5FED01-87B6-4ADD-AAE2-78C6AE7EB9FD}">
      <dgm:prSet/>
      <dgm:spPr/>
      <dgm:t>
        <a:bodyPr/>
        <a:lstStyle/>
        <a:p>
          <a:endParaRPr lang="zh-CN" altLang="en-US"/>
        </a:p>
      </dgm:t>
    </dgm:pt>
    <dgm:pt modelId="{505D3FA7-666C-426C-8252-06ED96C42F0B}" type="sibTrans" cxnId="{DC5FED01-87B6-4ADD-AAE2-78C6AE7EB9FD}">
      <dgm:prSet/>
      <dgm:spPr/>
      <dgm:t>
        <a:bodyPr/>
        <a:lstStyle/>
        <a:p>
          <a:endParaRPr lang="zh-CN" altLang="en-US"/>
        </a:p>
      </dgm:t>
    </dgm:pt>
    <dgm:pt modelId="{5A851DD1-4000-409D-BF37-AAD188D46C03}">
      <dgm:prSet custT="1"/>
      <dgm:spPr/>
      <dgm:t>
        <a:bodyPr/>
        <a:lstStyle/>
        <a:p>
          <a:pPr rtl="0"/>
          <a:r>
            <a:rPr lang="zh-CN" altLang="en-US" sz="2800" dirty="0" smtClean="0"/>
            <a:t>外派人员在外需要的证明文件等</a:t>
          </a:r>
          <a:endParaRPr lang="zh-CN" altLang="en-US" sz="2800" dirty="0"/>
        </a:p>
      </dgm:t>
    </dgm:pt>
    <dgm:pt modelId="{6AB883BB-943B-440E-88FE-7FD0485580B9}" type="parTrans" cxnId="{8879A1A1-5249-4D61-B0FA-2003482822CC}">
      <dgm:prSet/>
      <dgm:spPr/>
      <dgm:t>
        <a:bodyPr/>
        <a:lstStyle/>
        <a:p>
          <a:endParaRPr lang="zh-CN" altLang="en-US"/>
        </a:p>
      </dgm:t>
    </dgm:pt>
    <dgm:pt modelId="{E0E3A921-1B26-41A9-AF69-92C0EB3025B0}" type="sibTrans" cxnId="{8879A1A1-5249-4D61-B0FA-2003482822CC}">
      <dgm:prSet/>
      <dgm:spPr/>
      <dgm:t>
        <a:bodyPr/>
        <a:lstStyle/>
        <a:p>
          <a:endParaRPr lang="zh-CN" altLang="en-US"/>
        </a:p>
      </dgm:t>
    </dgm:pt>
    <dgm:pt modelId="{CD902939-E6D3-42EE-9116-1A09C84CFECE}">
      <dgm:prSet/>
      <dgm:spPr/>
      <dgm:t>
        <a:bodyPr/>
        <a:lstStyle/>
        <a:p>
          <a:pPr rtl="0"/>
          <a:r>
            <a:rPr lang="zh-CN" altLang="en-US" dirty="0" smtClean="0"/>
            <a:t>领导临时交代的各种事情</a:t>
          </a:r>
          <a:endParaRPr lang="zh-CN" altLang="en-US" dirty="0"/>
        </a:p>
      </dgm:t>
    </dgm:pt>
    <dgm:pt modelId="{97EFA053-1AF9-44AE-BD98-F3783E183505}" type="parTrans" cxnId="{9CE32953-96DB-4B29-946E-80EC44D1B50F}">
      <dgm:prSet/>
      <dgm:spPr/>
      <dgm:t>
        <a:bodyPr/>
        <a:lstStyle/>
        <a:p>
          <a:endParaRPr lang="zh-CN" altLang="en-US"/>
        </a:p>
      </dgm:t>
    </dgm:pt>
    <dgm:pt modelId="{CC24F489-FBC9-42EE-9EFB-26562902A845}" type="sibTrans" cxnId="{9CE32953-96DB-4B29-946E-80EC44D1B50F}">
      <dgm:prSet/>
      <dgm:spPr/>
      <dgm:t>
        <a:bodyPr/>
        <a:lstStyle/>
        <a:p>
          <a:endParaRPr lang="zh-CN" altLang="en-US"/>
        </a:p>
      </dgm:t>
    </dgm:pt>
    <dgm:pt modelId="{5578D415-F319-44A8-A1AC-3C472026C664}" type="pres">
      <dgm:prSet presAssocID="{2FC5EB66-F333-40BE-BBF1-D71AA53F9D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EBEA057-A266-4DAE-83E2-6E15AFD76CC9}" type="pres">
      <dgm:prSet presAssocID="{727EFF28-8B13-4A5B-8292-E7F95288887D}" presName="composite" presStyleCnt="0"/>
      <dgm:spPr/>
    </dgm:pt>
    <dgm:pt modelId="{B8C32D45-1B14-4F96-B76B-B9618E1C15FA}" type="pres">
      <dgm:prSet presAssocID="{727EFF28-8B13-4A5B-8292-E7F95288887D}" presName="imgShp" presStyleLbl="fgImgPlace1" presStyleIdx="0" presStyleCnt="3"/>
      <dgm:spPr/>
    </dgm:pt>
    <dgm:pt modelId="{BF83DE31-EAC8-44EB-B6EA-C37F7121204D}" type="pres">
      <dgm:prSet presAssocID="{727EFF28-8B13-4A5B-8292-E7F95288887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B51E20-7D96-41B7-9422-73F3D2D2EDF5}" type="pres">
      <dgm:prSet presAssocID="{505D3FA7-666C-426C-8252-06ED96C42F0B}" presName="spacing" presStyleCnt="0"/>
      <dgm:spPr/>
    </dgm:pt>
    <dgm:pt modelId="{D7CB0B59-EC3A-4064-9298-F128A21D1F3E}" type="pres">
      <dgm:prSet presAssocID="{5A851DD1-4000-409D-BF37-AAD188D46C03}" presName="composite" presStyleCnt="0"/>
      <dgm:spPr/>
    </dgm:pt>
    <dgm:pt modelId="{E04C2441-ED2D-4FA5-8B3B-88D27C89EB62}" type="pres">
      <dgm:prSet presAssocID="{5A851DD1-4000-409D-BF37-AAD188D46C03}" presName="imgShp" presStyleLbl="fgImgPlace1" presStyleIdx="1" presStyleCnt="3"/>
      <dgm:spPr/>
    </dgm:pt>
    <dgm:pt modelId="{850A68DC-F64A-4B84-A24B-3A1877CE65EF}" type="pres">
      <dgm:prSet presAssocID="{5A851DD1-4000-409D-BF37-AAD188D46C03}" presName="txShp" presStyleLbl="node1" presStyleIdx="1" presStyleCnt="3" custScaleX="1044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6DC67C-09E5-4552-AB09-9C58076E7FE5}" type="pres">
      <dgm:prSet presAssocID="{E0E3A921-1B26-41A9-AF69-92C0EB3025B0}" presName="spacing" presStyleCnt="0"/>
      <dgm:spPr/>
    </dgm:pt>
    <dgm:pt modelId="{4FCBE054-98E8-4B54-B2F4-9A8FA7A93243}" type="pres">
      <dgm:prSet presAssocID="{CD902939-E6D3-42EE-9116-1A09C84CFECE}" presName="composite" presStyleCnt="0"/>
      <dgm:spPr/>
    </dgm:pt>
    <dgm:pt modelId="{1AC37369-896C-439C-8E33-B67AD5E33392}" type="pres">
      <dgm:prSet presAssocID="{CD902939-E6D3-42EE-9116-1A09C84CFECE}" presName="imgShp" presStyleLbl="fgImgPlace1" presStyleIdx="2" presStyleCnt="3"/>
      <dgm:spPr/>
    </dgm:pt>
    <dgm:pt modelId="{7865814F-6A38-4DE2-B578-611BCDFF9357}" type="pres">
      <dgm:prSet presAssocID="{CD902939-E6D3-42EE-9116-1A09C84CFEC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E32953-96DB-4B29-946E-80EC44D1B50F}" srcId="{2FC5EB66-F333-40BE-BBF1-D71AA53F9D39}" destId="{CD902939-E6D3-42EE-9116-1A09C84CFECE}" srcOrd="2" destOrd="0" parTransId="{97EFA053-1AF9-44AE-BD98-F3783E183505}" sibTransId="{CC24F489-FBC9-42EE-9EFB-26562902A845}"/>
    <dgm:cxn modelId="{D4C34AFE-E710-4368-A318-9D4BD7B2B01E}" type="presOf" srcId="{727EFF28-8B13-4A5B-8292-E7F95288887D}" destId="{BF83DE31-EAC8-44EB-B6EA-C37F7121204D}" srcOrd="0" destOrd="0" presId="urn:microsoft.com/office/officeart/2005/8/layout/vList3"/>
    <dgm:cxn modelId="{AD062633-7627-4620-BF95-58B5A9D9BDBF}" type="presOf" srcId="{5A851DD1-4000-409D-BF37-AAD188D46C03}" destId="{850A68DC-F64A-4B84-A24B-3A1877CE65EF}" srcOrd="0" destOrd="0" presId="urn:microsoft.com/office/officeart/2005/8/layout/vList3"/>
    <dgm:cxn modelId="{D635FB32-4750-467D-B4D2-7820D3BE8C30}" type="presOf" srcId="{CD902939-E6D3-42EE-9116-1A09C84CFECE}" destId="{7865814F-6A38-4DE2-B578-611BCDFF9357}" srcOrd="0" destOrd="0" presId="urn:microsoft.com/office/officeart/2005/8/layout/vList3"/>
    <dgm:cxn modelId="{DC5FED01-87B6-4ADD-AAE2-78C6AE7EB9FD}" srcId="{2FC5EB66-F333-40BE-BBF1-D71AA53F9D39}" destId="{727EFF28-8B13-4A5B-8292-E7F95288887D}" srcOrd="0" destOrd="0" parTransId="{0FDBBFF2-E818-4387-A2DC-7A1D7B9E19A9}" sibTransId="{505D3FA7-666C-426C-8252-06ED96C42F0B}"/>
    <dgm:cxn modelId="{8879A1A1-5249-4D61-B0FA-2003482822CC}" srcId="{2FC5EB66-F333-40BE-BBF1-D71AA53F9D39}" destId="{5A851DD1-4000-409D-BF37-AAD188D46C03}" srcOrd="1" destOrd="0" parTransId="{6AB883BB-943B-440E-88FE-7FD0485580B9}" sibTransId="{E0E3A921-1B26-41A9-AF69-92C0EB3025B0}"/>
    <dgm:cxn modelId="{DB372968-3DDE-418D-8E8D-5BFD398A4DC6}" type="presOf" srcId="{2FC5EB66-F333-40BE-BBF1-D71AA53F9D39}" destId="{5578D415-F319-44A8-A1AC-3C472026C664}" srcOrd="0" destOrd="0" presId="urn:microsoft.com/office/officeart/2005/8/layout/vList3"/>
    <dgm:cxn modelId="{6381AF0F-691B-432E-8D5F-D3E9F850009E}" type="presParOf" srcId="{5578D415-F319-44A8-A1AC-3C472026C664}" destId="{0EBEA057-A266-4DAE-83E2-6E15AFD76CC9}" srcOrd="0" destOrd="0" presId="urn:microsoft.com/office/officeart/2005/8/layout/vList3"/>
    <dgm:cxn modelId="{21E6E093-D02C-404B-9C57-F0698C2E3B91}" type="presParOf" srcId="{0EBEA057-A266-4DAE-83E2-6E15AFD76CC9}" destId="{B8C32D45-1B14-4F96-B76B-B9618E1C15FA}" srcOrd="0" destOrd="0" presId="urn:microsoft.com/office/officeart/2005/8/layout/vList3"/>
    <dgm:cxn modelId="{CFE3DC79-FA81-4BB7-B70E-BA7318DEC473}" type="presParOf" srcId="{0EBEA057-A266-4DAE-83E2-6E15AFD76CC9}" destId="{BF83DE31-EAC8-44EB-B6EA-C37F7121204D}" srcOrd="1" destOrd="0" presId="urn:microsoft.com/office/officeart/2005/8/layout/vList3"/>
    <dgm:cxn modelId="{888E3B03-F015-44DE-81B8-79A85FCCA37E}" type="presParOf" srcId="{5578D415-F319-44A8-A1AC-3C472026C664}" destId="{47B51E20-7D96-41B7-9422-73F3D2D2EDF5}" srcOrd="1" destOrd="0" presId="urn:microsoft.com/office/officeart/2005/8/layout/vList3"/>
    <dgm:cxn modelId="{DCE05FFE-9EAA-4E5F-8BEC-1E0E092194A1}" type="presParOf" srcId="{5578D415-F319-44A8-A1AC-3C472026C664}" destId="{D7CB0B59-EC3A-4064-9298-F128A21D1F3E}" srcOrd="2" destOrd="0" presId="urn:microsoft.com/office/officeart/2005/8/layout/vList3"/>
    <dgm:cxn modelId="{73A7132F-B012-4A0F-8B17-F9DB59C28923}" type="presParOf" srcId="{D7CB0B59-EC3A-4064-9298-F128A21D1F3E}" destId="{E04C2441-ED2D-4FA5-8B3B-88D27C89EB62}" srcOrd="0" destOrd="0" presId="urn:microsoft.com/office/officeart/2005/8/layout/vList3"/>
    <dgm:cxn modelId="{C15D52B0-CA50-496F-A507-3D15C1A93DE8}" type="presParOf" srcId="{D7CB0B59-EC3A-4064-9298-F128A21D1F3E}" destId="{850A68DC-F64A-4B84-A24B-3A1877CE65EF}" srcOrd="1" destOrd="0" presId="urn:microsoft.com/office/officeart/2005/8/layout/vList3"/>
    <dgm:cxn modelId="{BA461D9A-2804-4EAD-808C-C10C7EE9E032}" type="presParOf" srcId="{5578D415-F319-44A8-A1AC-3C472026C664}" destId="{5E6DC67C-09E5-4552-AB09-9C58076E7FE5}" srcOrd="3" destOrd="0" presId="urn:microsoft.com/office/officeart/2005/8/layout/vList3"/>
    <dgm:cxn modelId="{E4DB2B51-4110-4EE7-AEC5-4FAE7D530847}" type="presParOf" srcId="{5578D415-F319-44A8-A1AC-3C472026C664}" destId="{4FCBE054-98E8-4B54-B2F4-9A8FA7A93243}" srcOrd="4" destOrd="0" presId="urn:microsoft.com/office/officeart/2005/8/layout/vList3"/>
    <dgm:cxn modelId="{E317C831-3B93-45B0-B35D-3D4C11EC5405}" type="presParOf" srcId="{4FCBE054-98E8-4B54-B2F4-9A8FA7A93243}" destId="{1AC37369-896C-439C-8E33-B67AD5E33392}" srcOrd="0" destOrd="0" presId="urn:microsoft.com/office/officeart/2005/8/layout/vList3"/>
    <dgm:cxn modelId="{1F41FDB8-8CAC-4AAB-AD71-6BC925EA12E6}" type="presParOf" srcId="{4FCBE054-98E8-4B54-B2F4-9A8FA7A93243}" destId="{7865814F-6A38-4DE2-B578-611BCDFF93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5FD1C5-3789-4A4A-9931-E3A2420624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5DBABC-B30C-4E38-A3CA-5C746CA4F524}">
      <dgm:prSet/>
      <dgm:spPr/>
      <dgm:t>
        <a:bodyPr/>
        <a:lstStyle/>
        <a:p>
          <a:pPr rtl="0"/>
          <a:r>
            <a:rPr lang="en-US" b="1" i="0" baseline="0" smtClean="0"/>
            <a:t>1.</a:t>
          </a:r>
          <a:r>
            <a:rPr lang="zh-CN" b="1" i="0" baseline="0" smtClean="0"/>
            <a:t>组织高能量组学生考核</a:t>
          </a:r>
          <a:endParaRPr lang="zh-CN"/>
        </a:p>
      </dgm:t>
    </dgm:pt>
    <dgm:pt modelId="{F0FD3CBC-EA4C-4B7B-8034-2955E70A07BC}" type="parTrans" cxnId="{D0FAFCB0-A8FA-4D98-BBD1-2D1E9CF181AC}">
      <dgm:prSet/>
      <dgm:spPr/>
      <dgm:t>
        <a:bodyPr/>
        <a:lstStyle/>
        <a:p>
          <a:endParaRPr lang="zh-CN" altLang="en-US"/>
        </a:p>
      </dgm:t>
    </dgm:pt>
    <dgm:pt modelId="{4EF3D891-CB36-4E0C-9D27-BE02FCECA558}" type="sibTrans" cxnId="{D0FAFCB0-A8FA-4D98-BBD1-2D1E9CF181AC}">
      <dgm:prSet/>
      <dgm:spPr/>
      <dgm:t>
        <a:bodyPr/>
        <a:lstStyle/>
        <a:p>
          <a:endParaRPr lang="zh-CN" altLang="en-US"/>
        </a:p>
      </dgm:t>
    </dgm:pt>
    <dgm:pt modelId="{C254F713-0872-431E-AA29-42A49FA88376}">
      <dgm:prSet/>
      <dgm:spPr/>
      <dgm:t>
        <a:bodyPr/>
        <a:lstStyle/>
        <a:p>
          <a:pPr rtl="0"/>
          <a:r>
            <a:rPr lang="en-US" b="1" i="0" baseline="0" smtClean="0"/>
            <a:t>2.</a:t>
          </a:r>
          <a:r>
            <a:rPr lang="zh-CN" b="1" i="0" baseline="0" smtClean="0"/>
            <a:t>协调分配高能量组学生工位</a:t>
          </a:r>
          <a:endParaRPr lang="zh-CN"/>
        </a:p>
      </dgm:t>
    </dgm:pt>
    <dgm:pt modelId="{12E8B179-F9F5-4346-A359-4740B24ACFAF}" type="parTrans" cxnId="{036F0833-04C1-4C70-83A6-BDB94AD1D201}">
      <dgm:prSet/>
      <dgm:spPr/>
      <dgm:t>
        <a:bodyPr/>
        <a:lstStyle/>
        <a:p>
          <a:endParaRPr lang="zh-CN" altLang="en-US"/>
        </a:p>
      </dgm:t>
    </dgm:pt>
    <dgm:pt modelId="{B344024E-28AB-463B-A66F-31D43C700EC6}" type="sibTrans" cxnId="{036F0833-04C1-4C70-83A6-BDB94AD1D201}">
      <dgm:prSet/>
      <dgm:spPr/>
      <dgm:t>
        <a:bodyPr/>
        <a:lstStyle/>
        <a:p>
          <a:endParaRPr lang="zh-CN" altLang="en-US"/>
        </a:p>
      </dgm:t>
    </dgm:pt>
    <dgm:pt modelId="{67B99AA0-F38C-4C65-BC99-0A63A741CD77}">
      <dgm:prSet/>
      <dgm:spPr/>
      <dgm:t>
        <a:bodyPr/>
        <a:lstStyle/>
        <a:p>
          <a:pPr rtl="0"/>
          <a:r>
            <a:rPr lang="en-US" b="1" i="0" baseline="0" dirty="0" smtClean="0"/>
            <a:t>3.</a:t>
          </a:r>
          <a:r>
            <a:rPr lang="zh-CN" b="1" i="0" baseline="0" dirty="0" smtClean="0"/>
            <a:t>协助发放工会福利</a:t>
          </a:r>
          <a:r>
            <a:rPr lang="zh-CN" altLang="en-US" b="1" i="0" baseline="0" dirty="0" smtClean="0"/>
            <a:t>、七层办公用品领取</a:t>
          </a:r>
          <a:endParaRPr lang="zh-CN" dirty="0"/>
        </a:p>
      </dgm:t>
    </dgm:pt>
    <dgm:pt modelId="{C32D58A5-A2E2-472A-917F-AA7EFE93AA54}" type="parTrans" cxnId="{3A316817-B2B9-43FA-A87F-8270894CCF4B}">
      <dgm:prSet/>
      <dgm:spPr/>
      <dgm:t>
        <a:bodyPr/>
        <a:lstStyle/>
        <a:p>
          <a:endParaRPr lang="zh-CN" altLang="en-US"/>
        </a:p>
      </dgm:t>
    </dgm:pt>
    <dgm:pt modelId="{03F3D975-E30F-41AE-B07F-50618C4ACE9F}" type="sibTrans" cxnId="{3A316817-B2B9-43FA-A87F-8270894CCF4B}">
      <dgm:prSet/>
      <dgm:spPr/>
      <dgm:t>
        <a:bodyPr/>
        <a:lstStyle/>
        <a:p>
          <a:endParaRPr lang="zh-CN" altLang="en-US"/>
        </a:p>
      </dgm:t>
    </dgm:pt>
    <dgm:pt modelId="{8ECA41DE-69A2-428E-853E-07A04FAE3F16}">
      <dgm:prSet/>
      <dgm:spPr/>
      <dgm:t>
        <a:bodyPr/>
        <a:lstStyle/>
        <a:p>
          <a:pPr rtl="0"/>
          <a:r>
            <a:rPr lang="en-US" b="1" i="0" baseline="0" smtClean="0"/>
            <a:t>4.</a:t>
          </a:r>
          <a:r>
            <a:rPr lang="zh-CN" b="1" i="0" baseline="0" smtClean="0"/>
            <a:t>协助高能量组组长完成一些组内工作</a:t>
          </a:r>
          <a:endParaRPr lang="zh-CN"/>
        </a:p>
      </dgm:t>
    </dgm:pt>
    <dgm:pt modelId="{0D6567D0-D721-453A-A7D1-AB0934BFDB84}" type="parTrans" cxnId="{6A685E34-E1CE-4274-8B45-192F5F2B5365}">
      <dgm:prSet/>
      <dgm:spPr/>
      <dgm:t>
        <a:bodyPr/>
        <a:lstStyle/>
        <a:p>
          <a:endParaRPr lang="zh-CN" altLang="en-US"/>
        </a:p>
      </dgm:t>
    </dgm:pt>
    <dgm:pt modelId="{23F8A927-3848-47C3-9CF1-C7A8A457EAD1}" type="sibTrans" cxnId="{6A685E34-E1CE-4274-8B45-192F5F2B5365}">
      <dgm:prSet/>
      <dgm:spPr/>
      <dgm:t>
        <a:bodyPr/>
        <a:lstStyle/>
        <a:p>
          <a:endParaRPr lang="zh-CN" altLang="en-US"/>
        </a:p>
      </dgm:t>
    </dgm:pt>
    <dgm:pt modelId="{B0F48E47-E789-4CC0-8F78-4512C0254028}">
      <dgm:prSet/>
      <dgm:spPr/>
      <dgm:t>
        <a:bodyPr/>
        <a:lstStyle/>
        <a:p>
          <a:pPr rtl="0"/>
          <a:r>
            <a:rPr lang="en-US" b="1" dirty="0" smtClean="0"/>
            <a:t>5.</a:t>
          </a:r>
          <a:r>
            <a:rPr lang="zh-CN" b="1" dirty="0" smtClean="0"/>
            <a:t>协助中心办公室传达中心的要求和通知</a:t>
          </a:r>
          <a:endParaRPr lang="zh-CN" dirty="0"/>
        </a:p>
      </dgm:t>
    </dgm:pt>
    <dgm:pt modelId="{3E431BB4-2A23-4188-AA43-13B34F1C3DE7}" type="parTrans" cxnId="{6543D069-FFE6-4C7F-B337-04217636B9D1}">
      <dgm:prSet/>
      <dgm:spPr/>
      <dgm:t>
        <a:bodyPr/>
        <a:lstStyle/>
        <a:p>
          <a:endParaRPr lang="zh-CN" altLang="en-US"/>
        </a:p>
      </dgm:t>
    </dgm:pt>
    <dgm:pt modelId="{DEF6C830-79FC-40F2-A842-FE825D2C1AAE}" type="sibTrans" cxnId="{6543D069-FFE6-4C7F-B337-04217636B9D1}">
      <dgm:prSet/>
      <dgm:spPr/>
      <dgm:t>
        <a:bodyPr/>
        <a:lstStyle/>
        <a:p>
          <a:endParaRPr lang="zh-CN" altLang="en-US"/>
        </a:p>
      </dgm:t>
    </dgm:pt>
    <dgm:pt modelId="{7C437784-C153-45B2-AE95-C3BA28A845B8}" type="pres">
      <dgm:prSet presAssocID="{B05FD1C5-3789-4A4A-9931-E3A242062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559E9-AC27-4AD0-86A3-36F02C1615C6}" type="pres">
      <dgm:prSet presAssocID="{135DBABC-B30C-4E38-A3CA-5C746CA4F52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23351B-05DA-490F-80AD-E62AD08FA97C}" type="pres">
      <dgm:prSet presAssocID="{4EF3D891-CB36-4E0C-9D27-BE02FCECA558}" presName="spacer" presStyleCnt="0"/>
      <dgm:spPr/>
    </dgm:pt>
    <dgm:pt modelId="{B826B06B-1F7E-47A4-B762-E32D21F39AC4}" type="pres">
      <dgm:prSet presAssocID="{C254F713-0872-431E-AA29-42A49FA883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0CD4C2-526A-4D74-BA20-4A41B5C46772}" type="pres">
      <dgm:prSet presAssocID="{B344024E-28AB-463B-A66F-31D43C700EC6}" presName="spacer" presStyleCnt="0"/>
      <dgm:spPr/>
    </dgm:pt>
    <dgm:pt modelId="{7F4E34B2-A73D-4C96-BCA0-BF20643AFD23}" type="pres">
      <dgm:prSet presAssocID="{67B99AA0-F38C-4C65-BC99-0A63A741CD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47381E-00BE-4C60-9FC2-00174BBD28A5}" type="pres">
      <dgm:prSet presAssocID="{03F3D975-E30F-41AE-B07F-50618C4ACE9F}" presName="spacer" presStyleCnt="0"/>
      <dgm:spPr/>
    </dgm:pt>
    <dgm:pt modelId="{37FA41F8-3E15-4DD0-9D08-F37B3D85587A}" type="pres">
      <dgm:prSet presAssocID="{8ECA41DE-69A2-428E-853E-07A04FAE3F1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5DB51B-FDA8-4C9F-8C96-1015F49CABAE}" type="pres">
      <dgm:prSet presAssocID="{23F8A927-3848-47C3-9CF1-C7A8A457EAD1}" presName="spacer" presStyleCnt="0"/>
      <dgm:spPr/>
    </dgm:pt>
    <dgm:pt modelId="{79EBD0D5-3568-4AC1-8A14-3B0B4385079E}" type="pres">
      <dgm:prSet presAssocID="{B0F48E47-E789-4CC0-8F78-4512C025402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033449-CE0E-4877-BF3F-795F2228171D}" type="presOf" srcId="{B05FD1C5-3789-4A4A-9931-E3A2420624D4}" destId="{7C437784-C153-45B2-AE95-C3BA28A845B8}" srcOrd="0" destOrd="0" presId="urn:microsoft.com/office/officeart/2005/8/layout/vList2"/>
    <dgm:cxn modelId="{6543D069-FFE6-4C7F-B337-04217636B9D1}" srcId="{B05FD1C5-3789-4A4A-9931-E3A2420624D4}" destId="{B0F48E47-E789-4CC0-8F78-4512C0254028}" srcOrd="4" destOrd="0" parTransId="{3E431BB4-2A23-4188-AA43-13B34F1C3DE7}" sibTransId="{DEF6C830-79FC-40F2-A842-FE825D2C1AAE}"/>
    <dgm:cxn modelId="{9417CBDE-196E-4DF2-BE07-67DDC608005E}" type="presOf" srcId="{8ECA41DE-69A2-428E-853E-07A04FAE3F16}" destId="{37FA41F8-3E15-4DD0-9D08-F37B3D85587A}" srcOrd="0" destOrd="0" presId="urn:microsoft.com/office/officeart/2005/8/layout/vList2"/>
    <dgm:cxn modelId="{7F2C8B3B-13E6-482C-ADF9-B7A556A60581}" type="presOf" srcId="{C254F713-0872-431E-AA29-42A49FA88376}" destId="{B826B06B-1F7E-47A4-B762-E32D21F39AC4}" srcOrd="0" destOrd="0" presId="urn:microsoft.com/office/officeart/2005/8/layout/vList2"/>
    <dgm:cxn modelId="{3A316817-B2B9-43FA-A87F-8270894CCF4B}" srcId="{B05FD1C5-3789-4A4A-9931-E3A2420624D4}" destId="{67B99AA0-F38C-4C65-BC99-0A63A741CD77}" srcOrd="2" destOrd="0" parTransId="{C32D58A5-A2E2-472A-917F-AA7EFE93AA54}" sibTransId="{03F3D975-E30F-41AE-B07F-50618C4ACE9F}"/>
    <dgm:cxn modelId="{56E131D1-B0B2-44FB-ADE8-68CD206D7264}" type="presOf" srcId="{67B99AA0-F38C-4C65-BC99-0A63A741CD77}" destId="{7F4E34B2-A73D-4C96-BCA0-BF20643AFD23}" srcOrd="0" destOrd="0" presId="urn:microsoft.com/office/officeart/2005/8/layout/vList2"/>
    <dgm:cxn modelId="{BEF6D959-B9D0-4CF1-A6B8-FFE3CB3D6C46}" type="presOf" srcId="{B0F48E47-E789-4CC0-8F78-4512C0254028}" destId="{79EBD0D5-3568-4AC1-8A14-3B0B4385079E}" srcOrd="0" destOrd="0" presId="urn:microsoft.com/office/officeart/2005/8/layout/vList2"/>
    <dgm:cxn modelId="{036F0833-04C1-4C70-83A6-BDB94AD1D201}" srcId="{B05FD1C5-3789-4A4A-9931-E3A2420624D4}" destId="{C254F713-0872-431E-AA29-42A49FA88376}" srcOrd="1" destOrd="0" parTransId="{12E8B179-F9F5-4346-A359-4740B24ACFAF}" sibTransId="{B344024E-28AB-463B-A66F-31D43C700EC6}"/>
    <dgm:cxn modelId="{9EECC487-A380-4B51-BE03-76D283E7E3F4}" type="presOf" srcId="{135DBABC-B30C-4E38-A3CA-5C746CA4F524}" destId="{727559E9-AC27-4AD0-86A3-36F02C1615C6}" srcOrd="0" destOrd="0" presId="urn:microsoft.com/office/officeart/2005/8/layout/vList2"/>
    <dgm:cxn modelId="{6A685E34-E1CE-4274-8B45-192F5F2B5365}" srcId="{B05FD1C5-3789-4A4A-9931-E3A2420624D4}" destId="{8ECA41DE-69A2-428E-853E-07A04FAE3F16}" srcOrd="3" destOrd="0" parTransId="{0D6567D0-D721-453A-A7D1-AB0934BFDB84}" sibTransId="{23F8A927-3848-47C3-9CF1-C7A8A457EAD1}"/>
    <dgm:cxn modelId="{D0FAFCB0-A8FA-4D98-BBD1-2D1E9CF181AC}" srcId="{B05FD1C5-3789-4A4A-9931-E3A2420624D4}" destId="{135DBABC-B30C-4E38-A3CA-5C746CA4F524}" srcOrd="0" destOrd="0" parTransId="{F0FD3CBC-EA4C-4B7B-8034-2955E70A07BC}" sibTransId="{4EF3D891-CB36-4E0C-9D27-BE02FCECA558}"/>
    <dgm:cxn modelId="{B57B759F-24E4-46E7-993F-ABED6CA24D60}" type="presParOf" srcId="{7C437784-C153-45B2-AE95-C3BA28A845B8}" destId="{727559E9-AC27-4AD0-86A3-36F02C1615C6}" srcOrd="0" destOrd="0" presId="urn:microsoft.com/office/officeart/2005/8/layout/vList2"/>
    <dgm:cxn modelId="{BEEC5275-0C98-4DAB-BB9B-5664A99BF150}" type="presParOf" srcId="{7C437784-C153-45B2-AE95-C3BA28A845B8}" destId="{CB23351B-05DA-490F-80AD-E62AD08FA97C}" srcOrd="1" destOrd="0" presId="urn:microsoft.com/office/officeart/2005/8/layout/vList2"/>
    <dgm:cxn modelId="{BFD91068-D318-42C4-9FB1-93080124663C}" type="presParOf" srcId="{7C437784-C153-45B2-AE95-C3BA28A845B8}" destId="{B826B06B-1F7E-47A4-B762-E32D21F39AC4}" srcOrd="2" destOrd="0" presId="urn:microsoft.com/office/officeart/2005/8/layout/vList2"/>
    <dgm:cxn modelId="{97E0B26C-981E-4F51-A683-3969251CF3B5}" type="presParOf" srcId="{7C437784-C153-45B2-AE95-C3BA28A845B8}" destId="{670CD4C2-526A-4D74-BA20-4A41B5C46772}" srcOrd="3" destOrd="0" presId="urn:microsoft.com/office/officeart/2005/8/layout/vList2"/>
    <dgm:cxn modelId="{C59CCC4F-1BC9-4D53-AD99-2B74047B5241}" type="presParOf" srcId="{7C437784-C153-45B2-AE95-C3BA28A845B8}" destId="{7F4E34B2-A73D-4C96-BCA0-BF20643AFD23}" srcOrd="4" destOrd="0" presId="urn:microsoft.com/office/officeart/2005/8/layout/vList2"/>
    <dgm:cxn modelId="{2F371AF2-CC64-4B6C-BD0E-681EFB05187E}" type="presParOf" srcId="{7C437784-C153-45B2-AE95-C3BA28A845B8}" destId="{FB47381E-00BE-4C60-9FC2-00174BBD28A5}" srcOrd="5" destOrd="0" presId="urn:microsoft.com/office/officeart/2005/8/layout/vList2"/>
    <dgm:cxn modelId="{06E47E6A-67F2-4D80-82CB-AFB4B07397D8}" type="presParOf" srcId="{7C437784-C153-45B2-AE95-C3BA28A845B8}" destId="{37FA41F8-3E15-4DD0-9D08-F37B3D85587A}" srcOrd="6" destOrd="0" presId="urn:microsoft.com/office/officeart/2005/8/layout/vList2"/>
    <dgm:cxn modelId="{D750357E-F56F-4704-8D4E-E935A4CB5F46}" type="presParOf" srcId="{7C437784-C153-45B2-AE95-C3BA28A845B8}" destId="{BB5DB51B-FDA8-4C9F-8C96-1015F49CABAE}" srcOrd="7" destOrd="0" presId="urn:microsoft.com/office/officeart/2005/8/layout/vList2"/>
    <dgm:cxn modelId="{A0CD512C-EDE1-4A0B-B796-24C5A763604C}" type="presParOf" srcId="{7C437784-C153-45B2-AE95-C3BA28A845B8}" destId="{79EBD0D5-3568-4AC1-8A14-3B0B438507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F2ECAE-8B6A-4156-A0C6-7CF03F87925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9531AF26-965B-4844-B097-3FFC9EFF3B32}">
      <dgm:prSet/>
      <dgm:spPr/>
      <dgm:t>
        <a:bodyPr/>
        <a:lstStyle/>
        <a:p>
          <a:pPr rtl="0"/>
          <a:r>
            <a:rPr lang="zh-CN" dirty="0" smtClean="0"/>
            <a:t>诚实守信、团结协作</a:t>
          </a:r>
          <a:endParaRPr lang="zh-CN" dirty="0"/>
        </a:p>
      </dgm:t>
    </dgm:pt>
    <dgm:pt modelId="{5EB9490F-E21C-4DF7-9864-F2E80415CE9B}" type="parTrans" cxnId="{9BEBB880-067E-42F2-A808-18A1D3AC66F8}">
      <dgm:prSet/>
      <dgm:spPr/>
      <dgm:t>
        <a:bodyPr/>
        <a:lstStyle/>
        <a:p>
          <a:endParaRPr lang="zh-CN" altLang="en-US"/>
        </a:p>
      </dgm:t>
    </dgm:pt>
    <dgm:pt modelId="{F0AE2D8C-24F3-4AC5-800B-E233F3224D7B}" type="sibTrans" cxnId="{9BEBB880-067E-42F2-A808-18A1D3AC66F8}">
      <dgm:prSet/>
      <dgm:spPr/>
      <dgm:t>
        <a:bodyPr/>
        <a:lstStyle/>
        <a:p>
          <a:endParaRPr lang="zh-CN" altLang="en-US"/>
        </a:p>
      </dgm:t>
    </dgm:pt>
    <dgm:pt modelId="{1E6D93B6-51C6-4922-BA98-070F585903D3}">
      <dgm:prSet/>
      <dgm:spPr/>
      <dgm:t>
        <a:bodyPr/>
        <a:lstStyle/>
        <a:p>
          <a:pPr rtl="0"/>
          <a:r>
            <a:rPr lang="zh-CN" smtClean="0"/>
            <a:t>工作能力强、态度认真、善于沟通协调、积极主动解决问题</a:t>
          </a:r>
          <a:endParaRPr lang="zh-CN"/>
        </a:p>
      </dgm:t>
    </dgm:pt>
    <dgm:pt modelId="{91E422DD-1A18-4320-94F6-968C47878B75}" type="parTrans" cxnId="{95DA959D-5F90-4993-BFED-5DC2A99DACD5}">
      <dgm:prSet/>
      <dgm:spPr/>
      <dgm:t>
        <a:bodyPr/>
        <a:lstStyle/>
        <a:p>
          <a:endParaRPr lang="zh-CN" altLang="en-US"/>
        </a:p>
      </dgm:t>
    </dgm:pt>
    <dgm:pt modelId="{4F2A9022-2743-4571-8D01-194FE5A5C1F5}" type="sibTrans" cxnId="{95DA959D-5F90-4993-BFED-5DC2A99DACD5}">
      <dgm:prSet/>
      <dgm:spPr/>
      <dgm:t>
        <a:bodyPr/>
        <a:lstStyle/>
        <a:p>
          <a:endParaRPr lang="zh-CN" altLang="en-US"/>
        </a:p>
      </dgm:t>
    </dgm:pt>
    <dgm:pt modelId="{D0906F68-EECF-442D-950E-C5B086FCA86D}">
      <dgm:prSet/>
      <dgm:spPr/>
      <dgm:t>
        <a:bodyPr/>
        <a:lstStyle/>
        <a:p>
          <a:pPr rtl="0"/>
          <a:r>
            <a:rPr lang="zh-CN" smtClean="0"/>
            <a:t>有服务意识、乐于帮助同事</a:t>
          </a:r>
          <a:endParaRPr lang="zh-CN"/>
        </a:p>
      </dgm:t>
    </dgm:pt>
    <dgm:pt modelId="{FECBAC9A-6135-419B-A4B5-C72A22E8C6DF}" type="parTrans" cxnId="{57E731E5-39B6-4C24-B479-E9B3C4978770}">
      <dgm:prSet/>
      <dgm:spPr/>
      <dgm:t>
        <a:bodyPr/>
        <a:lstStyle/>
        <a:p>
          <a:endParaRPr lang="zh-CN" altLang="en-US"/>
        </a:p>
      </dgm:t>
    </dgm:pt>
    <dgm:pt modelId="{BF028003-1273-4C41-9427-1A213CD40B81}" type="sibTrans" cxnId="{57E731E5-39B6-4C24-B479-E9B3C4978770}">
      <dgm:prSet/>
      <dgm:spPr/>
      <dgm:t>
        <a:bodyPr/>
        <a:lstStyle/>
        <a:p>
          <a:endParaRPr lang="zh-CN" altLang="en-US"/>
        </a:p>
      </dgm:t>
    </dgm:pt>
    <dgm:pt modelId="{38ADFC0B-1D68-4D0A-A85B-5C2DEA9CD87D}" type="pres">
      <dgm:prSet presAssocID="{4FF2ECAE-8B6A-4156-A0C6-7CF03F87925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1D4C8E-95C0-411F-BD54-EEDDCEDD8ED2}" type="pres">
      <dgm:prSet presAssocID="{9531AF26-965B-4844-B097-3FFC9EFF3B32}" presName="composite" presStyleCnt="0"/>
      <dgm:spPr/>
    </dgm:pt>
    <dgm:pt modelId="{879D9643-D730-4F21-B348-3766883B718D}" type="pres">
      <dgm:prSet presAssocID="{9531AF26-965B-4844-B097-3FFC9EFF3B32}" presName="imgShp" presStyleLbl="fgImgPlace1" presStyleIdx="0" presStyleCnt="3"/>
      <dgm:spPr/>
    </dgm:pt>
    <dgm:pt modelId="{266AD524-1A0B-46CB-92F3-BD4A887D33C4}" type="pres">
      <dgm:prSet presAssocID="{9531AF26-965B-4844-B097-3FFC9EFF3B3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8D7706-754F-440C-857D-55D0384491FF}" type="pres">
      <dgm:prSet presAssocID="{F0AE2D8C-24F3-4AC5-800B-E233F3224D7B}" presName="spacing" presStyleCnt="0"/>
      <dgm:spPr/>
    </dgm:pt>
    <dgm:pt modelId="{27256BD7-07C2-41CD-91FA-043707DB4251}" type="pres">
      <dgm:prSet presAssocID="{1E6D93B6-51C6-4922-BA98-070F585903D3}" presName="composite" presStyleCnt="0"/>
      <dgm:spPr/>
    </dgm:pt>
    <dgm:pt modelId="{219BC9DA-68E5-49F7-A97F-B82A946583C7}" type="pres">
      <dgm:prSet presAssocID="{1E6D93B6-51C6-4922-BA98-070F585903D3}" presName="imgShp" presStyleLbl="fgImgPlace1" presStyleIdx="1" presStyleCnt="3"/>
      <dgm:spPr/>
    </dgm:pt>
    <dgm:pt modelId="{F03BA27B-FBD1-4E3A-8FAF-1E22B8B1F348}" type="pres">
      <dgm:prSet presAssocID="{1E6D93B6-51C6-4922-BA98-070F585903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93C960-7604-4FD9-97DD-E2F3BE2571D6}" type="pres">
      <dgm:prSet presAssocID="{4F2A9022-2743-4571-8D01-194FE5A5C1F5}" presName="spacing" presStyleCnt="0"/>
      <dgm:spPr/>
    </dgm:pt>
    <dgm:pt modelId="{E244527C-B4C2-4CCD-920D-5AABFD5375FA}" type="pres">
      <dgm:prSet presAssocID="{D0906F68-EECF-442D-950E-C5B086FCA86D}" presName="composite" presStyleCnt="0"/>
      <dgm:spPr/>
    </dgm:pt>
    <dgm:pt modelId="{5C8B351D-36BA-4F56-A995-7C217DFDDA61}" type="pres">
      <dgm:prSet presAssocID="{D0906F68-EECF-442D-950E-C5B086FCA86D}" presName="imgShp" presStyleLbl="fgImgPlace1" presStyleIdx="2" presStyleCnt="3"/>
      <dgm:spPr/>
    </dgm:pt>
    <dgm:pt modelId="{665AE0F9-9F6D-4FC2-ABBC-A21291F54D97}" type="pres">
      <dgm:prSet presAssocID="{D0906F68-EECF-442D-950E-C5B086FCA86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E1934F-C96D-4A72-99C7-82FA62EB55DF}" type="presOf" srcId="{4FF2ECAE-8B6A-4156-A0C6-7CF03F879259}" destId="{38ADFC0B-1D68-4D0A-A85B-5C2DEA9CD87D}" srcOrd="0" destOrd="0" presId="urn:microsoft.com/office/officeart/2005/8/layout/vList3"/>
    <dgm:cxn modelId="{8CF93006-7116-44A4-900F-6FD71AD010EB}" type="presOf" srcId="{1E6D93B6-51C6-4922-BA98-070F585903D3}" destId="{F03BA27B-FBD1-4E3A-8FAF-1E22B8B1F348}" srcOrd="0" destOrd="0" presId="urn:microsoft.com/office/officeart/2005/8/layout/vList3"/>
    <dgm:cxn modelId="{9BEBB880-067E-42F2-A808-18A1D3AC66F8}" srcId="{4FF2ECAE-8B6A-4156-A0C6-7CF03F879259}" destId="{9531AF26-965B-4844-B097-3FFC9EFF3B32}" srcOrd="0" destOrd="0" parTransId="{5EB9490F-E21C-4DF7-9864-F2E80415CE9B}" sibTransId="{F0AE2D8C-24F3-4AC5-800B-E233F3224D7B}"/>
    <dgm:cxn modelId="{95DA959D-5F90-4993-BFED-5DC2A99DACD5}" srcId="{4FF2ECAE-8B6A-4156-A0C6-7CF03F879259}" destId="{1E6D93B6-51C6-4922-BA98-070F585903D3}" srcOrd="1" destOrd="0" parTransId="{91E422DD-1A18-4320-94F6-968C47878B75}" sibTransId="{4F2A9022-2743-4571-8D01-194FE5A5C1F5}"/>
    <dgm:cxn modelId="{022F8921-B19C-4C3C-9C95-1EC2CBE18A00}" type="presOf" srcId="{D0906F68-EECF-442D-950E-C5B086FCA86D}" destId="{665AE0F9-9F6D-4FC2-ABBC-A21291F54D97}" srcOrd="0" destOrd="0" presId="urn:microsoft.com/office/officeart/2005/8/layout/vList3"/>
    <dgm:cxn modelId="{99B606EB-31D3-45CA-BE37-9C0C443E1B8A}" type="presOf" srcId="{9531AF26-965B-4844-B097-3FFC9EFF3B32}" destId="{266AD524-1A0B-46CB-92F3-BD4A887D33C4}" srcOrd="0" destOrd="0" presId="urn:microsoft.com/office/officeart/2005/8/layout/vList3"/>
    <dgm:cxn modelId="{57E731E5-39B6-4C24-B479-E9B3C4978770}" srcId="{4FF2ECAE-8B6A-4156-A0C6-7CF03F879259}" destId="{D0906F68-EECF-442D-950E-C5B086FCA86D}" srcOrd="2" destOrd="0" parTransId="{FECBAC9A-6135-419B-A4B5-C72A22E8C6DF}" sibTransId="{BF028003-1273-4C41-9427-1A213CD40B81}"/>
    <dgm:cxn modelId="{F76E3EF3-F8D5-4711-B7AB-38C9D98CC49D}" type="presParOf" srcId="{38ADFC0B-1D68-4D0A-A85B-5C2DEA9CD87D}" destId="{DF1D4C8E-95C0-411F-BD54-EEDDCEDD8ED2}" srcOrd="0" destOrd="0" presId="urn:microsoft.com/office/officeart/2005/8/layout/vList3"/>
    <dgm:cxn modelId="{4AB958DF-D2C6-4B18-886D-BFF5450276E1}" type="presParOf" srcId="{DF1D4C8E-95C0-411F-BD54-EEDDCEDD8ED2}" destId="{879D9643-D730-4F21-B348-3766883B718D}" srcOrd="0" destOrd="0" presId="urn:microsoft.com/office/officeart/2005/8/layout/vList3"/>
    <dgm:cxn modelId="{753E5257-E98D-4B82-96D8-2B8EDD4468F7}" type="presParOf" srcId="{DF1D4C8E-95C0-411F-BD54-EEDDCEDD8ED2}" destId="{266AD524-1A0B-46CB-92F3-BD4A887D33C4}" srcOrd="1" destOrd="0" presId="urn:microsoft.com/office/officeart/2005/8/layout/vList3"/>
    <dgm:cxn modelId="{98E61688-2356-4BE9-8885-77DFBA200BF4}" type="presParOf" srcId="{38ADFC0B-1D68-4D0A-A85B-5C2DEA9CD87D}" destId="{B88D7706-754F-440C-857D-55D0384491FF}" srcOrd="1" destOrd="0" presId="urn:microsoft.com/office/officeart/2005/8/layout/vList3"/>
    <dgm:cxn modelId="{643159D7-F32B-45E0-8DA4-304396526E58}" type="presParOf" srcId="{38ADFC0B-1D68-4D0A-A85B-5C2DEA9CD87D}" destId="{27256BD7-07C2-41CD-91FA-043707DB4251}" srcOrd="2" destOrd="0" presId="urn:microsoft.com/office/officeart/2005/8/layout/vList3"/>
    <dgm:cxn modelId="{C89A63B1-C48E-4126-AAA2-A22B88D9E7E9}" type="presParOf" srcId="{27256BD7-07C2-41CD-91FA-043707DB4251}" destId="{219BC9DA-68E5-49F7-A97F-B82A946583C7}" srcOrd="0" destOrd="0" presId="urn:microsoft.com/office/officeart/2005/8/layout/vList3"/>
    <dgm:cxn modelId="{F0ED2E69-08BB-400D-8415-381A0C76E7BD}" type="presParOf" srcId="{27256BD7-07C2-41CD-91FA-043707DB4251}" destId="{F03BA27B-FBD1-4E3A-8FAF-1E22B8B1F348}" srcOrd="1" destOrd="0" presId="urn:microsoft.com/office/officeart/2005/8/layout/vList3"/>
    <dgm:cxn modelId="{5EFDB94C-C564-42D0-9769-FA76D09693AE}" type="presParOf" srcId="{38ADFC0B-1D68-4D0A-A85B-5C2DEA9CD87D}" destId="{7493C960-7604-4FD9-97DD-E2F3BE2571D6}" srcOrd="3" destOrd="0" presId="urn:microsoft.com/office/officeart/2005/8/layout/vList3"/>
    <dgm:cxn modelId="{DEB05950-1016-4194-9C11-12F07D50C03D}" type="presParOf" srcId="{38ADFC0B-1D68-4D0A-A85B-5C2DEA9CD87D}" destId="{E244527C-B4C2-4CCD-920D-5AABFD5375FA}" srcOrd="4" destOrd="0" presId="urn:microsoft.com/office/officeart/2005/8/layout/vList3"/>
    <dgm:cxn modelId="{6E91FD0B-69C2-414D-B891-6F437EF4240F}" type="presParOf" srcId="{E244527C-B4C2-4CCD-920D-5AABFD5375FA}" destId="{5C8B351D-36BA-4F56-A995-7C217DFDDA61}" srcOrd="0" destOrd="0" presId="urn:microsoft.com/office/officeart/2005/8/layout/vList3"/>
    <dgm:cxn modelId="{46ED88B1-2886-45A7-B23B-02CBC31EA429}" type="presParOf" srcId="{E244527C-B4C2-4CCD-920D-5AABFD5375FA}" destId="{665AE0F9-9F6D-4FC2-ABBC-A21291F54D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A20212-5B0A-4CFB-8F97-2C1CD9FAA4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7AEE081-1AD2-49CA-A20B-F51C89C1E864}">
      <dgm:prSet custT="1"/>
      <dgm:spPr/>
      <dgm:t>
        <a:bodyPr/>
        <a:lstStyle/>
        <a:p>
          <a:pPr rtl="0"/>
          <a:r>
            <a:rPr lang="zh-CN" sz="2200" b="1" dirty="0" smtClean="0"/>
            <a:t>学习和落实国家及院所相关管理规定</a:t>
          </a:r>
          <a:r>
            <a:rPr lang="zh-CN" altLang="en-US" sz="2200" b="1" dirty="0" smtClean="0"/>
            <a:t>。</a:t>
          </a:r>
          <a:endParaRPr lang="zh-CN" altLang="en-US" sz="2200" b="1" dirty="0"/>
        </a:p>
      </dgm:t>
    </dgm:pt>
    <dgm:pt modelId="{C01C52A2-4073-4B54-B6B7-6E10EE60AC4A}" type="parTrans" cxnId="{01460113-128A-4741-BF5C-58189CA9A904}">
      <dgm:prSet/>
      <dgm:spPr/>
      <dgm:t>
        <a:bodyPr/>
        <a:lstStyle/>
        <a:p>
          <a:endParaRPr lang="zh-CN" altLang="en-US"/>
        </a:p>
      </dgm:t>
    </dgm:pt>
    <dgm:pt modelId="{66CDCFEE-6E1E-453F-92F2-846259C9F7C9}" type="sibTrans" cxnId="{01460113-128A-4741-BF5C-58189CA9A904}">
      <dgm:prSet/>
      <dgm:spPr/>
      <dgm:t>
        <a:bodyPr/>
        <a:lstStyle/>
        <a:p>
          <a:endParaRPr lang="zh-CN" altLang="en-US"/>
        </a:p>
      </dgm:t>
    </dgm:pt>
    <dgm:pt modelId="{F1C852A5-90F2-4941-A297-4455745B2D2B}">
      <dgm:prSet/>
      <dgm:spPr/>
      <dgm:t>
        <a:bodyPr/>
        <a:lstStyle/>
        <a:p>
          <a:pPr rtl="0"/>
          <a:r>
            <a:rPr lang="zh-CN" b="1" dirty="0" smtClean="0"/>
            <a:t>对接各管理部门完成日常工作</a:t>
          </a:r>
          <a:r>
            <a:rPr lang="zh-CN" altLang="en-US" b="1" dirty="0" smtClean="0"/>
            <a:t>。</a:t>
          </a:r>
          <a:endParaRPr lang="zh-CN" dirty="0"/>
        </a:p>
      </dgm:t>
    </dgm:pt>
    <dgm:pt modelId="{18682A87-F349-4197-9705-930EE4C226A7}" type="parTrans" cxnId="{E6BEF47F-BA55-4258-8F9F-BE69DFFC6772}">
      <dgm:prSet/>
      <dgm:spPr/>
      <dgm:t>
        <a:bodyPr/>
        <a:lstStyle/>
        <a:p>
          <a:endParaRPr lang="zh-CN" altLang="en-US"/>
        </a:p>
      </dgm:t>
    </dgm:pt>
    <dgm:pt modelId="{8915F555-3FDC-4295-A2D9-043EACA72C41}" type="sibTrans" cxnId="{E6BEF47F-BA55-4258-8F9F-BE69DFFC6772}">
      <dgm:prSet/>
      <dgm:spPr/>
      <dgm:t>
        <a:bodyPr/>
        <a:lstStyle/>
        <a:p>
          <a:endParaRPr lang="zh-CN" altLang="en-US"/>
        </a:p>
      </dgm:t>
    </dgm:pt>
    <dgm:pt modelId="{234E836C-336A-4D61-9CFD-7F31863F29DD}">
      <dgm:prSet/>
      <dgm:spPr/>
      <dgm:t>
        <a:bodyPr/>
        <a:lstStyle/>
        <a:p>
          <a:pPr rtl="0"/>
          <a:r>
            <a:rPr lang="zh-CN" b="1" dirty="0" smtClean="0"/>
            <a:t>继续为中心提供服务</a:t>
          </a:r>
          <a:r>
            <a:rPr lang="zh-CN" altLang="en-US" b="1" dirty="0" smtClean="0"/>
            <a:t>。</a:t>
          </a:r>
          <a:endParaRPr lang="zh-CN" dirty="0"/>
        </a:p>
      </dgm:t>
    </dgm:pt>
    <dgm:pt modelId="{D1F7C1A2-723C-4F96-88C5-49354535A6C2}" type="parTrans" cxnId="{06DEC953-54B2-4F9B-B18B-7D58C01D148A}">
      <dgm:prSet/>
      <dgm:spPr/>
      <dgm:t>
        <a:bodyPr/>
        <a:lstStyle/>
        <a:p>
          <a:endParaRPr lang="zh-CN" altLang="en-US"/>
        </a:p>
      </dgm:t>
    </dgm:pt>
    <dgm:pt modelId="{7B58CC7D-CBA9-43F1-B59A-E8C5DA89A0FA}" type="sibTrans" cxnId="{06DEC953-54B2-4F9B-B18B-7D58C01D148A}">
      <dgm:prSet/>
      <dgm:spPr/>
      <dgm:t>
        <a:bodyPr/>
        <a:lstStyle/>
        <a:p>
          <a:endParaRPr lang="zh-CN" altLang="en-US"/>
        </a:p>
      </dgm:t>
    </dgm:pt>
    <dgm:pt modelId="{6E7189F6-A51C-46FB-BFC4-AF368DBA6C67}">
      <dgm:prSet/>
      <dgm:spPr/>
      <dgm:t>
        <a:bodyPr/>
        <a:lstStyle/>
        <a:p>
          <a:pPr rtl="0"/>
          <a:r>
            <a:rPr lang="zh-CN" altLang="en-US" b="1" dirty="0" smtClean="0"/>
            <a:t>继续保持与各管理部门良好的工作关系。</a:t>
          </a:r>
          <a:endParaRPr lang="zh-CN" altLang="en-US" b="1" dirty="0"/>
        </a:p>
      </dgm:t>
    </dgm:pt>
    <dgm:pt modelId="{F505DD15-020C-4841-A699-871D722AD12C}" type="parTrans" cxnId="{830D8369-97C7-44BA-BB1D-7955EC7E52E1}">
      <dgm:prSet/>
      <dgm:spPr/>
      <dgm:t>
        <a:bodyPr/>
        <a:lstStyle/>
        <a:p>
          <a:endParaRPr lang="zh-CN" altLang="en-US"/>
        </a:p>
      </dgm:t>
    </dgm:pt>
    <dgm:pt modelId="{4CC67901-ED8D-4D2D-95B4-644E490CE40D}" type="sibTrans" cxnId="{830D8369-97C7-44BA-BB1D-7955EC7E52E1}">
      <dgm:prSet/>
      <dgm:spPr/>
      <dgm:t>
        <a:bodyPr/>
        <a:lstStyle/>
        <a:p>
          <a:endParaRPr lang="zh-CN" altLang="en-US"/>
        </a:p>
      </dgm:t>
    </dgm:pt>
    <dgm:pt modelId="{53594824-F27E-4EB9-87A3-A79963E9B68F}" type="pres">
      <dgm:prSet presAssocID="{36A20212-5B0A-4CFB-8F97-2C1CD9FAA4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FA727C5-E15A-409A-95D6-48517E25FC41}" type="pres">
      <dgm:prSet presAssocID="{57AEE081-1AD2-49CA-A20B-F51C89C1E864}" presName="composite" presStyleCnt="0"/>
      <dgm:spPr/>
    </dgm:pt>
    <dgm:pt modelId="{92B53D6F-E605-46DB-A501-F0EAFDC4DE8C}" type="pres">
      <dgm:prSet presAssocID="{57AEE081-1AD2-49CA-A20B-F51C89C1E864}" presName="imgShp" presStyleLbl="fgImgPlace1" presStyleIdx="0" presStyleCnt="4"/>
      <dgm:spPr/>
    </dgm:pt>
    <dgm:pt modelId="{BE259599-88C8-466F-817B-0E87549A3550}" type="pres">
      <dgm:prSet presAssocID="{57AEE081-1AD2-49CA-A20B-F51C89C1E86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F4D972-9BE4-40DD-96B1-11413B9CCABB}" type="pres">
      <dgm:prSet presAssocID="{66CDCFEE-6E1E-453F-92F2-846259C9F7C9}" presName="spacing" presStyleCnt="0"/>
      <dgm:spPr/>
    </dgm:pt>
    <dgm:pt modelId="{572352C2-4B8F-4F44-BBEB-9646A11018C5}" type="pres">
      <dgm:prSet presAssocID="{6E7189F6-A51C-46FB-BFC4-AF368DBA6C67}" presName="composite" presStyleCnt="0"/>
      <dgm:spPr/>
    </dgm:pt>
    <dgm:pt modelId="{ED0B9D07-4662-414B-8426-B86435DA3E70}" type="pres">
      <dgm:prSet presAssocID="{6E7189F6-A51C-46FB-BFC4-AF368DBA6C67}" presName="imgShp" presStyleLbl="fgImgPlace1" presStyleIdx="1" presStyleCnt="4"/>
      <dgm:spPr/>
    </dgm:pt>
    <dgm:pt modelId="{33C5D944-B947-454F-9E8C-83A7772B7FCC}" type="pres">
      <dgm:prSet presAssocID="{6E7189F6-A51C-46FB-BFC4-AF368DBA6C6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0FCA25-B959-477D-8D38-1BAB3C5DF90B}" type="pres">
      <dgm:prSet presAssocID="{4CC67901-ED8D-4D2D-95B4-644E490CE40D}" presName="spacing" presStyleCnt="0"/>
      <dgm:spPr/>
    </dgm:pt>
    <dgm:pt modelId="{A387C48A-0E75-48A8-BD33-E8E22B372871}" type="pres">
      <dgm:prSet presAssocID="{F1C852A5-90F2-4941-A297-4455745B2D2B}" presName="composite" presStyleCnt="0"/>
      <dgm:spPr/>
    </dgm:pt>
    <dgm:pt modelId="{6B72B6F3-11BB-40F5-B04E-CD9610C31D6D}" type="pres">
      <dgm:prSet presAssocID="{F1C852A5-90F2-4941-A297-4455745B2D2B}" presName="imgShp" presStyleLbl="fgImgPlace1" presStyleIdx="2" presStyleCnt="4"/>
      <dgm:spPr/>
    </dgm:pt>
    <dgm:pt modelId="{E78F9C3F-C2E4-48BF-84DE-0ECE2BC79D68}" type="pres">
      <dgm:prSet presAssocID="{F1C852A5-90F2-4941-A297-4455745B2D2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5AACCB-56DB-4C84-8254-415E848D20B8}" type="pres">
      <dgm:prSet presAssocID="{8915F555-3FDC-4295-A2D9-043EACA72C41}" presName="spacing" presStyleCnt="0"/>
      <dgm:spPr/>
    </dgm:pt>
    <dgm:pt modelId="{970E7277-B823-4BF0-A724-2641839E3DC6}" type="pres">
      <dgm:prSet presAssocID="{234E836C-336A-4D61-9CFD-7F31863F29DD}" presName="composite" presStyleCnt="0"/>
      <dgm:spPr/>
    </dgm:pt>
    <dgm:pt modelId="{C861FACB-02ED-4684-861A-8CC7FF29BA2E}" type="pres">
      <dgm:prSet presAssocID="{234E836C-336A-4D61-9CFD-7F31863F29DD}" presName="imgShp" presStyleLbl="fgImgPlace1" presStyleIdx="3" presStyleCnt="4"/>
      <dgm:spPr/>
    </dgm:pt>
    <dgm:pt modelId="{CEC64C3D-ED79-45BF-9575-391C10E61E2A}" type="pres">
      <dgm:prSet presAssocID="{234E836C-336A-4D61-9CFD-7F31863F29D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6DEC953-54B2-4F9B-B18B-7D58C01D148A}" srcId="{36A20212-5B0A-4CFB-8F97-2C1CD9FAA4E5}" destId="{234E836C-336A-4D61-9CFD-7F31863F29DD}" srcOrd="3" destOrd="0" parTransId="{D1F7C1A2-723C-4F96-88C5-49354535A6C2}" sibTransId="{7B58CC7D-CBA9-43F1-B59A-E8C5DA89A0FA}"/>
    <dgm:cxn modelId="{830D8369-97C7-44BA-BB1D-7955EC7E52E1}" srcId="{36A20212-5B0A-4CFB-8F97-2C1CD9FAA4E5}" destId="{6E7189F6-A51C-46FB-BFC4-AF368DBA6C67}" srcOrd="1" destOrd="0" parTransId="{F505DD15-020C-4841-A699-871D722AD12C}" sibTransId="{4CC67901-ED8D-4D2D-95B4-644E490CE40D}"/>
    <dgm:cxn modelId="{E6BEF47F-BA55-4258-8F9F-BE69DFFC6772}" srcId="{36A20212-5B0A-4CFB-8F97-2C1CD9FAA4E5}" destId="{F1C852A5-90F2-4941-A297-4455745B2D2B}" srcOrd="2" destOrd="0" parTransId="{18682A87-F349-4197-9705-930EE4C226A7}" sibTransId="{8915F555-3FDC-4295-A2D9-043EACA72C41}"/>
    <dgm:cxn modelId="{CEF372EE-16D3-4EB3-9DBE-0F3132774A70}" type="presOf" srcId="{F1C852A5-90F2-4941-A297-4455745B2D2B}" destId="{E78F9C3F-C2E4-48BF-84DE-0ECE2BC79D68}" srcOrd="0" destOrd="0" presId="urn:microsoft.com/office/officeart/2005/8/layout/vList3"/>
    <dgm:cxn modelId="{9F4E90F0-EF46-4189-A899-CCC438D08A0F}" type="presOf" srcId="{234E836C-336A-4D61-9CFD-7F31863F29DD}" destId="{CEC64C3D-ED79-45BF-9575-391C10E61E2A}" srcOrd="0" destOrd="0" presId="urn:microsoft.com/office/officeart/2005/8/layout/vList3"/>
    <dgm:cxn modelId="{01460113-128A-4741-BF5C-58189CA9A904}" srcId="{36A20212-5B0A-4CFB-8F97-2C1CD9FAA4E5}" destId="{57AEE081-1AD2-49CA-A20B-F51C89C1E864}" srcOrd="0" destOrd="0" parTransId="{C01C52A2-4073-4B54-B6B7-6E10EE60AC4A}" sibTransId="{66CDCFEE-6E1E-453F-92F2-846259C9F7C9}"/>
    <dgm:cxn modelId="{BD79F760-9CBF-4464-A6A0-CC8648409DA3}" type="presOf" srcId="{6E7189F6-A51C-46FB-BFC4-AF368DBA6C67}" destId="{33C5D944-B947-454F-9E8C-83A7772B7FCC}" srcOrd="0" destOrd="0" presId="urn:microsoft.com/office/officeart/2005/8/layout/vList3"/>
    <dgm:cxn modelId="{1440E28A-5677-4551-88DA-64FA74DDACA2}" type="presOf" srcId="{36A20212-5B0A-4CFB-8F97-2C1CD9FAA4E5}" destId="{53594824-F27E-4EB9-87A3-A79963E9B68F}" srcOrd="0" destOrd="0" presId="urn:microsoft.com/office/officeart/2005/8/layout/vList3"/>
    <dgm:cxn modelId="{51023C9D-331E-49D5-9E9D-042332A3EEE5}" type="presOf" srcId="{57AEE081-1AD2-49CA-A20B-F51C89C1E864}" destId="{BE259599-88C8-466F-817B-0E87549A3550}" srcOrd="0" destOrd="0" presId="urn:microsoft.com/office/officeart/2005/8/layout/vList3"/>
    <dgm:cxn modelId="{31F50E0A-E556-4030-9590-08453D28D6D8}" type="presParOf" srcId="{53594824-F27E-4EB9-87A3-A79963E9B68F}" destId="{1FA727C5-E15A-409A-95D6-48517E25FC41}" srcOrd="0" destOrd="0" presId="urn:microsoft.com/office/officeart/2005/8/layout/vList3"/>
    <dgm:cxn modelId="{24447342-C26F-44A2-ACFC-0B81BBA6907F}" type="presParOf" srcId="{1FA727C5-E15A-409A-95D6-48517E25FC41}" destId="{92B53D6F-E605-46DB-A501-F0EAFDC4DE8C}" srcOrd="0" destOrd="0" presId="urn:microsoft.com/office/officeart/2005/8/layout/vList3"/>
    <dgm:cxn modelId="{2EEB5D7E-2E99-41D4-809E-B8A57AACD0D3}" type="presParOf" srcId="{1FA727C5-E15A-409A-95D6-48517E25FC41}" destId="{BE259599-88C8-466F-817B-0E87549A3550}" srcOrd="1" destOrd="0" presId="urn:microsoft.com/office/officeart/2005/8/layout/vList3"/>
    <dgm:cxn modelId="{DB522F6C-6920-489A-B42C-5197CB951BA9}" type="presParOf" srcId="{53594824-F27E-4EB9-87A3-A79963E9B68F}" destId="{3EF4D972-9BE4-40DD-96B1-11413B9CCABB}" srcOrd="1" destOrd="0" presId="urn:microsoft.com/office/officeart/2005/8/layout/vList3"/>
    <dgm:cxn modelId="{1324EB88-B747-4458-892A-A023ADD3DF52}" type="presParOf" srcId="{53594824-F27E-4EB9-87A3-A79963E9B68F}" destId="{572352C2-4B8F-4F44-BBEB-9646A11018C5}" srcOrd="2" destOrd="0" presId="urn:microsoft.com/office/officeart/2005/8/layout/vList3"/>
    <dgm:cxn modelId="{DC31D2D7-977D-48B7-9513-D7CE90CCDE59}" type="presParOf" srcId="{572352C2-4B8F-4F44-BBEB-9646A11018C5}" destId="{ED0B9D07-4662-414B-8426-B86435DA3E70}" srcOrd="0" destOrd="0" presId="urn:microsoft.com/office/officeart/2005/8/layout/vList3"/>
    <dgm:cxn modelId="{59E67322-E5B2-4D75-902E-27C13692BBF8}" type="presParOf" srcId="{572352C2-4B8F-4F44-BBEB-9646A11018C5}" destId="{33C5D944-B947-454F-9E8C-83A7772B7FCC}" srcOrd="1" destOrd="0" presId="urn:microsoft.com/office/officeart/2005/8/layout/vList3"/>
    <dgm:cxn modelId="{00BA3230-8C4B-455D-A274-2090801E40AA}" type="presParOf" srcId="{53594824-F27E-4EB9-87A3-A79963E9B68F}" destId="{B60FCA25-B959-477D-8D38-1BAB3C5DF90B}" srcOrd="3" destOrd="0" presId="urn:microsoft.com/office/officeart/2005/8/layout/vList3"/>
    <dgm:cxn modelId="{4D465840-9378-4C69-8231-758E35086B8A}" type="presParOf" srcId="{53594824-F27E-4EB9-87A3-A79963E9B68F}" destId="{A387C48A-0E75-48A8-BD33-E8E22B372871}" srcOrd="4" destOrd="0" presId="urn:microsoft.com/office/officeart/2005/8/layout/vList3"/>
    <dgm:cxn modelId="{A7C53B14-F5AB-4D64-8FFE-BA79CF2858DC}" type="presParOf" srcId="{A387C48A-0E75-48A8-BD33-E8E22B372871}" destId="{6B72B6F3-11BB-40F5-B04E-CD9610C31D6D}" srcOrd="0" destOrd="0" presId="urn:microsoft.com/office/officeart/2005/8/layout/vList3"/>
    <dgm:cxn modelId="{A84006F1-4E34-4419-8C08-CD669005FCB9}" type="presParOf" srcId="{A387C48A-0E75-48A8-BD33-E8E22B372871}" destId="{E78F9C3F-C2E4-48BF-84DE-0ECE2BC79D68}" srcOrd="1" destOrd="0" presId="urn:microsoft.com/office/officeart/2005/8/layout/vList3"/>
    <dgm:cxn modelId="{EB0B416E-7336-4E3A-BD36-AB0ED47D6F42}" type="presParOf" srcId="{53594824-F27E-4EB9-87A3-A79963E9B68F}" destId="{595AACCB-56DB-4C84-8254-415E848D20B8}" srcOrd="5" destOrd="0" presId="urn:microsoft.com/office/officeart/2005/8/layout/vList3"/>
    <dgm:cxn modelId="{13BCE50D-3809-4C9E-BF08-01E770573986}" type="presParOf" srcId="{53594824-F27E-4EB9-87A3-A79963E9B68F}" destId="{970E7277-B823-4BF0-A724-2641839E3DC6}" srcOrd="6" destOrd="0" presId="urn:microsoft.com/office/officeart/2005/8/layout/vList3"/>
    <dgm:cxn modelId="{A6FF1F1A-8B2C-4153-ADB1-A11DE7F58D59}" type="presParOf" srcId="{970E7277-B823-4BF0-A724-2641839E3DC6}" destId="{C861FACB-02ED-4684-861A-8CC7FF29BA2E}" srcOrd="0" destOrd="0" presId="urn:microsoft.com/office/officeart/2005/8/layout/vList3"/>
    <dgm:cxn modelId="{57B2410E-3477-4CF9-87FE-23EF80A7AC5E}" type="presParOf" srcId="{970E7277-B823-4BF0-A724-2641839E3DC6}" destId="{CEC64C3D-ED79-45BF-9575-391C10E61E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17422-CF15-4F7B-956D-29B357DDD3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89F5D3-9308-489A-82FE-92B9AEB6F370}">
      <dgm:prSet/>
      <dgm:spPr/>
      <dgm:t>
        <a:bodyPr/>
        <a:lstStyle/>
        <a:p>
          <a:pPr rtl="0"/>
          <a:r>
            <a:rPr lang="en-US" altLang="zh-CN" dirty="0" smtClean="0"/>
            <a:t>1.</a:t>
          </a:r>
          <a:r>
            <a:rPr lang="zh-CN" dirty="0" smtClean="0">
              <a:solidFill>
                <a:srgbClr val="FF0000"/>
              </a:solidFill>
            </a:rPr>
            <a:t>岗位职责</a:t>
          </a:r>
          <a:endParaRPr lang="zh-CN" dirty="0">
            <a:solidFill>
              <a:srgbClr val="FF0000"/>
            </a:solidFill>
          </a:endParaRPr>
        </a:p>
      </dgm:t>
    </dgm:pt>
    <dgm:pt modelId="{65774E62-D54E-4E14-BB45-21D1A9F510CE}" type="par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709A74F0-31E6-4B5A-AC0B-F86862CD8F81}" type="sib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19DEDBF9-8FA8-4E0C-9440-3D17F840AF4A}">
      <dgm:prSet/>
      <dgm:spPr/>
      <dgm:t>
        <a:bodyPr/>
        <a:lstStyle/>
        <a:p>
          <a:pPr rtl="0"/>
          <a:r>
            <a:rPr lang="en-US" altLang="zh-CN" dirty="0" smtClean="0"/>
            <a:t>2.</a:t>
          </a:r>
          <a:r>
            <a:rPr lang="zh-CN" dirty="0" smtClean="0"/>
            <a:t>团队成员</a:t>
          </a:r>
          <a:endParaRPr lang="zh-CN" dirty="0"/>
        </a:p>
      </dgm:t>
    </dgm:pt>
    <dgm:pt modelId="{64DC0392-20BC-403C-9ABA-D1D84401DA4E}" type="par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122FEF7F-008F-4320-90D9-D573AF26CF20}" type="sib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FB927CA1-6BAB-4329-9FFA-81A0A0DC608C}">
      <dgm:prSet/>
      <dgm:spPr/>
      <dgm:t>
        <a:bodyPr/>
        <a:lstStyle/>
        <a:p>
          <a:pPr rtl="0"/>
          <a:r>
            <a:rPr lang="en-US" altLang="zh-CN" dirty="0" smtClean="0"/>
            <a:t>3.</a:t>
          </a:r>
          <a:r>
            <a:rPr lang="zh-CN" dirty="0" smtClean="0"/>
            <a:t>本年度工作情况</a:t>
          </a:r>
          <a:endParaRPr lang="zh-CN" dirty="0"/>
        </a:p>
      </dgm:t>
    </dgm:pt>
    <dgm:pt modelId="{0D0A3D85-F8F6-4E08-8B02-6054156DD3B8}" type="par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9B28358-896B-42E4-9AF8-912167152CB2}" type="sib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ED887B7-0619-4E21-84E6-598B7E158924}">
      <dgm:prSet/>
      <dgm:spPr/>
      <dgm:t>
        <a:bodyPr/>
        <a:lstStyle/>
        <a:p>
          <a:pPr rtl="0"/>
          <a:r>
            <a:rPr lang="en-US" altLang="zh-CN" dirty="0" smtClean="0"/>
            <a:t>4.</a:t>
          </a:r>
          <a:r>
            <a:rPr lang="zh-CN" dirty="0" smtClean="0"/>
            <a:t>下一年工作计划</a:t>
          </a:r>
          <a:endParaRPr lang="zh-CN" dirty="0"/>
        </a:p>
      </dgm:t>
    </dgm:pt>
    <dgm:pt modelId="{0284F26A-BFF1-49CE-BA08-CBEEC671D286}" type="par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A460CB62-6498-4702-9EB0-39AC36C8B72A}" type="sib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C898F863-16F3-4B37-97C8-48D41B900389}" type="pres">
      <dgm:prSet presAssocID="{93817422-CF15-4F7B-956D-29B357DDD3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28B34D-FCA9-4E87-9093-CF5F3314251A}" type="pres">
      <dgm:prSet presAssocID="{4089F5D3-9308-489A-82FE-92B9AEB6F3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63EFB-4B8B-4D6F-A41C-74F3D1C2B1A9}" type="pres">
      <dgm:prSet presAssocID="{709A74F0-31E6-4B5A-AC0B-F86862CD8F81}" presName="spacer" presStyleCnt="0"/>
      <dgm:spPr/>
    </dgm:pt>
    <dgm:pt modelId="{1FDACAF0-6393-4DEC-9E11-D415005CB417}" type="pres">
      <dgm:prSet presAssocID="{19DEDBF9-8FA8-4E0C-9440-3D17F840AF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4C2AAD-F9CE-4303-9033-4453CD9C38A0}" type="pres">
      <dgm:prSet presAssocID="{122FEF7F-008F-4320-90D9-D573AF26CF20}" presName="spacer" presStyleCnt="0"/>
      <dgm:spPr/>
    </dgm:pt>
    <dgm:pt modelId="{DD855C99-E227-421D-8153-8449FF9E272A}" type="pres">
      <dgm:prSet presAssocID="{FB927CA1-6BAB-4329-9FFA-81A0A0DC60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DC0A17-229B-4D34-B6D9-5F162DDE5449}" type="pres">
      <dgm:prSet presAssocID="{B9B28358-896B-42E4-9AF8-912167152CB2}" presName="spacer" presStyleCnt="0"/>
      <dgm:spPr/>
    </dgm:pt>
    <dgm:pt modelId="{4E88224E-AC58-4F53-9532-0DA4AA7EC294}" type="pres">
      <dgm:prSet presAssocID="{BED887B7-0619-4E21-84E6-598B7E1589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3C1BA6-102B-4A65-9EF6-7DA35537CC96}" type="presOf" srcId="{93817422-CF15-4F7B-956D-29B357DDD3F8}" destId="{C898F863-16F3-4B37-97C8-48D41B900389}" srcOrd="0" destOrd="0" presId="urn:microsoft.com/office/officeart/2005/8/layout/vList2"/>
    <dgm:cxn modelId="{1AB085CF-10A7-45B2-BDB9-D2646D8354E7}" srcId="{93817422-CF15-4F7B-956D-29B357DDD3F8}" destId="{19DEDBF9-8FA8-4E0C-9440-3D17F840AF4A}" srcOrd="1" destOrd="0" parTransId="{64DC0392-20BC-403C-9ABA-D1D84401DA4E}" sibTransId="{122FEF7F-008F-4320-90D9-D573AF26CF20}"/>
    <dgm:cxn modelId="{3505B78B-02DE-4DA2-9C8F-7C303D95EB0B}" type="presOf" srcId="{4089F5D3-9308-489A-82FE-92B9AEB6F370}" destId="{6428B34D-FCA9-4E87-9093-CF5F3314251A}" srcOrd="0" destOrd="0" presId="urn:microsoft.com/office/officeart/2005/8/layout/vList2"/>
    <dgm:cxn modelId="{934F041A-C00C-439F-8D22-ED41AB0C32AA}" type="presOf" srcId="{FB927CA1-6BAB-4329-9FFA-81A0A0DC608C}" destId="{DD855C99-E227-421D-8153-8449FF9E272A}" srcOrd="0" destOrd="0" presId="urn:microsoft.com/office/officeart/2005/8/layout/vList2"/>
    <dgm:cxn modelId="{54954036-D401-410E-A365-309676879BFA}" srcId="{93817422-CF15-4F7B-956D-29B357DDD3F8}" destId="{FB927CA1-6BAB-4329-9FFA-81A0A0DC608C}" srcOrd="2" destOrd="0" parTransId="{0D0A3D85-F8F6-4E08-8B02-6054156DD3B8}" sibTransId="{B9B28358-896B-42E4-9AF8-912167152CB2}"/>
    <dgm:cxn modelId="{CDDD28D7-FD42-43B8-91D1-17C6CF177661}" type="presOf" srcId="{BED887B7-0619-4E21-84E6-598B7E158924}" destId="{4E88224E-AC58-4F53-9532-0DA4AA7EC294}" srcOrd="0" destOrd="0" presId="urn:microsoft.com/office/officeart/2005/8/layout/vList2"/>
    <dgm:cxn modelId="{1F13F502-48E3-4433-A0BF-1166A6235326}" srcId="{93817422-CF15-4F7B-956D-29B357DDD3F8}" destId="{BED887B7-0619-4E21-84E6-598B7E158924}" srcOrd="3" destOrd="0" parTransId="{0284F26A-BFF1-49CE-BA08-CBEEC671D286}" sibTransId="{A460CB62-6498-4702-9EB0-39AC36C8B72A}"/>
    <dgm:cxn modelId="{A67BCDD4-B14B-470F-AAB2-8751214CD12B}" srcId="{93817422-CF15-4F7B-956D-29B357DDD3F8}" destId="{4089F5D3-9308-489A-82FE-92B9AEB6F370}" srcOrd="0" destOrd="0" parTransId="{65774E62-D54E-4E14-BB45-21D1A9F510CE}" sibTransId="{709A74F0-31E6-4B5A-AC0B-F86862CD8F81}"/>
    <dgm:cxn modelId="{C77B01F1-F948-4028-912B-96DD5E93BE77}" type="presOf" srcId="{19DEDBF9-8FA8-4E0C-9440-3D17F840AF4A}" destId="{1FDACAF0-6393-4DEC-9E11-D415005CB417}" srcOrd="0" destOrd="0" presId="urn:microsoft.com/office/officeart/2005/8/layout/vList2"/>
    <dgm:cxn modelId="{86B810D3-C5E8-440B-B337-0CDA871D3FDE}" type="presParOf" srcId="{C898F863-16F3-4B37-97C8-48D41B900389}" destId="{6428B34D-FCA9-4E87-9093-CF5F3314251A}" srcOrd="0" destOrd="0" presId="urn:microsoft.com/office/officeart/2005/8/layout/vList2"/>
    <dgm:cxn modelId="{E86A3173-9B61-4C1D-84FB-286A28F7C621}" type="presParOf" srcId="{C898F863-16F3-4B37-97C8-48D41B900389}" destId="{45C63EFB-4B8B-4D6F-A41C-74F3D1C2B1A9}" srcOrd="1" destOrd="0" presId="urn:microsoft.com/office/officeart/2005/8/layout/vList2"/>
    <dgm:cxn modelId="{630378D9-B89E-475E-B676-A964841B8E1F}" type="presParOf" srcId="{C898F863-16F3-4B37-97C8-48D41B900389}" destId="{1FDACAF0-6393-4DEC-9E11-D415005CB417}" srcOrd="2" destOrd="0" presId="urn:microsoft.com/office/officeart/2005/8/layout/vList2"/>
    <dgm:cxn modelId="{2C4A0E44-0450-4179-B8B1-F8F917B5ED5F}" type="presParOf" srcId="{C898F863-16F3-4B37-97C8-48D41B900389}" destId="{784C2AAD-F9CE-4303-9033-4453CD9C38A0}" srcOrd="3" destOrd="0" presId="urn:microsoft.com/office/officeart/2005/8/layout/vList2"/>
    <dgm:cxn modelId="{276DD5E6-3C83-483C-86FD-2A70E829231D}" type="presParOf" srcId="{C898F863-16F3-4B37-97C8-48D41B900389}" destId="{DD855C99-E227-421D-8153-8449FF9E272A}" srcOrd="4" destOrd="0" presId="urn:microsoft.com/office/officeart/2005/8/layout/vList2"/>
    <dgm:cxn modelId="{05CE681A-634B-4FB3-86B3-2BAB231B72F0}" type="presParOf" srcId="{C898F863-16F3-4B37-97C8-48D41B900389}" destId="{48DC0A17-229B-4D34-B6D9-5F162DDE5449}" srcOrd="5" destOrd="0" presId="urn:microsoft.com/office/officeart/2005/8/layout/vList2"/>
    <dgm:cxn modelId="{5AD03949-CEDC-4C88-B3AF-C2850FF18AAE}" type="presParOf" srcId="{C898F863-16F3-4B37-97C8-48D41B900389}" destId="{4E88224E-AC58-4F53-9532-0DA4AA7EC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20D5DB-EBD4-4F4A-AADB-EC86316197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6836E9-4E0F-477A-AD25-07DD40D33739}">
      <dgm:prSet/>
      <dgm:spPr/>
      <dgm:t>
        <a:bodyPr/>
        <a:lstStyle/>
        <a:p>
          <a:pPr rtl="0"/>
          <a:r>
            <a:rPr lang="zh-CN" dirty="0" smtClean="0"/>
            <a:t>项目及课题管理</a:t>
          </a:r>
          <a:endParaRPr lang="zh-CN" dirty="0"/>
        </a:p>
      </dgm:t>
    </dgm:pt>
    <dgm:pt modelId="{694B8D88-4F69-4793-8329-A6D4B76BEBC4}" type="parTrans" cxnId="{74759F88-C369-458D-8C67-E741E6BD5091}">
      <dgm:prSet/>
      <dgm:spPr/>
      <dgm:t>
        <a:bodyPr/>
        <a:lstStyle/>
        <a:p>
          <a:endParaRPr lang="zh-CN" altLang="en-US"/>
        </a:p>
      </dgm:t>
    </dgm:pt>
    <dgm:pt modelId="{3AACFAB3-0AE2-43F1-9EE8-D1469B03E3C5}" type="sibTrans" cxnId="{74759F88-C369-458D-8C67-E741E6BD5091}">
      <dgm:prSet/>
      <dgm:spPr/>
      <dgm:t>
        <a:bodyPr/>
        <a:lstStyle/>
        <a:p>
          <a:endParaRPr lang="zh-CN" altLang="en-US"/>
        </a:p>
      </dgm:t>
    </dgm:pt>
    <dgm:pt modelId="{1D91F75F-DC32-4666-9CC0-0090BD524057}">
      <dgm:prSet custT="1"/>
      <dgm:spPr/>
      <dgm:t>
        <a:bodyPr/>
        <a:lstStyle/>
        <a:p>
          <a:pPr rtl="0"/>
          <a:r>
            <a:rPr lang="zh-CN" altLang="en-US" sz="1800" dirty="0" smtClean="0"/>
            <a:t>担任科研项目秘书，协助管理科研项目。</a:t>
          </a:r>
          <a:endParaRPr lang="zh-CN" altLang="en-US" sz="1800" dirty="0"/>
        </a:p>
      </dgm:t>
    </dgm:pt>
    <dgm:pt modelId="{4BC871FA-434C-4AAE-A83B-5DC587835323}" type="parTrans" cxnId="{D13D8A2A-343B-4F24-9BAC-3211E6249FCF}">
      <dgm:prSet/>
      <dgm:spPr/>
      <dgm:t>
        <a:bodyPr/>
        <a:lstStyle/>
        <a:p>
          <a:endParaRPr lang="zh-CN" altLang="en-US"/>
        </a:p>
      </dgm:t>
    </dgm:pt>
    <dgm:pt modelId="{888C64EC-3A0F-4B3E-BD1B-DAF546D0443D}" type="sibTrans" cxnId="{D13D8A2A-343B-4F24-9BAC-3211E6249FCF}">
      <dgm:prSet/>
      <dgm:spPr/>
      <dgm:t>
        <a:bodyPr/>
        <a:lstStyle/>
        <a:p>
          <a:endParaRPr lang="zh-CN" altLang="en-US"/>
        </a:p>
      </dgm:t>
    </dgm:pt>
    <dgm:pt modelId="{D4DE8AF4-366B-4659-81C6-AAE5288DD368}">
      <dgm:prSet custT="1"/>
      <dgm:spPr/>
      <dgm:t>
        <a:bodyPr/>
        <a:lstStyle/>
        <a:p>
          <a:pPr rtl="0"/>
          <a:r>
            <a:rPr lang="zh-CN" altLang="en-US" sz="1800" dirty="0" smtClean="0"/>
            <a:t>负责各课题日常报销、采购、预算合理执行、结题等。</a:t>
          </a:r>
          <a:endParaRPr lang="zh-CN" altLang="en-US" sz="1800" dirty="0"/>
        </a:p>
      </dgm:t>
    </dgm:pt>
    <dgm:pt modelId="{ED7F6BE8-7770-49B1-9D05-E2EFD51D3F63}" type="parTrans" cxnId="{859610A9-05C6-42DD-9823-8986D41386AC}">
      <dgm:prSet/>
      <dgm:spPr/>
      <dgm:t>
        <a:bodyPr/>
        <a:lstStyle/>
        <a:p>
          <a:endParaRPr lang="zh-CN" altLang="en-US"/>
        </a:p>
      </dgm:t>
    </dgm:pt>
    <dgm:pt modelId="{8180FAF7-7CBB-443A-ABB7-866CE0B2522C}" type="sibTrans" cxnId="{859610A9-05C6-42DD-9823-8986D41386AC}">
      <dgm:prSet/>
      <dgm:spPr/>
      <dgm:t>
        <a:bodyPr/>
        <a:lstStyle/>
        <a:p>
          <a:endParaRPr lang="zh-CN" altLang="en-US"/>
        </a:p>
      </dgm:t>
    </dgm:pt>
    <dgm:pt modelId="{21BD47EF-690A-4E99-AEDD-D73E747649C1}">
      <dgm:prSet/>
      <dgm:spPr/>
      <dgm:t>
        <a:bodyPr/>
        <a:lstStyle/>
        <a:p>
          <a:pPr rtl="0"/>
          <a:r>
            <a:rPr lang="zh-CN" smtClean="0"/>
            <a:t>外事</a:t>
          </a:r>
          <a:endParaRPr lang="zh-CN"/>
        </a:p>
      </dgm:t>
    </dgm:pt>
    <dgm:pt modelId="{B584B4DC-645F-43CA-9883-C15F01A2A993}" type="parTrans" cxnId="{FEF5BCC7-5BC5-4926-8128-395353D1BA48}">
      <dgm:prSet/>
      <dgm:spPr/>
      <dgm:t>
        <a:bodyPr/>
        <a:lstStyle/>
        <a:p>
          <a:endParaRPr lang="zh-CN" altLang="en-US"/>
        </a:p>
      </dgm:t>
    </dgm:pt>
    <dgm:pt modelId="{58B9F790-13C5-41E1-8374-48494D35C75D}" type="sibTrans" cxnId="{FEF5BCC7-5BC5-4926-8128-395353D1BA48}">
      <dgm:prSet/>
      <dgm:spPr/>
      <dgm:t>
        <a:bodyPr/>
        <a:lstStyle/>
        <a:p>
          <a:endParaRPr lang="zh-CN" altLang="en-US"/>
        </a:p>
      </dgm:t>
    </dgm:pt>
    <dgm:pt modelId="{4D5DE64A-C637-415F-9B48-7A28304F4814}">
      <dgm:prSet custT="1"/>
      <dgm:spPr/>
      <dgm:t>
        <a:bodyPr/>
        <a:lstStyle/>
        <a:p>
          <a:pPr rtl="0"/>
          <a:r>
            <a:rPr lang="zh-CN" altLang="en-US" sz="1800" dirty="0" smtClean="0"/>
            <a:t>负责团队</a:t>
          </a:r>
          <a:r>
            <a:rPr lang="zh-CN" altLang="en-US" sz="1800" dirty="0" smtClean="0">
              <a:solidFill>
                <a:srgbClr val="FF0000"/>
              </a:solidFill>
            </a:rPr>
            <a:t>老师</a:t>
          </a:r>
          <a:r>
            <a:rPr lang="zh-CN" altLang="en-US" sz="1800" dirty="0" smtClean="0"/>
            <a:t>和</a:t>
          </a:r>
          <a:r>
            <a:rPr lang="zh-CN" altLang="en-US" sz="1800" dirty="0" smtClean="0">
              <a:solidFill>
                <a:srgbClr val="FF0000"/>
              </a:solidFill>
            </a:rPr>
            <a:t>学生</a:t>
          </a:r>
          <a:r>
            <a:rPr lang="zh-CN" altLang="en-US" sz="1800" dirty="0" smtClean="0"/>
            <a:t>、</a:t>
          </a:r>
          <a:r>
            <a:rPr lang="zh-CN" altLang="en-US" sz="1800" dirty="0" smtClean="0">
              <a:solidFill>
                <a:srgbClr val="FF0000"/>
              </a:solidFill>
            </a:rPr>
            <a:t>博后</a:t>
          </a:r>
          <a:r>
            <a:rPr lang="zh-CN" altLang="en-US" sz="1800" dirty="0" smtClean="0"/>
            <a:t>的</a:t>
          </a:r>
          <a:r>
            <a:rPr lang="zh-CN" altLang="en-US" sz="1800" dirty="0" smtClean="0">
              <a:solidFill>
                <a:srgbClr val="FF0000"/>
              </a:solidFill>
            </a:rPr>
            <a:t>出访</a:t>
          </a:r>
          <a:r>
            <a:rPr lang="zh-CN" altLang="en-US" sz="1800" dirty="0" smtClean="0"/>
            <a:t>及</a:t>
          </a:r>
          <a:r>
            <a:rPr lang="zh-CN" altLang="en-US" sz="1800" dirty="0" smtClean="0">
              <a:solidFill>
                <a:srgbClr val="FF0000"/>
              </a:solidFill>
            </a:rPr>
            <a:t>外宾来访</a:t>
          </a:r>
          <a:r>
            <a:rPr lang="zh-CN" altLang="en-US" sz="1800" dirty="0" smtClean="0"/>
            <a:t>。</a:t>
          </a:r>
          <a:endParaRPr lang="zh-CN" altLang="en-US" sz="1800" dirty="0"/>
        </a:p>
      </dgm:t>
    </dgm:pt>
    <dgm:pt modelId="{8DDA8D5B-B1EC-44B8-A8DB-2D41A092BA2D}" type="parTrans" cxnId="{3354BEB8-0CA6-49E0-91BB-E67FC8835055}">
      <dgm:prSet/>
      <dgm:spPr/>
      <dgm:t>
        <a:bodyPr/>
        <a:lstStyle/>
        <a:p>
          <a:endParaRPr lang="zh-CN" altLang="en-US"/>
        </a:p>
      </dgm:t>
    </dgm:pt>
    <dgm:pt modelId="{2A12C635-3A03-43B5-9ACE-80CBD4A639D2}" type="sibTrans" cxnId="{3354BEB8-0CA6-49E0-91BB-E67FC8835055}">
      <dgm:prSet/>
      <dgm:spPr/>
      <dgm:t>
        <a:bodyPr/>
        <a:lstStyle/>
        <a:p>
          <a:endParaRPr lang="zh-CN" altLang="en-US"/>
        </a:p>
      </dgm:t>
    </dgm:pt>
    <dgm:pt modelId="{700F0048-C3E7-4D6A-B5CE-4983423CD124}">
      <dgm:prSet custT="1"/>
      <dgm:spPr/>
      <dgm:t>
        <a:bodyPr/>
        <a:lstStyle/>
        <a:p>
          <a:pPr rtl="0"/>
          <a:r>
            <a:rPr lang="zh-CN" altLang="en-US" sz="1800" dirty="0" smtClean="0"/>
            <a:t>负责国外客座学生及科研人员的安排接待。</a:t>
          </a:r>
          <a:endParaRPr lang="zh-CN" altLang="en-US" sz="1800" dirty="0"/>
        </a:p>
      </dgm:t>
    </dgm:pt>
    <dgm:pt modelId="{5D1E19EE-2D4B-47C1-A961-7663F6E6204D}" type="parTrans" cxnId="{60F69573-7794-4CFC-85FD-50ECB5FAA352}">
      <dgm:prSet/>
      <dgm:spPr/>
      <dgm:t>
        <a:bodyPr/>
        <a:lstStyle/>
        <a:p>
          <a:endParaRPr lang="zh-CN" altLang="en-US"/>
        </a:p>
      </dgm:t>
    </dgm:pt>
    <dgm:pt modelId="{BB5B0A55-AAD5-48F2-9298-1432C2C08ACD}" type="sibTrans" cxnId="{60F69573-7794-4CFC-85FD-50ECB5FAA352}">
      <dgm:prSet/>
      <dgm:spPr/>
      <dgm:t>
        <a:bodyPr/>
        <a:lstStyle/>
        <a:p>
          <a:endParaRPr lang="zh-CN" altLang="en-US"/>
        </a:p>
      </dgm:t>
    </dgm:pt>
    <dgm:pt modelId="{DBBD7E2F-156A-4480-9A29-5C36FAE25BA0}">
      <dgm:prSet custT="1"/>
      <dgm:spPr/>
      <dgm:t>
        <a:bodyPr/>
        <a:lstStyle/>
        <a:p>
          <a:pPr rtl="0"/>
          <a:r>
            <a:rPr lang="zh-CN" altLang="en-US" sz="1800" dirty="0" smtClean="0"/>
            <a:t>负责</a:t>
          </a:r>
          <a:r>
            <a:rPr lang="zh-CN" altLang="en-US" sz="1800" dirty="0" smtClean="0">
              <a:solidFill>
                <a:srgbClr val="FF0000"/>
              </a:solidFill>
            </a:rPr>
            <a:t>外籍客座专家</a:t>
          </a:r>
          <a:r>
            <a:rPr lang="zh-CN" altLang="en-US" sz="1800" dirty="0" smtClean="0"/>
            <a:t>的管理。</a:t>
          </a:r>
          <a:endParaRPr lang="zh-CN" altLang="en-US" sz="1800" dirty="0"/>
        </a:p>
      </dgm:t>
    </dgm:pt>
    <dgm:pt modelId="{54B841FC-D25F-4E4A-AFFB-4B8511D4CA75}" type="parTrans" cxnId="{749F954A-958B-49CF-A5F9-08359A6438E9}">
      <dgm:prSet/>
      <dgm:spPr/>
      <dgm:t>
        <a:bodyPr/>
        <a:lstStyle/>
        <a:p>
          <a:endParaRPr lang="zh-CN" altLang="en-US"/>
        </a:p>
      </dgm:t>
    </dgm:pt>
    <dgm:pt modelId="{F98B7C6C-6D0D-431F-A43F-A7B9575058E5}" type="sibTrans" cxnId="{749F954A-958B-49CF-A5F9-08359A6438E9}">
      <dgm:prSet/>
      <dgm:spPr/>
      <dgm:t>
        <a:bodyPr/>
        <a:lstStyle/>
        <a:p>
          <a:endParaRPr lang="zh-CN" altLang="en-US"/>
        </a:p>
      </dgm:t>
    </dgm:pt>
    <dgm:pt modelId="{44981182-6DFF-47D4-8B7C-4B15C3F3BDEE}">
      <dgm:prSet/>
      <dgm:spPr/>
      <dgm:t>
        <a:bodyPr/>
        <a:lstStyle/>
        <a:p>
          <a:pPr rtl="0"/>
          <a:r>
            <a:rPr lang="zh-CN" smtClean="0"/>
            <a:t>会议组织</a:t>
          </a:r>
          <a:endParaRPr lang="zh-CN"/>
        </a:p>
      </dgm:t>
    </dgm:pt>
    <dgm:pt modelId="{7CB904B0-82B1-4A0D-9F68-809D9B8B18CC}" type="parTrans" cxnId="{1E1CC9E6-2814-46B2-93A6-8EB670239581}">
      <dgm:prSet/>
      <dgm:spPr/>
      <dgm:t>
        <a:bodyPr/>
        <a:lstStyle/>
        <a:p>
          <a:endParaRPr lang="zh-CN" altLang="en-US"/>
        </a:p>
      </dgm:t>
    </dgm:pt>
    <dgm:pt modelId="{EA2CE484-588B-41BC-AE02-2841BE3C90CC}" type="sibTrans" cxnId="{1E1CC9E6-2814-46B2-93A6-8EB670239581}">
      <dgm:prSet/>
      <dgm:spPr/>
      <dgm:t>
        <a:bodyPr/>
        <a:lstStyle/>
        <a:p>
          <a:endParaRPr lang="zh-CN" altLang="en-US"/>
        </a:p>
      </dgm:t>
    </dgm:pt>
    <dgm:pt modelId="{51965927-F817-425D-A746-A8B75E793332}">
      <dgm:prSet custT="1"/>
      <dgm:spPr/>
      <dgm:t>
        <a:bodyPr/>
        <a:lstStyle/>
        <a:p>
          <a:pPr rtl="0"/>
          <a:r>
            <a:rPr lang="zh-CN" altLang="en-US" sz="1600" dirty="0" smtClean="0"/>
            <a:t>负责组织相关</a:t>
          </a:r>
          <a:r>
            <a:rPr lang="zh-CN" altLang="en-US" sz="1600" dirty="0" smtClean="0">
              <a:solidFill>
                <a:srgbClr val="FF0000"/>
              </a:solidFill>
            </a:rPr>
            <a:t>国内</a:t>
          </a:r>
          <a:r>
            <a:rPr lang="zh-CN" altLang="en-US" sz="1600" dirty="0" smtClean="0"/>
            <a:t>会议。</a:t>
          </a:r>
          <a:endParaRPr lang="zh-CN" altLang="en-US" sz="1600" dirty="0"/>
        </a:p>
      </dgm:t>
    </dgm:pt>
    <dgm:pt modelId="{8FDB1386-6EE5-4C95-B1B7-961992D7826C}" type="parTrans" cxnId="{F3E91C7B-39CD-44C2-9D42-03000C2ADF49}">
      <dgm:prSet/>
      <dgm:spPr/>
      <dgm:t>
        <a:bodyPr/>
        <a:lstStyle/>
        <a:p>
          <a:endParaRPr lang="zh-CN" altLang="en-US"/>
        </a:p>
      </dgm:t>
    </dgm:pt>
    <dgm:pt modelId="{685DC90E-DA91-4C5D-A001-028EFE9C9941}" type="sibTrans" cxnId="{F3E91C7B-39CD-44C2-9D42-03000C2ADF49}">
      <dgm:prSet/>
      <dgm:spPr/>
      <dgm:t>
        <a:bodyPr/>
        <a:lstStyle/>
        <a:p>
          <a:endParaRPr lang="zh-CN" altLang="en-US"/>
        </a:p>
      </dgm:t>
    </dgm:pt>
    <dgm:pt modelId="{A162EECA-AD0D-47DF-BB0E-2C909E736CB4}">
      <dgm:prSet/>
      <dgm:spPr/>
      <dgm:t>
        <a:bodyPr/>
        <a:lstStyle/>
        <a:p>
          <a:pPr rtl="0"/>
          <a:r>
            <a:rPr lang="zh-CN" smtClean="0"/>
            <a:t>其他</a:t>
          </a:r>
          <a:endParaRPr lang="zh-CN"/>
        </a:p>
      </dgm:t>
    </dgm:pt>
    <dgm:pt modelId="{1CAEF130-4553-454B-BFAA-E512ED20F12C}" type="parTrans" cxnId="{D305B62E-D37C-433A-B712-5A9F0A70EE41}">
      <dgm:prSet/>
      <dgm:spPr/>
      <dgm:t>
        <a:bodyPr/>
        <a:lstStyle/>
        <a:p>
          <a:endParaRPr lang="zh-CN" altLang="en-US"/>
        </a:p>
      </dgm:t>
    </dgm:pt>
    <dgm:pt modelId="{4E3B1CDE-9C41-4F03-AD01-7C586221E347}" type="sibTrans" cxnId="{D305B62E-D37C-433A-B712-5A9F0A70EE41}">
      <dgm:prSet/>
      <dgm:spPr/>
      <dgm:t>
        <a:bodyPr/>
        <a:lstStyle/>
        <a:p>
          <a:endParaRPr lang="zh-CN" altLang="en-US"/>
        </a:p>
      </dgm:t>
    </dgm:pt>
    <dgm:pt modelId="{CC97F5A4-4EF9-4C54-BDA3-9EF9F781E4FC}">
      <dgm:prSet custT="1"/>
      <dgm:spPr/>
      <dgm:t>
        <a:bodyPr/>
        <a:lstStyle/>
        <a:p>
          <a:pPr rtl="0"/>
          <a:r>
            <a:rPr lang="zh-CN" altLang="en-US" sz="1800" dirty="0" smtClean="0"/>
            <a:t>货物进出口流程办理</a:t>
          </a:r>
          <a:endParaRPr lang="zh-CN" altLang="en-US" sz="1800" dirty="0"/>
        </a:p>
      </dgm:t>
    </dgm:pt>
    <dgm:pt modelId="{80BA18D1-9B29-4C6A-A5D0-68024558CA83}" type="parTrans" cxnId="{CB99F712-C529-42ED-9035-822CF818FF6A}">
      <dgm:prSet/>
      <dgm:spPr/>
      <dgm:t>
        <a:bodyPr/>
        <a:lstStyle/>
        <a:p>
          <a:endParaRPr lang="zh-CN" altLang="en-US"/>
        </a:p>
      </dgm:t>
    </dgm:pt>
    <dgm:pt modelId="{33F124B9-9FAE-4D45-9008-2E75655E3711}" type="sibTrans" cxnId="{CB99F712-C529-42ED-9035-822CF818FF6A}">
      <dgm:prSet/>
      <dgm:spPr/>
      <dgm:t>
        <a:bodyPr/>
        <a:lstStyle/>
        <a:p>
          <a:endParaRPr lang="zh-CN" altLang="en-US"/>
        </a:p>
      </dgm:t>
    </dgm:pt>
    <dgm:pt modelId="{C137B98E-31B8-40B2-B45F-F5CE510A66F6}">
      <dgm:prSet custT="1"/>
      <dgm:spPr/>
      <dgm:t>
        <a:bodyPr/>
        <a:lstStyle/>
        <a:p>
          <a:pPr rtl="0"/>
          <a:r>
            <a:rPr lang="zh-CN" altLang="en-US" sz="1800" dirty="0" smtClean="0"/>
            <a:t>负责日常秘书事务如机票预定、住宿预订等。</a:t>
          </a:r>
          <a:endParaRPr lang="zh-CN" altLang="en-US" sz="1800" dirty="0"/>
        </a:p>
      </dgm:t>
    </dgm:pt>
    <dgm:pt modelId="{3ED779F8-7D54-4F91-BD6A-B06BE5454EB5}" type="parTrans" cxnId="{16928B4B-355C-4688-99DB-6C5E1F4FDDD0}">
      <dgm:prSet/>
      <dgm:spPr/>
      <dgm:t>
        <a:bodyPr/>
        <a:lstStyle/>
        <a:p>
          <a:endParaRPr lang="zh-CN" altLang="en-US"/>
        </a:p>
      </dgm:t>
    </dgm:pt>
    <dgm:pt modelId="{4ED9A415-B76C-439D-BFA7-A5767A053A45}" type="sibTrans" cxnId="{16928B4B-355C-4688-99DB-6C5E1F4FDDD0}">
      <dgm:prSet/>
      <dgm:spPr/>
      <dgm:t>
        <a:bodyPr/>
        <a:lstStyle/>
        <a:p>
          <a:endParaRPr lang="zh-CN" altLang="en-US"/>
        </a:p>
      </dgm:t>
    </dgm:pt>
    <dgm:pt modelId="{0C7B7FF2-FB66-4174-B812-E0A53952AC71}">
      <dgm:prSet custT="1"/>
      <dgm:spPr/>
      <dgm:t>
        <a:bodyPr/>
        <a:lstStyle/>
        <a:p>
          <a:pPr rtl="0"/>
          <a:r>
            <a:rPr lang="zh-CN" altLang="en-US" sz="1800" dirty="0" smtClean="0"/>
            <a:t>完成领导交办的其它工作。</a:t>
          </a:r>
          <a:endParaRPr lang="zh-CN" altLang="en-US" sz="1800" dirty="0"/>
        </a:p>
      </dgm:t>
    </dgm:pt>
    <dgm:pt modelId="{3C93155A-4B77-435F-BB43-CB79A47F5E44}" type="parTrans" cxnId="{3BD4CB66-52C8-4F75-AA72-13212618AE2F}">
      <dgm:prSet/>
      <dgm:spPr/>
      <dgm:t>
        <a:bodyPr/>
        <a:lstStyle/>
        <a:p>
          <a:endParaRPr lang="zh-CN" altLang="en-US"/>
        </a:p>
      </dgm:t>
    </dgm:pt>
    <dgm:pt modelId="{C6CC3089-62F6-4B87-9EEC-85E9925C5426}" type="sibTrans" cxnId="{3BD4CB66-52C8-4F75-AA72-13212618AE2F}">
      <dgm:prSet/>
      <dgm:spPr/>
      <dgm:t>
        <a:bodyPr/>
        <a:lstStyle/>
        <a:p>
          <a:endParaRPr lang="zh-CN" altLang="en-US"/>
        </a:p>
      </dgm:t>
    </dgm:pt>
    <dgm:pt modelId="{8B8DA334-A601-4360-B038-AB2B677739DC}">
      <dgm:prSet custT="1"/>
      <dgm:spPr/>
      <dgm:t>
        <a:bodyPr/>
        <a:lstStyle/>
        <a:p>
          <a:pPr rtl="0"/>
          <a:r>
            <a:rPr lang="zh-CN" altLang="en-US" sz="1600" dirty="0" smtClean="0"/>
            <a:t>负责组织相关</a:t>
          </a:r>
          <a:r>
            <a:rPr lang="zh-CN" altLang="en-US" sz="1600" dirty="0" smtClean="0">
              <a:solidFill>
                <a:srgbClr val="FF0000"/>
              </a:solidFill>
            </a:rPr>
            <a:t>国际</a:t>
          </a:r>
          <a:r>
            <a:rPr lang="zh-CN" altLang="en-US" sz="1600" dirty="0" smtClean="0"/>
            <a:t>会议。</a:t>
          </a:r>
          <a:endParaRPr lang="zh-CN" altLang="en-US" sz="1600" dirty="0"/>
        </a:p>
      </dgm:t>
    </dgm:pt>
    <dgm:pt modelId="{488FD14B-720D-42F7-AA19-206492E4C5BD}" type="parTrans" cxnId="{40CD1241-76FF-4E09-AC4A-52B49D8AC54A}">
      <dgm:prSet/>
      <dgm:spPr/>
      <dgm:t>
        <a:bodyPr/>
        <a:lstStyle/>
        <a:p>
          <a:endParaRPr lang="zh-CN" altLang="en-US"/>
        </a:p>
      </dgm:t>
    </dgm:pt>
    <dgm:pt modelId="{D6076E41-B69D-45D1-A030-C0F597D352A6}" type="sibTrans" cxnId="{40CD1241-76FF-4E09-AC4A-52B49D8AC54A}">
      <dgm:prSet/>
      <dgm:spPr/>
      <dgm:t>
        <a:bodyPr/>
        <a:lstStyle/>
        <a:p>
          <a:endParaRPr lang="zh-CN" altLang="en-US"/>
        </a:p>
      </dgm:t>
    </dgm:pt>
    <dgm:pt modelId="{8E2DC86B-C855-4341-A970-13DDA6D2BD73}" type="pres">
      <dgm:prSet presAssocID="{C920D5DB-EBD4-4F4A-AADB-EC86316197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9A8C09B-7E15-4B2F-9CC7-260F4261EA58}" type="pres">
      <dgm:prSet presAssocID="{BD6836E9-4E0F-477A-AD25-07DD40D33739}" presName="linNode" presStyleCnt="0"/>
      <dgm:spPr/>
    </dgm:pt>
    <dgm:pt modelId="{847FCCB0-6702-429B-B944-F3F9C9CDE287}" type="pres">
      <dgm:prSet presAssocID="{BD6836E9-4E0F-477A-AD25-07DD40D3373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F5C0AF-16AB-4A07-B508-AC960F08575F}" type="pres">
      <dgm:prSet presAssocID="{BD6836E9-4E0F-477A-AD25-07DD40D3373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B45B2C-6BDB-48B7-8B6F-FE1B455DBB9E}" type="pres">
      <dgm:prSet presAssocID="{3AACFAB3-0AE2-43F1-9EE8-D1469B03E3C5}" presName="sp" presStyleCnt="0"/>
      <dgm:spPr/>
    </dgm:pt>
    <dgm:pt modelId="{842E1211-DA58-4ABE-A771-B369ECF3B0E8}" type="pres">
      <dgm:prSet presAssocID="{21BD47EF-690A-4E99-AEDD-D73E747649C1}" presName="linNode" presStyleCnt="0"/>
      <dgm:spPr/>
    </dgm:pt>
    <dgm:pt modelId="{0594B5B4-B718-4F1C-AFBE-9981C8F808B9}" type="pres">
      <dgm:prSet presAssocID="{21BD47EF-690A-4E99-AEDD-D73E747649C1}" presName="parentText" presStyleLbl="node1" presStyleIdx="1" presStyleCnt="4" custScaleX="11686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CC2C51-9314-4FC4-9AC6-3557F1E0B589}" type="pres">
      <dgm:prSet presAssocID="{21BD47EF-690A-4E99-AEDD-D73E747649C1}" presName="descendantText" presStyleLbl="alignAccFollowNode1" presStyleIdx="1" presStyleCnt="4" custScaleX="115004" custScaleY="1171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08221-1CEF-4C90-B74E-87F24B41BC4A}" type="pres">
      <dgm:prSet presAssocID="{58B9F790-13C5-41E1-8374-48494D35C75D}" presName="sp" presStyleCnt="0"/>
      <dgm:spPr/>
    </dgm:pt>
    <dgm:pt modelId="{4A555EAF-AD9C-4806-8A72-974781FAF91B}" type="pres">
      <dgm:prSet presAssocID="{44981182-6DFF-47D4-8B7C-4B15C3F3BDEE}" presName="linNode" presStyleCnt="0"/>
      <dgm:spPr/>
    </dgm:pt>
    <dgm:pt modelId="{48AAE6B3-CA4C-452C-B7AF-1E1EB70B9D3C}" type="pres">
      <dgm:prSet presAssocID="{44981182-6DFF-47D4-8B7C-4B15C3F3BDE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E54DBB-C0A3-40C5-81E5-E8C211A6276B}" type="pres">
      <dgm:prSet presAssocID="{44981182-6DFF-47D4-8B7C-4B15C3F3BDE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F147BA-C7C7-423D-92E6-DD9D5CF03613}" type="pres">
      <dgm:prSet presAssocID="{EA2CE484-588B-41BC-AE02-2841BE3C90CC}" presName="sp" presStyleCnt="0"/>
      <dgm:spPr/>
    </dgm:pt>
    <dgm:pt modelId="{D9F72EBD-28F1-461E-9FD5-1290AFA825E9}" type="pres">
      <dgm:prSet presAssocID="{A162EECA-AD0D-47DF-BB0E-2C909E736CB4}" presName="linNode" presStyleCnt="0"/>
      <dgm:spPr/>
    </dgm:pt>
    <dgm:pt modelId="{B3953F4A-9C37-4EE1-A704-E31D89F08883}" type="pres">
      <dgm:prSet presAssocID="{A162EECA-AD0D-47DF-BB0E-2C909E736CB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92F57B-5624-4A1C-9B7E-DEB5C883DF75}" type="pres">
      <dgm:prSet presAssocID="{A162EECA-AD0D-47DF-BB0E-2C909E736CB4}" presName="descendantText" presStyleLbl="alignAccFollowNode1" presStyleIdx="3" presStyleCnt="4" custScaleY="1148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3E91C7B-39CD-44C2-9D42-03000C2ADF49}" srcId="{44981182-6DFF-47D4-8B7C-4B15C3F3BDEE}" destId="{51965927-F817-425D-A746-A8B75E793332}" srcOrd="0" destOrd="0" parTransId="{8FDB1386-6EE5-4C95-B1B7-961992D7826C}" sibTransId="{685DC90E-DA91-4C5D-A001-028EFE9C9941}"/>
    <dgm:cxn modelId="{859610A9-05C6-42DD-9823-8986D41386AC}" srcId="{BD6836E9-4E0F-477A-AD25-07DD40D33739}" destId="{D4DE8AF4-366B-4659-81C6-AAE5288DD368}" srcOrd="1" destOrd="0" parTransId="{ED7F6BE8-7770-49B1-9D05-E2EFD51D3F63}" sibTransId="{8180FAF7-7CBB-443A-ABB7-866CE0B2522C}"/>
    <dgm:cxn modelId="{CB99F712-C529-42ED-9035-822CF818FF6A}" srcId="{A162EECA-AD0D-47DF-BB0E-2C909E736CB4}" destId="{CC97F5A4-4EF9-4C54-BDA3-9EF9F781E4FC}" srcOrd="0" destOrd="0" parTransId="{80BA18D1-9B29-4C6A-A5D0-68024558CA83}" sibTransId="{33F124B9-9FAE-4D45-9008-2E75655E3711}"/>
    <dgm:cxn modelId="{569237F4-EB45-41A6-8C4D-CDEF3AAE46E1}" type="presOf" srcId="{51965927-F817-425D-A746-A8B75E793332}" destId="{49E54DBB-C0A3-40C5-81E5-E8C211A6276B}" srcOrd="0" destOrd="0" presId="urn:microsoft.com/office/officeart/2005/8/layout/vList5"/>
    <dgm:cxn modelId="{FCE29B8C-B8F1-41A0-8051-EB08D2F45DDE}" type="presOf" srcId="{8B8DA334-A601-4360-B038-AB2B677739DC}" destId="{49E54DBB-C0A3-40C5-81E5-E8C211A6276B}" srcOrd="0" destOrd="1" presId="urn:microsoft.com/office/officeart/2005/8/layout/vList5"/>
    <dgm:cxn modelId="{DD708903-3A1E-4804-9455-E24507BD82B3}" type="presOf" srcId="{4D5DE64A-C637-415F-9B48-7A28304F4814}" destId="{83CC2C51-9314-4FC4-9AC6-3557F1E0B589}" srcOrd="0" destOrd="0" presId="urn:microsoft.com/office/officeart/2005/8/layout/vList5"/>
    <dgm:cxn modelId="{F25BCD72-8C2D-4C75-B0C9-E994001A2226}" type="presOf" srcId="{A162EECA-AD0D-47DF-BB0E-2C909E736CB4}" destId="{B3953F4A-9C37-4EE1-A704-E31D89F08883}" srcOrd="0" destOrd="0" presId="urn:microsoft.com/office/officeart/2005/8/layout/vList5"/>
    <dgm:cxn modelId="{67A19436-5E4F-4456-8B58-A3CFE277B855}" type="presOf" srcId="{CC97F5A4-4EF9-4C54-BDA3-9EF9F781E4FC}" destId="{6692F57B-5624-4A1C-9B7E-DEB5C883DF75}" srcOrd="0" destOrd="0" presId="urn:microsoft.com/office/officeart/2005/8/layout/vList5"/>
    <dgm:cxn modelId="{16928B4B-355C-4688-99DB-6C5E1F4FDDD0}" srcId="{A162EECA-AD0D-47DF-BB0E-2C909E736CB4}" destId="{C137B98E-31B8-40B2-B45F-F5CE510A66F6}" srcOrd="1" destOrd="0" parTransId="{3ED779F8-7D54-4F91-BD6A-B06BE5454EB5}" sibTransId="{4ED9A415-B76C-439D-BFA7-A5767A053A45}"/>
    <dgm:cxn modelId="{33D64D93-6FD4-47FC-B6D2-0661A2D99BBD}" type="presOf" srcId="{DBBD7E2F-156A-4480-9A29-5C36FAE25BA0}" destId="{83CC2C51-9314-4FC4-9AC6-3557F1E0B589}" srcOrd="0" destOrd="2" presId="urn:microsoft.com/office/officeart/2005/8/layout/vList5"/>
    <dgm:cxn modelId="{D305B62E-D37C-433A-B712-5A9F0A70EE41}" srcId="{C920D5DB-EBD4-4F4A-AADB-EC86316197CE}" destId="{A162EECA-AD0D-47DF-BB0E-2C909E736CB4}" srcOrd="3" destOrd="0" parTransId="{1CAEF130-4553-454B-BFAA-E512ED20F12C}" sibTransId="{4E3B1CDE-9C41-4F03-AD01-7C586221E347}"/>
    <dgm:cxn modelId="{D13D8A2A-343B-4F24-9BAC-3211E6249FCF}" srcId="{BD6836E9-4E0F-477A-AD25-07DD40D33739}" destId="{1D91F75F-DC32-4666-9CC0-0090BD524057}" srcOrd="0" destOrd="0" parTransId="{4BC871FA-434C-4AAE-A83B-5DC587835323}" sibTransId="{888C64EC-3A0F-4B3E-BD1B-DAF546D0443D}"/>
    <dgm:cxn modelId="{EA4319EF-7AD8-4695-849F-4B9BC6E7749F}" type="presOf" srcId="{0C7B7FF2-FB66-4174-B812-E0A53952AC71}" destId="{6692F57B-5624-4A1C-9B7E-DEB5C883DF75}" srcOrd="0" destOrd="2" presId="urn:microsoft.com/office/officeart/2005/8/layout/vList5"/>
    <dgm:cxn modelId="{FEF5BCC7-5BC5-4926-8128-395353D1BA48}" srcId="{C920D5DB-EBD4-4F4A-AADB-EC86316197CE}" destId="{21BD47EF-690A-4E99-AEDD-D73E747649C1}" srcOrd="1" destOrd="0" parTransId="{B584B4DC-645F-43CA-9883-C15F01A2A993}" sibTransId="{58B9F790-13C5-41E1-8374-48494D35C75D}"/>
    <dgm:cxn modelId="{0521D285-C794-4364-99F9-CC44B0DED82B}" type="presOf" srcId="{21BD47EF-690A-4E99-AEDD-D73E747649C1}" destId="{0594B5B4-B718-4F1C-AFBE-9981C8F808B9}" srcOrd="0" destOrd="0" presId="urn:microsoft.com/office/officeart/2005/8/layout/vList5"/>
    <dgm:cxn modelId="{3BD4CB66-52C8-4F75-AA72-13212618AE2F}" srcId="{A162EECA-AD0D-47DF-BB0E-2C909E736CB4}" destId="{0C7B7FF2-FB66-4174-B812-E0A53952AC71}" srcOrd="2" destOrd="0" parTransId="{3C93155A-4B77-435F-BB43-CB79A47F5E44}" sibTransId="{C6CC3089-62F6-4B87-9EEC-85E9925C5426}"/>
    <dgm:cxn modelId="{04E02BCA-7B7F-4E82-94F6-8B4D47B2D98F}" type="presOf" srcId="{C137B98E-31B8-40B2-B45F-F5CE510A66F6}" destId="{6692F57B-5624-4A1C-9B7E-DEB5C883DF75}" srcOrd="0" destOrd="1" presId="urn:microsoft.com/office/officeart/2005/8/layout/vList5"/>
    <dgm:cxn modelId="{08355A60-BA1D-4129-9F32-CAD1F36D950A}" type="presOf" srcId="{44981182-6DFF-47D4-8B7C-4B15C3F3BDEE}" destId="{48AAE6B3-CA4C-452C-B7AF-1E1EB70B9D3C}" srcOrd="0" destOrd="0" presId="urn:microsoft.com/office/officeart/2005/8/layout/vList5"/>
    <dgm:cxn modelId="{1E1CC9E6-2814-46B2-93A6-8EB670239581}" srcId="{C920D5DB-EBD4-4F4A-AADB-EC86316197CE}" destId="{44981182-6DFF-47D4-8B7C-4B15C3F3BDEE}" srcOrd="2" destOrd="0" parTransId="{7CB904B0-82B1-4A0D-9F68-809D9B8B18CC}" sibTransId="{EA2CE484-588B-41BC-AE02-2841BE3C90CC}"/>
    <dgm:cxn modelId="{60F69573-7794-4CFC-85FD-50ECB5FAA352}" srcId="{21BD47EF-690A-4E99-AEDD-D73E747649C1}" destId="{700F0048-C3E7-4D6A-B5CE-4983423CD124}" srcOrd="1" destOrd="0" parTransId="{5D1E19EE-2D4B-47C1-A961-7663F6E6204D}" sibTransId="{BB5B0A55-AAD5-48F2-9298-1432C2C08ACD}"/>
    <dgm:cxn modelId="{749F954A-958B-49CF-A5F9-08359A6438E9}" srcId="{21BD47EF-690A-4E99-AEDD-D73E747649C1}" destId="{DBBD7E2F-156A-4480-9A29-5C36FAE25BA0}" srcOrd="2" destOrd="0" parTransId="{54B841FC-D25F-4E4A-AFFB-4B8511D4CA75}" sibTransId="{F98B7C6C-6D0D-431F-A43F-A7B9575058E5}"/>
    <dgm:cxn modelId="{40CD1241-76FF-4E09-AC4A-52B49D8AC54A}" srcId="{44981182-6DFF-47D4-8B7C-4B15C3F3BDEE}" destId="{8B8DA334-A601-4360-B038-AB2B677739DC}" srcOrd="1" destOrd="0" parTransId="{488FD14B-720D-42F7-AA19-206492E4C5BD}" sibTransId="{D6076E41-B69D-45D1-A030-C0F597D352A6}"/>
    <dgm:cxn modelId="{8E785320-680A-4AEB-B8A6-D41AE9ED498A}" type="presOf" srcId="{C920D5DB-EBD4-4F4A-AADB-EC86316197CE}" destId="{8E2DC86B-C855-4341-A970-13DDA6D2BD73}" srcOrd="0" destOrd="0" presId="urn:microsoft.com/office/officeart/2005/8/layout/vList5"/>
    <dgm:cxn modelId="{365952E8-A4D6-484F-83E6-AC56A293513E}" type="presOf" srcId="{700F0048-C3E7-4D6A-B5CE-4983423CD124}" destId="{83CC2C51-9314-4FC4-9AC6-3557F1E0B589}" srcOrd="0" destOrd="1" presId="urn:microsoft.com/office/officeart/2005/8/layout/vList5"/>
    <dgm:cxn modelId="{3354BEB8-0CA6-49E0-91BB-E67FC8835055}" srcId="{21BD47EF-690A-4E99-AEDD-D73E747649C1}" destId="{4D5DE64A-C637-415F-9B48-7A28304F4814}" srcOrd="0" destOrd="0" parTransId="{8DDA8D5B-B1EC-44B8-A8DB-2D41A092BA2D}" sibTransId="{2A12C635-3A03-43B5-9ACE-80CBD4A639D2}"/>
    <dgm:cxn modelId="{5DFE6663-3D2F-4DEB-BB08-1FA0BB490224}" type="presOf" srcId="{D4DE8AF4-366B-4659-81C6-AAE5288DD368}" destId="{DDF5C0AF-16AB-4A07-B508-AC960F08575F}" srcOrd="0" destOrd="1" presId="urn:microsoft.com/office/officeart/2005/8/layout/vList5"/>
    <dgm:cxn modelId="{74759F88-C369-458D-8C67-E741E6BD5091}" srcId="{C920D5DB-EBD4-4F4A-AADB-EC86316197CE}" destId="{BD6836E9-4E0F-477A-AD25-07DD40D33739}" srcOrd="0" destOrd="0" parTransId="{694B8D88-4F69-4793-8329-A6D4B76BEBC4}" sibTransId="{3AACFAB3-0AE2-43F1-9EE8-D1469B03E3C5}"/>
    <dgm:cxn modelId="{9451DE98-A1BA-4C76-B7C8-97B4334B9B71}" type="presOf" srcId="{1D91F75F-DC32-4666-9CC0-0090BD524057}" destId="{DDF5C0AF-16AB-4A07-B508-AC960F08575F}" srcOrd="0" destOrd="0" presId="urn:microsoft.com/office/officeart/2005/8/layout/vList5"/>
    <dgm:cxn modelId="{9B238FA2-190B-4B6E-A2CF-28B2AE198010}" type="presOf" srcId="{BD6836E9-4E0F-477A-AD25-07DD40D33739}" destId="{847FCCB0-6702-429B-B944-F3F9C9CDE287}" srcOrd="0" destOrd="0" presId="urn:microsoft.com/office/officeart/2005/8/layout/vList5"/>
    <dgm:cxn modelId="{AD938989-DEED-4242-ACF5-6DC87A4B7ED8}" type="presParOf" srcId="{8E2DC86B-C855-4341-A970-13DDA6D2BD73}" destId="{39A8C09B-7E15-4B2F-9CC7-260F4261EA58}" srcOrd="0" destOrd="0" presId="urn:microsoft.com/office/officeart/2005/8/layout/vList5"/>
    <dgm:cxn modelId="{FAE44BBA-8838-4A7F-AEEC-0E9A6B15F21F}" type="presParOf" srcId="{39A8C09B-7E15-4B2F-9CC7-260F4261EA58}" destId="{847FCCB0-6702-429B-B944-F3F9C9CDE287}" srcOrd="0" destOrd="0" presId="urn:microsoft.com/office/officeart/2005/8/layout/vList5"/>
    <dgm:cxn modelId="{3534D6F6-60A3-49C5-A278-5416B2812D67}" type="presParOf" srcId="{39A8C09B-7E15-4B2F-9CC7-260F4261EA58}" destId="{DDF5C0AF-16AB-4A07-B508-AC960F08575F}" srcOrd="1" destOrd="0" presId="urn:microsoft.com/office/officeart/2005/8/layout/vList5"/>
    <dgm:cxn modelId="{722E4394-09D0-4A2D-B12E-DBD55C754ED2}" type="presParOf" srcId="{8E2DC86B-C855-4341-A970-13DDA6D2BD73}" destId="{FFB45B2C-6BDB-48B7-8B6F-FE1B455DBB9E}" srcOrd="1" destOrd="0" presId="urn:microsoft.com/office/officeart/2005/8/layout/vList5"/>
    <dgm:cxn modelId="{5EAF3378-6340-420E-A05C-6A05E50A2E08}" type="presParOf" srcId="{8E2DC86B-C855-4341-A970-13DDA6D2BD73}" destId="{842E1211-DA58-4ABE-A771-B369ECF3B0E8}" srcOrd="2" destOrd="0" presId="urn:microsoft.com/office/officeart/2005/8/layout/vList5"/>
    <dgm:cxn modelId="{D9F12AD3-4E7E-4AE0-934D-97F253EC63CE}" type="presParOf" srcId="{842E1211-DA58-4ABE-A771-B369ECF3B0E8}" destId="{0594B5B4-B718-4F1C-AFBE-9981C8F808B9}" srcOrd="0" destOrd="0" presId="urn:microsoft.com/office/officeart/2005/8/layout/vList5"/>
    <dgm:cxn modelId="{F062C051-63A2-4A03-976B-BDE54537F147}" type="presParOf" srcId="{842E1211-DA58-4ABE-A771-B369ECF3B0E8}" destId="{83CC2C51-9314-4FC4-9AC6-3557F1E0B589}" srcOrd="1" destOrd="0" presId="urn:microsoft.com/office/officeart/2005/8/layout/vList5"/>
    <dgm:cxn modelId="{E6CB9122-B675-4B4C-BF33-1316D57EDEDC}" type="presParOf" srcId="{8E2DC86B-C855-4341-A970-13DDA6D2BD73}" destId="{01408221-1CEF-4C90-B74E-87F24B41BC4A}" srcOrd="3" destOrd="0" presId="urn:microsoft.com/office/officeart/2005/8/layout/vList5"/>
    <dgm:cxn modelId="{4BBBA9FB-0093-40B4-BF54-DFAF170458CF}" type="presParOf" srcId="{8E2DC86B-C855-4341-A970-13DDA6D2BD73}" destId="{4A555EAF-AD9C-4806-8A72-974781FAF91B}" srcOrd="4" destOrd="0" presId="urn:microsoft.com/office/officeart/2005/8/layout/vList5"/>
    <dgm:cxn modelId="{0BBAC200-315B-4072-8037-ABAD2C5820BC}" type="presParOf" srcId="{4A555EAF-AD9C-4806-8A72-974781FAF91B}" destId="{48AAE6B3-CA4C-452C-B7AF-1E1EB70B9D3C}" srcOrd="0" destOrd="0" presId="urn:microsoft.com/office/officeart/2005/8/layout/vList5"/>
    <dgm:cxn modelId="{6FD4010A-D5C1-43C0-8008-C9F3DB8FF1CF}" type="presParOf" srcId="{4A555EAF-AD9C-4806-8A72-974781FAF91B}" destId="{49E54DBB-C0A3-40C5-81E5-E8C211A6276B}" srcOrd="1" destOrd="0" presId="urn:microsoft.com/office/officeart/2005/8/layout/vList5"/>
    <dgm:cxn modelId="{88347472-B704-4F1A-ACAD-B0BE5E90DC48}" type="presParOf" srcId="{8E2DC86B-C855-4341-A970-13DDA6D2BD73}" destId="{CEF147BA-C7C7-423D-92E6-DD9D5CF03613}" srcOrd="5" destOrd="0" presId="urn:microsoft.com/office/officeart/2005/8/layout/vList5"/>
    <dgm:cxn modelId="{67C4C3D9-8F30-4C28-ACDA-5FA9636881D9}" type="presParOf" srcId="{8E2DC86B-C855-4341-A970-13DDA6D2BD73}" destId="{D9F72EBD-28F1-461E-9FD5-1290AFA825E9}" srcOrd="6" destOrd="0" presId="urn:microsoft.com/office/officeart/2005/8/layout/vList5"/>
    <dgm:cxn modelId="{CFF6EFC6-445C-4199-9102-4E29DD71E535}" type="presParOf" srcId="{D9F72EBD-28F1-461E-9FD5-1290AFA825E9}" destId="{B3953F4A-9C37-4EE1-A704-E31D89F08883}" srcOrd="0" destOrd="0" presId="urn:microsoft.com/office/officeart/2005/8/layout/vList5"/>
    <dgm:cxn modelId="{4C7CA5FB-9DCB-4FC2-897B-830C050E2512}" type="presParOf" srcId="{D9F72EBD-28F1-461E-9FD5-1290AFA825E9}" destId="{6692F57B-5624-4A1C-9B7E-DEB5C883DF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17422-CF15-4F7B-956D-29B357DDD3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89F5D3-9308-489A-82FE-92B9AEB6F370}">
      <dgm:prSet/>
      <dgm:spPr/>
      <dgm:t>
        <a:bodyPr/>
        <a:lstStyle/>
        <a:p>
          <a:pPr rtl="0"/>
          <a:r>
            <a:rPr lang="en-US" altLang="zh-CN" dirty="0" smtClean="0"/>
            <a:t>1.</a:t>
          </a:r>
          <a:r>
            <a:rPr lang="zh-CN" dirty="0" smtClean="0"/>
            <a:t>岗位职责</a:t>
          </a:r>
          <a:endParaRPr lang="zh-CN" dirty="0"/>
        </a:p>
      </dgm:t>
    </dgm:pt>
    <dgm:pt modelId="{65774E62-D54E-4E14-BB45-21D1A9F510CE}" type="par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709A74F0-31E6-4B5A-AC0B-F86862CD8F81}" type="sib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19DEDBF9-8FA8-4E0C-9440-3D17F840AF4A}">
      <dgm:prSet/>
      <dgm:spPr/>
      <dgm:t>
        <a:bodyPr/>
        <a:lstStyle/>
        <a:p>
          <a:pPr rtl="0"/>
          <a:r>
            <a:rPr lang="en-US" altLang="zh-CN" dirty="0" smtClean="0"/>
            <a:t>2.</a:t>
          </a:r>
          <a:r>
            <a:rPr lang="zh-CN" dirty="0" smtClean="0">
              <a:solidFill>
                <a:srgbClr val="FF0000"/>
              </a:solidFill>
            </a:rPr>
            <a:t>团队成员</a:t>
          </a:r>
          <a:endParaRPr lang="zh-CN" dirty="0">
            <a:solidFill>
              <a:srgbClr val="FF0000"/>
            </a:solidFill>
          </a:endParaRPr>
        </a:p>
      </dgm:t>
    </dgm:pt>
    <dgm:pt modelId="{64DC0392-20BC-403C-9ABA-D1D84401DA4E}" type="par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122FEF7F-008F-4320-90D9-D573AF26CF20}" type="sib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FB927CA1-6BAB-4329-9FFA-81A0A0DC608C}">
      <dgm:prSet/>
      <dgm:spPr/>
      <dgm:t>
        <a:bodyPr/>
        <a:lstStyle/>
        <a:p>
          <a:pPr rtl="0"/>
          <a:r>
            <a:rPr lang="en-US" altLang="zh-CN" dirty="0" smtClean="0"/>
            <a:t>3.</a:t>
          </a:r>
          <a:r>
            <a:rPr lang="zh-CN" dirty="0" smtClean="0"/>
            <a:t>本年度工作情况</a:t>
          </a:r>
          <a:endParaRPr lang="zh-CN" dirty="0"/>
        </a:p>
      </dgm:t>
    </dgm:pt>
    <dgm:pt modelId="{0D0A3D85-F8F6-4E08-8B02-6054156DD3B8}" type="par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9B28358-896B-42E4-9AF8-912167152CB2}" type="sib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ED887B7-0619-4E21-84E6-598B7E158924}">
      <dgm:prSet/>
      <dgm:spPr/>
      <dgm:t>
        <a:bodyPr/>
        <a:lstStyle/>
        <a:p>
          <a:pPr rtl="0"/>
          <a:r>
            <a:rPr lang="en-US" altLang="zh-CN" dirty="0" smtClean="0"/>
            <a:t>4.</a:t>
          </a:r>
          <a:r>
            <a:rPr lang="zh-CN" dirty="0" smtClean="0"/>
            <a:t>下一年工作计划</a:t>
          </a:r>
          <a:endParaRPr lang="zh-CN" dirty="0"/>
        </a:p>
      </dgm:t>
    </dgm:pt>
    <dgm:pt modelId="{0284F26A-BFF1-49CE-BA08-CBEEC671D286}" type="par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A460CB62-6498-4702-9EB0-39AC36C8B72A}" type="sib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C898F863-16F3-4B37-97C8-48D41B900389}" type="pres">
      <dgm:prSet presAssocID="{93817422-CF15-4F7B-956D-29B357DDD3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28B34D-FCA9-4E87-9093-CF5F3314251A}" type="pres">
      <dgm:prSet presAssocID="{4089F5D3-9308-489A-82FE-92B9AEB6F3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63EFB-4B8B-4D6F-A41C-74F3D1C2B1A9}" type="pres">
      <dgm:prSet presAssocID="{709A74F0-31E6-4B5A-AC0B-F86862CD8F81}" presName="spacer" presStyleCnt="0"/>
      <dgm:spPr/>
    </dgm:pt>
    <dgm:pt modelId="{1FDACAF0-6393-4DEC-9E11-D415005CB417}" type="pres">
      <dgm:prSet presAssocID="{19DEDBF9-8FA8-4E0C-9440-3D17F840AF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4C2AAD-F9CE-4303-9033-4453CD9C38A0}" type="pres">
      <dgm:prSet presAssocID="{122FEF7F-008F-4320-90D9-D573AF26CF20}" presName="spacer" presStyleCnt="0"/>
      <dgm:spPr/>
    </dgm:pt>
    <dgm:pt modelId="{DD855C99-E227-421D-8153-8449FF9E272A}" type="pres">
      <dgm:prSet presAssocID="{FB927CA1-6BAB-4329-9FFA-81A0A0DC60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DC0A17-229B-4D34-B6D9-5F162DDE5449}" type="pres">
      <dgm:prSet presAssocID="{B9B28358-896B-42E4-9AF8-912167152CB2}" presName="spacer" presStyleCnt="0"/>
      <dgm:spPr/>
    </dgm:pt>
    <dgm:pt modelId="{4E88224E-AC58-4F53-9532-0DA4AA7EC294}" type="pres">
      <dgm:prSet presAssocID="{BED887B7-0619-4E21-84E6-598B7E1589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3C1BA6-102B-4A65-9EF6-7DA35537CC96}" type="presOf" srcId="{93817422-CF15-4F7B-956D-29B357DDD3F8}" destId="{C898F863-16F3-4B37-97C8-48D41B900389}" srcOrd="0" destOrd="0" presId="urn:microsoft.com/office/officeart/2005/8/layout/vList2"/>
    <dgm:cxn modelId="{1AB085CF-10A7-45B2-BDB9-D2646D8354E7}" srcId="{93817422-CF15-4F7B-956D-29B357DDD3F8}" destId="{19DEDBF9-8FA8-4E0C-9440-3D17F840AF4A}" srcOrd="1" destOrd="0" parTransId="{64DC0392-20BC-403C-9ABA-D1D84401DA4E}" sibTransId="{122FEF7F-008F-4320-90D9-D573AF26CF20}"/>
    <dgm:cxn modelId="{3505B78B-02DE-4DA2-9C8F-7C303D95EB0B}" type="presOf" srcId="{4089F5D3-9308-489A-82FE-92B9AEB6F370}" destId="{6428B34D-FCA9-4E87-9093-CF5F3314251A}" srcOrd="0" destOrd="0" presId="urn:microsoft.com/office/officeart/2005/8/layout/vList2"/>
    <dgm:cxn modelId="{934F041A-C00C-439F-8D22-ED41AB0C32AA}" type="presOf" srcId="{FB927CA1-6BAB-4329-9FFA-81A0A0DC608C}" destId="{DD855C99-E227-421D-8153-8449FF9E272A}" srcOrd="0" destOrd="0" presId="urn:microsoft.com/office/officeart/2005/8/layout/vList2"/>
    <dgm:cxn modelId="{54954036-D401-410E-A365-309676879BFA}" srcId="{93817422-CF15-4F7B-956D-29B357DDD3F8}" destId="{FB927CA1-6BAB-4329-9FFA-81A0A0DC608C}" srcOrd="2" destOrd="0" parTransId="{0D0A3D85-F8F6-4E08-8B02-6054156DD3B8}" sibTransId="{B9B28358-896B-42E4-9AF8-912167152CB2}"/>
    <dgm:cxn modelId="{CDDD28D7-FD42-43B8-91D1-17C6CF177661}" type="presOf" srcId="{BED887B7-0619-4E21-84E6-598B7E158924}" destId="{4E88224E-AC58-4F53-9532-0DA4AA7EC294}" srcOrd="0" destOrd="0" presId="urn:microsoft.com/office/officeart/2005/8/layout/vList2"/>
    <dgm:cxn modelId="{1F13F502-48E3-4433-A0BF-1166A6235326}" srcId="{93817422-CF15-4F7B-956D-29B357DDD3F8}" destId="{BED887B7-0619-4E21-84E6-598B7E158924}" srcOrd="3" destOrd="0" parTransId="{0284F26A-BFF1-49CE-BA08-CBEEC671D286}" sibTransId="{A460CB62-6498-4702-9EB0-39AC36C8B72A}"/>
    <dgm:cxn modelId="{A67BCDD4-B14B-470F-AAB2-8751214CD12B}" srcId="{93817422-CF15-4F7B-956D-29B357DDD3F8}" destId="{4089F5D3-9308-489A-82FE-92B9AEB6F370}" srcOrd="0" destOrd="0" parTransId="{65774E62-D54E-4E14-BB45-21D1A9F510CE}" sibTransId="{709A74F0-31E6-4B5A-AC0B-F86862CD8F81}"/>
    <dgm:cxn modelId="{C77B01F1-F948-4028-912B-96DD5E93BE77}" type="presOf" srcId="{19DEDBF9-8FA8-4E0C-9440-3D17F840AF4A}" destId="{1FDACAF0-6393-4DEC-9E11-D415005CB417}" srcOrd="0" destOrd="0" presId="urn:microsoft.com/office/officeart/2005/8/layout/vList2"/>
    <dgm:cxn modelId="{86B810D3-C5E8-440B-B337-0CDA871D3FDE}" type="presParOf" srcId="{C898F863-16F3-4B37-97C8-48D41B900389}" destId="{6428B34D-FCA9-4E87-9093-CF5F3314251A}" srcOrd="0" destOrd="0" presId="urn:microsoft.com/office/officeart/2005/8/layout/vList2"/>
    <dgm:cxn modelId="{E86A3173-9B61-4C1D-84FB-286A28F7C621}" type="presParOf" srcId="{C898F863-16F3-4B37-97C8-48D41B900389}" destId="{45C63EFB-4B8B-4D6F-A41C-74F3D1C2B1A9}" srcOrd="1" destOrd="0" presId="urn:microsoft.com/office/officeart/2005/8/layout/vList2"/>
    <dgm:cxn modelId="{630378D9-B89E-475E-B676-A964841B8E1F}" type="presParOf" srcId="{C898F863-16F3-4B37-97C8-48D41B900389}" destId="{1FDACAF0-6393-4DEC-9E11-D415005CB417}" srcOrd="2" destOrd="0" presId="urn:microsoft.com/office/officeart/2005/8/layout/vList2"/>
    <dgm:cxn modelId="{2C4A0E44-0450-4179-B8B1-F8F917B5ED5F}" type="presParOf" srcId="{C898F863-16F3-4B37-97C8-48D41B900389}" destId="{784C2AAD-F9CE-4303-9033-4453CD9C38A0}" srcOrd="3" destOrd="0" presId="urn:microsoft.com/office/officeart/2005/8/layout/vList2"/>
    <dgm:cxn modelId="{276DD5E6-3C83-483C-86FD-2A70E829231D}" type="presParOf" srcId="{C898F863-16F3-4B37-97C8-48D41B900389}" destId="{DD855C99-E227-421D-8153-8449FF9E272A}" srcOrd="4" destOrd="0" presId="urn:microsoft.com/office/officeart/2005/8/layout/vList2"/>
    <dgm:cxn modelId="{05CE681A-634B-4FB3-86B3-2BAB231B72F0}" type="presParOf" srcId="{C898F863-16F3-4B37-97C8-48D41B900389}" destId="{48DC0A17-229B-4D34-B6D9-5F162DDE5449}" srcOrd="5" destOrd="0" presId="urn:microsoft.com/office/officeart/2005/8/layout/vList2"/>
    <dgm:cxn modelId="{5AD03949-CEDC-4C88-B3AF-C2850FF18AAE}" type="presParOf" srcId="{C898F863-16F3-4B37-97C8-48D41B900389}" destId="{4E88224E-AC58-4F53-9532-0DA4AA7EC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17422-CF15-4F7B-956D-29B357DDD3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89F5D3-9308-489A-82FE-92B9AEB6F370}">
      <dgm:prSet/>
      <dgm:spPr/>
      <dgm:t>
        <a:bodyPr/>
        <a:lstStyle/>
        <a:p>
          <a:pPr rtl="0"/>
          <a:r>
            <a:rPr lang="en-US" altLang="zh-CN" dirty="0" smtClean="0"/>
            <a:t>1.</a:t>
          </a:r>
          <a:r>
            <a:rPr lang="zh-CN" dirty="0" smtClean="0"/>
            <a:t>岗位职责</a:t>
          </a:r>
          <a:endParaRPr lang="zh-CN" dirty="0"/>
        </a:p>
      </dgm:t>
    </dgm:pt>
    <dgm:pt modelId="{65774E62-D54E-4E14-BB45-21D1A9F510CE}" type="par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709A74F0-31E6-4B5A-AC0B-F86862CD8F81}" type="sibTrans" cxnId="{A67BCDD4-B14B-470F-AAB2-8751214CD12B}">
      <dgm:prSet/>
      <dgm:spPr/>
      <dgm:t>
        <a:bodyPr/>
        <a:lstStyle/>
        <a:p>
          <a:endParaRPr lang="zh-CN" altLang="en-US"/>
        </a:p>
      </dgm:t>
    </dgm:pt>
    <dgm:pt modelId="{19DEDBF9-8FA8-4E0C-9440-3D17F840AF4A}">
      <dgm:prSet/>
      <dgm:spPr/>
      <dgm:t>
        <a:bodyPr/>
        <a:lstStyle/>
        <a:p>
          <a:pPr rtl="0"/>
          <a:r>
            <a:rPr lang="en-US" altLang="zh-CN" dirty="0" smtClean="0"/>
            <a:t>2.</a:t>
          </a:r>
          <a:r>
            <a:rPr lang="zh-CN" dirty="0" smtClean="0"/>
            <a:t>团队成员</a:t>
          </a:r>
          <a:endParaRPr lang="zh-CN" dirty="0"/>
        </a:p>
      </dgm:t>
    </dgm:pt>
    <dgm:pt modelId="{64DC0392-20BC-403C-9ABA-D1D84401DA4E}" type="par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122FEF7F-008F-4320-90D9-D573AF26CF20}" type="sibTrans" cxnId="{1AB085CF-10A7-45B2-BDB9-D2646D8354E7}">
      <dgm:prSet/>
      <dgm:spPr/>
      <dgm:t>
        <a:bodyPr/>
        <a:lstStyle/>
        <a:p>
          <a:endParaRPr lang="zh-CN" altLang="en-US"/>
        </a:p>
      </dgm:t>
    </dgm:pt>
    <dgm:pt modelId="{FB927CA1-6BAB-4329-9FFA-81A0A0DC608C}">
      <dgm:prSet/>
      <dgm:spPr/>
      <dgm:t>
        <a:bodyPr/>
        <a:lstStyle/>
        <a:p>
          <a:pPr rtl="0"/>
          <a:r>
            <a:rPr lang="en-US" altLang="zh-CN" dirty="0" smtClean="0"/>
            <a:t>3.</a:t>
          </a:r>
          <a:r>
            <a:rPr lang="zh-CN" dirty="0" smtClean="0">
              <a:solidFill>
                <a:srgbClr val="FF0000"/>
              </a:solidFill>
            </a:rPr>
            <a:t>本年度工作情况</a:t>
          </a:r>
          <a:endParaRPr lang="zh-CN" dirty="0">
            <a:solidFill>
              <a:srgbClr val="FF0000"/>
            </a:solidFill>
          </a:endParaRPr>
        </a:p>
      </dgm:t>
    </dgm:pt>
    <dgm:pt modelId="{0D0A3D85-F8F6-4E08-8B02-6054156DD3B8}" type="par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9B28358-896B-42E4-9AF8-912167152CB2}" type="sibTrans" cxnId="{54954036-D401-410E-A365-309676879BFA}">
      <dgm:prSet/>
      <dgm:spPr/>
      <dgm:t>
        <a:bodyPr/>
        <a:lstStyle/>
        <a:p>
          <a:endParaRPr lang="zh-CN" altLang="en-US"/>
        </a:p>
      </dgm:t>
    </dgm:pt>
    <dgm:pt modelId="{BED887B7-0619-4E21-84E6-598B7E158924}">
      <dgm:prSet/>
      <dgm:spPr/>
      <dgm:t>
        <a:bodyPr/>
        <a:lstStyle/>
        <a:p>
          <a:pPr rtl="0"/>
          <a:r>
            <a:rPr lang="en-US" altLang="zh-CN" dirty="0" smtClean="0"/>
            <a:t>4.</a:t>
          </a:r>
          <a:r>
            <a:rPr lang="zh-CN" dirty="0" smtClean="0"/>
            <a:t>下一年工作计划</a:t>
          </a:r>
          <a:endParaRPr lang="zh-CN" dirty="0"/>
        </a:p>
      </dgm:t>
    </dgm:pt>
    <dgm:pt modelId="{0284F26A-BFF1-49CE-BA08-CBEEC671D286}" type="par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A460CB62-6498-4702-9EB0-39AC36C8B72A}" type="sibTrans" cxnId="{1F13F502-48E3-4433-A0BF-1166A6235326}">
      <dgm:prSet/>
      <dgm:spPr/>
      <dgm:t>
        <a:bodyPr/>
        <a:lstStyle/>
        <a:p>
          <a:endParaRPr lang="zh-CN" altLang="en-US"/>
        </a:p>
      </dgm:t>
    </dgm:pt>
    <dgm:pt modelId="{C898F863-16F3-4B37-97C8-48D41B900389}" type="pres">
      <dgm:prSet presAssocID="{93817422-CF15-4F7B-956D-29B357DDD3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28B34D-FCA9-4E87-9093-CF5F3314251A}" type="pres">
      <dgm:prSet presAssocID="{4089F5D3-9308-489A-82FE-92B9AEB6F3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63EFB-4B8B-4D6F-A41C-74F3D1C2B1A9}" type="pres">
      <dgm:prSet presAssocID="{709A74F0-31E6-4B5A-AC0B-F86862CD8F81}" presName="spacer" presStyleCnt="0"/>
      <dgm:spPr/>
    </dgm:pt>
    <dgm:pt modelId="{1FDACAF0-6393-4DEC-9E11-D415005CB417}" type="pres">
      <dgm:prSet presAssocID="{19DEDBF9-8FA8-4E0C-9440-3D17F840AF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4C2AAD-F9CE-4303-9033-4453CD9C38A0}" type="pres">
      <dgm:prSet presAssocID="{122FEF7F-008F-4320-90D9-D573AF26CF20}" presName="spacer" presStyleCnt="0"/>
      <dgm:spPr/>
    </dgm:pt>
    <dgm:pt modelId="{DD855C99-E227-421D-8153-8449FF9E272A}" type="pres">
      <dgm:prSet presAssocID="{FB927CA1-6BAB-4329-9FFA-81A0A0DC60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DC0A17-229B-4D34-B6D9-5F162DDE5449}" type="pres">
      <dgm:prSet presAssocID="{B9B28358-896B-42E4-9AF8-912167152CB2}" presName="spacer" presStyleCnt="0"/>
      <dgm:spPr/>
    </dgm:pt>
    <dgm:pt modelId="{4E88224E-AC58-4F53-9532-0DA4AA7EC294}" type="pres">
      <dgm:prSet presAssocID="{BED887B7-0619-4E21-84E6-598B7E1589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3C1BA6-102B-4A65-9EF6-7DA35537CC96}" type="presOf" srcId="{93817422-CF15-4F7B-956D-29B357DDD3F8}" destId="{C898F863-16F3-4B37-97C8-48D41B900389}" srcOrd="0" destOrd="0" presId="urn:microsoft.com/office/officeart/2005/8/layout/vList2"/>
    <dgm:cxn modelId="{1AB085CF-10A7-45B2-BDB9-D2646D8354E7}" srcId="{93817422-CF15-4F7B-956D-29B357DDD3F8}" destId="{19DEDBF9-8FA8-4E0C-9440-3D17F840AF4A}" srcOrd="1" destOrd="0" parTransId="{64DC0392-20BC-403C-9ABA-D1D84401DA4E}" sibTransId="{122FEF7F-008F-4320-90D9-D573AF26CF20}"/>
    <dgm:cxn modelId="{3505B78B-02DE-4DA2-9C8F-7C303D95EB0B}" type="presOf" srcId="{4089F5D3-9308-489A-82FE-92B9AEB6F370}" destId="{6428B34D-FCA9-4E87-9093-CF5F3314251A}" srcOrd="0" destOrd="0" presId="urn:microsoft.com/office/officeart/2005/8/layout/vList2"/>
    <dgm:cxn modelId="{934F041A-C00C-439F-8D22-ED41AB0C32AA}" type="presOf" srcId="{FB927CA1-6BAB-4329-9FFA-81A0A0DC608C}" destId="{DD855C99-E227-421D-8153-8449FF9E272A}" srcOrd="0" destOrd="0" presId="urn:microsoft.com/office/officeart/2005/8/layout/vList2"/>
    <dgm:cxn modelId="{54954036-D401-410E-A365-309676879BFA}" srcId="{93817422-CF15-4F7B-956D-29B357DDD3F8}" destId="{FB927CA1-6BAB-4329-9FFA-81A0A0DC608C}" srcOrd="2" destOrd="0" parTransId="{0D0A3D85-F8F6-4E08-8B02-6054156DD3B8}" sibTransId="{B9B28358-896B-42E4-9AF8-912167152CB2}"/>
    <dgm:cxn modelId="{CDDD28D7-FD42-43B8-91D1-17C6CF177661}" type="presOf" srcId="{BED887B7-0619-4E21-84E6-598B7E158924}" destId="{4E88224E-AC58-4F53-9532-0DA4AA7EC294}" srcOrd="0" destOrd="0" presId="urn:microsoft.com/office/officeart/2005/8/layout/vList2"/>
    <dgm:cxn modelId="{1F13F502-48E3-4433-A0BF-1166A6235326}" srcId="{93817422-CF15-4F7B-956D-29B357DDD3F8}" destId="{BED887B7-0619-4E21-84E6-598B7E158924}" srcOrd="3" destOrd="0" parTransId="{0284F26A-BFF1-49CE-BA08-CBEEC671D286}" sibTransId="{A460CB62-6498-4702-9EB0-39AC36C8B72A}"/>
    <dgm:cxn modelId="{A67BCDD4-B14B-470F-AAB2-8751214CD12B}" srcId="{93817422-CF15-4F7B-956D-29B357DDD3F8}" destId="{4089F5D3-9308-489A-82FE-92B9AEB6F370}" srcOrd="0" destOrd="0" parTransId="{65774E62-D54E-4E14-BB45-21D1A9F510CE}" sibTransId="{709A74F0-31E6-4B5A-AC0B-F86862CD8F81}"/>
    <dgm:cxn modelId="{C77B01F1-F948-4028-912B-96DD5E93BE77}" type="presOf" srcId="{19DEDBF9-8FA8-4E0C-9440-3D17F840AF4A}" destId="{1FDACAF0-6393-4DEC-9E11-D415005CB417}" srcOrd="0" destOrd="0" presId="urn:microsoft.com/office/officeart/2005/8/layout/vList2"/>
    <dgm:cxn modelId="{86B810D3-C5E8-440B-B337-0CDA871D3FDE}" type="presParOf" srcId="{C898F863-16F3-4B37-97C8-48D41B900389}" destId="{6428B34D-FCA9-4E87-9093-CF5F3314251A}" srcOrd="0" destOrd="0" presId="urn:microsoft.com/office/officeart/2005/8/layout/vList2"/>
    <dgm:cxn modelId="{E86A3173-9B61-4C1D-84FB-286A28F7C621}" type="presParOf" srcId="{C898F863-16F3-4B37-97C8-48D41B900389}" destId="{45C63EFB-4B8B-4D6F-A41C-74F3D1C2B1A9}" srcOrd="1" destOrd="0" presId="urn:microsoft.com/office/officeart/2005/8/layout/vList2"/>
    <dgm:cxn modelId="{630378D9-B89E-475E-B676-A964841B8E1F}" type="presParOf" srcId="{C898F863-16F3-4B37-97C8-48D41B900389}" destId="{1FDACAF0-6393-4DEC-9E11-D415005CB417}" srcOrd="2" destOrd="0" presId="urn:microsoft.com/office/officeart/2005/8/layout/vList2"/>
    <dgm:cxn modelId="{2C4A0E44-0450-4179-B8B1-F8F917B5ED5F}" type="presParOf" srcId="{C898F863-16F3-4B37-97C8-48D41B900389}" destId="{784C2AAD-F9CE-4303-9033-4453CD9C38A0}" srcOrd="3" destOrd="0" presId="urn:microsoft.com/office/officeart/2005/8/layout/vList2"/>
    <dgm:cxn modelId="{276DD5E6-3C83-483C-86FD-2A70E829231D}" type="presParOf" srcId="{C898F863-16F3-4B37-97C8-48D41B900389}" destId="{DD855C99-E227-421D-8153-8449FF9E272A}" srcOrd="4" destOrd="0" presId="urn:microsoft.com/office/officeart/2005/8/layout/vList2"/>
    <dgm:cxn modelId="{05CE681A-634B-4FB3-86B3-2BAB231B72F0}" type="presParOf" srcId="{C898F863-16F3-4B37-97C8-48D41B900389}" destId="{48DC0A17-229B-4D34-B6D9-5F162DDE5449}" srcOrd="5" destOrd="0" presId="urn:microsoft.com/office/officeart/2005/8/layout/vList2"/>
    <dgm:cxn modelId="{5AD03949-CEDC-4C88-B3AF-C2850FF18AAE}" type="presParOf" srcId="{C898F863-16F3-4B37-97C8-48D41B900389}" destId="{4E88224E-AC58-4F53-9532-0DA4AA7EC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BD781C-6722-42E6-9721-371B357E4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9824097-9CAA-4EDA-B8F4-0091560A524D}">
      <dgm:prSet custT="1"/>
      <dgm:spPr/>
      <dgm:t>
        <a:bodyPr/>
        <a:lstStyle/>
        <a:p>
          <a:pPr rtl="0"/>
          <a:r>
            <a:rPr lang="zh-CN" altLang="en-US" sz="2400" b="1" dirty="0" smtClean="0"/>
            <a:t>担任项目秘书</a:t>
          </a:r>
          <a:endParaRPr lang="zh-CN" altLang="en-US" sz="2400" dirty="0"/>
        </a:p>
      </dgm:t>
    </dgm:pt>
    <dgm:pt modelId="{6E17615C-D052-4D13-AE33-EF6D51C156EE}" type="parTrans" cxnId="{8CCA2808-7AC1-4F66-9653-33C153247982}">
      <dgm:prSet/>
      <dgm:spPr/>
      <dgm:t>
        <a:bodyPr/>
        <a:lstStyle/>
        <a:p>
          <a:endParaRPr lang="zh-CN" altLang="en-US"/>
        </a:p>
      </dgm:t>
    </dgm:pt>
    <dgm:pt modelId="{9F324CDA-6700-4A06-AFAB-F6674C6B8937}" type="sibTrans" cxnId="{8CCA2808-7AC1-4F66-9653-33C153247982}">
      <dgm:prSet/>
      <dgm:spPr/>
      <dgm:t>
        <a:bodyPr/>
        <a:lstStyle/>
        <a:p>
          <a:endParaRPr lang="zh-CN" altLang="en-US"/>
        </a:p>
      </dgm:t>
    </dgm:pt>
    <dgm:pt modelId="{E15877E7-1A7E-4FD0-8067-213EA3FB26F1}">
      <dgm:prSet custT="1"/>
      <dgm:spPr/>
      <dgm:t>
        <a:bodyPr/>
        <a:lstStyle/>
        <a:p>
          <a:pPr rtl="0"/>
          <a:r>
            <a:rPr lang="zh-CN" altLang="en-US" sz="2400" b="1" dirty="0" smtClean="0"/>
            <a:t>项目类型：</a:t>
          </a:r>
          <a:r>
            <a:rPr lang="zh-CN" altLang="en-US" sz="2400" b="1" dirty="0" smtClean="0">
              <a:solidFill>
                <a:srgbClr val="FF0000"/>
              </a:solidFill>
            </a:rPr>
            <a:t>科技部重点研发计划</a:t>
          </a:r>
          <a:endParaRPr lang="zh-CN" altLang="en-US" sz="2400" dirty="0">
            <a:solidFill>
              <a:srgbClr val="FF0000"/>
            </a:solidFill>
          </a:endParaRPr>
        </a:p>
      </dgm:t>
    </dgm:pt>
    <dgm:pt modelId="{C0475A45-5B79-4F8D-ABAD-E2E25D883D71}" type="parTrans" cxnId="{7563A320-6B2A-4A95-8823-A3221507C26F}">
      <dgm:prSet/>
      <dgm:spPr/>
      <dgm:t>
        <a:bodyPr/>
        <a:lstStyle/>
        <a:p>
          <a:endParaRPr lang="zh-CN" altLang="en-US"/>
        </a:p>
      </dgm:t>
    </dgm:pt>
    <dgm:pt modelId="{F4D0BCDD-721A-439D-9056-DE4D4B03C394}" type="sibTrans" cxnId="{7563A320-6B2A-4A95-8823-A3221507C26F}">
      <dgm:prSet/>
      <dgm:spPr/>
      <dgm:t>
        <a:bodyPr/>
        <a:lstStyle/>
        <a:p>
          <a:endParaRPr lang="zh-CN" altLang="en-US"/>
        </a:p>
      </dgm:t>
    </dgm:pt>
    <dgm:pt modelId="{889FB9BF-97C0-444D-81B1-EFE2D7CDB72D}">
      <dgm:prSet custT="1"/>
      <dgm:spPr/>
      <dgm:t>
        <a:bodyPr/>
        <a:lstStyle/>
        <a:p>
          <a:pPr rtl="0"/>
          <a:r>
            <a:rPr lang="zh-CN" altLang="en-US" sz="2400" b="1" dirty="0" smtClean="0"/>
            <a:t>项目名称：高能量加速器关键技术研究</a:t>
          </a:r>
          <a:endParaRPr lang="zh-CN" altLang="en-US" sz="2400" dirty="0"/>
        </a:p>
      </dgm:t>
    </dgm:pt>
    <dgm:pt modelId="{A8623238-B1B5-4952-B29E-ADA2CEBDB915}" type="parTrans" cxnId="{BCAA5819-1C9B-4D14-8BFF-430C94BEDF47}">
      <dgm:prSet/>
      <dgm:spPr/>
      <dgm:t>
        <a:bodyPr/>
        <a:lstStyle/>
        <a:p>
          <a:endParaRPr lang="zh-CN" altLang="en-US"/>
        </a:p>
      </dgm:t>
    </dgm:pt>
    <dgm:pt modelId="{C45AC760-E15F-461A-BE7F-921636C8908C}" type="sibTrans" cxnId="{BCAA5819-1C9B-4D14-8BFF-430C94BEDF47}">
      <dgm:prSet/>
      <dgm:spPr/>
      <dgm:t>
        <a:bodyPr/>
        <a:lstStyle/>
        <a:p>
          <a:endParaRPr lang="zh-CN" altLang="en-US"/>
        </a:p>
      </dgm:t>
    </dgm:pt>
    <dgm:pt modelId="{988D6081-A2E7-406F-840F-DB229EBFA7A1}">
      <dgm:prSet custT="1"/>
      <dgm:spPr/>
      <dgm:t>
        <a:bodyPr/>
        <a:lstStyle/>
        <a:p>
          <a:pPr algn="r" rtl="0"/>
          <a:r>
            <a:rPr lang="zh-CN" sz="2200" b="1" i="0" baseline="0" dirty="0" smtClean="0"/>
            <a:t>项目负责人：王建春</a:t>
          </a:r>
          <a:r>
            <a:rPr lang="zh-CN" altLang="en-US" sz="2200" b="1" i="0" baseline="0" dirty="0" smtClean="0"/>
            <a:t>，</a:t>
          </a:r>
          <a:r>
            <a:rPr lang="zh-CN" sz="2200" b="1" dirty="0" smtClean="0">
              <a:solidFill>
                <a:schemeClr val="bg1"/>
              </a:solidFill>
            </a:rPr>
            <a:t>项目金额：</a:t>
          </a:r>
          <a:r>
            <a:rPr lang="en-US" sz="2200" b="1" dirty="0" smtClean="0">
              <a:solidFill>
                <a:srgbClr val="FF0000"/>
              </a:solidFill>
            </a:rPr>
            <a:t>1800</a:t>
          </a:r>
          <a:r>
            <a:rPr lang="zh-CN" sz="2200" b="1" dirty="0" smtClean="0">
              <a:solidFill>
                <a:srgbClr val="FF0000"/>
              </a:solidFill>
            </a:rPr>
            <a:t>万</a:t>
          </a:r>
          <a:endParaRPr lang="zh-CN" sz="2200" dirty="0"/>
        </a:p>
      </dgm:t>
    </dgm:pt>
    <dgm:pt modelId="{2DA78723-54F1-4BC8-BD15-9701DAA39FB5}" type="parTrans" cxnId="{D2FCDA2B-F218-4677-A946-A55EE9C4F244}">
      <dgm:prSet/>
      <dgm:spPr/>
      <dgm:t>
        <a:bodyPr/>
        <a:lstStyle/>
        <a:p>
          <a:endParaRPr lang="zh-CN" altLang="en-US"/>
        </a:p>
      </dgm:t>
    </dgm:pt>
    <dgm:pt modelId="{BADDD5D3-E1B9-4649-BA7D-5919010294CF}" type="sibTrans" cxnId="{D2FCDA2B-F218-4677-A946-A55EE9C4F244}">
      <dgm:prSet/>
      <dgm:spPr/>
      <dgm:t>
        <a:bodyPr/>
        <a:lstStyle/>
        <a:p>
          <a:endParaRPr lang="zh-CN" altLang="en-US"/>
        </a:p>
      </dgm:t>
    </dgm:pt>
    <dgm:pt modelId="{9E57E9C9-9A00-43B4-B204-FFB94DDEF528}">
      <dgm:prSet/>
      <dgm:spPr/>
      <dgm:t>
        <a:bodyPr/>
        <a:lstStyle/>
        <a:p>
          <a:pPr rtl="0"/>
          <a:r>
            <a:rPr lang="zh-CN" altLang="en-US" b="1" dirty="0" smtClean="0">
              <a:solidFill>
                <a:schemeClr val="bg1"/>
              </a:solidFill>
            </a:rPr>
            <a:t>课题数量：</a:t>
          </a:r>
          <a:r>
            <a:rPr lang="en-US" altLang="zh-CN" b="1" dirty="0" smtClean="0">
              <a:solidFill>
                <a:srgbClr val="FF0000"/>
              </a:solidFill>
            </a:rPr>
            <a:t>3</a:t>
          </a:r>
          <a:r>
            <a:rPr lang="zh-CN" altLang="en-US" b="1" dirty="0" smtClean="0">
              <a:solidFill>
                <a:srgbClr val="FF0000"/>
              </a:solidFill>
            </a:rPr>
            <a:t>个承担课题、</a:t>
          </a:r>
          <a:r>
            <a:rPr lang="en-US" altLang="zh-CN" b="1" dirty="0" smtClean="0">
              <a:solidFill>
                <a:srgbClr val="FF0000"/>
              </a:solidFill>
            </a:rPr>
            <a:t>6</a:t>
          </a:r>
          <a:r>
            <a:rPr lang="zh-CN" altLang="en-US" b="1" dirty="0" smtClean="0">
              <a:solidFill>
                <a:srgbClr val="FF0000"/>
              </a:solidFill>
            </a:rPr>
            <a:t>个参与课题</a:t>
          </a:r>
          <a:endParaRPr lang="zh-CN" dirty="0">
            <a:solidFill>
              <a:srgbClr val="FF0000"/>
            </a:solidFill>
          </a:endParaRPr>
        </a:p>
      </dgm:t>
    </dgm:pt>
    <dgm:pt modelId="{C9174013-6F11-4F6E-B0C4-F0F1CAE21ABC}" type="parTrans" cxnId="{79BEC0D0-B4BB-4354-98AE-763C634B4E51}">
      <dgm:prSet/>
      <dgm:spPr/>
      <dgm:t>
        <a:bodyPr/>
        <a:lstStyle/>
        <a:p>
          <a:endParaRPr lang="zh-CN" altLang="en-US"/>
        </a:p>
      </dgm:t>
    </dgm:pt>
    <dgm:pt modelId="{295A129D-5DD3-4892-BE0D-9C49AFACE063}" type="sibTrans" cxnId="{79BEC0D0-B4BB-4354-98AE-763C634B4E51}">
      <dgm:prSet/>
      <dgm:spPr/>
      <dgm:t>
        <a:bodyPr/>
        <a:lstStyle/>
        <a:p>
          <a:endParaRPr lang="zh-CN" altLang="en-US"/>
        </a:p>
      </dgm:t>
    </dgm:pt>
    <dgm:pt modelId="{D89C24D0-C7A7-4887-98A5-DAC69C995435}">
      <dgm:prSet/>
      <dgm:spPr/>
      <dgm:t>
        <a:bodyPr/>
        <a:lstStyle/>
        <a:p>
          <a:pPr rtl="0"/>
          <a:r>
            <a:rPr lang="zh-CN" b="1" i="0" baseline="0" dirty="0" smtClean="0"/>
            <a:t>执行周期：</a:t>
          </a:r>
          <a:r>
            <a:rPr lang="en-US" b="1" i="0" baseline="0" dirty="0" smtClean="0"/>
            <a:t>2023</a:t>
          </a:r>
          <a:r>
            <a:rPr lang="zh-CN" b="1" i="0" baseline="0" dirty="0" smtClean="0"/>
            <a:t>年</a:t>
          </a:r>
          <a:r>
            <a:rPr lang="en-US" b="1" i="0" baseline="0" dirty="0" smtClean="0"/>
            <a:t>12</a:t>
          </a:r>
          <a:r>
            <a:rPr lang="zh-CN" b="1" i="0" baseline="0" dirty="0" smtClean="0"/>
            <a:t>月至</a:t>
          </a:r>
          <a:r>
            <a:rPr lang="en-US" b="1" i="0" baseline="0" dirty="0" smtClean="0"/>
            <a:t>2028</a:t>
          </a:r>
          <a:r>
            <a:rPr lang="zh-CN" b="1" i="0" baseline="0" dirty="0" smtClean="0"/>
            <a:t>年</a:t>
          </a:r>
          <a:r>
            <a:rPr lang="en-US" b="1" i="0" baseline="0" dirty="0" smtClean="0"/>
            <a:t>11</a:t>
          </a:r>
          <a:r>
            <a:rPr lang="zh-CN" b="1" i="0" baseline="0" dirty="0" smtClean="0"/>
            <a:t>月</a:t>
          </a:r>
          <a:endParaRPr lang="zh-CN" dirty="0"/>
        </a:p>
      </dgm:t>
    </dgm:pt>
    <dgm:pt modelId="{AA5DD590-AC16-47DB-899B-44CB99E7D9D8}" type="parTrans" cxnId="{B497F14D-09F1-4618-8DCE-9BCF67F55D21}">
      <dgm:prSet/>
      <dgm:spPr/>
      <dgm:t>
        <a:bodyPr/>
        <a:lstStyle/>
        <a:p>
          <a:endParaRPr lang="zh-CN" altLang="en-US"/>
        </a:p>
      </dgm:t>
    </dgm:pt>
    <dgm:pt modelId="{1AFCAF89-8448-448C-B8B1-4A65A0435FC5}" type="sibTrans" cxnId="{B497F14D-09F1-4618-8DCE-9BCF67F55D21}">
      <dgm:prSet/>
      <dgm:spPr/>
      <dgm:t>
        <a:bodyPr/>
        <a:lstStyle/>
        <a:p>
          <a:endParaRPr lang="zh-CN" altLang="en-US"/>
        </a:p>
      </dgm:t>
    </dgm:pt>
    <dgm:pt modelId="{ABFBA273-A688-4D67-92C1-5ECBCABCE351}" type="pres">
      <dgm:prSet presAssocID="{26BD781C-6722-42E6-9721-371B357E4F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EF63B4-B4B4-4207-B3C6-76D03081BA4B}" type="pres">
      <dgm:prSet presAssocID="{69824097-9CAA-4EDA-B8F4-0091560A524D}" presName="composite" presStyleCnt="0"/>
      <dgm:spPr/>
    </dgm:pt>
    <dgm:pt modelId="{99DC02A8-8659-4963-9733-B7E21A1BDF7F}" type="pres">
      <dgm:prSet presAssocID="{69824097-9CAA-4EDA-B8F4-0091560A524D}" presName="imgShp" presStyleLbl="fgImgPlace1" presStyleIdx="0" presStyleCnt="6"/>
      <dgm:spPr/>
    </dgm:pt>
    <dgm:pt modelId="{47D04FAF-9DD8-4638-AEA0-D9CB5719018C}" type="pres">
      <dgm:prSet presAssocID="{69824097-9CAA-4EDA-B8F4-0091560A524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D2269-A296-48FC-B65F-A8C187CF679A}" type="pres">
      <dgm:prSet presAssocID="{9F324CDA-6700-4A06-AFAB-F6674C6B8937}" presName="spacing" presStyleCnt="0"/>
      <dgm:spPr/>
    </dgm:pt>
    <dgm:pt modelId="{96111188-9553-420B-A1BA-871F3D340C93}" type="pres">
      <dgm:prSet presAssocID="{E15877E7-1A7E-4FD0-8067-213EA3FB26F1}" presName="composite" presStyleCnt="0"/>
      <dgm:spPr/>
    </dgm:pt>
    <dgm:pt modelId="{D9CAC8BE-4CBA-4A78-86D1-F95EC9277AE4}" type="pres">
      <dgm:prSet presAssocID="{E15877E7-1A7E-4FD0-8067-213EA3FB26F1}" presName="imgShp" presStyleLbl="fgImgPlace1" presStyleIdx="1" presStyleCnt="6"/>
      <dgm:spPr/>
    </dgm:pt>
    <dgm:pt modelId="{7F1E9BDE-58E9-4E4C-84AD-AD1DD7DFB3E1}" type="pres">
      <dgm:prSet presAssocID="{E15877E7-1A7E-4FD0-8067-213EA3FB26F1}" presName="txShp" presStyleLbl="node1" presStyleIdx="1" presStyleCnt="6" custLinFactNeighborX="526" custLinFactNeighborY="34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D96D0F-2B93-477E-9E71-228F5407D5FF}" type="pres">
      <dgm:prSet presAssocID="{F4D0BCDD-721A-439D-9056-DE4D4B03C394}" presName="spacing" presStyleCnt="0"/>
      <dgm:spPr/>
    </dgm:pt>
    <dgm:pt modelId="{BDAFEE93-0415-4D4A-9AAE-D5B10CEFC5C1}" type="pres">
      <dgm:prSet presAssocID="{889FB9BF-97C0-444D-81B1-EFE2D7CDB72D}" presName="composite" presStyleCnt="0"/>
      <dgm:spPr/>
    </dgm:pt>
    <dgm:pt modelId="{C2C12898-0914-422E-B3A3-39D5D231B912}" type="pres">
      <dgm:prSet presAssocID="{889FB9BF-97C0-444D-81B1-EFE2D7CDB72D}" presName="imgShp" presStyleLbl="fgImgPlace1" presStyleIdx="2" presStyleCnt="6"/>
      <dgm:spPr/>
    </dgm:pt>
    <dgm:pt modelId="{3F8B93AB-3133-40C1-A6A7-62E608B30D3C}" type="pres">
      <dgm:prSet presAssocID="{889FB9BF-97C0-444D-81B1-EFE2D7CDB72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A93E5A-C2CD-44D0-A4D9-A07E9ED3E332}" type="pres">
      <dgm:prSet presAssocID="{C45AC760-E15F-461A-BE7F-921636C8908C}" presName="spacing" presStyleCnt="0"/>
      <dgm:spPr/>
    </dgm:pt>
    <dgm:pt modelId="{DFD88445-9AFC-4714-AE6A-BBD05B6067B7}" type="pres">
      <dgm:prSet presAssocID="{988D6081-A2E7-406F-840F-DB229EBFA7A1}" presName="composite" presStyleCnt="0"/>
      <dgm:spPr/>
    </dgm:pt>
    <dgm:pt modelId="{BCAE3FDA-A0EA-4292-94AE-A3A8E7CFEF8B}" type="pres">
      <dgm:prSet presAssocID="{988D6081-A2E7-406F-840F-DB229EBFA7A1}" presName="imgShp" presStyleLbl="fgImgPlace1" presStyleIdx="3" presStyleCnt="6"/>
      <dgm:spPr/>
    </dgm:pt>
    <dgm:pt modelId="{6EEFD131-97FF-46BF-AA98-D70CA4FE098B}" type="pres">
      <dgm:prSet presAssocID="{988D6081-A2E7-406F-840F-DB229EBFA7A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A394F6-6BA0-495F-8A31-4C71B1F4E83B}" type="pres">
      <dgm:prSet presAssocID="{BADDD5D3-E1B9-4649-BA7D-5919010294CF}" presName="spacing" presStyleCnt="0"/>
      <dgm:spPr/>
    </dgm:pt>
    <dgm:pt modelId="{3FB40DAF-729F-4365-A1EA-6EBAFA671BE1}" type="pres">
      <dgm:prSet presAssocID="{9E57E9C9-9A00-43B4-B204-FFB94DDEF528}" presName="composite" presStyleCnt="0"/>
      <dgm:spPr/>
    </dgm:pt>
    <dgm:pt modelId="{171C83A0-F1A4-4B18-B129-43D36CEB4551}" type="pres">
      <dgm:prSet presAssocID="{9E57E9C9-9A00-43B4-B204-FFB94DDEF528}" presName="imgShp" presStyleLbl="fgImgPlace1" presStyleIdx="4" presStyleCnt="6"/>
      <dgm:spPr/>
    </dgm:pt>
    <dgm:pt modelId="{977BE006-A74B-47B2-A63D-EB63DF0BE0B9}" type="pres">
      <dgm:prSet presAssocID="{9E57E9C9-9A00-43B4-B204-FFB94DDEF52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6ADEC8-3792-43C3-9247-C13CCF4EA899}" type="pres">
      <dgm:prSet presAssocID="{295A129D-5DD3-4892-BE0D-9C49AFACE063}" presName="spacing" presStyleCnt="0"/>
      <dgm:spPr/>
    </dgm:pt>
    <dgm:pt modelId="{6F93CBAE-C6D1-48D7-BC9E-90A1A16CC20D}" type="pres">
      <dgm:prSet presAssocID="{D89C24D0-C7A7-4887-98A5-DAC69C995435}" presName="composite" presStyleCnt="0"/>
      <dgm:spPr/>
    </dgm:pt>
    <dgm:pt modelId="{82F8816B-5C5B-4A41-B50F-6AF961EE7619}" type="pres">
      <dgm:prSet presAssocID="{D89C24D0-C7A7-4887-98A5-DAC69C995435}" presName="imgShp" presStyleLbl="fgImgPlace1" presStyleIdx="5" presStyleCnt="6"/>
      <dgm:spPr/>
    </dgm:pt>
    <dgm:pt modelId="{9D199FBA-0C3D-4C42-9259-46DBE2E0AD2F}" type="pres">
      <dgm:prSet presAssocID="{D89C24D0-C7A7-4887-98A5-DAC69C99543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CA2808-7AC1-4F66-9653-33C153247982}" srcId="{26BD781C-6722-42E6-9721-371B357E4F5A}" destId="{69824097-9CAA-4EDA-B8F4-0091560A524D}" srcOrd="0" destOrd="0" parTransId="{6E17615C-D052-4D13-AE33-EF6D51C156EE}" sibTransId="{9F324CDA-6700-4A06-AFAB-F6674C6B8937}"/>
    <dgm:cxn modelId="{8CEFD5F9-5876-455D-891D-6647F165D687}" type="presOf" srcId="{889FB9BF-97C0-444D-81B1-EFE2D7CDB72D}" destId="{3F8B93AB-3133-40C1-A6A7-62E608B30D3C}" srcOrd="0" destOrd="0" presId="urn:microsoft.com/office/officeart/2005/8/layout/vList3"/>
    <dgm:cxn modelId="{79BEC0D0-B4BB-4354-98AE-763C634B4E51}" srcId="{26BD781C-6722-42E6-9721-371B357E4F5A}" destId="{9E57E9C9-9A00-43B4-B204-FFB94DDEF528}" srcOrd="4" destOrd="0" parTransId="{C9174013-6F11-4F6E-B0C4-F0F1CAE21ABC}" sibTransId="{295A129D-5DD3-4892-BE0D-9C49AFACE063}"/>
    <dgm:cxn modelId="{9A30B0EC-8AF3-4E1A-9105-3F366EA3DC5D}" type="presOf" srcId="{9E57E9C9-9A00-43B4-B204-FFB94DDEF528}" destId="{977BE006-A74B-47B2-A63D-EB63DF0BE0B9}" srcOrd="0" destOrd="0" presId="urn:microsoft.com/office/officeart/2005/8/layout/vList3"/>
    <dgm:cxn modelId="{B497F14D-09F1-4618-8DCE-9BCF67F55D21}" srcId="{26BD781C-6722-42E6-9721-371B357E4F5A}" destId="{D89C24D0-C7A7-4887-98A5-DAC69C995435}" srcOrd="5" destOrd="0" parTransId="{AA5DD590-AC16-47DB-899B-44CB99E7D9D8}" sibTransId="{1AFCAF89-8448-448C-B8B1-4A65A0435FC5}"/>
    <dgm:cxn modelId="{D360044A-E20E-4B6E-8F47-299A959DDEEC}" type="presOf" srcId="{69824097-9CAA-4EDA-B8F4-0091560A524D}" destId="{47D04FAF-9DD8-4638-AEA0-D9CB5719018C}" srcOrd="0" destOrd="0" presId="urn:microsoft.com/office/officeart/2005/8/layout/vList3"/>
    <dgm:cxn modelId="{F85207DA-D30A-4C32-B90B-72D8F4701AD4}" type="presOf" srcId="{E15877E7-1A7E-4FD0-8067-213EA3FB26F1}" destId="{7F1E9BDE-58E9-4E4C-84AD-AD1DD7DFB3E1}" srcOrd="0" destOrd="0" presId="urn:microsoft.com/office/officeart/2005/8/layout/vList3"/>
    <dgm:cxn modelId="{D2FCDA2B-F218-4677-A946-A55EE9C4F244}" srcId="{26BD781C-6722-42E6-9721-371B357E4F5A}" destId="{988D6081-A2E7-406F-840F-DB229EBFA7A1}" srcOrd="3" destOrd="0" parTransId="{2DA78723-54F1-4BC8-BD15-9701DAA39FB5}" sibTransId="{BADDD5D3-E1B9-4649-BA7D-5919010294CF}"/>
    <dgm:cxn modelId="{BCAA5819-1C9B-4D14-8BFF-430C94BEDF47}" srcId="{26BD781C-6722-42E6-9721-371B357E4F5A}" destId="{889FB9BF-97C0-444D-81B1-EFE2D7CDB72D}" srcOrd="2" destOrd="0" parTransId="{A8623238-B1B5-4952-B29E-ADA2CEBDB915}" sibTransId="{C45AC760-E15F-461A-BE7F-921636C8908C}"/>
    <dgm:cxn modelId="{7CBCB971-75C7-42FB-A201-5C86C332F9EA}" type="presOf" srcId="{26BD781C-6722-42E6-9721-371B357E4F5A}" destId="{ABFBA273-A688-4D67-92C1-5ECBCABCE351}" srcOrd="0" destOrd="0" presId="urn:microsoft.com/office/officeart/2005/8/layout/vList3"/>
    <dgm:cxn modelId="{7563A320-6B2A-4A95-8823-A3221507C26F}" srcId="{26BD781C-6722-42E6-9721-371B357E4F5A}" destId="{E15877E7-1A7E-4FD0-8067-213EA3FB26F1}" srcOrd="1" destOrd="0" parTransId="{C0475A45-5B79-4F8D-ABAD-E2E25D883D71}" sibTransId="{F4D0BCDD-721A-439D-9056-DE4D4B03C394}"/>
    <dgm:cxn modelId="{EBCE6FE7-3948-450B-8A49-5BDF5492FEF7}" type="presOf" srcId="{988D6081-A2E7-406F-840F-DB229EBFA7A1}" destId="{6EEFD131-97FF-46BF-AA98-D70CA4FE098B}" srcOrd="0" destOrd="0" presId="urn:microsoft.com/office/officeart/2005/8/layout/vList3"/>
    <dgm:cxn modelId="{89B2539B-D72B-4445-A13C-3F33427121AC}" type="presOf" srcId="{D89C24D0-C7A7-4887-98A5-DAC69C995435}" destId="{9D199FBA-0C3D-4C42-9259-46DBE2E0AD2F}" srcOrd="0" destOrd="0" presId="urn:microsoft.com/office/officeart/2005/8/layout/vList3"/>
    <dgm:cxn modelId="{14E1BA8C-B83E-47F0-A71C-DF5CCA434C13}" type="presParOf" srcId="{ABFBA273-A688-4D67-92C1-5ECBCABCE351}" destId="{8AEF63B4-B4B4-4207-B3C6-76D03081BA4B}" srcOrd="0" destOrd="0" presId="urn:microsoft.com/office/officeart/2005/8/layout/vList3"/>
    <dgm:cxn modelId="{E877E9CD-B8C9-402C-BCF6-00B37324A801}" type="presParOf" srcId="{8AEF63B4-B4B4-4207-B3C6-76D03081BA4B}" destId="{99DC02A8-8659-4963-9733-B7E21A1BDF7F}" srcOrd="0" destOrd="0" presId="urn:microsoft.com/office/officeart/2005/8/layout/vList3"/>
    <dgm:cxn modelId="{17AF8321-89AC-4F61-957B-A84C811FC564}" type="presParOf" srcId="{8AEF63B4-B4B4-4207-B3C6-76D03081BA4B}" destId="{47D04FAF-9DD8-4638-AEA0-D9CB5719018C}" srcOrd="1" destOrd="0" presId="urn:microsoft.com/office/officeart/2005/8/layout/vList3"/>
    <dgm:cxn modelId="{79318E4D-8728-4948-AF2E-92EE35C30A1A}" type="presParOf" srcId="{ABFBA273-A688-4D67-92C1-5ECBCABCE351}" destId="{56BD2269-A296-48FC-B65F-A8C187CF679A}" srcOrd="1" destOrd="0" presId="urn:microsoft.com/office/officeart/2005/8/layout/vList3"/>
    <dgm:cxn modelId="{7D224D82-77DC-4AAA-94D6-6E7252995049}" type="presParOf" srcId="{ABFBA273-A688-4D67-92C1-5ECBCABCE351}" destId="{96111188-9553-420B-A1BA-871F3D340C93}" srcOrd="2" destOrd="0" presId="urn:microsoft.com/office/officeart/2005/8/layout/vList3"/>
    <dgm:cxn modelId="{5A3CD1B7-ADA6-43FB-BCC4-E9ED902CD35E}" type="presParOf" srcId="{96111188-9553-420B-A1BA-871F3D340C93}" destId="{D9CAC8BE-4CBA-4A78-86D1-F95EC9277AE4}" srcOrd="0" destOrd="0" presId="urn:microsoft.com/office/officeart/2005/8/layout/vList3"/>
    <dgm:cxn modelId="{A7997899-4AB6-495B-88D8-A998A6311DEA}" type="presParOf" srcId="{96111188-9553-420B-A1BA-871F3D340C93}" destId="{7F1E9BDE-58E9-4E4C-84AD-AD1DD7DFB3E1}" srcOrd="1" destOrd="0" presId="urn:microsoft.com/office/officeart/2005/8/layout/vList3"/>
    <dgm:cxn modelId="{76CFDBC0-C1AD-4EAB-8B24-7BB9B2CC7508}" type="presParOf" srcId="{ABFBA273-A688-4D67-92C1-5ECBCABCE351}" destId="{F9D96D0F-2B93-477E-9E71-228F5407D5FF}" srcOrd="3" destOrd="0" presId="urn:microsoft.com/office/officeart/2005/8/layout/vList3"/>
    <dgm:cxn modelId="{11236E66-36F0-45E7-AA86-481422E664C6}" type="presParOf" srcId="{ABFBA273-A688-4D67-92C1-5ECBCABCE351}" destId="{BDAFEE93-0415-4D4A-9AAE-D5B10CEFC5C1}" srcOrd="4" destOrd="0" presId="urn:microsoft.com/office/officeart/2005/8/layout/vList3"/>
    <dgm:cxn modelId="{684AC8D4-FE86-4EA5-BCE0-06E60A51B010}" type="presParOf" srcId="{BDAFEE93-0415-4D4A-9AAE-D5B10CEFC5C1}" destId="{C2C12898-0914-422E-B3A3-39D5D231B912}" srcOrd="0" destOrd="0" presId="urn:microsoft.com/office/officeart/2005/8/layout/vList3"/>
    <dgm:cxn modelId="{A9034282-6EAE-4480-BA4A-614C7A4AF1E2}" type="presParOf" srcId="{BDAFEE93-0415-4D4A-9AAE-D5B10CEFC5C1}" destId="{3F8B93AB-3133-40C1-A6A7-62E608B30D3C}" srcOrd="1" destOrd="0" presId="urn:microsoft.com/office/officeart/2005/8/layout/vList3"/>
    <dgm:cxn modelId="{27C00C94-123B-4CF1-B236-22E5448D6FF8}" type="presParOf" srcId="{ABFBA273-A688-4D67-92C1-5ECBCABCE351}" destId="{CBA93E5A-C2CD-44D0-A4D9-A07E9ED3E332}" srcOrd="5" destOrd="0" presId="urn:microsoft.com/office/officeart/2005/8/layout/vList3"/>
    <dgm:cxn modelId="{78EF448D-7A34-4969-B21E-C31B6C0BF0B8}" type="presParOf" srcId="{ABFBA273-A688-4D67-92C1-5ECBCABCE351}" destId="{DFD88445-9AFC-4714-AE6A-BBD05B6067B7}" srcOrd="6" destOrd="0" presId="urn:microsoft.com/office/officeart/2005/8/layout/vList3"/>
    <dgm:cxn modelId="{4A7C1ACD-2235-45B1-840E-D6FCCDDF6237}" type="presParOf" srcId="{DFD88445-9AFC-4714-AE6A-BBD05B6067B7}" destId="{BCAE3FDA-A0EA-4292-94AE-A3A8E7CFEF8B}" srcOrd="0" destOrd="0" presId="urn:microsoft.com/office/officeart/2005/8/layout/vList3"/>
    <dgm:cxn modelId="{0A393C79-EEE7-4440-A298-9E5299D5C7D2}" type="presParOf" srcId="{DFD88445-9AFC-4714-AE6A-BBD05B6067B7}" destId="{6EEFD131-97FF-46BF-AA98-D70CA4FE098B}" srcOrd="1" destOrd="0" presId="urn:microsoft.com/office/officeart/2005/8/layout/vList3"/>
    <dgm:cxn modelId="{90D50B8B-73F0-4AFF-8EC8-7293C6423B37}" type="presParOf" srcId="{ABFBA273-A688-4D67-92C1-5ECBCABCE351}" destId="{77A394F6-6BA0-495F-8A31-4C71B1F4E83B}" srcOrd="7" destOrd="0" presId="urn:microsoft.com/office/officeart/2005/8/layout/vList3"/>
    <dgm:cxn modelId="{DC1A8109-4765-44C6-A95D-71ECF3F90771}" type="presParOf" srcId="{ABFBA273-A688-4D67-92C1-5ECBCABCE351}" destId="{3FB40DAF-729F-4365-A1EA-6EBAFA671BE1}" srcOrd="8" destOrd="0" presId="urn:microsoft.com/office/officeart/2005/8/layout/vList3"/>
    <dgm:cxn modelId="{1DDA6C9F-A8E2-42DC-91B0-F03972CE1536}" type="presParOf" srcId="{3FB40DAF-729F-4365-A1EA-6EBAFA671BE1}" destId="{171C83A0-F1A4-4B18-B129-43D36CEB4551}" srcOrd="0" destOrd="0" presId="urn:microsoft.com/office/officeart/2005/8/layout/vList3"/>
    <dgm:cxn modelId="{1888AC73-B943-4BD9-B870-C4DECB72C270}" type="presParOf" srcId="{3FB40DAF-729F-4365-A1EA-6EBAFA671BE1}" destId="{977BE006-A74B-47B2-A63D-EB63DF0BE0B9}" srcOrd="1" destOrd="0" presId="urn:microsoft.com/office/officeart/2005/8/layout/vList3"/>
    <dgm:cxn modelId="{24538911-AA45-4633-8572-B66AFD1A98BC}" type="presParOf" srcId="{ABFBA273-A688-4D67-92C1-5ECBCABCE351}" destId="{936ADEC8-3792-43C3-9247-C13CCF4EA899}" srcOrd="9" destOrd="0" presId="urn:microsoft.com/office/officeart/2005/8/layout/vList3"/>
    <dgm:cxn modelId="{B3BA8BDD-2D2E-4C24-BA1F-A174BF3AB8E5}" type="presParOf" srcId="{ABFBA273-A688-4D67-92C1-5ECBCABCE351}" destId="{6F93CBAE-C6D1-48D7-BC9E-90A1A16CC20D}" srcOrd="10" destOrd="0" presId="urn:microsoft.com/office/officeart/2005/8/layout/vList3"/>
    <dgm:cxn modelId="{25C596CD-9D95-4F44-808E-BC2ADB512A9E}" type="presParOf" srcId="{6F93CBAE-C6D1-48D7-BC9E-90A1A16CC20D}" destId="{82F8816B-5C5B-4A41-B50F-6AF961EE7619}" srcOrd="0" destOrd="0" presId="urn:microsoft.com/office/officeart/2005/8/layout/vList3"/>
    <dgm:cxn modelId="{94C1F1AE-BA4D-4003-84A3-87C642DEA396}" type="presParOf" srcId="{6F93CBAE-C6D1-48D7-BC9E-90A1A16CC20D}" destId="{9D199FBA-0C3D-4C42-9259-46DBE2E0AD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015A92-930A-4289-A86B-54F86EFBA9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43BFC8-4C63-4BBC-9D0B-FFF0FBCD5259}">
      <dgm:prSet custT="1"/>
      <dgm:spPr/>
      <dgm:t>
        <a:bodyPr/>
        <a:lstStyle/>
        <a:p>
          <a:pPr rtl="0"/>
          <a:r>
            <a:rPr lang="en-US" sz="1800" b="1" dirty="0" smtClean="0"/>
            <a:t>1. </a:t>
          </a:r>
          <a:r>
            <a:rPr lang="zh-CN" sz="1800" b="1" dirty="0" smtClean="0"/>
            <a:t>提交出访申请</a:t>
          </a:r>
          <a:endParaRPr lang="zh-CN" sz="1800" dirty="0"/>
        </a:p>
      </dgm:t>
    </dgm:pt>
    <dgm:pt modelId="{A8A4354B-237C-42A7-B7AE-77A8A74C5BD9}" type="parTrans" cxnId="{C1769B11-BACF-40A5-B451-58639FD2E508}">
      <dgm:prSet/>
      <dgm:spPr/>
      <dgm:t>
        <a:bodyPr/>
        <a:lstStyle/>
        <a:p>
          <a:endParaRPr lang="zh-CN" altLang="en-US"/>
        </a:p>
      </dgm:t>
    </dgm:pt>
    <dgm:pt modelId="{45433033-0DE5-497A-992C-AA41F73240E9}" type="sibTrans" cxnId="{C1769B11-BACF-40A5-B451-58639FD2E508}">
      <dgm:prSet/>
      <dgm:spPr/>
      <dgm:t>
        <a:bodyPr/>
        <a:lstStyle/>
        <a:p>
          <a:endParaRPr lang="zh-CN" altLang="en-US"/>
        </a:p>
      </dgm:t>
    </dgm:pt>
    <dgm:pt modelId="{504A9451-FDDB-4CC3-9B6A-131734F585ED}">
      <dgm:prSet custT="1"/>
      <dgm:spPr/>
      <dgm:t>
        <a:bodyPr/>
        <a:lstStyle/>
        <a:p>
          <a:pPr rtl="0"/>
          <a:r>
            <a:rPr lang="zh-CN" sz="1600" b="1" dirty="0" smtClean="0"/>
            <a:t>目前</a:t>
          </a:r>
          <a:r>
            <a:rPr lang="en-US" sz="1600" b="1" dirty="0" smtClean="0">
              <a:solidFill>
                <a:srgbClr val="FF0000"/>
              </a:solidFill>
            </a:rPr>
            <a:t>4</a:t>
          </a:r>
          <a:r>
            <a:rPr lang="zh-CN" altLang="en-US" sz="1600" b="1" dirty="0" smtClean="0"/>
            <a:t>个学生及博后</a:t>
          </a:r>
          <a:r>
            <a:rPr lang="zh-CN" sz="1600" b="1" dirty="0" smtClean="0"/>
            <a:t>外派</a:t>
          </a:r>
          <a:r>
            <a:rPr lang="en-US" altLang="zh-CN" sz="1600" b="1" dirty="0" smtClean="0"/>
            <a:t>CERN</a:t>
          </a:r>
          <a:r>
            <a:rPr lang="zh-CN" altLang="en-US" sz="1600" b="1" dirty="0" smtClean="0"/>
            <a:t>、意大利</a:t>
          </a:r>
          <a:r>
            <a:rPr lang="zh-CN" sz="1600" b="1" dirty="0" smtClean="0"/>
            <a:t>：</a:t>
          </a:r>
          <a:endParaRPr lang="zh-CN" sz="1600" dirty="0"/>
        </a:p>
      </dgm:t>
    </dgm:pt>
    <dgm:pt modelId="{A4F8B2A0-8AC3-44AC-8B75-DA36DBBDDA30}" type="parTrans" cxnId="{8E9BE23E-6836-4E9A-8329-A8D23D967719}">
      <dgm:prSet/>
      <dgm:spPr/>
      <dgm:t>
        <a:bodyPr/>
        <a:lstStyle/>
        <a:p>
          <a:endParaRPr lang="zh-CN" altLang="en-US"/>
        </a:p>
      </dgm:t>
    </dgm:pt>
    <dgm:pt modelId="{31849F88-F456-48D6-B102-AC8793F90850}" type="sibTrans" cxnId="{8E9BE23E-6836-4E9A-8329-A8D23D967719}">
      <dgm:prSet/>
      <dgm:spPr/>
      <dgm:t>
        <a:bodyPr/>
        <a:lstStyle/>
        <a:p>
          <a:endParaRPr lang="zh-CN" altLang="en-US"/>
        </a:p>
      </dgm:t>
    </dgm:pt>
    <dgm:pt modelId="{C0320899-8A51-4E82-A75D-81E5BD6CF723}">
      <dgm:prSet custT="1"/>
      <dgm:spPr/>
      <dgm:t>
        <a:bodyPr/>
        <a:lstStyle/>
        <a:p>
          <a:pPr rtl="0"/>
          <a:r>
            <a:rPr lang="en-US" sz="1800" b="1" i="0" baseline="0" dirty="0" smtClean="0"/>
            <a:t>3. </a:t>
          </a:r>
          <a:r>
            <a:rPr lang="zh-CN" sz="1800" b="1" i="0" baseline="0" dirty="0" smtClean="0"/>
            <a:t>管理外籍客座专家：</a:t>
          </a:r>
          <a:endParaRPr lang="zh-CN" sz="1800" dirty="0"/>
        </a:p>
      </dgm:t>
    </dgm:pt>
    <dgm:pt modelId="{51FD8CCE-86B7-44CC-8898-9E47FD9BBA8B}" type="parTrans" cxnId="{3E42C439-878E-4512-834F-FDF0F9443A39}">
      <dgm:prSet/>
      <dgm:spPr/>
      <dgm:t>
        <a:bodyPr/>
        <a:lstStyle/>
        <a:p>
          <a:endParaRPr lang="zh-CN" altLang="en-US"/>
        </a:p>
      </dgm:t>
    </dgm:pt>
    <dgm:pt modelId="{75027021-764C-47BA-B1ED-748A4C638BBE}" type="sibTrans" cxnId="{3E42C439-878E-4512-834F-FDF0F9443A39}">
      <dgm:prSet/>
      <dgm:spPr/>
      <dgm:t>
        <a:bodyPr/>
        <a:lstStyle/>
        <a:p>
          <a:endParaRPr lang="zh-CN" altLang="en-US"/>
        </a:p>
      </dgm:t>
    </dgm:pt>
    <dgm:pt modelId="{30C007E2-61C5-4A0C-ACF1-D7C158478E63}">
      <dgm:prSet/>
      <dgm:spPr/>
      <dgm:t>
        <a:bodyPr/>
        <a:lstStyle/>
        <a:p>
          <a:pPr rtl="0"/>
          <a:r>
            <a:rPr lang="zh-CN" b="1" i="0" baseline="0" dirty="0" smtClean="0"/>
            <a:t>客座专家：</a:t>
          </a:r>
          <a:endParaRPr lang="zh-CN" dirty="0"/>
        </a:p>
      </dgm:t>
    </dgm:pt>
    <dgm:pt modelId="{494204DF-BCA8-4BE6-B8D9-730D9DB7EC5F}" type="parTrans" cxnId="{4D9802A2-D243-419E-808D-FCFF5F797FB4}">
      <dgm:prSet/>
      <dgm:spPr/>
      <dgm:t>
        <a:bodyPr/>
        <a:lstStyle/>
        <a:p>
          <a:endParaRPr lang="zh-CN" altLang="en-US"/>
        </a:p>
      </dgm:t>
    </dgm:pt>
    <dgm:pt modelId="{420B5B0B-2D19-4BCB-9404-6F262102FDE6}" type="sibTrans" cxnId="{4D9802A2-D243-419E-808D-FCFF5F797FB4}">
      <dgm:prSet/>
      <dgm:spPr/>
      <dgm:t>
        <a:bodyPr/>
        <a:lstStyle/>
        <a:p>
          <a:endParaRPr lang="zh-CN" altLang="en-US"/>
        </a:p>
      </dgm:t>
    </dgm:pt>
    <dgm:pt modelId="{45E49F81-FA36-4918-B354-6C53D708F2C7}">
      <dgm:prSet/>
      <dgm:spPr/>
      <dgm:t>
        <a:bodyPr/>
        <a:lstStyle/>
        <a:p>
          <a:pPr rtl="0"/>
          <a:r>
            <a:rPr lang="zh-CN" b="1" i="0" baseline="0" dirty="0" smtClean="0"/>
            <a:t>主要办理</a:t>
          </a:r>
          <a:r>
            <a:rPr lang="en-US" b="1" i="0" baseline="0" dirty="0" smtClean="0"/>
            <a:t>CERN</a:t>
          </a:r>
          <a:r>
            <a:rPr lang="zh-CN" b="1" i="0" baseline="0" dirty="0" smtClean="0"/>
            <a:t>要求的下列文件</a:t>
          </a:r>
          <a:endParaRPr lang="zh-CN" dirty="0"/>
        </a:p>
      </dgm:t>
    </dgm:pt>
    <dgm:pt modelId="{B889B179-628E-4E8B-90D6-029DCD8C3D10}" type="parTrans" cxnId="{CE9AF30E-B013-4615-9EF7-A41211B69E62}">
      <dgm:prSet/>
      <dgm:spPr/>
      <dgm:t>
        <a:bodyPr/>
        <a:lstStyle/>
        <a:p>
          <a:endParaRPr lang="zh-CN" altLang="en-US"/>
        </a:p>
      </dgm:t>
    </dgm:pt>
    <dgm:pt modelId="{88EF9691-3402-4F4B-9821-F53CBC6D52AB}" type="sibTrans" cxnId="{CE9AF30E-B013-4615-9EF7-A41211B69E62}">
      <dgm:prSet/>
      <dgm:spPr/>
      <dgm:t>
        <a:bodyPr/>
        <a:lstStyle/>
        <a:p>
          <a:endParaRPr lang="zh-CN" altLang="en-US"/>
        </a:p>
      </dgm:t>
    </dgm:pt>
    <dgm:pt modelId="{7573E875-B607-4888-A2AC-2755BA79A06B}">
      <dgm:prSet/>
      <dgm:spPr/>
      <dgm:t>
        <a:bodyPr/>
        <a:lstStyle/>
        <a:p>
          <a:pPr rtl="0"/>
          <a:r>
            <a:rPr lang="en-US" b="1" i="0" baseline="0" dirty="0" smtClean="0"/>
            <a:t>Home Institution Declaration</a:t>
          </a:r>
          <a:endParaRPr lang="zh-CN" dirty="0"/>
        </a:p>
      </dgm:t>
    </dgm:pt>
    <dgm:pt modelId="{3760002E-460D-40F2-A619-10D2A5E77EE2}" type="parTrans" cxnId="{B1C5ADAF-5CF5-4CA7-A750-22A363A5F410}">
      <dgm:prSet/>
      <dgm:spPr/>
      <dgm:t>
        <a:bodyPr/>
        <a:lstStyle/>
        <a:p>
          <a:endParaRPr lang="zh-CN" altLang="en-US"/>
        </a:p>
      </dgm:t>
    </dgm:pt>
    <dgm:pt modelId="{1D282630-709E-410A-8FE1-EE7EA14E7906}" type="sibTrans" cxnId="{B1C5ADAF-5CF5-4CA7-A750-22A363A5F410}">
      <dgm:prSet/>
      <dgm:spPr/>
      <dgm:t>
        <a:bodyPr/>
        <a:lstStyle/>
        <a:p>
          <a:endParaRPr lang="zh-CN" altLang="en-US"/>
        </a:p>
      </dgm:t>
    </dgm:pt>
    <dgm:pt modelId="{37FB0737-3A5F-4A7F-8518-8D84C7EA76CB}">
      <dgm:prSet/>
      <dgm:spPr/>
      <dgm:t>
        <a:bodyPr/>
        <a:lstStyle/>
        <a:p>
          <a:pPr rtl="0"/>
          <a:r>
            <a:rPr lang="en-US" b="1" i="0" baseline="0" dirty="0" smtClean="0"/>
            <a:t>R</a:t>
          </a:r>
          <a:r>
            <a:rPr lang="en-US" altLang="zh-CN" b="1" i="0" baseline="0" dirty="0" smtClean="0"/>
            <a:t>adiation C</a:t>
          </a:r>
          <a:r>
            <a:rPr lang="en-US" b="1" i="0" baseline="0" dirty="0" smtClean="0"/>
            <a:t>ertificate</a:t>
          </a:r>
          <a:endParaRPr lang="zh-CN" dirty="0"/>
        </a:p>
      </dgm:t>
    </dgm:pt>
    <dgm:pt modelId="{124DBEE9-DF55-46EB-B6FA-E8D31C534DDC}" type="parTrans" cxnId="{CAB49B8F-D5F4-4F60-95DD-5E9235DBC85B}">
      <dgm:prSet/>
      <dgm:spPr/>
      <dgm:t>
        <a:bodyPr/>
        <a:lstStyle/>
        <a:p>
          <a:endParaRPr lang="zh-CN" altLang="en-US"/>
        </a:p>
      </dgm:t>
    </dgm:pt>
    <dgm:pt modelId="{B8B25DFB-9646-4EB3-9033-FC6F1045B4FF}" type="sibTrans" cxnId="{CAB49B8F-D5F4-4F60-95DD-5E9235DBC85B}">
      <dgm:prSet/>
      <dgm:spPr/>
      <dgm:t>
        <a:bodyPr/>
        <a:lstStyle/>
        <a:p>
          <a:endParaRPr lang="zh-CN" altLang="en-US"/>
        </a:p>
      </dgm:t>
    </dgm:pt>
    <dgm:pt modelId="{22C29B27-880B-4FA5-8DC7-0B2F725A4DFE}">
      <dgm:prSet custT="1"/>
      <dgm:spPr/>
      <dgm:t>
        <a:bodyPr/>
        <a:lstStyle/>
        <a:p>
          <a:pPr rtl="0"/>
          <a:r>
            <a:rPr lang="en-US" sz="1800" b="1" dirty="0" smtClean="0"/>
            <a:t>4. </a:t>
          </a:r>
          <a:r>
            <a:rPr lang="zh-CN" sz="1800" b="1" dirty="0" smtClean="0"/>
            <a:t>接待外籍科研人员 </a:t>
          </a:r>
          <a:endParaRPr lang="zh-CN" sz="1800" dirty="0"/>
        </a:p>
      </dgm:t>
    </dgm:pt>
    <dgm:pt modelId="{EADECC7F-9222-4B70-A255-03EF76E3ADE7}" type="parTrans" cxnId="{ABB7D8A5-4460-4270-ADD2-B0C2E76EA477}">
      <dgm:prSet/>
      <dgm:spPr/>
      <dgm:t>
        <a:bodyPr/>
        <a:lstStyle/>
        <a:p>
          <a:endParaRPr lang="zh-CN" altLang="en-US"/>
        </a:p>
      </dgm:t>
    </dgm:pt>
    <dgm:pt modelId="{EA2234B5-1562-438C-9F43-D5B8B160274A}" type="sibTrans" cxnId="{ABB7D8A5-4460-4270-ADD2-B0C2E76EA477}">
      <dgm:prSet/>
      <dgm:spPr/>
      <dgm:t>
        <a:bodyPr/>
        <a:lstStyle/>
        <a:p>
          <a:endParaRPr lang="zh-CN" altLang="en-US"/>
        </a:p>
      </dgm:t>
    </dgm:pt>
    <dgm:pt modelId="{434A078A-AD00-4875-99C1-C65F05CD0E10}">
      <dgm:prSet/>
      <dgm:spPr/>
      <dgm:t>
        <a:bodyPr/>
        <a:lstStyle/>
        <a:p>
          <a:pPr rtl="0"/>
          <a:r>
            <a:rPr lang="en-US" b="1" i="0" baseline="0" dirty="0" smtClean="0"/>
            <a:t>Alexandra Patricia </a:t>
          </a:r>
          <a:r>
            <a:rPr lang="en-US" b="1" i="0" baseline="0" dirty="0" err="1" smtClean="0"/>
            <a:t>Klipfel</a:t>
          </a:r>
          <a:r>
            <a:rPr lang="zh-CN" b="1" i="0" baseline="0" dirty="0" smtClean="0"/>
            <a:t> </a:t>
          </a:r>
          <a:r>
            <a:rPr lang="en-US" b="1" i="0" baseline="0" dirty="0" smtClean="0"/>
            <a:t>(</a:t>
          </a:r>
          <a:r>
            <a:rPr lang="en-US" b="1" i="0" baseline="0" dirty="0" smtClean="0">
              <a:solidFill>
                <a:srgbClr val="FF0000"/>
              </a:solidFill>
            </a:rPr>
            <a:t>MIT</a:t>
          </a:r>
          <a:r>
            <a:rPr lang="en-US" b="1" i="0" baseline="0" dirty="0" smtClean="0"/>
            <a:t>)</a:t>
          </a:r>
          <a:endParaRPr lang="zh-CN" dirty="0"/>
        </a:p>
      </dgm:t>
    </dgm:pt>
    <dgm:pt modelId="{216F2C17-0716-41A7-B50F-F646A9081E8F}" type="parTrans" cxnId="{FF274CC8-E561-49AC-A209-D725946FD8D4}">
      <dgm:prSet/>
      <dgm:spPr/>
      <dgm:t>
        <a:bodyPr/>
        <a:lstStyle/>
        <a:p>
          <a:endParaRPr lang="zh-CN" altLang="en-US"/>
        </a:p>
      </dgm:t>
    </dgm:pt>
    <dgm:pt modelId="{4224A5EC-760B-45BD-B729-44471FCE1976}" type="sibTrans" cxnId="{FF274CC8-E561-49AC-A209-D725946FD8D4}">
      <dgm:prSet/>
      <dgm:spPr/>
      <dgm:t>
        <a:bodyPr/>
        <a:lstStyle/>
        <a:p>
          <a:endParaRPr lang="zh-CN" altLang="en-US"/>
        </a:p>
      </dgm:t>
    </dgm:pt>
    <dgm:pt modelId="{4496DBE6-38B3-486B-8E09-FDBDA31B3900}">
      <dgm:prSet/>
      <dgm:spPr/>
      <dgm:t>
        <a:bodyPr/>
        <a:lstStyle/>
        <a:p>
          <a:pPr rtl="0"/>
          <a:r>
            <a:rPr lang="en-US" b="1" i="0" baseline="0" dirty="0" smtClean="0"/>
            <a:t>Alexander Michael </a:t>
          </a:r>
          <a:r>
            <a:rPr lang="en-US" b="1" i="0" baseline="0" dirty="0" err="1" smtClean="0"/>
            <a:t>Yelland</a:t>
          </a:r>
          <a:r>
            <a:rPr lang="en-US" b="1" i="0" baseline="0" dirty="0" smtClean="0"/>
            <a:t> (</a:t>
          </a:r>
          <a:r>
            <a:rPr lang="en-US" b="1" i="0" baseline="0" dirty="0" smtClean="0">
              <a:solidFill>
                <a:srgbClr val="FF0000"/>
              </a:solidFill>
            </a:rPr>
            <a:t>MIT</a:t>
          </a:r>
          <a:r>
            <a:rPr lang="en-US" b="1" i="0" baseline="0" dirty="0" smtClean="0"/>
            <a:t>)</a:t>
          </a:r>
          <a:endParaRPr lang="zh-CN" dirty="0"/>
        </a:p>
      </dgm:t>
    </dgm:pt>
    <dgm:pt modelId="{DACE515D-31DD-4799-87CE-FB4FD9C66208}" type="parTrans" cxnId="{3AD3A0E4-F67A-4302-8E25-F72E323F6C29}">
      <dgm:prSet/>
      <dgm:spPr/>
      <dgm:t>
        <a:bodyPr/>
        <a:lstStyle/>
        <a:p>
          <a:endParaRPr lang="zh-CN" altLang="en-US"/>
        </a:p>
      </dgm:t>
    </dgm:pt>
    <dgm:pt modelId="{9F1E9A9C-9C5E-4661-91C1-6E5580408445}" type="sibTrans" cxnId="{3AD3A0E4-F67A-4302-8E25-F72E323F6C29}">
      <dgm:prSet/>
      <dgm:spPr/>
      <dgm:t>
        <a:bodyPr/>
        <a:lstStyle/>
        <a:p>
          <a:endParaRPr lang="zh-CN" altLang="en-US"/>
        </a:p>
      </dgm:t>
    </dgm:pt>
    <dgm:pt modelId="{66207255-048A-4E99-9218-5CBE72AA21FB}">
      <dgm:prSet/>
      <dgm:spPr/>
      <dgm:t>
        <a:bodyPr/>
        <a:lstStyle/>
        <a:p>
          <a:pPr rtl="0"/>
          <a:r>
            <a:rPr lang="en-US" b="1" i="0" baseline="0" dirty="0" smtClean="0"/>
            <a:t>Hannah Taylor</a:t>
          </a:r>
          <a:r>
            <a:rPr lang="zh-CN" b="1" i="0" baseline="0" dirty="0" smtClean="0"/>
            <a:t> </a:t>
          </a:r>
          <a:r>
            <a:rPr lang="en-US" b="1" i="0" baseline="0" dirty="0" smtClean="0"/>
            <a:t>Anderson</a:t>
          </a:r>
          <a:r>
            <a:rPr lang="zh-CN" b="1" i="0" baseline="0" dirty="0" smtClean="0"/>
            <a:t> </a:t>
          </a:r>
          <a:r>
            <a:rPr lang="en-US" b="1" i="0" baseline="0" dirty="0" smtClean="0"/>
            <a:t>(</a:t>
          </a:r>
          <a:r>
            <a:rPr lang="en-US" b="1" i="0" baseline="0" dirty="0" smtClean="0">
              <a:solidFill>
                <a:srgbClr val="FF0000"/>
              </a:solidFill>
            </a:rPr>
            <a:t>MIT</a:t>
          </a:r>
          <a:r>
            <a:rPr lang="en-US" b="1" i="0" baseline="0" dirty="0" smtClean="0"/>
            <a:t>)</a:t>
          </a:r>
          <a:endParaRPr lang="zh-CN" dirty="0"/>
        </a:p>
      </dgm:t>
    </dgm:pt>
    <dgm:pt modelId="{B020489B-3D06-46E6-B676-27DB707A2712}" type="parTrans" cxnId="{1AA795D9-A149-4FB8-A6BF-B108CAD913A2}">
      <dgm:prSet/>
      <dgm:spPr/>
      <dgm:t>
        <a:bodyPr/>
        <a:lstStyle/>
        <a:p>
          <a:endParaRPr lang="zh-CN" altLang="en-US"/>
        </a:p>
      </dgm:t>
    </dgm:pt>
    <dgm:pt modelId="{A1322798-BA8F-49DB-8793-B1F0E1B1A4A2}" type="sibTrans" cxnId="{1AA795D9-A149-4FB8-A6BF-B108CAD913A2}">
      <dgm:prSet/>
      <dgm:spPr/>
      <dgm:t>
        <a:bodyPr/>
        <a:lstStyle/>
        <a:p>
          <a:endParaRPr lang="zh-CN" altLang="en-US"/>
        </a:p>
      </dgm:t>
    </dgm:pt>
    <dgm:pt modelId="{11BFAFF5-15C9-4D4F-970F-4791BAA8E085}">
      <dgm:prSet/>
      <dgm:spPr/>
      <dgm:t>
        <a:bodyPr/>
        <a:lstStyle/>
        <a:p>
          <a:pPr rtl="0"/>
          <a:r>
            <a:rPr lang="en-US" b="1" i="0" baseline="0" dirty="0" smtClean="0"/>
            <a:t>Maria </a:t>
          </a:r>
          <a:r>
            <a:rPr lang="en-US" b="1" i="0" baseline="0" dirty="0" err="1" smtClean="0"/>
            <a:t>Movileanu</a:t>
          </a:r>
          <a:r>
            <a:rPr lang="zh-CN" b="1" i="0" baseline="0" dirty="0" smtClean="0"/>
            <a:t> </a:t>
          </a:r>
          <a:r>
            <a:rPr lang="en-US" b="1" i="0" baseline="0" dirty="0" smtClean="0"/>
            <a:t>(</a:t>
          </a:r>
          <a:r>
            <a:rPr lang="en-US" b="1" i="0" baseline="0" dirty="0" err="1" smtClean="0">
              <a:solidFill>
                <a:srgbClr val="FF0000"/>
              </a:solidFill>
            </a:rPr>
            <a:t>INFN</a:t>
          </a:r>
          <a:r>
            <a:rPr lang="en-US" b="1" i="0" baseline="0" dirty="0" smtClean="0"/>
            <a:t>, Perugia)</a:t>
          </a:r>
          <a:endParaRPr lang="zh-CN" dirty="0"/>
        </a:p>
      </dgm:t>
    </dgm:pt>
    <dgm:pt modelId="{93EF183A-C758-488C-9FE3-37FB5C950C16}" type="parTrans" cxnId="{D9A5B86D-0B9C-487C-AE58-06B4A3B20F9A}">
      <dgm:prSet/>
      <dgm:spPr/>
      <dgm:t>
        <a:bodyPr/>
        <a:lstStyle/>
        <a:p>
          <a:endParaRPr lang="zh-CN" altLang="en-US"/>
        </a:p>
      </dgm:t>
    </dgm:pt>
    <dgm:pt modelId="{ECA40C1B-B445-4B28-8C94-590CC6512AC6}" type="sibTrans" cxnId="{D9A5B86D-0B9C-487C-AE58-06B4A3B20F9A}">
      <dgm:prSet/>
      <dgm:spPr/>
      <dgm:t>
        <a:bodyPr/>
        <a:lstStyle/>
        <a:p>
          <a:endParaRPr lang="zh-CN" altLang="en-US"/>
        </a:p>
      </dgm:t>
    </dgm:pt>
    <dgm:pt modelId="{8F49458F-8C65-4341-A01D-2940C0923384}">
      <dgm:prSet/>
      <dgm:spPr/>
      <dgm:t>
        <a:bodyPr/>
        <a:lstStyle/>
        <a:p>
          <a:pPr rtl="0"/>
          <a:r>
            <a:rPr lang="en-US" b="1" i="0" baseline="0" dirty="0" smtClean="0"/>
            <a:t>Gianluigi Silvestre</a:t>
          </a:r>
          <a:r>
            <a:rPr lang="zh-CN" b="1" i="0" baseline="0" dirty="0" smtClean="0"/>
            <a:t> </a:t>
          </a:r>
          <a:r>
            <a:rPr lang="en-US" b="1" i="0" baseline="0" dirty="0" smtClean="0"/>
            <a:t>(</a:t>
          </a:r>
          <a:r>
            <a:rPr lang="en-US" b="1" i="0" baseline="0" dirty="0" err="1" smtClean="0">
              <a:solidFill>
                <a:srgbClr val="FF0000"/>
              </a:solidFill>
            </a:rPr>
            <a:t>INFN</a:t>
          </a:r>
          <a:r>
            <a:rPr lang="en-US" b="1" i="0" baseline="0" dirty="0" smtClean="0"/>
            <a:t>, Perugia)</a:t>
          </a:r>
          <a:endParaRPr lang="zh-CN" dirty="0"/>
        </a:p>
      </dgm:t>
    </dgm:pt>
    <dgm:pt modelId="{636BAB6F-D26E-4BE4-9F24-69CC5159C538}" type="parTrans" cxnId="{1530AD4D-69AA-47EC-9FC3-C58C77E2E615}">
      <dgm:prSet/>
      <dgm:spPr/>
      <dgm:t>
        <a:bodyPr/>
        <a:lstStyle/>
        <a:p>
          <a:endParaRPr lang="zh-CN" altLang="en-US"/>
        </a:p>
      </dgm:t>
    </dgm:pt>
    <dgm:pt modelId="{B21E1520-8C32-4DA8-BF9B-3DFF14B13686}" type="sibTrans" cxnId="{1530AD4D-69AA-47EC-9FC3-C58C77E2E615}">
      <dgm:prSet/>
      <dgm:spPr/>
      <dgm:t>
        <a:bodyPr/>
        <a:lstStyle/>
        <a:p>
          <a:endParaRPr lang="zh-CN" altLang="en-US"/>
        </a:p>
      </dgm:t>
    </dgm:pt>
    <dgm:pt modelId="{D37A395F-3F71-4DCB-A8D3-B409A9178F7D}">
      <dgm:prSet/>
      <dgm:spPr/>
      <dgm:t>
        <a:bodyPr/>
        <a:lstStyle/>
        <a:p>
          <a:pPr rtl="0"/>
          <a:r>
            <a:rPr lang="en-US" b="1" i="0" baseline="0" dirty="0" smtClean="0"/>
            <a:t>Ivan Polyakov</a:t>
          </a:r>
          <a:r>
            <a:rPr lang="zh-CN" b="1" i="0" baseline="0" dirty="0" smtClean="0"/>
            <a:t> （</a:t>
          </a:r>
          <a:r>
            <a:rPr lang="en-US" b="1" i="0" baseline="0" dirty="0" smtClean="0">
              <a:solidFill>
                <a:srgbClr val="FF0000"/>
              </a:solidFill>
            </a:rPr>
            <a:t>CERN</a:t>
          </a:r>
          <a:r>
            <a:rPr lang="zh-CN" b="1" i="0" baseline="0" dirty="0" smtClean="0"/>
            <a:t>）</a:t>
          </a:r>
          <a:endParaRPr lang="zh-CN" dirty="0"/>
        </a:p>
      </dgm:t>
    </dgm:pt>
    <dgm:pt modelId="{C3531491-09BD-417A-AEB1-ADB76BDCD9E6}" type="parTrans" cxnId="{9598FD3E-F176-4DF3-8FBE-2831727E439A}">
      <dgm:prSet/>
      <dgm:spPr/>
      <dgm:t>
        <a:bodyPr/>
        <a:lstStyle/>
        <a:p>
          <a:endParaRPr lang="zh-CN" altLang="en-US"/>
        </a:p>
      </dgm:t>
    </dgm:pt>
    <dgm:pt modelId="{6BB90478-7782-4DAF-81C4-3E4ABC6065D3}" type="sibTrans" cxnId="{9598FD3E-F176-4DF3-8FBE-2831727E439A}">
      <dgm:prSet/>
      <dgm:spPr/>
      <dgm:t>
        <a:bodyPr/>
        <a:lstStyle/>
        <a:p>
          <a:endParaRPr lang="zh-CN" altLang="en-US"/>
        </a:p>
      </dgm:t>
    </dgm:pt>
    <dgm:pt modelId="{7F626E39-A843-49C0-89CD-E362C835A7B8}">
      <dgm:prSet/>
      <dgm:spPr/>
      <dgm:t>
        <a:bodyPr/>
        <a:lstStyle/>
        <a:p>
          <a:pPr rtl="0"/>
          <a:r>
            <a:rPr lang="en-US" b="1" i="0" baseline="0" dirty="0" smtClean="0"/>
            <a:t>Goran </a:t>
          </a:r>
          <a:r>
            <a:rPr lang="en-US" b="1" i="0" baseline="0" dirty="0" err="1" smtClean="0"/>
            <a:t>Kacarevic</a:t>
          </a:r>
          <a:r>
            <a:rPr lang="zh-CN" b="1" i="0" baseline="0" dirty="0" smtClean="0"/>
            <a:t> （</a:t>
          </a:r>
          <a:r>
            <a:rPr lang="en-US" b="1" i="0" baseline="0" dirty="0" err="1" smtClean="0">
              <a:solidFill>
                <a:srgbClr val="FF0000"/>
              </a:solidFill>
            </a:rPr>
            <a:t>Vinca</a:t>
          </a:r>
          <a:r>
            <a:rPr lang="zh-CN" b="1" i="0" baseline="0" dirty="0" smtClean="0">
              <a:solidFill>
                <a:srgbClr val="FF0000"/>
              </a:solidFill>
            </a:rPr>
            <a:t> </a:t>
          </a:r>
          <a:r>
            <a:rPr lang="en-US" b="1" i="0" baseline="0" dirty="0" smtClean="0">
              <a:solidFill>
                <a:srgbClr val="FF0000"/>
              </a:solidFill>
            </a:rPr>
            <a:t>Institute</a:t>
          </a:r>
          <a:r>
            <a:rPr lang="zh-CN" b="1" i="0" baseline="0" dirty="0" smtClean="0"/>
            <a:t>）</a:t>
          </a:r>
          <a:endParaRPr lang="zh-CN" dirty="0"/>
        </a:p>
      </dgm:t>
    </dgm:pt>
    <dgm:pt modelId="{A0FEA5B2-A87B-4104-8086-C4DEB918885B}" type="parTrans" cxnId="{1620F225-E66F-4977-A748-CC690C4A4E66}">
      <dgm:prSet/>
      <dgm:spPr/>
      <dgm:t>
        <a:bodyPr/>
        <a:lstStyle/>
        <a:p>
          <a:endParaRPr lang="zh-CN" altLang="en-US"/>
        </a:p>
      </dgm:t>
    </dgm:pt>
    <dgm:pt modelId="{A5C60847-6F4E-4BC7-9D8C-EC3EF949D027}" type="sibTrans" cxnId="{1620F225-E66F-4977-A748-CC690C4A4E66}">
      <dgm:prSet/>
      <dgm:spPr/>
      <dgm:t>
        <a:bodyPr/>
        <a:lstStyle/>
        <a:p>
          <a:endParaRPr lang="zh-CN" altLang="en-US"/>
        </a:p>
      </dgm:t>
    </dgm:pt>
    <dgm:pt modelId="{706E87FB-812E-4D59-A97D-5F442E7165F4}">
      <dgm:prSet custT="1"/>
      <dgm:spPr/>
      <dgm:t>
        <a:bodyPr/>
        <a:lstStyle/>
        <a:p>
          <a:pPr rtl="0"/>
          <a:r>
            <a:rPr lang="en-US" sz="1800" b="1" dirty="0" smtClean="0"/>
            <a:t>2. </a:t>
          </a:r>
          <a:r>
            <a:rPr lang="zh-CN" sz="1800" b="1" dirty="0" smtClean="0"/>
            <a:t>发放外派学生及博后外派补助</a:t>
          </a:r>
          <a:endParaRPr lang="zh-CN" sz="1800" dirty="0"/>
        </a:p>
      </dgm:t>
    </dgm:pt>
    <dgm:pt modelId="{1DEE8DCE-7942-4569-B627-723A95093104}" type="parTrans" cxnId="{9D494DAA-444B-45C7-B0E1-A5AE57A037EA}">
      <dgm:prSet/>
      <dgm:spPr/>
      <dgm:t>
        <a:bodyPr/>
        <a:lstStyle/>
        <a:p>
          <a:endParaRPr lang="zh-CN" altLang="en-US"/>
        </a:p>
      </dgm:t>
    </dgm:pt>
    <dgm:pt modelId="{89A8CF4C-98AA-4B19-B825-5E0FB5A37A83}" type="sibTrans" cxnId="{9D494DAA-444B-45C7-B0E1-A5AE57A037EA}">
      <dgm:prSet/>
      <dgm:spPr/>
      <dgm:t>
        <a:bodyPr/>
        <a:lstStyle/>
        <a:p>
          <a:endParaRPr lang="zh-CN" altLang="en-US"/>
        </a:p>
      </dgm:t>
    </dgm:pt>
    <dgm:pt modelId="{B63B1567-B56D-4FA7-BFB9-7FB97F16D443}">
      <dgm:prSet custT="1"/>
      <dgm:spPr/>
      <dgm:t>
        <a:bodyPr/>
        <a:lstStyle/>
        <a:p>
          <a:r>
            <a:rPr lang="zh-CN" altLang="en-US" sz="1800" dirty="0" smtClean="0"/>
            <a:t>本年度提交出访共</a:t>
          </a:r>
          <a:r>
            <a:rPr lang="en-US" altLang="zh-CN" sz="1800" dirty="0" smtClean="0">
              <a:solidFill>
                <a:srgbClr val="FF0000"/>
              </a:solidFill>
            </a:rPr>
            <a:t>40</a:t>
          </a:r>
          <a:r>
            <a:rPr lang="zh-CN" altLang="en-US" sz="1800" dirty="0" smtClean="0"/>
            <a:t>次</a:t>
          </a:r>
          <a:endParaRPr lang="zh-CN" altLang="en-US" sz="1800" dirty="0"/>
        </a:p>
      </dgm:t>
    </dgm:pt>
    <dgm:pt modelId="{E455CC1F-0CBD-435B-9426-D7DAA7ED0494}" type="parTrans" cxnId="{B8BD82E7-B52C-4C80-B6A7-26120893F1A3}">
      <dgm:prSet/>
      <dgm:spPr/>
      <dgm:t>
        <a:bodyPr/>
        <a:lstStyle/>
        <a:p>
          <a:endParaRPr lang="zh-CN" altLang="en-US"/>
        </a:p>
      </dgm:t>
    </dgm:pt>
    <dgm:pt modelId="{B0E22C01-6F90-451B-8062-99B6B27E5230}" type="sibTrans" cxnId="{B8BD82E7-B52C-4C80-B6A7-26120893F1A3}">
      <dgm:prSet/>
      <dgm:spPr/>
      <dgm:t>
        <a:bodyPr/>
        <a:lstStyle/>
        <a:p>
          <a:endParaRPr lang="zh-CN" altLang="en-US"/>
        </a:p>
      </dgm:t>
    </dgm:pt>
    <dgm:pt modelId="{9EC07ACD-CA4F-4D07-8798-2CC5071FF71E}">
      <dgm:prSet custT="1"/>
      <dgm:spPr/>
      <dgm:t>
        <a:bodyPr/>
        <a:lstStyle/>
        <a:p>
          <a:pPr rtl="0"/>
          <a:r>
            <a:rPr lang="en-US" altLang="zh-CN" sz="1600" b="1" dirty="0" smtClean="0"/>
            <a:t>  </a:t>
          </a:r>
          <a:r>
            <a:rPr lang="zh-CN" sz="1600" b="1" dirty="0" smtClean="0"/>
            <a:t>袁源</a:t>
          </a:r>
          <a:endParaRPr lang="zh-CN" sz="1600" dirty="0"/>
        </a:p>
      </dgm:t>
    </dgm:pt>
    <dgm:pt modelId="{38AD28BF-41D8-416A-BD55-33C4FAE80802}" type="parTrans" cxnId="{0D85BB4F-1298-4468-B981-B10CB87E9DE1}">
      <dgm:prSet/>
      <dgm:spPr/>
      <dgm:t>
        <a:bodyPr/>
        <a:lstStyle/>
        <a:p>
          <a:endParaRPr lang="zh-CN" altLang="en-US"/>
        </a:p>
      </dgm:t>
    </dgm:pt>
    <dgm:pt modelId="{CBB4324E-8775-4F4D-B38F-17217C9BD4C4}" type="sibTrans" cxnId="{0D85BB4F-1298-4468-B981-B10CB87E9DE1}">
      <dgm:prSet/>
      <dgm:spPr/>
      <dgm:t>
        <a:bodyPr/>
        <a:lstStyle/>
        <a:p>
          <a:endParaRPr lang="zh-CN" altLang="en-US"/>
        </a:p>
      </dgm:t>
    </dgm:pt>
    <dgm:pt modelId="{2E64E523-DFF6-4D5C-8471-C2E4153A458F}">
      <dgm:prSet custT="1"/>
      <dgm:spPr/>
      <dgm:t>
        <a:bodyPr/>
        <a:lstStyle/>
        <a:p>
          <a:pPr rtl="0"/>
          <a:r>
            <a:rPr lang="en-US" altLang="zh-CN" sz="1600" b="1" dirty="0" smtClean="0"/>
            <a:t>  </a:t>
          </a:r>
          <a:r>
            <a:rPr lang="zh-CN" sz="1600" b="1" dirty="0" smtClean="0"/>
            <a:t>李沁泽</a:t>
          </a:r>
          <a:endParaRPr lang="zh-CN" sz="1600" dirty="0"/>
        </a:p>
      </dgm:t>
    </dgm:pt>
    <dgm:pt modelId="{E1A0DB72-18C5-4771-A78D-8274302A2B44}" type="parTrans" cxnId="{F2D7CC3D-0933-445B-A1C6-AF99A0472FFD}">
      <dgm:prSet/>
      <dgm:spPr/>
      <dgm:t>
        <a:bodyPr/>
        <a:lstStyle/>
        <a:p>
          <a:endParaRPr lang="zh-CN" altLang="en-US"/>
        </a:p>
      </dgm:t>
    </dgm:pt>
    <dgm:pt modelId="{2A5A2E6B-517A-4620-8106-551CE7E806A3}" type="sibTrans" cxnId="{F2D7CC3D-0933-445B-A1C6-AF99A0472FFD}">
      <dgm:prSet/>
      <dgm:spPr/>
      <dgm:t>
        <a:bodyPr/>
        <a:lstStyle/>
        <a:p>
          <a:endParaRPr lang="zh-CN" altLang="en-US"/>
        </a:p>
      </dgm:t>
    </dgm:pt>
    <dgm:pt modelId="{807FD60D-CA3F-49F8-8FE6-595089CD2A44}">
      <dgm:prSet custT="1"/>
      <dgm:spPr/>
      <dgm:t>
        <a:bodyPr/>
        <a:lstStyle/>
        <a:p>
          <a:pPr rtl="0"/>
          <a:r>
            <a:rPr lang="en-US" altLang="zh-CN" sz="1600" b="1" dirty="0" smtClean="0"/>
            <a:t>   </a:t>
          </a:r>
          <a:r>
            <a:rPr lang="zh-CN" sz="1600" b="1" dirty="0" smtClean="0"/>
            <a:t>彭吉</a:t>
          </a:r>
          <a:endParaRPr lang="zh-CN" sz="1600" dirty="0"/>
        </a:p>
      </dgm:t>
    </dgm:pt>
    <dgm:pt modelId="{D50F2EF3-2518-405A-8EA9-EDCFE8935647}" type="parTrans" cxnId="{83B5AC6F-6EDC-4771-BAAF-50CD4EE758E6}">
      <dgm:prSet/>
      <dgm:spPr/>
      <dgm:t>
        <a:bodyPr/>
        <a:lstStyle/>
        <a:p>
          <a:endParaRPr lang="zh-CN" altLang="en-US"/>
        </a:p>
      </dgm:t>
    </dgm:pt>
    <dgm:pt modelId="{1EFAE634-5F67-42AD-8C36-3E6B7701C145}" type="sibTrans" cxnId="{83B5AC6F-6EDC-4771-BAAF-50CD4EE758E6}">
      <dgm:prSet/>
      <dgm:spPr/>
      <dgm:t>
        <a:bodyPr/>
        <a:lstStyle/>
        <a:p>
          <a:endParaRPr lang="zh-CN" altLang="en-US"/>
        </a:p>
      </dgm:t>
    </dgm:pt>
    <dgm:pt modelId="{9AD3DEBA-AE54-4836-82BC-269AF2553008}">
      <dgm:prSet custT="1"/>
      <dgm:spPr/>
      <dgm:t>
        <a:bodyPr/>
        <a:lstStyle/>
        <a:p>
          <a:pPr rtl="0"/>
          <a:r>
            <a:rPr lang="en-US" sz="1600" b="1" dirty="0" err="1" smtClean="0"/>
            <a:t>Baasansuren</a:t>
          </a:r>
          <a:r>
            <a:rPr lang="en-US" sz="1600" b="1" dirty="0" smtClean="0"/>
            <a:t> </a:t>
          </a:r>
          <a:r>
            <a:rPr lang="en-US" sz="1600" b="1" dirty="0" err="1" smtClean="0"/>
            <a:t>Batsukh</a:t>
          </a:r>
          <a:endParaRPr lang="zh-CN" sz="1600" dirty="0"/>
        </a:p>
      </dgm:t>
    </dgm:pt>
    <dgm:pt modelId="{15045735-2408-4AF7-A87E-34D6D66ECDBC}" type="parTrans" cxnId="{F23E0D0F-6133-43B7-836F-54E2B9AE9383}">
      <dgm:prSet/>
      <dgm:spPr/>
      <dgm:t>
        <a:bodyPr/>
        <a:lstStyle/>
        <a:p>
          <a:endParaRPr lang="zh-CN" altLang="en-US"/>
        </a:p>
      </dgm:t>
    </dgm:pt>
    <dgm:pt modelId="{F6468F91-481A-4EA5-8275-23D3FEDE4F26}" type="sibTrans" cxnId="{F23E0D0F-6133-43B7-836F-54E2B9AE9383}">
      <dgm:prSet/>
      <dgm:spPr/>
      <dgm:t>
        <a:bodyPr/>
        <a:lstStyle/>
        <a:p>
          <a:endParaRPr lang="zh-CN" altLang="en-US"/>
        </a:p>
      </dgm:t>
    </dgm:pt>
    <dgm:pt modelId="{F71E85B6-DAF8-4A75-ACC3-B77FAC169660}">
      <dgm:prSet/>
      <dgm:spPr/>
      <dgm:t>
        <a:bodyPr/>
        <a:lstStyle/>
        <a:p>
          <a:pPr rtl="0"/>
          <a:r>
            <a:rPr lang="en-US" b="1" i="0" baseline="0" dirty="0" smtClean="0">
              <a:solidFill>
                <a:srgbClr val="FF0000"/>
              </a:solidFill>
            </a:rPr>
            <a:t>Gennady </a:t>
          </a:r>
          <a:r>
            <a:rPr lang="en-US" b="1" i="0" baseline="0" dirty="0" err="1" smtClean="0">
              <a:solidFill>
                <a:srgbClr val="FF0000"/>
              </a:solidFill>
            </a:rPr>
            <a:t>Panshin</a:t>
          </a:r>
          <a:endParaRPr lang="zh-CN" dirty="0">
            <a:solidFill>
              <a:srgbClr val="FF0000"/>
            </a:solidFill>
          </a:endParaRPr>
        </a:p>
      </dgm:t>
    </dgm:pt>
    <dgm:pt modelId="{8C246F69-9671-4473-9EB9-1DA46EAD2DFF}" type="parTrans" cxnId="{669C60F8-3825-4B8B-8C33-4123A27D9183}">
      <dgm:prSet/>
      <dgm:spPr/>
      <dgm:t>
        <a:bodyPr/>
        <a:lstStyle/>
        <a:p>
          <a:endParaRPr lang="zh-CN" altLang="en-US"/>
        </a:p>
      </dgm:t>
    </dgm:pt>
    <dgm:pt modelId="{2CDA2CE8-329D-4D9E-810B-029FB3AF2571}" type="sibTrans" cxnId="{669C60F8-3825-4B8B-8C33-4123A27D9183}">
      <dgm:prSet/>
      <dgm:spPr/>
      <dgm:t>
        <a:bodyPr/>
        <a:lstStyle/>
        <a:p>
          <a:endParaRPr lang="zh-CN" altLang="en-US"/>
        </a:p>
      </dgm:t>
    </dgm:pt>
    <dgm:pt modelId="{77BB8FCD-928B-48D3-BC69-068529E2D39C}">
      <dgm:prSet/>
      <dgm:spPr/>
      <dgm:t>
        <a:bodyPr/>
        <a:lstStyle/>
        <a:p>
          <a:pPr rtl="0"/>
          <a:r>
            <a:rPr lang="en-US" b="1" i="0" baseline="0" dirty="0" smtClean="0">
              <a:solidFill>
                <a:srgbClr val="FF0000"/>
              </a:solidFill>
            </a:rPr>
            <a:t>Mark Tobin</a:t>
          </a:r>
          <a:r>
            <a:rPr lang="zh-CN" altLang="en-US" b="1" i="0" baseline="0" dirty="0" smtClean="0">
              <a:solidFill>
                <a:srgbClr val="FF0000"/>
              </a:solidFill>
            </a:rPr>
            <a:t>、</a:t>
          </a:r>
          <a:endParaRPr lang="zh-CN" dirty="0">
            <a:solidFill>
              <a:srgbClr val="FF0000"/>
            </a:solidFill>
          </a:endParaRPr>
        </a:p>
      </dgm:t>
    </dgm:pt>
    <dgm:pt modelId="{3FBC4A37-F860-4204-B948-E7E30FA589E2}" type="parTrans" cxnId="{C94A8D70-9166-4369-8CD2-A0BE0832EBE9}">
      <dgm:prSet/>
      <dgm:spPr/>
      <dgm:t>
        <a:bodyPr/>
        <a:lstStyle/>
        <a:p>
          <a:endParaRPr lang="zh-CN" altLang="en-US"/>
        </a:p>
      </dgm:t>
    </dgm:pt>
    <dgm:pt modelId="{E3E27F88-3E32-4ABB-9729-89F0DC0703EC}" type="sibTrans" cxnId="{C94A8D70-9166-4369-8CD2-A0BE0832EBE9}">
      <dgm:prSet/>
      <dgm:spPr/>
      <dgm:t>
        <a:bodyPr/>
        <a:lstStyle/>
        <a:p>
          <a:endParaRPr lang="zh-CN" altLang="en-US"/>
        </a:p>
      </dgm:t>
    </dgm:pt>
    <dgm:pt modelId="{6BE6420F-92EB-45F4-8495-99BEFC87C3C5}">
      <dgm:prSet/>
      <dgm:spPr/>
      <dgm:t>
        <a:bodyPr/>
        <a:lstStyle/>
        <a:p>
          <a:pPr rtl="0"/>
          <a:r>
            <a:rPr lang="en-US" altLang="zh-CN" b="1" i="0" baseline="0" dirty="0" smtClean="0">
              <a:solidFill>
                <a:srgbClr val="FF0000"/>
              </a:solidFill>
            </a:rPr>
            <a:t>Vitaly Polyakov</a:t>
          </a:r>
          <a:endParaRPr lang="zh-CN" dirty="0">
            <a:solidFill>
              <a:srgbClr val="FF0000"/>
            </a:solidFill>
          </a:endParaRPr>
        </a:p>
      </dgm:t>
    </dgm:pt>
    <dgm:pt modelId="{0C49A627-9818-43C8-9AB4-44C6FC65976C}" type="parTrans" cxnId="{5FE6D6C1-0225-45C0-AC93-7DE78949FE82}">
      <dgm:prSet/>
      <dgm:spPr/>
      <dgm:t>
        <a:bodyPr/>
        <a:lstStyle/>
        <a:p>
          <a:endParaRPr lang="zh-CN" altLang="en-US"/>
        </a:p>
      </dgm:t>
    </dgm:pt>
    <dgm:pt modelId="{EB79ECA7-D840-4AD3-A716-B19B6213DFB6}" type="sibTrans" cxnId="{5FE6D6C1-0225-45C0-AC93-7DE78949FE82}">
      <dgm:prSet/>
      <dgm:spPr/>
      <dgm:t>
        <a:bodyPr/>
        <a:lstStyle/>
        <a:p>
          <a:endParaRPr lang="zh-CN" altLang="en-US"/>
        </a:p>
      </dgm:t>
    </dgm:pt>
    <dgm:pt modelId="{48731993-E936-4489-8279-F95D307703DE}">
      <dgm:prSet/>
      <dgm:spPr/>
      <dgm:t>
        <a:bodyPr/>
        <a:lstStyle/>
        <a:p>
          <a:pPr rtl="0"/>
          <a:r>
            <a:rPr lang="en-US" b="1" i="0" baseline="0" dirty="0" smtClean="0"/>
            <a:t>Home</a:t>
          </a:r>
          <a:r>
            <a:rPr lang="zh-CN" b="1" i="0" baseline="0" dirty="0" smtClean="0"/>
            <a:t> </a:t>
          </a:r>
          <a:r>
            <a:rPr lang="en-US" b="1" i="0" baseline="0" dirty="0" smtClean="0"/>
            <a:t>Institution Declaration</a:t>
          </a:r>
          <a:r>
            <a:rPr lang="zh-CN" b="1" i="0" baseline="0" dirty="0" smtClean="0"/>
            <a:t> </a:t>
          </a:r>
          <a:r>
            <a:rPr lang="en-US" b="1" i="0" baseline="0" dirty="0" smtClean="0"/>
            <a:t>for</a:t>
          </a:r>
          <a:r>
            <a:rPr lang="zh-CN" b="1" i="0" baseline="0" dirty="0" smtClean="0"/>
            <a:t> </a:t>
          </a:r>
          <a:r>
            <a:rPr lang="en-US" b="1" i="0" baseline="0" dirty="0" smtClean="0"/>
            <a:t>PJAS</a:t>
          </a:r>
          <a:endParaRPr lang="zh-CN" dirty="0"/>
        </a:p>
      </dgm:t>
    </dgm:pt>
    <dgm:pt modelId="{58588223-1D6C-45B6-95F5-2813B5F028A4}" type="parTrans" cxnId="{9D9FBE7D-DA9F-4666-8DCA-38A63B5C2EA3}">
      <dgm:prSet/>
      <dgm:spPr/>
      <dgm:t>
        <a:bodyPr/>
        <a:lstStyle/>
        <a:p>
          <a:endParaRPr lang="zh-CN" altLang="en-US"/>
        </a:p>
      </dgm:t>
    </dgm:pt>
    <dgm:pt modelId="{DF35D778-5042-4A16-AEE2-EDCB94ACFC7E}" type="sibTrans" cxnId="{9D9FBE7D-DA9F-4666-8DCA-38A63B5C2EA3}">
      <dgm:prSet/>
      <dgm:spPr/>
      <dgm:t>
        <a:bodyPr/>
        <a:lstStyle/>
        <a:p>
          <a:endParaRPr lang="zh-CN" altLang="en-US"/>
        </a:p>
      </dgm:t>
    </dgm:pt>
    <dgm:pt modelId="{2B80039C-415B-495D-87B3-F9E784C88228}">
      <dgm:prSet custT="1"/>
      <dgm:spPr/>
      <dgm:t>
        <a:bodyPr/>
        <a:lstStyle/>
        <a:p>
          <a:r>
            <a:rPr lang="zh-CN" altLang="en-US" sz="1800" dirty="0" smtClean="0"/>
            <a:t>提交</a:t>
          </a:r>
          <a:r>
            <a:rPr lang="zh-CN" altLang="en-US" sz="1800" dirty="0" smtClean="0">
              <a:solidFill>
                <a:srgbClr val="FF0000"/>
              </a:solidFill>
            </a:rPr>
            <a:t>全体老师、学生、博士后</a:t>
          </a:r>
          <a:r>
            <a:rPr lang="zh-CN" altLang="en-US" sz="1800" dirty="0" smtClean="0"/>
            <a:t>的出访申请</a:t>
          </a:r>
          <a:endParaRPr lang="zh-CN" altLang="en-US" sz="1800" dirty="0"/>
        </a:p>
      </dgm:t>
    </dgm:pt>
    <dgm:pt modelId="{A0B89FD9-271B-42C2-A03F-FEB648874C6C}" type="parTrans" cxnId="{EF6C9C7D-7801-4B3E-A519-3F73F1CC499D}">
      <dgm:prSet/>
      <dgm:spPr/>
      <dgm:t>
        <a:bodyPr/>
        <a:lstStyle/>
        <a:p>
          <a:endParaRPr lang="zh-CN" altLang="en-US"/>
        </a:p>
      </dgm:t>
    </dgm:pt>
    <dgm:pt modelId="{368E273B-FA93-4951-8DD7-BAE0746625AF}" type="sibTrans" cxnId="{EF6C9C7D-7801-4B3E-A519-3F73F1CC499D}">
      <dgm:prSet/>
      <dgm:spPr/>
      <dgm:t>
        <a:bodyPr/>
        <a:lstStyle/>
        <a:p>
          <a:endParaRPr lang="zh-CN" altLang="en-US"/>
        </a:p>
      </dgm:t>
    </dgm:pt>
    <dgm:pt modelId="{6B4284F7-6111-4803-8403-1966FCBE5F49}">
      <dgm:prSet custT="1"/>
      <dgm:spPr/>
      <dgm:t>
        <a:bodyPr/>
        <a:lstStyle/>
        <a:p>
          <a:r>
            <a:rPr lang="zh-CN" altLang="en-US" sz="1800" dirty="0" smtClean="0"/>
            <a:t>完成出访系统的事前公示、事后公示等流程</a:t>
          </a:r>
          <a:endParaRPr lang="zh-CN" altLang="en-US" sz="1800" dirty="0"/>
        </a:p>
      </dgm:t>
    </dgm:pt>
    <dgm:pt modelId="{548832CE-D315-4FD7-B0F8-D4CBC15D98B6}" type="parTrans" cxnId="{D91C9FAF-1545-46FA-8454-6FDAF08467FA}">
      <dgm:prSet/>
      <dgm:spPr/>
      <dgm:t>
        <a:bodyPr/>
        <a:lstStyle/>
        <a:p>
          <a:endParaRPr lang="zh-CN" altLang="en-US"/>
        </a:p>
      </dgm:t>
    </dgm:pt>
    <dgm:pt modelId="{6B2B8A25-FBB5-4D15-98FA-CA9DDC7C21F4}" type="sibTrans" cxnId="{D91C9FAF-1545-46FA-8454-6FDAF08467FA}">
      <dgm:prSet/>
      <dgm:spPr/>
      <dgm:t>
        <a:bodyPr/>
        <a:lstStyle/>
        <a:p>
          <a:endParaRPr lang="zh-CN" altLang="en-US"/>
        </a:p>
      </dgm:t>
    </dgm:pt>
    <dgm:pt modelId="{731B45AA-335B-4190-BCF3-77A423D6E176}" type="pres">
      <dgm:prSet presAssocID="{51015A92-930A-4289-A86B-54F86EFBA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B12F72E-773A-4ABD-91E0-EC41479A838F}" type="pres">
      <dgm:prSet presAssocID="{3043BFC8-4C63-4BBC-9D0B-FFF0FBCD5259}" presName="composite" presStyleCnt="0"/>
      <dgm:spPr/>
    </dgm:pt>
    <dgm:pt modelId="{A7F80B83-A7DE-40D4-B6B4-77469DDF5794}" type="pres">
      <dgm:prSet presAssocID="{3043BFC8-4C63-4BBC-9D0B-FFF0FBCD525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337872-D555-4E10-946D-1D9464BBC004}" type="pres">
      <dgm:prSet presAssocID="{3043BFC8-4C63-4BBC-9D0B-FFF0FBCD5259}" presName="desTx" presStyleLbl="alignAccFollowNode1" presStyleIdx="0" presStyleCnt="4" custLinFactNeighborX="-1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D65D-6EA7-4D6B-B8A9-FF176DF7D4DC}" type="pres">
      <dgm:prSet presAssocID="{45433033-0DE5-497A-992C-AA41F73240E9}" presName="space" presStyleCnt="0"/>
      <dgm:spPr/>
    </dgm:pt>
    <dgm:pt modelId="{179C8C02-1A7C-49C4-81A4-3217A57ADF55}" type="pres">
      <dgm:prSet presAssocID="{706E87FB-812E-4D59-A97D-5F442E7165F4}" presName="composite" presStyleCnt="0"/>
      <dgm:spPr/>
    </dgm:pt>
    <dgm:pt modelId="{66508836-1003-4CAB-83B7-B6EB4A6AF7EB}" type="pres">
      <dgm:prSet presAssocID="{706E87FB-812E-4D59-A97D-5F442E7165F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00C2C9-68AF-482B-97D1-21D272A5A16F}" type="pres">
      <dgm:prSet presAssocID="{706E87FB-812E-4D59-A97D-5F442E7165F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F41C96-CE3B-4150-B368-7961F34CD1E1}" type="pres">
      <dgm:prSet presAssocID="{89A8CF4C-98AA-4B19-B825-5E0FB5A37A83}" presName="space" presStyleCnt="0"/>
      <dgm:spPr/>
    </dgm:pt>
    <dgm:pt modelId="{F188A474-737C-42C2-8699-E9D973558CE2}" type="pres">
      <dgm:prSet presAssocID="{C0320899-8A51-4E82-A75D-81E5BD6CF723}" presName="composite" presStyleCnt="0"/>
      <dgm:spPr/>
    </dgm:pt>
    <dgm:pt modelId="{15454B51-59BC-4F34-9FC6-B35507572B5C}" type="pres">
      <dgm:prSet presAssocID="{C0320899-8A51-4E82-A75D-81E5BD6CF72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44EE87-FA33-4F7B-AE68-50C76BB3C0D5}" type="pres">
      <dgm:prSet presAssocID="{C0320899-8A51-4E82-A75D-81E5BD6CF72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CFA2B0-C819-458D-920A-9620A1CA83F0}" type="pres">
      <dgm:prSet presAssocID="{75027021-764C-47BA-B1ED-748A4C638BBE}" presName="space" presStyleCnt="0"/>
      <dgm:spPr/>
    </dgm:pt>
    <dgm:pt modelId="{BDDDFD7A-29A9-4350-A245-6925ECF36746}" type="pres">
      <dgm:prSet presAssocID="{22C29B27-880B-4FA5-8DC7-0B2F725A4DFE}" presName="composite" presStyleCnt="0"/>
      <dgm:spPr/>
    </dgm:pt>
    <dgm:pt modelId="{00ED04E8-C4C5-44E7-914F-3C1A27443705}" type="pres">
      <dgm:prSet presAssocID="{22C29B27-880B-4FA5-8DC7-0B2F725A4DF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0E6888-A7B6-4946-BE9F-22C7A89DD2C4}" type="pres">
      <dgm:prSet presAssocID="{22C29B27-880B-4FA5-8DC7-0B2F725A4DF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4A8D70-9166-4369-8CD2-A0BE0832EBE9}" srcId="{C0320899-8A51-4E82-A75D-81E5BD6CF723}" destId="{77BB8FCD-928B-48D3-BC69-068529E2D39C}" srcOrd="2" destOrd="0" parTransId="{3FBC4A37-F860-4204-B948-E7E30FA589E2}" sibTransId="{E3E27F88-3E32-4ABB-9729-89F0DC0703EC}"/>
    <dgm:cxn modelId="{9621F5E3-3648-4014-B163-B06D2A43E519}" type="presOf" srcId="{66207255-048A-4E99-9218-5CBE72AA21FB}" destId="{E80E6888-A7B6-4946-BE9F-22C7A89DD2C4}" srcOrd="0" destOrd="2" presId="urn:microsoft.com/office/officeart/2005/8/layout/hList1"/>
    <dgm:cxn modelId="{8E9BE23E-6836-4E9A-8329-A8D23D967719}" srcId="{706E87FB-812E-4D59-A97D-5F442E7165F4}" destId="{504A9451-FDDB-4CC3-9B6A-131734F585ED}" srcOrd="0" destOrd="0" parTransId="{A4F8B2A0-8AC3-44AC-8B75-DA36DBBDDA30}" sibTransId="{31849F88-F456-48D6-B102-AC8793F90850}"/>
    <dgm:cxn modelId="{9598FD3E-F176-4DF3-8FBE-2831727E439A}" srcId="{22C29B27-880B-4FA5-8DC7-0B2F725A4DFE}" destId="{D37A395F-3F71-4DCB-A8D3-B409A9178F7D}" srcOrd="5" destOrd="0" parTransId="{C3531491-09BD-417A-AEB1-ADB76BDCD9E6}" sibTransId="{6BB90478-7782-4DAF-81C4-3E4ABC6065D3}"/>
    <dgm:cxn modelId="{3E42C439-878E-4512-834F-FDF0F9443A39}" srcId="{51015A92-930A-4289-A86B-54F86EFBA942}" destId="{C0320899-8A51-4E82-A75D-81E5BD6CF723}" srcOrd="2" destOrd="0" parTransId="{51FD8CCE-86B7-44CC-8898-9E47FD9BBA8B}" sibTransId="{75027021-764C-47BA-B1ED-748A4C638BBE}"/>
    <dgm:cxn modelId="{DC7F4C6F-F25C-4502-813C-FE9EC72279E1}" type="presOf" srcId="{2B80039C-415B-495D-87B3-F9E784C88228}" destId="{22337872-D555-4E10-946D-1D9464BBC004}" srcOrd="0" destOrd="1" presId="urn:microsoft.com/office/officeart/2005/8/layout/hList1"/>
    <dgm:cxn modelId="{CE9AF30E-B013-4615-9EF7-A41211B69E62}" srcId="{C0320899-8A51-4E82-A75D-81E5BD6CF723}" destId="{45E49F81-FA36-4918-B354-6C53D708F2C7}" srcOrd="4" destOrd="0" parTransId="{B889B179-628E-4E8B-90D6-029DCD8C3D10}" sibTransId="{88EF9691-3402-4F4B-9821-F53CBC6D52AB}"/>
    <dgm:cxn modelId="{B1C5ADAF-5CF5-4CA7-A750-22A363A5F410}" srcId="{C0320899-8A51-4E82-A75D-81E5BD6CF723}" destId="{7573E875-B607-4888-A2AC-2755BA79A06B}" srcOrd="5" destOrd="0" parTransId="{3760002E-460D-40F2-A619-10D2A5E77EE2}" sibTransId="{1D282630-709E-410A-8FE1-EE7EA14E7906}"/>
    <dgm:cxn modelId="{0EB88EEA-8ED4-4274-99E2-F48F04EA7A44}" type="presOf" srcId="{2E64E523-DFF6-4D5C-8471-C2E4153A458F}" destId="{1300C2C9-68AF-482B-97D1-21D272A5A16F}" srcOrd="0" destOrd="2" presId="urn:microsoft.com/office/officeart/2005/8/layout/hList1"/>
    <dgm:cxn modelId="{0D85BB4F-1298-4468-B981-B10CB87E9DE1}" srcId="{706E87FB-812E-4D59-A97D-5F442E7165F4}" destId="{9EC07ACD-CA4F-4D07-8798-2CC5071FF71E}" srcOrd="1" destOrd="0" parTransId="{38AD28BF-41D8-416A-BD55-33C4FAE80802}" sibTransId="{CBB4324E-8775-4F4D-B38F-17217C9BD4C4}"/>
    <dgm:cxn modelId="{D63EDC45-EB32-4930-8DA7-8B3348BCAAA6}" type="presOf" srcId="{30C007E2-61C5-4A0C-ACF1-D7C158478E63}" destId="{8D44EE87-FA33-4F7B-AE68-50C76BB3C0D5}" srcOrd="0" destOrd="0" presId="urn:microsoft.com/office/officeart/2005/8/layout/hList1"/>
    <dgm:cxn modelId="{EF6C9C7D-7801-4B3E-A519-3F73F1CC499D}" srcId="{3043BFC8-4C63-4BBC-9D0B-FFF0FBCD5259}" destId="{2B80039C-415B-495D-87B3-F9E784C88228}" srcOrd="1" destOrd="0" parTransId="{A0B89FD9-271B-42C2-A03F-FEB648874C6C}" sibTransId="{368E273B-FA93-4951-8DD7-BAE0746625AF}"/>
    <dgm:cxn modelId="{5247ADDF-ED7E-460B-91E8-C0A6140D6492}" type="presOf" srcId="{22C29B27-880B-4FA5-8DC7-0B2F725A4DFE}" destId="{00ED04E8-C4C5-44E7-914F-3C1A27443705}" srcOrd="0" destOrd="0" presId="urn:microsoft.com/office/officeart/2005/8/layout/hList1"/>
    <dgm:cxn modelId="{68E46141-C7BD-413E-A686-637E1DE4ED42}" type="presOf" srcId="{4496DBE6-38B3-486B-8E09-FDBDA31B3900}" destId="{E80E6888-A7B6-4946-BE9F-22C7A89DD2C4}" srcOrd="0" destOrd="1" presId="urn:microsoft.com/office/officeart/2005/8/layout/hList1"/>
    <dgm:cxn modelId="{019A5BF6-D118-4995-8E51-21CC564E3680}" type="presOf" srcId="{37FB0737-3A5F-4A7F-8518-8D84C7EA76CB}" destId="{8D44EE87-FA33-4F7B-AE68-50C76BB3C0D5}" srcOrd="0" destOrd="6" presId="urn:microsoft.com/office/officeart/2005/8/layout/hList1"/>
    <dgm:cxn modelId="{3AD3A0E4-F67A-4302-8E25-F72E323F6C29}" srcId="{22C29B27-880B-4FA5-8DC7-0B2F725A4DFE}" destId="{4496DBE6-38B3-486B-8E09-FDBDA31B3900}" srcOrd="1" destOrd="0" parTransId="{DACE515D-31DD-4799-87CE-FB4FD9C66208}" sibTransId="{9F1E9A9C-9C5E-4661-91C1-6E5580408445}"/>
    <dgm:cxn modelId="{1AA795D9-A149-4FB8-A6BF-B108CAD913A2}" srcId="{22C29B27-880B-4FA5-8DC7-0B2F725A4DFE}" destId="{66207255-048A-4E99-9218-5CBE72AA21FB}" srcOrd="2" destOrd="0" parTransId="{B020489B-3D06-46E6-B676-27DB707A2712}" sibTransId="{A1322798-BA8F-49DB-8793-B1F0E1B1A4A2}"/>
    <dgm:cxn modelId="{83B5AC6F-6EDC-4771-BAAF-50CD4EE758E6}" srcId="{706E87FB-812E-4D59-A97D-5F442E7165F4}" destId="{807FD60D-CA3F-49F8-8FE6-595089CD2A44}" srcOrd="3" destOrd="0" parTransId="{D50F2EF3-2518-405A-8EA9-EDCFE8935647}" sibTransId="{1EFAE634-5F67-42AD-8C36-3E6B7701C145}"/>
    <dgm:cxn modelId="{D0106F37-2810-4AD3-89EF-0A9BBEE4E357}" type="presOf" srcId="{434A078A-AD00-4875-99C1-C65F05CD0E10}" destId="{E80E6888-A7B6-4946-BE9F-22C7A89DD2C4}" srcOrd="0" destOrd="0" presId="urn:microsoft.com/office/officeart/2005/8/layout/hList1"/>
    <dgm:cxn modelId="{7B3C7625-B59D-4448-BDFE-573D89604ECB}" type="presOf" srcId="{706E87FB-812E-4D59-A97D-5F442E7165F4}" destId="{66508836-1003-4CAB-83B7-B6EB4A6AF7EB}" srcOrd="0" destOrd="0" presId="urn:microsoft.com/office/officeart/2005/8/layout/hList1"/>
    <dgm:cxn modelId="{F23E0842-8245-495D-BC91-6BC3C1054757}" type="presOf" srcId="{9EC07ACD-CA4F-4D07-8798-2CC5071FF71E}" destId="{1300C2C9-68AF-482B-97D1-21D272A5A16F}" srcOrd="0" destOrd="1" presId="urn:microsoft.com/office/officeart/2005/8/layout/hList1"/>
    <dgm:cxn modelId="{CD0AF78B-3ABA-4369-A123-9DB7F85CE0BC}" type="presOf" srcId="{D37A395F-3F71-4DCB-A8D3-B409A9178F7D}" destId="{E80E6888-A7B6-4946-BE9F-22C7A89DD2C4}" srcOrd="0" destOrd="5" presId="urn:microsoft.com/office/officeart/2005/8/layout/hList1"/>
    <dgm:cxn modelId="{24836DEB-5B49-4917-8212-83E3BE8310FB}" type="presOf" srcId="{7573E875-B607-4888-A2AC-2755BA79A06B}" destId="{8D44EE87-FA33-4F7B-AE68-50C76BB3C0D5}" srcOrd="0" destOrd="5" presId="urn:microsoft.com/office/officeart/2005/8/layout/hList1"/>
    <dgm:cxn modelId="{72A33613-C078-41FF-9EFD-C622CE276B98}" type="presOf" srcId="{7F626E39-A843-49C0-89CD-E362C835A7B8}" destId="{E80E6888-A7B6-4946-BE9F-22C7A89DD2C4}" srcOrd="0" destOrd="6" presId="urn:microsoft.com/office/officeart/2005/8/layout/hList1"/>
    <dgm:cxn modelId="{03B625F5-CDEC-4C99-A32E-440BC66CE730}" type="presOf" srcId="{8F49458F-8C65-4341-A01D-2940C0923384}" destId="{E80E6888-A7B6-4946-BE9F-22C7A89DD2C4}" srcOrd="0" destOrd="4" presId="urn:microsoft.com/office/officeart/2005/8/layout/hList1"/>
    <dgm:cxn modelId="{FF274CC8-E561-49AC-A209-D725946FD8D4}" srcId="{22C29B27-880B-4FA5-8DC7-0B2F725A4DFE}" destId="{434A078A-AD00-4875-99C1-C65F05CD0E10}" srcOrd="0" destOrd="0" parTransId="{216F2C17-0716-41A7-B50F-F646A9081E8F}" sibTransId="{4224A5EC-760B-45BD-B729-44471FCE1976}"/>
    <dgm:cxn modelId="{ABB7D8A5-4460-4270-ADD2-B0C2E76EA477}" srcId="{51015A92-930A-4289-A86B-54F86EFBA942}" destId="{22C29B27-880B-4FA5-8DC7-0B2F725A4DFE}" srcOrd="3" destOrd="0" parTransId="{EADECC7F-9222-4B70-A255-03EF76E3ADE7}" sibTransId="{EA2234B5-1562-438C-9F43-D5B8B160274A}"/>
    <dgm:cxn modelId="{9D9FBE7D-DA9F-4666-8DCA-38A63B5C2EA3}" srcId="{C0320899-8A51-4E82-A75D-81E5BD6CF723}" destId="{48731993-E936-4489-8279-F95D307703DE}" srcOrd="7" destOrd="0" parTransId="{58588223-1D6C-45B6-95F5-2813B5F028A4}" sibTransId="{DF35D778-5042-4A16-AEE2-EDCB94ACFC7E}"/>
    <dgm:cxn modelId="{1530AD4D-69AA-47EC-9FC3-C58C77E2E615}" srcId="{22C29B27-880B-4FA5-8DC7-0B2F725A4DFE}" destId="{8F49458F-8C65-4341-A01D-2940C0923384}" srcOrd="4" destOrd="0" parTransId="{636BAB6F-D26E-4BE4-9F24-69CC5159C538}" sibTransId="{B21E1520-8C32-4DA8-BF9B-3DFF14B13686}"/>
    <dgm:cxn modelId="{1526C151-E6C5-40FB-A272-9DEFBEBCD057}" type="presOf" srcId="{B63B1567-B56D-4FA7-BFB9-7FB97F16D443}" destId="{22337872-D555-4E10-946D-1D9464BBC004}" srcOrd="0" destOrd="0" presId="urn:microsoft.com/office/officeart/2005/8/layout/hList1"/>
    <dgm:cxn modelId="{E2296361-C50E-45E9-860C-E6A857D07E3F}" type="presOf" srcId="{3043BFC8-4C63-4BBC-9D0B-FFF0FBCD5259}" destId="{A7F80B83-A7DE-40D4-B6B4-77469DDF5794}" srcOrd="0" destOrd="0" presId="urn:microsoft.com/office/officeart/2005/8/layout/hList1"/>
    <dgm:cxn modelId="{F2D7CC3D-0933-445B-A1C6-AF99A0472FFD}" srcId="{706E87FB-812E-4D59-A97D-5F442E7165F4}" destId="{2E64E523-DFF6-4D5C-8471-C2E4153A458F}" srcOrd="2" destOrd="0" parTransId="{E1A0DB72-18C5-4771-A78D-8274302A2B44}" sibTransId="{2A5A2E6B-517A-4620-8106-551CE7E806A3}"/>
    <dgm:cxn modelId="{5FE6D6C1-0225-45C0-AC93-7DE78949FE82}" srcId="{C0320899-8A51-4E82-A75D-81E5BD6CF723}" destId="{6BE6420F-92EB-45F4-8495-99BEFC87C3C5}" srcOrd="3" destOrd="0" parTransId="{0C49A627-9818-43C8-9AB4-44C6FC65976C}" sibTransId="{EB79ECA7-D840-4AD3-A716-B19B6213DFB6}"/>
    <dgm:cxn modelId="{9AEAB324-B894-4EBD-AEC0-9270BA4EB9E8}" type="presOf" srcId="{807FD60D-CA3F-49F8-8FE6-595089CD2A44}" destId="{1300C2C9-68AF-482B-97D1-21D272A5A16F}" srcOrd="0" destOrd="3" presId="urn:microsoft.com/office/officeart/2005/8/layout/hList1"/>
    <dgm:cxn modelId="{D9A5B86D-0B9C-487C-AE58-06B4A3B20F9A}" srcId="{22C29B27-880B-4FA5-8DC7-0B2F725A4DFE}" destId="{11BFAFF5-15C9-4D4F-970F-4791BAA8E085}" srcOrd="3" destOrd="0" parTransId="{93EF183A-C758-488C-9FE3-37FB5C950C16}" sibTransId="{ECA40C1B-B445-4B28-8C94-590CC6512AC6}"/>
    <dgm:cxn modelId="{37877A3E-5A7E-4B00-A888-23081E003497}" type="presOf" srcId="{51015A92-930A-4289-A86B-54F86EFBA942}" destId="{731B45AA-335B-4190-BCF3-77A423D6E176}" srcOrd="0" destOrd="0" presId="urn:microsoft.com/office/officeart/2005/8/layout/hList1"/>
    <dgm:cxn modelId="{739A68BB-3017-4C5F-BBE4-50F54D426D69}" type="presOf" srcId="{C0320899-8A51-4E82-A75D-81E5BD6CF723}" destId="{15454B51-59BC-4F34-9FC6-B35507572B5C}" srcOrd="0" destOrd="0" presId="urn:microsoft.com/office/officeart/2005/8/layout/hList1"/>
    <dgm:cxn modelId="{B8BD82E7-B52C-4C80-B6A7-26120893F1A3}" srcId="{3043BFC8-4C63-4BBC-9D0B-FFF0FBCD5259}" destId="{B63B1567-B56D-4FA7-BFB9-7FB97F16D443}" srcOrd="0" destOrd="0" parTransId="{E455CC1F-0CBD-435B-9426-D7DAA7ED0494}" sibTransId="{B0E22C01-6F90-451B-8062-99B6B27E5230}"/>
    <dgm:cxn modelId="{C1769B11-BACF-40A5-B451-58639FD2E508}" srcId="{51015A92-930A-4289-A86B-54F86EFBA942}" destId="{3043BFC8-4C63-4BBC-9D0B-FFF0FBCD5259}" srcOrd="0" destOrd="0" parTransId="{A8A4354B-237C-42A7-B7AE-77A8A74C5BD9}" sibTransId="{45433033-0DE5-497A-992C-AA41F73240E9}"/>
    <dgm:cxn modelId="{CAB49B8F-D5F4-4F60-95DD-5E9235DBC85B}" srcId="{C0320899-8A51-4E82-A75D-81E5BD6CF723}" destId="{37FB0737-3A5F-4A7F-8518-8D84C7EA76CB}" srcOrd="6" destOrd="0" parTransId="{124DBEE9-DF55-46EB-B6FA-E8D31C534DDC}" sibTransId="{B8B25DFB-9646-4EB3-9033-FC6F1045B4FF}"/>
    <dgm:cxn modelId="{29691905-DA4B-4F0A-8048-BA1E0632A431}" type="presOf" srcId="{504A9451-FDDB-4CC3-9B6A-131734F585ED}" destId="{1300C2C9-68AF-482B-97D1-21D272A5A16F}" srcOrd="0" destOrd="0" presId="urn:microsoft.com/office/officeart/2005/8/layout/hList1"/>
    <dgm:cxn modelId="{34038E12-8DF2-459A-9D12-3A4852E27C79}" type="presOf" srcId="{F71E85B6-DAF8-4A75-ACC3-B77FAC169660}" destId="{8D44EE87-FA33-4F7B-AE68-50C76BB3C0D5}" srcOrd="0" destOrd="1" presId="urn:microsoft.com/office/officeart/2005/8/layout/hList1"/>
    <dgm:cxn modelId="{58F9A051-66E7-44EA-BF4D-79FE57EE562C}" type="presOf" srcId="{11BFAFF5-15C9-4D4F-970F-4791BAA8E085}" destId="{E80E6888-A7B6-4946-BE9F-22C7A89DD2C4}" srcOrd="0" destOrd="3" presId="urn:microsoft.com/office/officeart/2005/8/layout/hList1"/>
    <dgm:cxn modelId="{669C60F8-3825-4B8B-8C33-4123A27D9183}" srcId="{C0320899-8A51-4E82-A75D-81E5BD6CF723}" destId="{F71E85B6-DAF8-4A75-ACC3-B77FAC169660}" srcOrd="1" destOrd="0" parTransId="{8C246F69-9671-4473-9EB9-1DA46EAD2DFF}" sibTransId="{2CDA2CE8-329D-4D9E-810B-029FB3AF2571}"/>
    <dgm:cxn modelId="{E6D130BE-FA88-46D1-9C90-CEF25422AE48}" type="presOf" srcId="{6BE6420F-92EB-45F4-8495-99BEFC87C3C5}" destId="{8D44EE87-FA33-4F7B-AE68-50C76BB3C0D5}" srcOrd="0" destOrd="3" presId="urn:microsoft.com/office/officeart/2005/8/layout/hList1"/>
    <dgm:cxn modelId="{4D9802A2-D243-419E-808D-FCFF5F797FB4}" srcId="{C0320899-8A51-4E82-A75D-81E5BD6CF723}" destId="{30C007E2-61C5-4A0C-ACF1-D7C158478E63}" srcOrd="0" destOrd="0" parTransId="{494204DF-BCA8-4BE6-B8D9-730D9DB7EC5F}" sibTransId="{420B5B0B-2D19-4BCB-9404-6F262102FDE6}"/>
    <dgm:cxn modelId="{E14DD736-9404-417E-AB49-BDD05E82F4BA}" type="presOf" srcId="{48731993-E936-4489-8279-F95D307703DE}" destId="{8D44EE87-FA33-4F7B-AE68-50C76BB3C0D5}" srcOrd="0" destOrd="7" presId="urn:microsoft.com/office/officeart/2005/8/layout/hList1"/>
    <dgm:cxn modelId="{8CF4986F-A181-40A4-964E-CAB5A24E72BC}" type="presOf" srcId="{6B4284F7-6111-4803-8403-1966FCBE5F49}" destId="{22337872-D555-4E10-946D-1D9464BBC004}" srcOrd="0" destOrd="2" presId="urn:microsoft.com/office/officeart/2005/8/layout/hList1"/>
    <dgm:cxn modelId="{9D494DAA-444B-45C7-B0E1-A5AE57A037EA}" srcId="{51015A92-930A-4289-A86B-54F86EFBA942}" destId="{706E87FB-812E-4D59-A97D-5F442E7165F4}" srcOrd="1" destOrd="0" parTransId="{1DEE8DCE-7942-4569-B627-723A95093104}" sibTransId="{89A8CF4C-98AA-4B19-B825-5E0FB5A37A83}"/>
    <dgm:cxn modelId="{D91C9FAF-1545-46FA-8454-6FDAF08467FA}" srcId="{3043BFC8-4C63-4BBC-9D0B-FFF0FBCD5259}" destId="{6B4284F7-6111-4803-8403-1966FCBE5F49}" srcOrd="2" destOrd="0" parTransId="{548832CE-D315-4FD7-B0F8-D4CBC15D98B6}" sibTransId="{6B2B8A25-FBB5-4D15-98FA-CA9DDC7C21F4}"/>
    <dgm:cxn modelId="{F23E0D0F-6133-43B7-836F-54E2B9AE9383}" srcId="{706E87FB-812E-4D59-A97D-5F442E7165F4}" destId="{9AD3DEBA-AE54-4836-82BC-269AF2553008}" srcOrd="4" destOrd="0" parTransId="{15045735-2408-4AF7-A87E-34D6D66ECDBC}" sibTransId="{F6468F91-481A-4EA5-8275-23D3FEDE4F26}"/>
    <dgm:cxn modelId="{1620F225-E66F-4977-A748-CC690C4A4E66}" srcId="{22C29B27-880B-4FA5-8DC7-0B2F725A4DFE}" destId="{7F626E39-A843-49C0-89CD-E362C835A7B8}" srcOrd="6" destOrd="0" parTransId="{A0FEA5B2-A87B-4104-8086-C4DEB918885B}" sibTransId="{A5C60847-6F4E-4BC7-9D8C-EC3EF949D027}"/>
    <dgm:cxn modelId="{8E3E1C99-4034-4737-B981-84CC2FC79D04}" type="presOf" srcId="{45E49F81-FA36-4918-B354-6C53D708F2C7}" destId="{8D44EE87-FA33-4F7B-AE68-50C76BB3C0D5}" srcOrd="0" destOrd="4" presId="urn:microsoft.com/office/officeart/2005/8/layout/hList1"/>
    <dgm:cxn modelId="{02BCC81C-5AC8-4FC0-AAB0-E433764FE126}" type="presOf" srcId="{77BB8FCD-928B-48D3-BC69-068529E2D39C}" destId="{8D44EE87-FA33-4F7B-AE68-50C76BB3C0D5}" srcOrd="0" destOrd="2" presId="urn:microsoft.com/office/officeart/2005/8/layout/hList1"/>
    <dgm:cxn modelId="{8835A10B-F8A2-4E2B-A371-E8044AD68729}" type="presOf" srcId="{9AD3DEBA-AE54-4836-82BC-269AF2553008}" destId="{1300C2C9-68AF-482B-97D1-21D272A5A16F}" srcOrd="0" destOrd="4" presId="urn:microsoft.com/office/officeart/2005/8/layout/hList1"/>
    <dgm:cxn modelId="{31C17AB8-CE4C-4E7C-87AF-9615AECD7DB4}" type="presParOf" srcId="{731B45AA-335B-4190-BCF3-77A423D6E176}" destId="{BB12F72E-773A-4ABD-91E0-EC41479A838F}" srcOrd="0" destOrd="0" presId="urn:microsoft.com/office/officeart/2005/8/layout/hList1"/>
    <dgm:cxn modelId="{781CC2A1-F576-46D0-9791-C460A26B1E53}" type="presParOf" srcId="{BB12F72E-773A-4ABD-91E0-EC41479A838F}" destId="{A7F80B83-A7DE-40D4-B6B4-77469DDF5794}" srcOrd="0" destOrd="0" presId="urn:microsoft.com/office/officeart/2005/8/layout/hList1"/>
    <dgm:cxn modelId="{00F852D2-8D38-45BF-9D29-4CCDE3EE1AEE}" type="presParOf" srcId="{BB12F72E-773A-4ABD-91E0-EC41479A838F}" destId="{22337872-D555-4E10-946D-1D9464BBC004}" srcOrd="1" destOrd="0" presId="urn:microsoft.com/office/officeart/2005/8/layout/hList1"/>
    <dgm:cxn modelId="{6F8E4634-C0F5-4911-8CE2-08351A19CFB2}" type="presParOf" srcId="{731B45AA-335B-4190-BCF3-77A423D6E176}" destId="{AC99D65D-6EA7-4D6B-B8A9-FF176DF7D4DC}" srcOrd="1" destOrd="0" presId="urn:microsoft.com/office/officeart/2005/8/layout/hList1"/>
    <dgm:cxn modelId="{30EC4CD2-D0FA-43BE-A77A-9A5D4AC5D6CD}" type="presParOf" srcId="{731B45AA-335B-4190-BCF3-77A423D6E176}" destId="{179C8C02-1A7C-49C4-81A4-3217A57ADF55}" srcOrd="2" destOrd="0" presId="urn:microsoft.com/office/officeart/2005/8/layout/hList1"/>
    <dgm:cxn modelId="{41D2FA97-7323-4CCF-AAFC-1DFD71A3DBD1}" type="presParOf" srcId="{179C8C02-1A7C-49C4-81A4-3217A57ADF55}" destId="{66508836-1003-4CAB-83B7-B6EB4A6AF7EB}" srcOrd="0" destOrd="0" presId="urn:microsoft.com/office/officeart/2005/8/layout/hList1"/>
    <dgm:cxn modelId="{30791484-B7D1-4CAA-8FDD-752CD9FF748D}" type="presParOf" srcId="{179C8C02-1A7C-49C4-81A4-3217A57ADF55}" destId="{1300C2C9-68AF-482B-97D1-21D272A5A16F}" srcOrd="1" destOrd="0" presId="urn:microsoft.com/office/officeart/2005/8/layout/hList1"/>
    <dgm:cxn modelId="{A2EB9FA1-D41B-4FB5-8C9E-FA1D92F3B2F7}" type="presParOf" srcId="{731B45AA-335B-4190-BCF3-77A423D6E176}" destId="{BDF41C96-CE3B-4150-B368-7961F34CD1E1}" srcOrd="3" destOrd="0" presId="urn:microsoft.com/office/officeart/2005/8/layout/hList1"/>
    <dgm:cxn modelId="{C8E54F34-5B7E-4F09-8B41-B4424C63D43C}" type="presParOf" srcId="{731B45AA-335B-4190-BCF3-77A423D6E176}" destId="{F188A474-737C-42C2-8699-E9D973558CE2}" srcOrd="4" destOrd="0" presId="urn:microsoft.com/office/officeart/2005/8/layout/hList1"/>
    <dgm:cxn modelId="{20CE1051-6D6A-4FE6-8BD4-7529B96229C1}" type="presParOf" srcId="{F188A474-737C-42C2-8699-E9D973558CE2}" destId="{15454B51-59BC-4F34-9FC6-B35507572B5C}" srcOrd="0" destOrd="0" presId="urn:microsoft.com/office/officeart/2005/8/layout/hList1"/>
    <dgm:cxn modelId="{717D8C24-6A55-4866-A5CF-44E50240E788}" type="presParOf" srcId="{F188A474-737C-42C2-8699-E9D973558CE2}" destId="{8D44EE87-FA33-4F7B-AE68-50C76BB3C0D5}" srcOrd="1" destOrd="0" presId="urn:microsoft.com/office/officeart/2005/8/layout/hList1"/>
    <dgm:cxn modelId="{1B122369-FF04-4104-864C-C30744C08FAD}" type="presParOf" srcId="{731B45AA-335B-4190-BCF3-77A423D6E176}" destId="{61CFA2B0-C819-458D-920A-9620A1CA83F0}" srcOrd="5" destOrd="0" presId="urn:microsoft.com/office/officeart/2005/8/layout/hList1"/>
    <dgm:cxn modelId="{0943C295-5491-484D-AD4C-37C45D99ED8F}" type="presParOf" srcId="{731B45AA-335B-4190-BCF3-77A423D6E176}" destId="{BDDDFD7A-29A9-4350-A245-6925ECF36746}" srcOrd="6" destOrd="0" presId="urn:microsoft.com/office/officeart/2005/8/layout/hList1"/>
    <dgm:cxn modelId="{DCE3A2BC-89BA-48B9-BF98-952F92EB19D9}" type="presParOf" srcId="{BDDDFD7A-29A9-4350-A245-6925ECF36746}" destId="{00ED04E8-C4C5-44E7-914F-3C1A27443705}" srcOrd="0" destOrd="0" presId="urn:microsoft.com/office/officeart/2005/8/layout/hList1"/>
    <dgm:cxn modelId="{E6D0B16B-D5C7-4C1D-A37A-E60D6972185E}" type="presParOf" srcId="{BDDDFD7A-29A9-4350-A245-6925ECF36746}" destId="{E80E6888-A7B6-4946-BE9F-22C7A89DD2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ED41E-B696-4565-9AA0-47815392BD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6C842E3-DF03-4F40-8A1E-DB29D4CE77C3}">
      <dgm:prSet custT="1"/>
      <dgm:spPr/>
      <dgm:t>
        <a:bodyPr/>
        <a:lstStyle/>
        <a:p>
          <a:pPr rtl="0"/>
          <a:r>
            <a:rPr lang="en-US" sz="2800" b="1" i="0" baseline="0" dirty="0" smtClean="0"/>
            <a:t>AMS </a:t>
          </a:r>
          <a:r>
            <a:rPr lang="zh-CN" sz="2800" b="1" i="0" baseline="0" dirty="0" smtClean="0"/>
            <a:t>硅探测器升级研讨会</a:t>
          </a:r>
          <a:endParaRPr lang="zh-CN" sz="2800" dirty="0"/>
        </a:p>
      </dgm:t>
    </dgm:pt>
    <dgm:pt modelId="{A9FA4FB7-8A5F-4AD9-B8C2-B46643237FB7}" type="parTrans" cxnId="{6A9B822F-5C55-4D51-AEC1-A1CF52AF5ACA}">
      <dgm:prSet/>
      <dgm:spPr/>
      <dgm:t>
        <a:bodyPr/>
        <a:lstStyle/>
        <a:p>
          <a:endParaRPr lang="zh-CN" altLang="en-US"/>
        </a:p>
      </dgm:t>
    </dgm:pt>
    <dgm:pt modelId="{56BFB9F6-3265-4B1A-9216-C42CF3A6ED63}" type="sibTrans" cxnId="{6A9B822F-5C55-4D51-AEC1-A1CF52AF5ACA}">
      <dgm:prSet/>
      <dgm:spPr/>
      <dgm:t>
        <a:bodyPr/>
        <a:lstStyle/>
        <a:p>
          <a:endParaRPr lang="zh-CN" altLang="en-US"/>
        </a:p>
      </dgm:t>
    </dgm:pt>
    <dgm:pt modelId="{681D6107-D667-4FAF-B0EB-970637B49B01}">
      <dgm:prSet custT="1"/>
      <dgm:spPr/>
      <dgm:t>
        <a:bodyPr/>
        <a:lstStyle/>
        <a:p>
          <a:pPr rtl="0"/>
          <a:r>
            <a:rPr lang="zh-CN" altLang="en-US" sz="1800" b="1" i="0" baseline="0" dirty="0" smtClean="0"/>
            <a:t>会议材料准备</a:t>
          </a:r>
          <a:endParaRPr lang="zh-CN" altLang="en-US" sz="1800" dirty="0"/>
        </a:p>
      </dgm:t>
    </dgm:pt>
    <dgm:pt modelId="{0CD54D4F-3EBF-4A20-96EF-FD2239F267D3}" type="parTrans" cxnId="{E77931A4-1775-4AD4-A72A-D2AC2F5FEF80}">
      <dgm:prSet/>
      <dgm:spPr/>
      <dgm:t>
        <a:bodyPr/>
        <a:lstStyle/>
        <a:p>
          <a:endParaRPr lang="zh-CN" altLang="en-US"/>
        </a:p>
      </dgm:t>
    </dgm:pt>
    <dgm:pt modelId="{B7C997BF-0E29-46E4-9CC2-98C60B3582DE}" type="sibTrans" cxnId="{E77931A4-1775-4AD4-A72A-D2AC2F5FEF80}">
      <dgm:prSet/>
      <dgm:spPr/>
      <dgm:t>
        <a:bodyPr/>
        <a:lstStyle/>
        <a:p>
          <a:endParaRPr lang="zh-CN" altLang="en-US"/>
        </a:p>
      </dgm:t>
    </dgm:pt>
    <dgm:pt modelId="{72AC9447-B325-4642-9C66-BE48F614390E}">
      <dgm:prSet custT="1"/>
      <dgm:spPr/>
      <dgm:t>
        <a:bodyPr/>
        <a:lstStyle/>
        <a:p>
          <a:pPr rtl="0"/>
          <a:r>
            <a:rPr lang="zh-CN" altLang="en-US" sz="1700" b="1" dirty="0" smtClean="0"/>
            <a:t>制作</a:t>
          </a:r>
          <a:r>
            <a:rPr lang="zh-CN" altLang="en-US" sz="1700" b="1" i="0" baseline="0" dirty="0" smtClean="0"/>
            <a:t>桌牌、胸牌、会议手册等</a:t>
          </a:r>
          <a:endParaRPr lang="zh-CN" altLang="en-US" sz="1700" dirty="0"/>
        </a:p>
      </dgm:t>
    </dgm:pt>
    <dgm:pt modelId="{6ED6270E-EFDF-40AC-8ADB-F5CA48C0FD86}" type="parTrans" cxnId="{F67CD7E4-459C-40D2-BFA9-94CF0787B3E5}">
      <dgm:prSet/>
      <dgm:spPr/>
      <dgm:t>
        <a:bodyPr/>
        <a:lstStyle/>
        <a:p>
          <a:endParaRPr lang="zh-CN" altLang="en-US"/>
        </a:p>
      </dgm:t>
    </dgm:pt>
    <dgm:pt modelId="{32E451CB-6598-4A19-80E7-63C11FDD748F}" type="sibTrans" cxnId="{F67CD7E4-459C-40D2-BFA9-94CF0787B3E5}">
      <dgm:prSet/>
      <dgm:spPr/>
      <dgm:t>
        <a:bodyPr/>
        <a:lstStyle/>
        <a:p>
          <a:endParaRPr lang="zh-CN" altLang="en-US"/>
        </a:p>
      </dgm:t>
    </dgm:pt>
    <dgm:pt modelId="{A1903C9C-473B-4160-920F-298E7377C59D}">
      <dgm:prSet custT="1"/>
      <dgm:spPr/>
      <dgm:t>
        <a:bodyPr/>
        <a:lstStyle/>
        <a:p>
          <a:pPr rtl="0"/>
          <a:r>
            <a:rPr lang="zh-CN" altLang="en-US" sz="1800" b="1" dirty="0" smtClean="0"/>
            <a:t>会议室布置安排</a:t>
          </a:r>
          <a:endParaRPr lang="zh-CN" altLang="en-US" sz="1800" dirty="0"/>
        </a:p>
      </dgm:t>
    </dgm:pt>
    <dgm:pt modelId="{F7F90062-3144-46C0-BBD3-9F28C8B75E36}" type="parTrans" cxnId="{B815DFE2-1ACB-45AE-AF58-F737E70B35D0}">
      <dgm:prSet/>
      <dgm:spPr/>
      <dgm:t>
        <a:bodyPr/>
        <a:lstStyle/>
        <a:p>
          <a:endParaRPr lang="zh-CN" altLang="en-US"/>
        </a:p>
      </dgm:t>
    </dgm:pt>
    <dgm:pt modelId="{10655D18-3E19-4B1C-8C2F-341A2B78A133}" type="sibTrans" cxnId="{B815DFE2-1ACB-45AE-AF58-F737E70B35D0}">
      <dgm:prSet/>
      <dgm:spPr/>
      <dgm:t>
        <a:bodyPr/>
        <a:lstStyle/>
        <a:p>
          <a:endParaRPr lang="zh-CN" altLang="en-US"/>
        </a:p>
      </dgm:t>
    </dgm:pt>
    <dgm:pt modelId="{7259921A-8EC4-4580-82B9-E475BA9E2DEC}">
      <dgm:prSet custT="1"/>
      <dgm:spPr/>
      <dgm:t>
        <a:bodyPr/>
        <a:lstStyle/>
        <a:p>
          <a:pPr rtl="0"/>
          <a:r>
            <a:rPr lang="zh-CN" altLang="en-US" sz="1800" b="1" i="0" baseline="0" dirty="0" smtClean="0"/>
            <a:t>会议用餐及茶歇</a:t>
          </a:r>
          <a:endParaRPr lang="zh-CN" altLang="en-US" sz="1800" dirty="0"/>
        </a:p>
      </dgm:t>
    </dgm:pt>
    <dgm:pt modelId="{7D2EEEB5-7498-46FC-A829-642A012F570E}" type="parTrans" cxnId="{4540418A-BCB0-4809-9D24-4A83775144FD}">
      <dgm:prSet/>
      <dgm:spPr/>
      <dgm:t>
        <a:bodyPr/>
        <a:lstStyle/>
        <a:p>
          <a:endParaRPr lang="zh-CN" altLang="en-US"/>
        </a:p>
      </dgm:t>
    </dgm:pt>
    <dgm:pt modelId="{1D093ADD-3B3B-4480-B389-5AC2DBF2A731}" type="sibTrans" cxnId="{4540418A-BCB0-4809-9D24-4A83775144FD}">
      <dgm:prSet/>
      <dgm:spPr/>
      <dgm:t>
        <a:bodyPr/>
        <a:lstStyle/>
        <a:p>
          <a:endParaRPr lang="zh-CN" altLang="en-US"/>
        </a:p>
      </dgm:t>
    </dgm:pt>
    <dgm:pt modelId="{73708707-B62C-43CB-A975-90AF283665B0}">
      <dgm:prSet custT="1"/>
      <dgm:spPr/>
      <dgm:t>
        <a:bodyPr/>
        <a:lstStyle/>
        <a:p>
          <a:pPr rtl="0"/>
          <a:r>
            <a:rPr lang="zh-CN" altLang="en-US" sz="1800" b="1" dirty="0" smtClean="0"/>
            <a:t>晚宴接待</a:t>
          </a:r>
          <a:endParaRPr lang="zh-CN" altLang="en-US" sz="1800" dirty="0"/>
        </a:p>
      </dgm:t>
    </dgm:pt>
    <dgm:pt modelId="{6204BD6A-8242-467E-9CA5-DFA68AA103E9}" type="parTrans" cxnId="{04B607BD-A28B-4590-A16A-BB387FF5E2D8}">
      <dgm:prSet/>
      <dgm:spPr/>
      <dgm:t>
        <a:bodyPr/>
        <a:lstStyle/>
        <a:p>
          <a:endParaRPr lang="zh-CN" altLang="en-US"/>
        </a:p>
      </dgm:t>
    </dgm:pt>
    <dgm:pt modelId="{18A099F3-6E2F-491D-9681-A6C536465D59}" type="sibTrans" cxnId="{04B607BD-A28B-4590-A16A-BB387FF5E2D8}">
      <dgm:prSet/>
      <dgm:spPr/>
      <dgm:t>
        <a:bodyPr/>
        <a:lstStyle/>
        <a:p>
          <a:endParaRPr lang="zh-CN" altLang="en-US"/>
        </a:p>
      </dgm:t>
    </dgm:pt>
    <dgm:pt modelId="{0CA58D75-88C4-4A93-89BD-19708FC494D2}">
      <dgm:prSet/>
      <dgm:spPr/>
      <dgm:t>
        <a:bodyPr/>
        <a:lstStyle/>
        <a:p>
          <a:pPr rtl="0"/>
          <a:r>
            <a:rPr lang="zh-CN" b="1" dirty="0" smtClean="0"/>
            <a:t>选饭店、拟定菜单、安排</a:t>
          </a:r>
          <a:r>
            <a:rPr lang="zh-CN" altLang="en-US" b="1" dirty="0" smtClean="0"/>
            <a:t>接送</a:t>
          </a:r>
          <a:r>
            <a:rPr lang="zh-CN" b="1" dirty="0" smtClean="0"/>
            <a:t>车辆</a:t>
          </a:r>
          <a:endParaRPr lang="zh-CN" dirty="0"/>
        </a:p>
      </dgm:t>
    </dgm:pt>
    <dgm:pt modelId="{DD96EB6E-1FB7-45D1-8C02-3AED8D95C7D8}" type="parTrans" cxnId="{678C094C-5CBF-4250-BAE7-4DA51237DD35}">
      <dgm:prSet/>
      <dgm:spPr/>
      <dgm:t>
        <a:bodyPr/>
        <a:lstStyle/>
        <a:p>
          <a:endParaRPr lang="zh-CN" altLang="en-US"/>
        </a:p>
      </dgm:t>
    </dgm:pt>
    <dgm:pt modelId="{34E5F155-EB7E-45BD-B2B4-3F721D8F14E6}" type="sibTrans" cxnId="{678C094C-5CBF-4250-BAE7-4DA51237DD35}">
      <dgm:prSet/>
      <dgm:spPr/>
      <dgm:t>
        <a:bodyPr/>
        <a:lstStyle/>
        <a:p>
          <a:endParaRPr lang="zh-CN" altLang="en-US"/>
        </a:p>
      </dgm:t>
    </dgm:pt>
    <dgm:pt modelId="{6625A905-C311-4E7E-9929-4DDB4B4D899B}">
      <dgm:prSet custT="1"/>
      <dgm:spPr/>
      <dgm:t>
        <a:bodyPr/>
        <a:lstStyle/>
        <a:p>
          <a:pPr rtl="0"/>
          <a:r>
            <a:rPr lang="zh-CN" altLang="en-US" sz="1800" b="1" i="0" baseline="0" dirty="0" smtClean="0"/>
            <a:t>外宾接送机</a:t>
          </a:r>
          <a:endParaRPr lang="zh-CN" altLang="en-US" sz="1800" dirty="0"/>
        </a:p>
      </dgm:t>
    </dgm:pt>
    <dgm:pt modelId="{11D7488A-DEE0-4C49-8747-5DE6A4141267}" type="parTrans" cxnId="{04831296-CF3C-4B28-A88C-94F9E86DC728}">
      <dgm:prSet/>
      <dgm:spPr/>
      <dgm:t>
        <a:bodyPr/>
        <a:lstStyle/>
        <a:p>
          <a:endParaRPr lang="zh-CN" altLang="en-US"/>
        </a:p>
      </dgm:t>
    </dgm:pt>
    <dgm:pt modelId="{D903ABCE-DB23-4E77-B992-98EB65923722}" type="sibTrans" cxnId="{04831296-CF3C-4B28-A88C-94F9E86DC728}">
      <dgm:prSet/>
      <dgm:spPr/>
      <dgm:t>
        <a:bodyPr/>
        <a:lstStyle/>
        <a:p>
          <a:endParaRPr lang="zh-CN" altLang="en-US"/>
        </a:p>
      </dgm:t>
    </dgm:pt>
    <dgm:pt modelId="{5CDEADCA-5621-4353-AED6-C600326DF60E}">
      <dgm:prSet custT="1"/>
      <dgm:spPr/>
      <dgm:t>
        <a:bodyPr/>
        <a:lstStyle/>
        <a:p>
          <a:pPr rtl="0"/>
          <a:r>
            <a:rPr lang="zh-CN" altLang="en-US" sz="1800" b="1" dirty="0" smtClean="0"/>
            <a:t>接机车辆及人员</a:t>
          </a:r>
          <a:r>
            <a:rPr lang="zh-CN" altLang="en-US" sz="1800" b="1" i="0" baseline="0" dirty="0" smtClean="0"/>
            <a:t>的协调安排</a:t>
          </a:r>
          <a:endParaRPr lang="zh-CN" altLang="en-US" sz="1800" dirty="0"/>
        </a:p>
      </dgm:t>
    </dgm:pt>
    <dgm:pt modelId="{FD24FB03-B0F4-4D6B-9257-0BE45B276F24}" type="parTrans" cxnId="{A2D88782-26DF-4806-B8EE-AE74B6987966}">
      <dgm:prSet/>
      <dgm:spPr/>
      <dgm:t>
        <a:bodyPr/>
        <a:lstStyle/>
        <a:p>
          <a:endParaRPr lang="zh-CN" altLang="en-US"/>
        </a:p>
      </dgm:t>
    </dgm:pt>
    <dgm:pt modelId="{19381989-7738-4D5F-86A5-27B454D4A2C4}" type="sibTrans" cxnId="{A2D88782-26DF-4806-B8EE-AE74B6987966}">
      <dgm:prSet/>
      <dgm:spPr/>
      <dgm:t>
        <a:bodyPr/>
        <a:lstStyle/>
        <a:p>
          <a:endParaRPr lang="zh-CN" altLang="en-US"/>
        </a:p>
      </dgm:t>
    </dgm:pt>
    <dgm:pt modelId="{71012FFF-6813-43F4-9FD7-C3D74E268DF4}" type="pres">
      <dgm:prSet presAssocID="{AC8ED41E-B696-4565-9AA0-47815392BD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CDE5CE4-64B6-4E7B-8407-4AD830F932C0}" type="pres">
      <dgm:prSet presAssocID="{26C842E3-DF03-4F40-8A1E-DB29D4CE77C3}" presName="hierRoot1" presStyleCnt="0">
        <dgm:presLayoutVars>
          <dgm:hierBranch val="init"/>
        </dgm:presLayoutVars>
      </dgm:prSet>
      <dgm:spPr/>
    </dgm:pt>
    <dgm:pt modelId="{2D7B7AA1-C771-4321-95BC-7413169D0167}" type="pres">
      <dgm:prSet presAssocID="{26C842E3-DF03-4F40-8A1E-DB29D4CE77C3}" presName="rootComposite1" presStyleCnt="0"/>
      <dgm:spPr/>
    </dgm:pt>
    <dgm:pt modelId="{9B199591-071D-4E04-8893-11C02C3C6ADC}" type="pres">
      <dgm:prSet presAssocID="{26C842E3-DF03-4F40-8A1E-DB29D4CE77C3}" presName="rootText1" presStyleLbl="node0" presStyleIdx="0" presStyleCnt="1" custScaleX="308774" custScaleY="1297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3CD88A-164A-44A0-A7B1-A08A118AFBFD}" type="pres">
      <dgm:prSet presAssocID="{26C842E3-DF03-4F40-8A1E-DB29D4CE77C3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EDFF54D4-5647-445C-9D41-B03D55E12926}" type="pres">
      <dgm:prSet presAssocID="{26C842E3-DF03-4F40-8A1E-DB29D4CE77C3}" presName="hierChild2" presStyleCnt="0"/>
      <dgm:spPr/>
    </dgm:pt>
    <dgm:pt modelId="{FA508145-AECD-4381-8FBF-F6C8A7D166A5}" type="pres">
      <dgm:prSet presAssocID="{0CD54D4F-3EBF-4A20-96EF-FD2239F267D3}" presName="Name37" presStyleLbl="parChTrans1D2" presStyleIdx="0" presStyleCnt="5"/>
      <dgm:spPr/>
      <dgm:t>
        <a:bodyPr/>
        <a:lstStyle/>
        <a:p>
          <a:endParaRPr lang="zh-CN" altLang="en-US"/>
        </a:p>
      </dgm:t>
    </dgm:pt>
    <dgm:pt modelId="{378DCBD3-DDA1-4A25-B2C5-90B835610CD2}" type="pres">
      <dgm:prSet presAssocID="{681D6107-D667-4FAF-B0EB-970637B49B01}" presName="hierRoot2" presStyleCnt="0">
        <dgm:presLayoutVars>
          <dgm:hierBranch val="init"/>
        </dgm:presLayoutVars>
      </dgm:prSet>
      <dgm:spPr/>
    </dgm:pt>
    <dgm:pt modelId="{E27FBA53-5294-4F30-B878-97C231504708}" type="pres">
      <dgm:prSet presAssocID="{681D6107-D667-4FAF-B0EB-970637B49B01}" presName="rootComposite" presStyleCnt="0"/>
      <dgm:spPr/>
    </dgm:pt>
    <dgm:pt modelId="{E29BE63C-95A0-4A82-AC38-9892B4B575B4}" type="pres">
      <dgm:prSet presAssocID="{681D6107-D667-4FAF-B0EB-970637B49B0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46FEC16-B4C0-4D33-BD93-860C31B0F0A8}" type="pres">
      <dgm:prSet presAssocID="{681D6107-D667-4FAF-B0EB-970637B49B01}" presName="rootConnector" presStyleLbl="node2" presStyleIdx="0" presStyleCnt="5"/>
      <dgm:spPr/>
      <dgm:t>
        <a:bodyPr/>
        <a:lstStyle/>
        <a:p>
          <a:endParaRPr lang="zh-CN" altLang="en-US"/>
        </a:p>
      </dgm:t>
    </dgm:pt>
    <dgm:pt modelId="{E516646B-8ABA-4F33-866F-CA9258E2E0EE}" type="pres">
      <dgm:prSet presAssocID="{681D6107-D667-4FAF-B0EB-970637B49B01}" presName="hierChild4" presStyleCnt="0"/>
      <dgm:spPr/>
    </dgm:pt>
    <dgm:pt modelId="{34A451A5-2675-4284-A8CE-674FD8379261}" type="pres">
      <dgm:prSet presAssocID="{6ED6270E-EFDF-40AC-8ADB-F5CA48C0FD86}" presName="Name37" presStyleLbl="parChTrans1D3" presStyleIdx="0" presStyleCnt="3"/>
      <dgm:spPr/>
      <dgm:t>
        <a:bodyPr/>
        <a:lstStyle/>
        <a:p>
          <a:endParaRPr lang="zh-CN" altLang="en-US"/>
        </a:p>
      </dgm:t>
    </dgm:pt>
    <dgm:pt modelId="{A01F3834-2EFB-4CFC-BF61-E7432FE1D874}" type="pres">
      <dgm:prSet presAssocID="{72AC9447-B325-4642-9C66-BE48F614390E}" presName="hierRoot2" presStyleCnt="0">
        <dgm:presLayoutVars>
          <dgm:hierBranch val="init"/>
        </dgm:presLayoutVars>
      </dgm:prSet>
      <dgm:spPr/>
    </dgm:pt>
    <dgm:pt modelId="{BCA7DCA9-3E53-4F0D-9DC7-C7E1E4EE5926}" type="pres">
      <dgm:prSet presAssocID="{72AC9447-B325-4642-9C66-BE48F614390E}" presName="rootComposite" presStyleCnt="0"/>
      <dgm:spPr/>
    </dgm:pt>
    <dgm:pt modelId="{A4370550-C730-4626-B32B-849B60012911}" type="pres">
      <dgm:prSet presAssocID="{72AC9447-B325-4642-9C66-BE48F614390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48DA38-E9FC-4775-88AA-8DEA8BBAA7CE}" type="pres">
      <dgm:prSet presAssocID="{72AC9447-B325-4642-9C66-BE48F614390E}" presName="rootConnector" presStyleLbl="node3" presStyleIdx="0" presStyleCnt="3"/>
      <dgm:spPr/>
      <dgm:t>
        <a:bodyPr/>
        <a:lstStyle/>
        <a:p>
          <a:endParaRPr lang="zh-CN" altLang="en-US"/>
        </a:p>
      </dgm:t>
    </dgm:pt>
    <dgm:pt modelId="{9C86A70E-7854-4817-B19D-C4F8BC31CE4B}" type="pres">
      <dgm:prSet presAssocID="{72AC9447-B325-4642-9C66-BE48F614390E}" presName="hierChild4" presStyleCnt="0"/>
      <dgm:spPr/>
    </dgm:pt>
    <dgm:pt modelId="{347EA0E5-3B0B-4385-AB3A-012FC6FCDD50}" type="pres">
      <dgm:prSet presAssocID="{72AC9447-B325-4642-9C66-BE48F614390E}" presName="hierChild5" presStyleCnt="0"/>
      <dgm:spPr/>
    </dgm:pt>
    <dgm:pt modelId="{7582209B-CFF2-4808-B61A-5C5CB2401B82}" type="pres">
      <dgm:prSet presAssocID="{681D6107-D667-4FAF-B0EB-970637B49B01}" presName="hierChild5" presStyleCnt="0"/>
      <dgm:spPr/>
    </dgm:pt>
    <dgm:pt modelId="{3ED887BC-4011-4349-A011-CC51FE1D1C44}" type="pres">
      <dgm:prSet presAssocID="{F7F90062-3144-46C0-BBD3-9F28C8B75E36}" presName="Name37" presStyleLbl="parChTrans1D2" presStyleIdx="1" presStyleCnt="5"/>
      <dgm:spPr/>
      <dgm:t>
        <a:bodyPr/>
        <a:lstStyle/>
        <a:p>
          <a:endParaRPr lang="zh-CN" altLang="en-US"/>
        </a:p>
      </dgm:t>
    </dgm:pt>
    <dgm:pt modelId="{6E3621E6-A43C-416A-8E08-6E57896AE342}" type="pres">
      <dgm:prSet presAssocID="{A1903C9C-473B-4160-920F-298E7377C59D}" presName="hierRoot2" presStyleCnt="0">
        <dgm:presLayoutVars>
          <dgm:hierBranch val="init"/>
        </dgm:presLayoutVars>
      </dgm:prSet>
      <dgm:spPr/>
    </dgm:pt>
    <dgm:pt modelId="{AAD63E3A-00FC-4281-A9BE-D0B71C8B067E}" type="pres">
      <dgm:prSet presAssocID="{A1903C9C-473B-4160-920F-298E7377C59D}" presName="rootComposite" presStyleCnt="0"/>
      <dgm:spPr/>
    </dgm:pt>
    <dgm:pt modelId="{D7EDDEE9-ED28-4A42-B28E-C39D11C98EE4}" type="pres">
      <dgm:prSet presAssocID="{A1903C9C-473B-4160-920F-298E7377C59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9F0A14-378B-4708-AD28-8FCAEC98C767}" type="pres">
      <dgm:prSet presAssocID="{A1903C9C-473B-4160-920F-298E7377C59D}" presName="rootConnector" presStyleLbl="node2" presStyleIdx="1" presStyleCnt="5"/>
      <dgm:spPr/>
      <dgm:t>
        <a:bodyPr/>
        <a:lstStyle/>
        <a:p>
          <a:endParaRPr lang="zh-CN" altLang="en-US"/>
        </a:p>
      </dgm:t>
    </dgm:pt>
    <dgm:pt modelId="{C4D171E4-6141-4174-8EF1-B7CFAD433BDF}" type="pres">
      <dgm:prSet presAssocID="{A1903C9C-473B-4160-920F-298E7377C59D}" presName="hierChild4" presStyleCnt="0"/>
      <dgm:spPr/>
    </dgm:pt>
    <dgm:pt modelId="{4955AE0F-AA26-4FDF-8FA4-345EB6CA03AF}" type="pres">
      <dgm:prSet presAssocID="{A1903C9C-473B-4160-920F-298E7377C59D}" presName="hierChild5" presStyleCnt="0"/>
      <dgm:spPr/>
    </dgm:pt>
    <dgm:pt modelId="{C6BDE334-586C-403B-80AB-F0DE9F6FF293}" type="pres">
      <dgm:prSet presAssocID="{7D2EEEB5-7498-46FC-A829-642A012F570E}" presName="Name37" presStyleLbl="parChTrans1D2" presStyleIdx="2" presStyleCnt="5"/>
      <dgm:spPr/>
      <dgm:t>
        <a:bodyPr/>
        <a:lstStyle/>
        <a:p>
          <a:endParaRPr lang="zh-CN" altLang="en-US"/>
        </a:p>
      </dgm:t>
    </dgm:pt>
    <dgm:pt modelId="{8A17FDAE-350A-45EA-BA6F-C6AF0494454E}" type="pres">
      <dgm:prSet presAssocID="{7259921A-8EC4-4580-82B9-E475BA9E2DEC}" presName="hierRoot2" presStyleCnt="0">
        <dgm:presLayoutVars>
          <dgm:hierBranch val="init"/>
        </dgm:presLayoutVars>
      </dgm:prSet>
      <dgm:spPr/>
    </dgm:pt>
    <dgm:pt modelId="{AED9A53F-177D-46F9-BA84-7052F848BCF9}" type="pres">
      <dgm:prSet presAssocID="{7259921A-8EC4-4580-82B9-E475BA9E2DEC}" presName="rootComposite" presStyleCnt="0"/>
      <dgm:spPr/>
    </dgm:pt>
    <dgm:pt modelId="{CFC840FD-2160-469D-99E1-F100E76FF115}" type="pres">
      <dgm:prSet presAssocID="{7259921A-8EC4-4580-82B9-E475BA9E2DE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C6E4FF-2D81-451E-8DCB-726D14ED934F}" type="pres">
      <dgm:prSet presAssocID="{7259921A-8EC4-4580-82B9-E475BA9E2DEC}" presName="rootConnector" presStyleLbl="node2" presStyleIdx="2" presStyleCnt="5"/>
      <dgm:spPr/>
      <dgm:t>
        <a:bodyPr/>
        <a:lstStyle/>
        <a:p>
          <a:endParaRPr lang="zh-CN" altLang="en-US"/>
        </a:p>
      </dgm:t>
    </dgm:pt>
    <dgm:pt modelId="{0705F189-8663-4395-A57C-189DB0BA143D}" type="pres">
      <dgm:prSet presAssocID="{7259921A-8EC4-4580-82B9-E475BA9E2DEC}" presName="hierChild4" presStyleCnt="0"/>
      <dgm:spPr/>
    </dgm:pt>
    <dgm:pt modelId="{7818427F-14AA-43B7-ADC6-157F44E97A4C}" type="pres">
      <dgm:prSet presAssocID="{7259921A-8EC4-4580-82B9-E475BA9E2DEC}" presName="hierChild5" presStyleCnt="0"/>
      <dgm:spPr/>
    </dgm:pt>
    <dgm:pt modelId="{09A828A9-FB05-43EE-92B9-E882BDBEE7A3}" type="pres">
      <dgm:prSet presAssocID="{6204BD6A-8242-467E-9CA5-DFA68AA103E9}" presName="Name37" presStyleLbl="parChTrans1D2" presStyleIdx="3" presStyleCnt="5"/>
      <dgm:spPr/>
      <dgm:t>
        <a:bodyPr/>
        <a:lstStyle/>
        <a:p>
          <a:endParaRPr lang="zh-CN" altLang="en-US"/>
        </a:p>
      </dgm:t>
    </dgm:pt>
    <dgm:pt modelId="{1B8CE394-A76F-4037-8EA0-67A4F377DD43}" type="pres">
      <dgm:prSet presAssocID="{73708707-B62C-43CB-A975-90AF283665B0}" presName="hierRoot2" presStyleCnt="0">
        <dgm:presLayoutVars>
          <dgm:hierBranch val="init"/>
        </dgm:presLayoutVars>
      </dgm:prSet>
      <dgm:spPr/>
    </dgm:pt>
    <dgm:pt modelId="{EC27A3DA-98CE-40EF-9B46-5F3918127EB6}" type="pres">
      <dgm:prSet presAssocID="{73708707-B62C-43CB-A975-90AF283665B0}" presName="rootComposite" presStyleCnt="0"/>
      <dgm:spPr/>
    </dgm:pt>
    <dgm:pt modelId="{718083CC-8DBB-4F11-BD57-50409A6618F8}" type="pres">
      <dgm:prSet presAssocID="{73708707-B62C-43CB-A975-90AF283665B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6DE864-EE2B-495D-998C-031642032856}" type="pres">
      <dgm:prSet presAssocID="{73708707-B62C-43CB-A975-90AF283665B0}" presName="rootConnector" presStyleLbl="node2" presStyleIdx="3" presStyleCnt="5"/>
      <dgm:spPr/>
      <dgm:t>
        <a:bodyPr/>
        <a:lstStyle/>
        <a:p>
          <a:endParaRPr lang="zh-CN" altLang="en-US"/>
        </a:p>
      </dgm:t>
    </dgm:pt>
    <dgm:pt modelId="{B51EEAE1-698B-4A89-8962-A1D553B5F635}" type="pres">
      <dgm:prSet presAssocID="{73708707-B62C-43CB-A975-90AF283665B0}" presName="hierChild4" presStyleCnt="0"/>
      <dgm:spPr/>
    </dgm:pt>
    <dgm:pt modelId="{C0E2F43A-D01B-454E-9312-801BE5C208E2}" type="pres">
      <dgm:prSet presAssocID="{DD96EB6E-1FB7-45D1-8C02-3AED8D95C7D8}" presName="Name37" presStyleLbl="parChTrans1D3" presStyleIdx="1" presStyleCnt="3"/>
      <dgm:spPr/>
      <dgm:t>
        <a:bodyPr/>
        <a:lstStyle/>
        <a:p>
          <a:endParaRPr lang="zh-CN" altLang="en-US"/>
        </a:p>
      </dgm:t>
    </dgm:pt>
    <dgm:pt modelId="{5D79D3F0-4AA9-46A3-B1C2-E319FF4665CA}" type="pres">
      <dgm:prSet presAssocID="{0CA58D75-88C4-4A93-89BD-19708FC494D2}" presName="hierRoot2" presStyleCnt="0">
        <dgm:presLayoutVars>
          <dgm:hierBranch val="init"/>
        </dgm:presLayoutVars>
      </dgm:prSet>
      <dgm:spPr/>
    </dgm:pt>
    <dgm:pt modelId="{529A2A4A-366F-458D-B619-126A4DCDE591}" type="pres">
      <dgm:prSet presAssocID="{0CA58D75-88C4-4A93-89BD-19708FC494D2}" presName="rootComposite" presStyleCnt="0"/>
      <dgm:spPr/>
    </dgm:pt>
    <dgm:pt modelId="{CB3547F5-6D07-4086-9667-C8424CDE0888}" type="pres">
      <dgm:prSet presAssocID="{0CA58D75-88C4-4A93-89BD-19708FC494D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A9851C-D307-4BEC-9D38-BBCE8F94583B}" type="pres">
      <dgm:prSet presAssocID="{0CA58D75-88C4-4A93-89BD-19708FC494D2}" presName="rootConnector" presStyleLbl="node3" presStyleIdx="1" presStyleCnt="3"/>
      <dgm:spPr/>
      <dgm:t>
        <a:bodyPr/>
        <a:lstStyle/>
        <a:p>
          <a:endParaRPr lang="zh-CN" altLang="en-US"/>
        </a:p>
      </dgm:t>
    </dgm:pt>
    <dgm:pt modelId="{89FBAC52-4936-40F8-B153-D7448CBE6F7D}" type="pres">
      <dgm:prSet presAssocID="{0CA58D75-88C4-4A93-89BD-19708FC494D2}" presName="hierChild4" presStyleCnt="0"/>
      <dgm:spPr/>
    </dgm:pt>
    <dgm:pt modelId="{DAE4C0C3-F981-4C23-A65A-28828D5D420C}" type="pres">
      <dgm:prSet presAssocID="{0CA58D75-88C4-4A93-89BD-19708FC494D2}" presName="hierChild5" presStyleCnt="0"/>
      <dgm:spPr/>
    </dgm:pt>
    <dgm:pt modelId="{FAC98D94-2DDF-44E9-BB42-FC87B04B7241}" type="pres">
      <dgm:prSet presAssocID="{73708707-B62C-43CB-A975-90AF283665B0}" presName="hierChild5" presStyleCnt="0"/>
      <dgm:spPr/>
    </dgm:pt>
    <dgm:pt modelId="{92D679D8-9998-4AB1-ABBA-DD55ED5EED62}" type="pres">
      <dgm:prSet presAssocID="{11D7488A-DEE0-4C49-8747-5DE6A4141267}" presName="Name37" presStyleLbl="parChTrans1D2" presStyleIdx="4" presStyleCnt="5"/>
      <dgm:spPr/>
      <dgm:t>
        <a:bodyPr/>
        <a:lstStyle/>
        <a:p>
          <a:endParaRPr lang="zh-CN" altLang="en-US"/>
        </a:p>
      </dgm:t>
    </dgm:pt>
    <dgm:pt modelId="{7063D202-1033-48A7-8C2B-580B6BA3FF8E}" type="pres">
      <dgm:prSet presAssocID="{6625A905-C311-4E7E-9929-4DDB4B4D899B}" presName="hierRoot2" presStyleCnt="0">
        <dgm:presLayoutVars>
          <dgm:hierBranch val="init"/>
        </dgm:presLayoutVars>
      </dgm:prSet>
      <dgm:spPr/>
    </dgm:pt>
    <dgm:pt modelId="{09218F2A-0E76-48AB-ACD3-A032819572D7}" type="pres">
      <dgm:prSet presAssocID="{6625A905-C311-4E7E-9929-4DDB4B4D899B}" presName="rootComposite" presStyleCnt="0"/>
      <dgm:spPr/>
    </dgm:pt>
    <dgm:pt modelId="{637BE73C-9EF3-410F-ADDD-FFCD4D36906C}" type="pres">
      <dgm:prSet presAssocID="{6625A905-C311-4E7E-9929-4DDB4B4D899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36FD67D-D054-4172-BFF3-BA99AB70E040}" type="pres">
      <dgm:prSet presAssocID="{6625A905-C311-4E7E-9929-4DDB4B4D899B}" presName="rootConnector" presStyleLbl="node2" presStyleIdx="4" presStyleCnt="5"/>
      <dgm:spPr/>
      <dgm:t>
        <a:bodyPr/>
        <a:lstStyle/>
        <a:p>
          <a:endParaRPr lang="zh-CN" altLang="en-US"/>
        </a:p>
      </dgm:t>
    </dgm:pt>
    <dgm:pt modelId="{FD5928AC-9A2D-4B29-B2B5-71C0ACD177E2}" type="pres">
      <dgm:prSet presAssocID="{6625A905-C311-4E7E-9929-4DDB4B4D899B}" presName="hierChild4" presStyleCnt="0"/>
      <dgm:spPr/>
    </dgm:pt>
    <dgm:pt modelId="{2A7730FD-B386-423F-92E1-44948C6D6252}" type="pres">
      <dgm:prSet presAssocID="{FD24FB03-B0F4-4D6B-9257-0BE45B276F24}" presName="Name37" presStyleLbl="parChTrans1D3" presStyleIdx="2" presStyleCnt="3"/>
      <dgm:spPr/>
      <dgm:t>
        <a:bodyPr/>
        <a:lstStyle/>
        <a:p>
          <a:endParaRPr lang="zh-CN" altLang="en-US"/>
        </a:p>
      </dgm:t>
    </dgm:pt>
    <dgm:pt modelId="{D3CE65D9-D671-464B-987C-93EF392E898B}" type="pres">
      <dgm:prSet presAssocID="{5CDEADCA-5621-4353-AED6-C600326DF60E}" presName="hierRoot2" presStyleCnt="0">
        <dgm:presLayoutVars>
          <dgm:hierBranch val="init"/>
        </dgm:presLayoutVars>
      </dgm:prSet>
      <dgm:spPr/>
    </dgm:pt>
    <dgm:pt modelId="{6C0760B2-FE86-4D79-9DA5-D26A0DF4185E}" type="pres">
      <dgm:prSet presAssocID="{5CDEADCA-5621-4353-AED6-C600326DF60E}" presName="rootComposite" presStyleCnt="0"/>
      <dgm:spPr/>
    </dgm:pt>
    <dgm:pt modelId="{5D81E31E-0A68-4D9A-A08B-2771B63F56C9}" type="pres">
      <dgm:prSet presAssocID="{5CDEADCA-5621-4353-AED6-C600326DF60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74AED33-FF2E-4FAE-A5C6-1E308C83F6DF}" type="pres">
      <dgm:prSet presAssocID="{5CDEADCA-5621-4353-AED6-C600326DF60E}" presName="rootConnector" presStyleLbl="node3" presStyleIdx="2" presStyleCnt="3"/>
      <dgm:spPr/>
      <dgm:t>
        <a:bodyPr/>
        <a:lstStyle/>
        <a:p>
          <a:endParaRPr lang="zh-CN" altLang="en-US"/>
        </a:p>
      </dgm:t>
    </dgm:pt>
    <dgm:pt modelId="{29B4FFDD-8739-4F1C-AD5A-39C25DCCD12A}" type="pres">
      <dgm:prSet presAssocID="{5CDEADCA-5621-4353-AED6-C600326DF60E}" presName="hierChild4" presStyleCnt="0"/>
      <dgm:spPr/>
    </dgm:pt>
    <dgm:pt modelId="{4E5B225F-F47D-4CF6-82F3-2DDDDAF6E549}" type="pres">
      <dgm:prSet presAssocID="{5CDEADCA-5621-4353-AED6-C600326DF60E}" presName="hierChild5" presStyleCnt="0"/>
      <dgm:spPr/>
    </dgm:pt>
    <dgm:pt modelId="{300CA2A5-B30F-4716-855E-B1FAA8CFA689}" type="pres">
      <dgm:prSet presAssocID="{6625A905-C311-4E7E-9929-4DDB4B4D899B}" presName="hierChild5" presStyleCnt="0"/>
      <dgm:spPr/>
    </dgm:pt>
    <dgm:pt modelId="{52703EE1-544F-4D90-A97B-49D21206195C}" type="pres">
      <dgm:prSet presAssocID="{26C842E3-DF03-4F40-8A1E-DB29D4CE77C3}" presName="hierChild3" presStyleCnt="0"/>
      <dgm:spPr/>
    </dgm:pt>
  </dgm:ptLst>
  <dgm:cxnLst>
    <dgm:cxn modelId="{46868C14-4B48-4DCB-B794-7CD2FE403186}" type="presOf" srcId="{6ED6270E-EFDF-40AC-8ADB-F5CA48C0FD86}" destId="{34A451A5-2675-4284-A8CE-674FD8379261}" srcOrd="0" destOrd="0" presId="urn:microsoft.com/office/officeart/2005/8/layout/orgChart1"/>
    <dgm:cxn modelId="{49DBAB3C-841A-4058-919C-888EFBD6E31C}" type="presOf" srcId="{A1903C9C-473B-4160-920F-298E7377C59D}" destId="{D7EDDEE9-ED28-4A42-B28E-C39D11C98EE4}" srcOrd="0" destOrd="0" presId="urn:microsoft.com/office/officeart/2005/8/layout/orgChart1"/>
    <dgm:cxn modelId="{53FB6CAF-D3C7-46A5-A7E6-30DC489B37B7}" type="presOf" srcId="{26C842E3-DF03-4F40-8A1E-DB29D4CE77C3}" destId="{9B199591-071D-4E04-8893-11C02C3C6ADC}" srcOrd="0" destOrd="0" presId="urn:microsoft.com/office/officeart/2005/8/layout/orgChart1"/>
    <dgm:cxn modelId="{859DC3AE-31EF-45E1-A450-45C8AB6F36F7}" type="presOf" srcId="{6625A905-C311-4E7E-9929-4DDB4B4D899B}" destId="{136FD67D-D054-4172-BFF3-BA99AB70E040}" srcOrd="1" destOrd="0" presId="urn:microsoft.com/office/officeart/2005/8/layout/orgChart1"/>
    <dgm:cxn modelId="{5E4AEB8D-32C6-4CD9-866B-104A8E019317}" type="presOf" srcId="{681D6107-D667-4FAF-B0EB-970637B49B01}" destId="{546FEC16-B4C0-4D33-BD93-860C31B0F0A8}" srcOrd="1" destOrd="0" presId="urn:microsoft.com/office/officeart/2005/8/layout/orgChart1"/>
    <dgm:cxn modelId="{CB07ED25-5755-48E8-9227-46201B4129CA}" type="presOf" srcId="{0CA58D75-88C4-4A93-89BD-19708FC494D2}" destId="{6CA9851C-D307-4BEC-9D38-BBCE8F94583B}" srcOrd="1" destOrd="0" presId="urn:microsoft.com/office/officeart/2005/8/layout/orgChart1"/>
    <dgm:cxn modelId="{DDE15331-62F9-4147-BEFD-AEB41D54E322}" type="presOf" srcId="{26C842E3-DF03-4F40-8A1E-DB29D4CE77C3}" destId="{083CD88A-164A-44A0-A7B1-A08A118AFBFD}" srcOrd="1" destOrd="0" presId="urn:microsoft.com/office/officeart/2005/8/layout/orgChart1"/>
    <dgm:cxn modelId="{1EDAA013-48A7-4F41-8FDA-DAF80CABB1B7}" type="presOf" srcId="{F7F90062-3144-46C0-BBD3-9F28C8B75E36}" destId="{3ED887BC-4011-4349-A011-CC51FE1D1C44}" srcOrd="0" destOrd="0" presId="urn:microsoft.com/office/officeart/2005/8/layout/orgChart1"/>
    <dgm:cxn modelId="{4540418A-BCB0-4809-9D24-4A83775144FD}" srcId="{26C842E3-DF03-4F40-8A1E-DB29D4CE77C3}" destId="{7259921A-8EC4-4580-82B9-E475BA9E2DEC}" srcOrd="2" destOrd="0" parTransId="{7D2EEEB5-7498-46FC-A829-642A012F570E}" sibTransId="{1D093ADD-3B3B-4480-B389-5AC2DBF2A731}"/>
    <dgm:cxn modelId="{63A284DC-2C5E-4FE0-A5E2-7B7744C84BD1}" type="presOf" srcId="{7259921A-8EC4-4580-82B9-E475BA9E2DEC}" destId="{CFC840FD-2160-469D-99E1-F100E76FF115}" srcOrd="0" destOrd="0" presId="urn:microsoft.com/office/officeart/2005/8/layout/orgChart1"/>
    <dgm:cxn modelId="{0FC45CBF-0F81-45CF-9592-AE21118D7608}" type="presOf" srcId="{681D6107-D667-4FAF-B0EB-970637B49B01}" destId="{E29BE63C-95A0-4A82-AC38-9892B4B575B4}" srcOrd="0" destOrd="0" presId="urn:microsoft.com/office/officeart/2005/8/layout/orgChart1"/>
    <dgm:cxn modelId="{F5ABEE74-DA8E-4269-8157-C27F33075142}" type="presOf" srcId="{72AC9447-B325-4642-9C66-BE48F614390E}" destId="{A4370550-C730-4626-B32B-849B60012911}" srcOrd="0" destOrd="0" presId="urn:microsoft.com/office/officeart/2005/8/layout/orgChart1"/>
    <dgm:cxn modelId="{6A9B822F-5C55-4D51-AEC1-A1CF52AF5ACA}" srcId="{AC8ED41E-B696-4565-9AA0-47815392BD20}" destId="{26C842E3-DF03-4F40-8A1E-DB29D4CE77C3}" srcOrd="0" destOrd="0" parTransId="{A9FA4FB7-8A5F-4AD9-B8C2-B46643237FB7}" sibTransId="{56BFB9F6-3265-4B1A-9216-C42CF3A6ED63}"/>
    <dgm:cxn modelId="{0BC31FCF-E397-4849-94B2-947088AE87AB}" type="presOf" srcId="{5CDEADCA-5621-4353-AED6-C600326DF60E}" destId="{5D81E31E-0A68-4D9A-A08B-2771B63F56C9}" srcOrd="0" destOrd="0" presId="urn:microsoft.com/office/officeart/2005/8/layout/orgChart1"/>
    <dgm:cxn modelId="{DFB56B57-4CB7-4F10-80DD-1FBBF84E78C8}" type="presOf" srcId="{FD24FB03-B0F4-4D6B-9257-0BE45B276F24}" destId="{2A7730FD-B386-423F-92E1-44948C6D6252}" srcOrd="0" destOrd="0" presId="urn:microsoft.com/office/officeart/2005/8/layout/orgChart1"/>
    <dgm:cxn modelId="{B815DFE2-1ACB-45AE-AF58-F737E70B35D0}" srcId="{26C842E3-DF03-4F40-8A1E-DB29D4CE77C3}" destId="{A1903C9C-473B-4160-920F-298E7377C59D}" srcOrd="1" destOrd="0" parTransId="{F7F90062-3144-46C0-BBD3-9F28C8B75E36}" sibTransId="{10655D18-3E19-4B1C-8C2F-341A2B78A133}"/>
    <dgm:cxn modelId="{482B288C-9E05-4B8C-A21D-80116A43ABD2}" type="presOf" srcId="{73708707-B62C-43CB-A975-90AF283665B0}" destId="{718083CC-8DBB-4F11-BD57-50409A6618F8}" srcOrd="0" destOrd="0" presId="urn:microsoft.com/office/officeart/2005/8/layout/orgChart1"/>
    <dgm:cxn modelId="{E77931A4-1775-4AD4-A72A-D2AC2F5FEF80}" srcId="{26C842E3-DF03-4F40-8A1E-DB29D4CE77C3}" destId="{681D6107-D667-4FAF-B0EB-970637B49B01}" srcOrd="0" destOrd="0" parTransId="{0CD54D4F-3EBF-4A20-96EF-FD2239F267D3}" sibTransId="{B7C997BF-0E29-46E4-9CC2-98C60B3582DE}"/>
    <dgm:cxn modelId="{8BE81FA2-031C-4B58-9684-87BB61EA3C4F}" type="presOf" srcId="{7259921A-8EC4-4580-82B9-E475BA9E2DEC}" destId="{17C6E4FF-2D81-451E-8DCB-726D14ED934F}" srcOrd="1" destOrd="0" presId="urn:microsoft.com/office/officeart/2005/8/layout/orgChart1"/>
    <dgm:cxn modelId="{FFCE7EE8-E97B-4DE6-8BAC-302442F620F9}" type="presOf" srcId="{7D2EEEB5-7498-46FC-A829-642A012F570E}" destId="{C6BDE334-586C-403B-80AB-F0DE9F6FF293}" srcOrd="0" destOrd="0" presId="urn:microsoft.com/office/officeart/2005/8/layout/orgChart1"/>
    <dgm:cxn modelId="{4FB5FF72-DD49-4413-B25C-119F8FDE4F55}" type="presOf" srcId="{73708707-B62C-43CB-A975-90AF283665B0}" destId="{536DE864-EE2B-495D-998C-031642032856}" srcOrd="1" destOrd="0" presId="urn:microsoft.com/office/officeart/2005/8/layout/orgChart1"/>
    <dgm:cxn modelId="{04B607BD-A28B-4590-A16A-BB387FF5E2D8}" srcId="{26C842E3-DF03-4F40-8A1E-DB29D4CE77C3}" destId="{73708707-B62C-43CB-A975-90AF283665B0}" srcOrd="3" destOrd="0" parTransId="{6204BD6A-8242-467E-9CA5-DFA68AA103E9}" sibTransId="{18A099F3-6E2F-491D-9681-A6C536465D59}"/>
    <dgm:cxn modelId="{90756348-7A97-44E9-9989-A41D4A6E57DB}" type="presOf" srcId="{11D7488A-DEE0-4C49-8747-5DE6A4141267}" destId="{92D679D8-9998-4AB1-ABBA-DD55ED5EED62}" srcOrd="0" destOrd="0" presId="urn:microsoft.com/office/officeart/2005/8/layout/orgChart1"/>
    <dgm:cxn modelId="{678C094C-5CBF-4250-BAE7-4DA51237DD35}" srcId="{73708707-B62C-43CB-A975-90AF283665B0}" destId="{0CA58D75-88C4-4A93-89BD-19708FC494D2}" srcOrd="0" destOrd="0" parTransId="{DD96EB6E-1FB7-45D1-8C02-3AED8D95C7D8}" sibTransId="{34E5F155-EB7E-45BD-B2B4-3F721D8F14E6}"/>
    <dgm:cxn modelId="{3C4CDC49-A4D9-4D4D-A1A4-2656F764D61B}" type="presOf" srcId="{0CA58D75-88C4-4A93-89BD-19708FC494D2}" destId="{CB3547F5-6D07-4086-9667-C8424CDE0888}" srcOrd="0" destOrd="0" presId="urn:microsoft.com/office/officeart/2005/8/layout/orgChart1"/>
    <dgm:cxn modelId="{ED57B209-55FF-4A2B-92ED-7113B9224ED1}" type="presOf" srcId="{5CDEADCA-5621-4353-AED6-C600326DF60E}" destId="{274AED33-FF2E-4FAE-A5C6-1E308C83F6DF}" srcOrd="1" destOrd="0" presId="urn:microsoft.com/office/officeart/2005/8/layout/orgChart1"/>
    <dgm:cxn modelId="{30A8164B-BD42-46D7-BBF1-FBC8E5295414}" type="presOf" srcId="{AC8ED41E-B696-4565-9AA0-47815392BD20}" destId="{71012FFF-6813-43F4-9FD7-C3D74E268DF4}" srcOrd="0" destOrd="0" presId="urn:microsoft.com/office/officeart/2005/8/layout/orgChart1"/>
    <dgm:cxn modelId="{576615E6-CF32-4C80-A68B-1C373D56BD3A}" type="presOf" srcId="{6625A905-C311-4E7E-9929-4DDB4B4D899B}" destId="{637BE73C-9EF3-410F-ADDD-FFCD4D36906C}" srcOrd="0" destOrd="0" presId="urn:microsoft.com/office/officeart/2005/8/layout/orgChart1"/>
    <dgm:cxn modelId="{04831296-CF3C-4B28-A88C-94F9E86DC728}" srcId="{26C842E3-DF03-4F40-8A1E-DB29D4CE77C3}" destId="{6625A905-C311-4E7E-9929-4DDB4B4D899B}" srcOrd="4" destOrd="0" parTransId="{11D7488A-DEE0-4C49-8747-5DE6A4141267}" sibTransId="{D903ABCE-DB23-4E77-B992-98EB65923722}"/>
    <dgm:cxn modelId="{A2D88782-26DF-4806-B8EE-AE74B6987966}" srcId="{6625A905-C311-4E7E-9929-4DDB4B4D899B}" destId="{5CDEADCA-5621-4353-AED6-C600326DF60E}" srcOrd="0" destOrd="0" parTransId="{FD24FB03-B0F4-4D6B-9257-0BE45B276F24}" sibTransId="{19381989-7738-4D5F-86A5-27B454D4A2C4}"/>
    <dgm:cxn modelId="{EF0F2842-20A3-429C-9930-F1ABC1EDE884}" type="presOf" srcId="{A1903C9C-473B-4160-920F-298E7377C59D}" destId="{559F0A14-378B-4708-AD28-8FCAEC98C767}" srcOrd="1" destOrd="0" presId="urn:microsoft.com/office/officeart/2005/8/layout/orgChart1"/>
    <dgm:cxn modelId="{7296EE4C-F7D2-4B04-91B1-6BF75E224889}" type="presOf" srcId="{0CD54D4F-3EBF-4A20-96EF-FD2239F267D3}" destId="{FA508145-AECD-4381-8FBF-F6C8A7D166A5}" srcOrd="0" destOrd="0" presId="urn:microsoft.com/office/officeart/2005/8/layout/orgChart1"/>
    <dgm:cxn modelId="{F67CD7E4-459C-40D2-BFA9-94CF0787B3E5}" srcId="{681D6107-D667-4FAF-B0EB-970637B49B01}" destId="{72AC9447-B325-4642-9C66-BE48F614390E}" srcOrd="0" destOrd="0" parTransId="{6ED6270E-EFDF-40AC-8ADB-F5CA48C0FD86}" sibTransId="{32E451CB-6598-4A19-80E7-63C11FDD748F}"/>
    <dgm:cxn modelId="{65F5DB96-D130-4794-94E4-EC9090DD7E5C}" type="presOf" srcId="{6204BD6A-8242-467E-9CA5-DFA68AA103E9}" destId="{09A828A9-FB05-43EE-92B9-E882BDBEE7A3}" srcOrd="0" destOrd="0" presId="urn:microsoft.com/office/officeart/2005/8/layout/orgChart1"/>
    <dgm:cxn modelId="{F41190C7-C28D-4107-A90D-267259FF4841}" type="presOf" srcId="{DD96EB6E-1FB7-45D1-8C02-3AED8D95C7D8}" destId="{C0E2F43A-D01B-454E-9312-801BE5C208E2}" srcOrd="0" destOrd="0" presId="urn:microsoft.com/office/officeart/2005/8/layout/orgChart1"/>
    <dgm:cxn modelId="{A5032B56-3689-4809-A9E3-E7F831E2A4D0}" type="presOf" srcId="{72AC9447-B325-4642-9C66-BE48F614390E}" destId="{2548DA38-E9FC-4775-88AA-8DEA8BBAA7CE}" srcOrd="1" destOrd="0" presId="urn:microsoft.com/office/officeart/2005/8/layout/orgChart1"/>
    <dgm:cxn modelId="{AAA4D60D-D1AA-4654-882E-A947327B17A7}" type="presParOf" srcId="{71012FFF-6813-43F4-9FD7-C3D74E268DF4}" destId="{0CDE5CE4-64B6-4E7B-8407-4AD830F932C0}" srcOrd="0" destOrd="0" presId="urn:microsoft.com/office/officeart/2005/8/layout/orgChart1"/>
    <dgm:cxn modelId="{29FE8B8B-19E5-44E0-8AD5-0D3969E25210}" type="presParOf" srcId="{0CDE5CE4-64B6-4E7B-8407-4AD830F932C0}" destId="{2D7B7AA1-C771-4321-95BC-7413169D0167}" srcOrd="0" destOrd="0" presId="urn:microsoft.com/office/officeart/2005/8/layout/orgChart1"/>
    <dgm:cxn modelId="{9F781182-C098-4FDC-8DDD-20E82550B94D}" type="presParOf" srcId="{2D7B7AA1-C771-4321-95BC-7413169D0167}" destId="{9B199591-071D-4E04-8893-11C02C3C6ADC}" srcOrd="0" destOrd="0" presId="urn:microsoft.com/office/officeart/2005/8/layout/orgChart1"/>
    <dgm:cxn modelId="{664F114C-727D-4A04-AA94-0F298183D905}" type="presParOf" srcId="{2D7B7AA1-C771-4321-95BC-7413169D0167}" destId="{083CD88A-164A-44A0-A7B1-A08A118AFBFD}" srcOrd="1" destOrd="0" presId="urn:microsoft.com/office/officeart/2005/8/layout/orgChart1"/>
    <dgm:cxn modelId="{128C3E83-738D-4E53-BB8B-6330F1A7D946}" type="presParOf" srcId="{0CDE5CE4-64B6-4E7B-8407-4AD830F932C0}" destId="{EDFF54D4-5647-445C-9D41-B03D55E12926}" srcOrd="1" destOrd="0" presId="urn:microsoft.com/office/officeart/2005/8/layout/orgChart1"/>
    <dgm:cxn modelId="{E113F501-5191-41F0-9309-7DEE6508EA71}" type="presParOf" srcId="{EDFF54D4-5647-445C-9D41-B03D55E12926}" destId="{FA508145-AECD-4381-8FBF-F6C8A7D166A5}" srcOrd="0" destOrd="0" presId="urn:microsoft.com/office/officeart/2005/8/layout/orgChart1"/>
    <dgm:cxn modelId="{70EAB0CC-CEF1-4CA6-A6B7-795C2E8D4ACC}" type="presParOf" srcId="{EDFF54D4-5647-445C-9D41-B03D55E12926}" destId="{378DCBD3-DDA1-4A25-B2C5-90B835610CD2}" srcOrd="1" destOrd="0" presId="urn:microsoft.com/office/officeart/2005/8/layout/orgChart1"/>
    <dgm:cxn modelId="{9E4C18D5-1AE5-47D0-A89B-969BAF5648E4}" type="presParOf" srcId="{378DCBD3-DDA1-4A25-B2C5-90B835610CD2}" destId="{E27FBA53-5294-4F30-B878-97C231504708}" srcOrd="0" destOrd="0" presId="urn:microsoft.com/office/officeart/2005/8/layout/orgChart1"/>
    <dgm:cxn modelId="{0618F33D-F595-4C54-AE19-58208865C681}" type="presParOf" srcId="{E27FBA53-5294-4F30-B878-97C231504708}" destId="{E29BE63C-95A0-4A82-AC38-9892B4B575B4}" srcOrd="0" destOrd="0" presId="urn:microsoft.com/office/officeart/2005/8/layout/orgChart1"/>
    <dgm:cxn modelId="{8BDA6E85-9229-4F9B-B37C-F738EA56DFE9}" type="presParOf" srcId="{E27FBA53-5294-4F30-B878-97C231504708}" destId="{546FEC16-B4C0-4D33-BD93-860C31B0F0A8}" srcOrd="1" destOrd="0" presId="urn:microsoft.com/office/officeart/2005/8/layout/orgChart1"/>
    <dgm:cxn modelId="{D8E45A3A-A6D0-420F-844C-A513797DF410}" type="presParOf" srcId="{378DCBD3-DDA1-4A25-B2C5-90B835610CD2}" destId="{E516646B-8ABA-4F33-866F-CA9258E2E0EE}" srcOrd="1" destOrd="0" presId="urn:microsoft.com/office/officeart/2005/8/layout/orgChart1"/>
    <dgm:cxn modelId="{33A53291-30C7-46FB-B2BE-70B6127C0A9E}" type="presParOf" srcId="{E516646B-8ABA-4F33-866F-CA9258E2E0EE}" destId="{34A451A5-2675-4284-A8CE-674FD8379261}" srcOrd="0" destOrd="0" presId="urn:microsoft.com/office/officeart/2005/8/layout/orgChart1"/>
    <dgm:cxn modelId="{534004A4-C0CB-4165-81F4-5C3F5F078CA1}" type="presParOf" srcId="{E516646B-8ABA-4F33-866F-CA9258E2E0EE}" destId="{A01F3834-2EFB-4CFC-BF61-E7432FE1D874}" srcOrd="1" destOrd="0" presId="urn:microsoft.com/office/officeart/2005/8/layout/orgChart1"/>
    <dgm:cxn modelId="{47C84CF5-E66A-49BE-B68A-BB96F3A3E718}" type="presParOf" srcId="{A01F3834-2EFB-4CFC-BF61-E7432FE1D874}" destId="{BCA7DCA9-3E53-4F0D-9DC7-C7E1E4EE5926}" srcOrd="0" destOrd="0" presId="urn:microsoft.com/office/officeart/2005/8/layout/orgChart1"/>
    <dgm:cxn modelId="{3AB6C406-61A1-4268-9917-453EA38CD823}" type="presParOf" srcId="{BCA7DCA9-3E53-4F0D-9DC7-C7E1E4EE5926}" destId="{A4370550-C730-4626-B32B-849B60012911}" srcOrd="0" destOrd="0" presId="urn:microsoft.com/office/officeart/2005/8/layout/orgChart1"/>
    <dgm:cxn modelId="{96946012-2701-4802-8EF2-DCF67E2E30B8}" type="presParOf" srcId="{BCA7DCA9-3E53-4F0D-9DC7-C7E1E4EE5926}" destId="{2548DA38-E9FC-4775-88AA-8DEA8BBAA7CE}" srcOrd="1" destOrd="0" presId="urn:microsoft.com/office/officeart/2005/8/layout/orgChart1"/>
    <dgm:cxn modelId="{5ACA1A00-C4B6-4FD5-9702-3FACED9BB562}" type="presParOf" srcId="{A01F3834-2EFB-4CFC-BF61-E7432FE1D874}" destId="{9C86A70E-7854-4817-B19D-C4F8BC31CE4B}" srcOrd="1" destOrd="0" presId="urn:microsoft.com/office/officeart/2005/8/layout/orgChart1"/>
    <dgm:cxn modelId="{E4D56F2B-9B84-4433-BBC1-78EFDCA77AB3}" type="presParOf" srcId="{A01F3834-2EFB-4CFC-BF61-E7432FE1D874}" destId="{347EA0E5-3B0B-4385-AB3A-012FC6FCDD50}" srcOrd="2" destOrd="0" presId="urn:microsoft.com/office/officeart/2005/8/layout/orgChart1"/>
    <dgm:cxn modelId="{4C4F7A3D-1912-4711-927E-E2D651B58FB7}" type="presParOf" srcId="{378DCBD3-DDA1-4A25-B2C5-90B835610CD2}" destId="{7582209B-CFF2-4808-B61A-5C5CB2401B82}" srcOrd="2" destOrd="0" presId="urn:microsoft.com/office/officeart/2005/8/layout/orgChart1"/>
    <dgm:cxn modelId="{071D6F67-9B49-44BB-9043-FAE8BF32EFCA}" type="presParOf" srcId="{EDFF54D4-5647-445C-9D41-B03D55E12926}" destId="{3ED887BC-4011-4349-A011-CC51FE1D1C44}" srcOrd="2" destOrd="0" presId="urn:microsoft.com/office/officeart/2005/8/layout/orgChart1"/>
    <dgm:cxn modelId="{0339DC6E-1DB5-4EBE-939C-2B39BA2287BA}" type="presParOf" srcId="{EDFF54D4-5647-445C-9D41-B03D55E12926}" destId="{6E3621E6-A43C-416A-8E08-6E57896AE342}" srcOrd="3" destOrd="0" presId="urn:microsoft.com/office/officeart/2005/8/layout/orgChart1"/>
    <dgm:cxn modelId="{6A8B685D-20F4-4E52-A486-DCD83BCCE7CF}" type="presParOf" srcId="{6E3621E6-A43C-416A-8E08-6E57896AE342}" destId="{AAD63E3A-00FC-4281-A9BE-D0B71C8B067E}" srcOrd="0" destOrd="0" presId="urn:microsoft.com/office/officeart/2005/8/layout/orgChart1"/>
    <dgm:cxn modelId="{C4096FFC-34F4-4DC7-B10A-AF5AE5E3B333}" type="presParOf" srcId="{AAD63E3A-00FC-4281-A9BE-D0B71C8B067E}" destId="{D7EDDEE9-ED28-4A42-B28E-C39D11C98EE4}" srcOrd="0" destOrd="0" presId="urn:microsoft.com/office/officeart/2005/8/layout/orgChart1"/>
    <dgm:cxn modelId="{D715187E-CECD-4194-9FE6-57CCF9A023F8}" type="presParOf" srcId="{AAD63E3A-00FC-4281-A9BE-D0B71C8B067E}" destId="{559F0A14-378B-4708-AD28-8FCAEC98C767}" srcOrd="1" destOrd="0" presId="urn:microsoft.com/office/officeart/2005/8/layout/orgChart1"/>
    <dgm:cxn modelId="{4A5CB03F-D2EA-4FCB-BE9E-5F1AC05BF189}" type="presParOf" srcId="{6E3621E6-A43C-416A-8E08-6E57896AE342}" destId="{C4D171E4-6141-4174-8EF1-B7CFAD433BDF}" srcOrd="1" destOrd="0" presId="urn:microsoft.com/office/officeart/2005/8/layout/orgChart1"/>
    <dgm:cxn modelId="{8D311434-981C-4BDD-897C-2245128D554A}" type="presParOf" srcId="{6E3621E6-A43C-416A-8E08-6E57896AE342}" destId="{4955AE0F-AA26-4FDF-8FA4-345EB6CA03AF}" srcOrd="2" destOrd="0" presId="urn:microsoft.com/office/officeart/2005/8/layout/orgChart1"/>
    <dgm:cxn modelId="{1CC03715-0A8C-44A6-93FF-43E58F0F0B7E}" type="presParOf" srcId="{EDFF54D4-5647-445C-9D41-B03D55E12926}" destId="{C6BDE334-586C-403B-80AB-F0DE9F6FF293}" srcOrd="4" destOrd="0" presId="urn:microsoft.com/office/officeart/2005/8/layout/orgChart1"/>
    <dgm:cxn modelId="{D5A56979-F75F-4E8C-B091-4C13BA00088A}" type="presParOf" srcId="{EDFF54D4-5647-445C-9D41-B03D55E12926}" destId="{8A17FDAE-350A-45EA-BA6F-C6AF0494454E}" srcOrd="5" destOrd="0" presId="urn:microsoft.com/office/officeart/2005/8/layout/orgChart1"/>
    <dgm:cxn modelId="{06E0647D-9F3E-4FE7-B5C2-D6B2FEDBC7DB}" type="presParOf" srcId="{8A17FDAE-350A-45EA-BA6F-C6AF0494454E}" destId="{AED9A53F-177D-46F9-BA84-7052F848BCF9}" srcOrd="0" destOrd="0" presId="urn:microsoft.com/office/officeart/2005/8/layout/orgChart1"/>
    <dgm:cxn modelId="{7FC50BA4-79F3-4358-B229-75B43A79523A}" type="presParOf" srcId="{AED9A53F-177D-46F9-BA84-7052F848BCF9}" destId="{CFC840FD-2160-469D-99E1-F100E76FF115}" srcOrd="0" destOrd="0" presId="urn:microsoft.com/office/officeart/2005/8/layout/orgChart1"/>
    <dgm:cxn modelId="{78E5B57D-419C-4DE5-919B-ECBEEB547E65}" type="presParOf" srcId="{AED9A53F-177D-46F9-BA84-7052F848BCF9}" destId="{17C6E4FF-2D81-451E-8DCB-726D14ED934F}" srcOrd="1" destOrd="0" presId="urn:microsoft.com/office/officeart/2005/8/layout/orgChart1"/>
    <dgm:cxn modelId="{D0F0C74E-596E-429C-BCA8-7588E9FF1F12}" type="presParOf" srcId="{8A17FDAE-350A-45EA-BA6F-C6AF0494454E}" destId="{0705F189-8663-4395-A57C-189DB0BA143D}" srcOrd="1" destOrd="0" presId="urn:microsoft.com/office/officeart/2005/8/layout/orgChart1"/>
    <dgm:cxn modelId="{235FAA02-D720-4A0C-8B72-3630F530EDE3}" type="presParOf" srcId="{8A17FDAE-350A-45EA-BA6F-C6AF0494454E}" destId="{7818427F-14AA-43B7-ADC6-157F44E97A4C}" srcOrd="2" destOrd="0" presId="urn:microsoft.com/office/officeart/2005/8/layout/orgChart1"/>
    <dgm:cxn modelId="{B429F4A6-DC76-42FD-982A-3744CBD82787}" type="presParOf" srcId="{EDFF54D4-5647-445C-9D41-B03D55E12926}" destId="{09A828A9-FB05-43EE-92B9-E882BDBEE7A3}" srcOrd="6" destOrd="0" presId="urn:microsoft.com/office/officeart/2005/8/layout/orgChart1"/>
    <dgm:cxn modelId="{EB6BB42B-BE3B-493E-A05C-7487004A0C25}" type="presParOf" srcId="{EDFF54D4-5647-445C-9D41-B03D55E12926}" destId="{1B8CE394-A76F-4037-8EA0-67A4F377DD43}" srcOrd="7" destOrd="0" presId="urn:microsoft.com/office/officeart/2005/8/layout/orgChart1"/>
    <dgm:cxn modelId="{6A9C9924-B66D-4CAD-AE0A-C7FA04B10486}" type="presParOf" srcId="{1B8CE394-A76F-4037-8EA0-67A4F377DD43}" destId="{EC27A3DA-98CE-40EF-9B46-5F3918127EB6}" srcOrd="0" destOrd="0" presId="urn:microsoft.com/office/officeart/2005/8/layout/orgChart1"/>
    <dgm:cxn modelId="{C5F6192E-8806-4C7F-B0D8-BC8A07E4ACAF}" type="presParOf" srcId="{EC27A3DA-98CE-40EF-9B46-5F3918127EB6}" destId="{718083CC-8DBB-4F11-BD57-50409A6618F8}" srcOrd="0" destOrd="0" presId="urn:microsoft.com/office/officeart/2005/8/layout/orgChart1"/>
    <dgm:cxn modelId="{05F2AD9C-5945-46DB-A636-1CB05EAEEBF9}" type="presParOf" srcId="{EC27A3DA-98CE-40EF-9B46-5F3918127EB6}" destId="{536DE864-EE2B-495D-998C-031642032856}" srcOrd="1" destOrd="0" presId="urn:microsoft.com/office/officeart/2005/8/layout/orgChart1"/>
    <dgm:cxn modelId="{87BC86F0-59B0-4D2B-A262-B8344877512A}" type="presParOf" srcId="{1B8CE394-A76F-4037-8EA0-67A4F377DD43}" destId="{B51EEAE1-698B-4A89-8962-A1D553B5F635}" srcOrd="1" destOrd="0" presId="urn:microsoft.com/office/officeart/2005/8/layout/orgChart1"/>
    <dgm:cxn modelId="{D83A9B6D-2D30-44E7-98C7-A715FD707BF9}" type="presParOf" srcId="{B51EEAE1-698B-4A89-8962-A1D553B5F635}" destId="{C0E2F43A-D01B-454E-9312-801BE5C208E2}" srcOrd="0" destOrd="0" presId="urn:microsoft.com/office/officeart/2005/8/layout/orgChart1"/>
    <dgm:cxn modelId="{1ACF10BA-F8F0-4F5D-A6BB-8C9FCF7C4893}" type="presParOf" srcId="{B51EEAE1-698B-4A89-8962-A1D553B5F635}" destId="{5D79D3F0-4AA9-46A3-B1C2-E319FF4665CA}" srcOrd="1" destOrd="0" presId="urn:microsoft.com/office/officeart/2005/8/layout/orgChart1"/>
    <dgm:cxn modelId="{EB58195E-4E3A-4E3D-BD6D-C9B3F87FEA53}" type="presParOf" srcId="{5D79D3F0-4AA9-46A3-B1C2-E319FF4665CA}" destId="{529A2A4A-366F-458D-B619-126A4DCDE591}" srcOrd="0" destOrd="0" presId="urn:microsoft.com/office/officeart/2005/8/layout/orgChart1"/>
    <dgm:cxn modelId="{FD9F56B8-DEDE-4C66-B59E-76CCA6EF46ED}" type="presParOf" srcId="{529A2A4A-366F-458D-B619-126A4DCDE591}" destId="{CB3547F5-6D07-4086-9667-C8424CDE0888}" srcOrd="0" destOrd="0" presId="urn:microsoft.com/office/officeart/2005/8/layout/orgChart1"/>
    <dgm:cxn modelId="{90988638-5B6A-4A5F-994A-B5D545FCA5F9}" type="presParOf" srcId="{529A2A4A-366F-458D-B619-126A4DCDE591}" destId="{6CA9851C-D307-4BEC-9D38-BBCE8F94583B}" srcOrd="1" destOrd="0" presId="urn:microsoft.com/office/officeart/2005/8/layout/orgChart1"/>
    <dgm:cxn modelId="{E040376C-5488-48DC-BF64-A28379064A41}" type="presParOf" srcId="{5D79D3F0-4AA9-46A3-B1C2-E319FF4665CA}" destId="{89FBAC52-4936-40F8-B153-D7448CBE6F7D}" srcOrd="1" destOrd="0" presId="urn:microsoft.com/office/officeart/2005/8/layout/orgChart1"/>
    <dgm:cxn modelId="{AD649872-4260-4C7A-B8A1-3617F6170FAA}" type="presParOf" srcId="{5D79D3F0-4AA9-46A3-B1C2-E319FF4665CA}" destId="{DAE4C0C3-F981-4C23-A65A-28828D5D420C}" srcOrd="2" destOrd="0" presId="urn:microsoft.com/office/officeart/2005/8/layout/orgChart1"/>
    <dgm:cxn modelId="{ABFF9C5C-D769-4B66-975D-CE7BCB2D4E09}" type="presParOf" srcId="{1B8CE394-A76F-4037-8EA0-67A4F377DD43}" destId="{FAC98D94-2DDF-44E9-BB42-FC87B04B7241}" srcOrd="2" destOrd="0" presId="urn:microsoft.com/office/officeart/2005/8/layout/orgChart1"/>
    <dgm:cxn modelId="{89A819CC-A2DA-416B-A873-DAD810297C2D}" type="presParOf" srcId="{EDFF54D4-5647-445C-9D41-B03D55E12926}" destId="{92D679D8-9998-4AB1-ABBA-DD55ED5EED62}" srcOrd="8" destOrd="0" presId="urn:microsoft.com/office/officeart/2005/8/layout/orgChart1"/>
    <dgm:cxn modelId="{0B96D493-F9FE-4047-9334-5BC68CDC5962}" type="presParOf" srcId="{EDFF54D4-5647-445C-9D41-B03D55E12926}" destId="{7063D202-1033-48A7-8C2B-580B6BA3FF8E}" srcOrd="9" destOrd="0" presId="urn:microsoft.com/office/officeart/2005/8/layout/orgChart1"/>
    <dgm:cxn modelId="{41359A7D-0A03-416A-820B-D13262C7C64D}" type="presParOf" srcId="{7063D202-1033-48A7-8C2B-580B6BA3FF8E}" destId="{09218F2A-0E76-48AB-ACD3-A032819572D7}" srcOrd="0" destOrd="0" presId="urn:microsoft.com/office/officeart/2005/8/layout/orgChart1"/>
    <dgm:cxn modelId="{405BCCAF-0DAE-4DAB-BE60-068916D8EDDC}" type="presParOf" srcId="{09218F2A-0E76-48AB-ACD3-A032819572D7}" destId="{637BE73C-9EF3-410F-ADDD-FFCD4D36906C}" srcOrd="0" destOrd="0" presId="urn:microsoft.com/office/officeart/2005/8/layout/orgChart1"/>
    <dgm:cxn modelId="{5F1840B2-9051-4165-8492-858B3FB37F5F}" type="presParOf" srcId="{09218F2A-0E76-48AB-ACD3-A032819572D7}" destId="{136FD67D-D054-4172-BFF3-BA99AB70E040}" srcOrd="1" destOrd="0" presId="urn:microsoft.com/office/officeart/2005/8/layout/orgChart1"/>
    <dgm:cxn modelId="{EC659C99-3E65-402C-94E0-64939DD27DE6}" type="presParOf" srcId="{7063D202-1033-48A7-8C2B-580B6BA3FF8E}" destId="{FD5928AC-9A2D-4B29-B2B5-71C0ACD177E2}" srcOrd="1" destOrd="0" presId="urn:microsoft.com/office/officeart/2005/8/layout/orgChart1"/>
    <dgm:cxn modelId="{1B417EF9-81BF-49E6-9BFF-CF4F3CA5CC8C}" type="presParOf" srcId="{FD5928AC-9A2D-4B29-B2B5-71C0ACD177E2}" destId="{2A7730FD-B386-423F-92E1-44948C6D6252}" srcOrd="0" destOrd="0" presId="urn:microsoft.com/office/officeart/2005/8/layout/orgChart1"/>
    <dgm:cxn modelId="{07DFDA7A-21B5-4F11-BA1A-185B4896EEE7}" type="presParOf" srcId="{FD5928AC-9A2D-4B29-B2B5-71C0ACD177E2}" destId="{D3CE65D9-D671-464B-987C-93EF392E898B}" srcOrd="1" destOrd="0" presId="urn:microsoft.com/office/officeart/2005/8/layout/orgChart1"/>
    <dgm:cxn modelId="{BD99A201-32C6-4D52-8FCB-E1C55D03FA81}" type="presParOf" srcId="{D3CE65D9-D671-464B-987C-93EF392E898B}" destId="{6C0760B2-FE86-4D79-9DA5-D26A0DF4185E}" srcOrd="0" destOrd="0" presId="urn:microsoft.com/office/officeart/2005/8/layout/orgChart1"/>
    <dgm:cxn modelId="{55E0AE32-CCC9-4C3F-A67A-FB857A4728E5}" type="presParOf" srcId="{6C0760B2-FE86-4D79-9DA5-D26A0DF4185E}" destId="{5D81E31E-0A68-4D9A-A08B-2771B63F56C9}" srcOrd="0" destOrd="0" presId="urn:microsoft.com/office/officeart/2005/8/layout/orgChart1"/>
    <dgm:cxn modelId="{9B91CFD9-EDFD-447E-AB06-DD72D07675B7}" type="presParOf" srcId="{6C0760B2-FE86-4D79-9DA5-D26A0DF4185E}" destId="{274AED33-FF2E-4FAE-A5C6-1E308C83F6DF}" srcOrd="1" destOrd="0" presId="urn:microsoft.com/office/officeart/2005/8/layout/orgChart1"/>
    <dgm:cxn modelId="{DC77BD63-A82A-46CE-9D89-A488C8A479F3}" type="presParOf" srcId="{D3CE65D9-D671-464B-987C-93EF392E898B}" destId="{29B4FFDD-8739-4F1C-AD5A-39C25DCCD12A}" srcOrd="1" destOrd="0" presId="urn:microsoft.com/office/officeart/2005/8/layout/orgChart1"/>
    <dgm:cxn modelId="{C5917E48-66C0-4D72-9870-41652BE13328}" type="presParOf" srcId="{D3CE65D9-D671-464B-987C-93EF392E898B}" destId="{4E5B225F-F47D-4CF6-82F3-2DDDDAF6E549}" srcOrd="2" destOrd="0" presId="urn:microsoft.com/office/officeart/2005/8/layout/orgChart1"/>
    <dgm:cxn modelId="{0EFD8BAD-E0E9-4ABD-B06A-CC51DC11CF24}" type="presParOf" srcId="{7063D202-1033-48A7-8C2B-580B6BA3FF8E}" destId="{300CA2A5-B30F-4716-855E-B1FAA8CFA689}" srcOrd="2" destOrd="0" presId="urn:microsoft.com/office/officeart/2005/8/layout/orgChart1"/>
    <dgm:cxn modelId="{4BCAF817-899D-46E4-BCAA-08D266F777AF}" type="presParOf" srcId="{0CDE5CE4-64B6-4E7B-8407-4AD830F932C0}" destId="{52703EE1-544F-4D90-A97B-49D2120619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595D69-3C7F-4FCB-B432-CBDCE7A280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C5D772-6314-4CC7-9036-B8108168B2AB}">
      <dgm:prSet custT="1"/>
      <dgm:spPr/>
      <dgm:t>
        <a:bodyPr/>
        <a:lstStyle/>
        <a:p>
          <a:pPr rtl="0"/>
          <a:r>
            <a:rPr lang="zh-CN" sz="2400" b="1" i="0" baseline="0" dirty="0" smtClean="0"/>
            <a:t>邮寄电路板、电子学板等到意大利、</a:t>
          </a:r>
          <a:r>
            <a:rPr lang="en-US" sz="2400" b="1" i="0" baseline="0" dirty="0" smtClean="0"/>
            <a:t>CERN</a:t>
          </a:r>
          <a:r>
            <a:rPr lang="zh-CN" sz="2400" b="1" i="0" baseline="0" dirty="0" smtClean="0"/>
            <a:t>、</a:t>
          </a:r>
          <a:r>
            <a:rPr lang="zh-CN" altLang="en-US" sz="2400" b="1" i="0" baseline="0" dirty="0" smtClean="0"/>
            <a:t>中国</a:t>
          </a:r>
          <a:r>
            <a:rPr lang="zh-CN" sz="2400" b="1" i="0" baseline="0" dirty="0" smtClean="0"/>
            <a:t>台湾</a:t>
          </a:r>
          <a:endParaRPr lang="zh-CN" sz="2400" dirty="0"/>
        </a:p>
      </dgm:t>
    </dgm:pt>
    <dgm:pt modelId="{3112B25B-0E47-4259-907C-10FD3545B744}" type="parTrans" cxnId="{68FF2F97-F47E-4A50-876B-592644F2280D}">
      <dgm:prSet/>
      <dgm:spPr/>
      <dgm:t>
        <a:bodyPr/>
        <a:lstStyle/>
        <a:p>
          <a:endParaRPr lang="zh-CN" altLang="en-US"/>
        </a:p>
      </dgm:t>
    </dgm:pt>
    <dgm:pt modelId="{CF430CD7-C65B-4D8C-81B4-556EBA0B625C}" type="sibTrans" cxnId="{68FF2F97-F47E-4A50-876B-592644F2280D}">
      <dgm:prSet/>
      <dgm:spPr/>
      <dgm:t>
        <a:bodyPr/>
        <a:lstStyle/>
        <a:p>
          <a:endParaRPr lang="zh-CN" altLang="en-US"/>
        </a:p>
      </dgm:t>
    </dgm:pt>
    <dgm:pt modelId="{F8300E6C-237D-4EA6-82F3-1A0D84DC9AA5}">
      <dgm:prSet custT="1"/>
      <dgm:spPr/>
      <dgm:t>
        <a:bodyPr/>
        <a:lstStyle/>
        <a:p>
          <a:pPr rtl="0"/>
          <a:r>
            <a:rPr lang="zh-CN" altLang="en-US" sz="2400" b="1" i="0" baseline="0" dirty="0" smtClean="0"/>
            <a:t>清关、接收</a:t>
          </a:r>
          <a:r>
            <a:rPr lang="zh-CN" sz="2400" b="1" i="0" baseline="0" dirty="0" smtClean="0"/>
            <a:t>意大利、</a:t>
          </a:r>
          <a:r>
            <a:rPr lang="en-US" sz="2400" b="1" i="0" baseline="0" dirty="0" smtClean="0"/>
            <a:t>CERN</a:t>
          </a:r>
          <a:r>
            <a:rPr lang="zh-CN" sz="2400" b="1" i="0" baseline="0" dirty="0" smtClean="0"/>
            <a:t>及</a:t>
          </a:r>
          <a:r>
            <a:rPr lang="zh-CN" altLang="en-US" sz="2400" b="1" i="0" baseline="0" dirty="0" smtClean="0"/>
            <a:t>中国</a:t>
          </a:r>
          <a:r>
            <a:rPr lang="zh-CN" sz="2400" b="1" i="0" baseline="0" dirty="0" smtClean="0"/>
            <a:t>台湾寄来的电路板、铝盒等</a:t>
          </a:r>
          <a:endParaRPr lang="zh-CN" sz="2400" dirty="0"/>
        </a:p>
      </dgm:t>
    </dgm:pt>
    <dgm:pt modelId="{BBC3161E-0816-453C-86CD-FAB83912612B}" type="parTrans" cxnId="{7C5DDF26-7C3D-420C-A3E6-D81FD5CBFD3A}">
      <dgm:prSet/>
      <dgm:spPr/>
      <dgm:t>
        <a:bodyPr/>
        <a:lstStyle/>
        <a:p>
          <a:endParaRPr lang="zh-CN" altLang="en-US"/>
        </a:p>
      </dgm:t>
    </dgm:pt>
    <dgm:pt modelId="{18AEE52F-590B-4968-A27A-0A7D6B3B6611}" type="sibTrans" cxnId="{7C5DDF26-7C3D-420C-A3E6-D81FD5CBFD3A}">
      <dgm:prSet/>
      <dgm:spPr/>
      <dgm:t>
        <a:bodyPr/>
        <a:lstStyle/>
        <a:p>
          <a:endParaRPr lang="zh-CN" altLang="en-US"/>
        </a:p>
      </dgm:t>
    </dgm:pt>
    <dgm:pt modelId="{AA833AE4-DB45-4AB1-AA3A-356F015332ED}" type="pres">
      <dgm:prSet presAssocID="{55595D69-3C7F-4FCB-B432-CBDCE7A280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09F2CD8-78BE-4A60-B561-A6807C206FC0}" type="pres">
      <dgm:prSet presAssocID="{A3C5D772-6314-4CC7-9036-B8108168B2AB}" presName="composite" presStyleCnt="0"/>
      <dgm:spPr/>
    </dgm:pt>
    <dgm:pt modelId="{D091B676-F6DA-4D46-BD7D-58BD38643C25}" type="pres">
      <dgm:prSet presAssocID="{A3C5D772-6314-4CC7-9036-B8108168B2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A223EC-6D92-4159-BEB3-AA8840923113}" type="pres">
      <dgm:prSet presAssocID="{A3C5D772-6314-4CC7-9036-B8108168B2AB}" presName="desTx" presStyleLbl="alignAccFollowNode1" presStyleIdx="0" presStyleCnt="2">
        <dgm:presLayoutVars>
          <dgm:bulletEnabled val="1"/>
        </dgm:presLayoutVars>
      </dgm:prSet>
      <dgm:spPr/>
    </dgm:pt>
    <dgm:pt modelId="{6CF5E338-7A03-4916-8278-E666683468CB}" type="pres">
      <dgm:prSet presAssocID="{CF430CD7-C65B-4D8C-81B4-556EBA0B625C}" presName="space" presStyleCnt="0"/>
      <dgm:spPr/>
    </dgm:pt>
    <dgm:pt modelId="{DF89B4F0-433C-4655-80CC-E4B3525BC44C}" type="pres">
      <dgm:prSet presAssocID="{F8300E6C-237D-4EA6-82F3-1A0D84DC9AA5}" presName="composite" presStyleCnt="0"/>
      <dgm:spPr/>
    </dgm:pt>
    <dgm:pt modelId="{614E96D7-3404-438E-A54E-0AF33DCEC311}" type="pres">
      <dgm:prSet presAssocID="{F8300E6C-237D-4EA6-82F3-1A0D84DC9AA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61C9D0-C0D2-4321-8EEE-A29599160842}" type="pres">
      <dgm:prSet presAssocID="{F8300E6C-237D-4EA6-82F3-1A0D84DC9AA5}" presName="desTx" presStyleLbl="alignAccFollowNode1" presStyleIdx="1" presStyleCnt="2" custLinFactNeighborX="1" custLinFactNeighborY="-5887">
        <dgm:presLayoutVars>
          <dgm:bulletEnabled val="1"/>
        </dgm:presLayoutVars>
      </dgm:prSet>
      <dgm:spPr/>
    </dgm:pt>
  </dgm:ptLst>
  <dgm:cxnLst>
    <dgm:cxn modelId="{7C5DDF26-7C3D-420C-A3E6-D81FD5CBFD3A}" srcId="{55595D69-3C7F-4FCB-B432-CBDCE7A2808E}" destId="{F8300E6C-237D-4EA6-82F3-1A0D84DC9AA5}" srcOrd="1" destOrd="0" parTransId="{BBC3161E-0816-453C-86CD-FAB83912612B}" sibTransId="{18AEE52F-590B-4968-A27A-0A7D6B3B6611}"/>
    <dgm:cxn modelId="{A74C9159-ED70-4C10-A366-41907C83EE30}" type="presOf" srcId="{A3C5D772-6314-4CC7-9036-B8108168B2AB}" destId="{D091B676-F6DA-4D46-BD7D-58BD38643C25}" srcOrd="0" destOrd="0" presId="urn:microsoft.com/office/officeart/2005/8/layout/hList1"/>
    <dgm:cxn modelId="{A654D20A-AF19-4AA8-B076-2863D3E7AA75}" type="presOf" srcId="{55595D69-3C7F-4FCB-B432-CBDCE7A2808E}" destId="{AA833AE4-DB45-4AB1-AA3A-356F015332ED}" srcOrd="0" destOrd="0" presId="urn:microsoft.com/office/officeart/2005/8/layout/hList1"/>
    <dgm:cxn modelId="{68FF2F97-F47E-4A50-876B-592644F2280D}" srcId="{55595D69-3C7F-4FCB-B432-CBDCE7A2808E}" destId="{A3C5D772-6314-4CC7-9036-B8108168B2AB}" srcOrd="0" destOrd="0" parTransId="{3112B25B-0E47-4259-907C-10FD3545B744}" sibTransId="{CF430CD7-C65B-4D8C-81B4-556EBA0B625C}"/>
    <dgm:cxn modelId="{01AE77E4-F9F6-428B-9D9E-20D44F125ABC}" type="presOf" srcId="{F8300E6C-237D-4EA6-82F3-1A0D84DC9AA5}" destId="{614E96D7-3404-438E-A54E-0AF33DCEC311}" srcOrd="0" destOrd="0" presId="urn:microsoft.com/office/officeart/2005/8/layout/hList1"/>
    <dgm:cxn modelId="{3D8765CE-DC8F-4D8C-BBD8-B4AC892C7A53}" type="presParOf" srcId="{AA833AE4-DB45-4AB1-AA3A-356F015332ED}" destId="{109F2CD8-78BE-4A60-B561-A6807C206FC0}" srcOrd="0" destOrd="0" presId="urn:microsoft.com/office/officeart/2005/8/layout/hList1"/>
    <dgm:cxn modelId="{9DFAA9C7-86F3-434A-86FC-53FA98839E9D}" type="presParOf" srcId="{109F2CD8-78BE-4A60-B561-A6807C206FC0}" destId="{D091B676-F6DA-4D46-BD7D-58BD38643C25}" srcOrd="0" destOrd="0" presId="urn:microsoft.com/office/officeart/2005/8/layout/hList1"/>
    <dgm:cxn modelId="{A3808BA9-D1DF-4328-BF47-94E0DD4C4320}" type="presParOf" srcId="{109F2CD8-78BE-4A60-B561-A6807C206FC0}" destId="{1FA223EC-6D92-4159-BEB3-AA8840923113}" srcOrd="1" destOrd="0" presId="urn:microsoft.com/office/officeart/2005/8/layout/hList1"/>
    <dgm:cxn modelId="{92459BF9-348E-4A28-A951-036F905FCA72}" type="presParOf" srcId="{AA833AE4-DB45-4AB1-AA3A-356F015332ED}" destId="{6CF5E338-7A03-4916-8278-E666683468CB}" srcOrd="1" destOrd="0" presId="urn:microsoft.com/office/officeart/2005/8/layout/hList1"/>
    <dgm:cxn modelId="{F2D5994C-B5A6-4151-A998-8982B2FF8557}" type="presParOf" srcId="{AA833AE4-DB45-4AB1-AA3A-356F015332ED}" destId="{DF89B4F0-433C-4655-80CC-E4B3525BC44C}" srcOrd="2" destOrd="0" presId="urn:microsoft.com/office/officeart/2005/8/layout/hList1"/>
    <dgm:cxn modelId="{751B3540-AC80-414C-B3EA-623BC95ADF0E}" type="presParOf" srcId="{DF89B4F0-433C-4655-80CC-E4B3525BC44C}" destId="{614E96D7-3404-438E-A54E-0AF33DCEC311}" srcOrd="0" destOrd="0" presId="urn:microsoft.com/office/officeart/2005/8/layout/hList1"/>
    <dgm:cxn modelId="{0A08684D-949D-4434-84F8-E1C311AB0101}" type="presParOf" srcId="{DF89B4F0-433C-4655-80CC-E4B3525BC44C}" destId="{D461C9D0-C0D2-4321-8EEE-A295991608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B34D-FCA9-4E87-9093-CF5F3314251A}">
      <dsp:nvSpPr>
        <dsp:cNvPr id="0" name=""/>
        <dsp:cNvSpPr/>
      </dsp:nvSpPr>
      <dsp:spPr>
        <a:xfrm>
          <a:off x="0" y="4318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1.</a:t>
          </a:r>
          <a:r>
            <a:rPr lang="zh-CN" sz="3400" kern="1200" dirty="0" smtClean="0"/>
            <a:t>岗位职责</a:t>
          </a:r>
          <a:endParaRPr lang="zh-CN" sz="3400" kern="1200" dirty="0"/>
        </a:p>
      </dsp:txBody>
      <dsp:txXfrm>
        <a:off x="42722" y="85908"/>
        <a:ext cx="8511224" cy="789716"/>
      </dsp:txXfrm>
    </dsp:sp>
    <dsp:sp modelId="{1FDACAF0-6393-4DEC-9E11-D415005CB417}">
      <dsp:nvSpPr>
        <dsp:cNvPr id="0" name=""/>
        <dsp:cNvSpPr/>
      </dsp:nvSpPr>
      <dsp:spPr>
        <a:xfrm>
          <a:off x="0" y="101626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2.</a:t>
          </a:r>
          <a:r>
            <a:rPr lang="zh-CN" sz="3400" kern="1200" dirty="0" smtClean="0"/>
            <a:t>团队成员</a:t>
          </a:r>
          <a:endParaRPr lang="zh-CN" sz="3400" kern="1200" dirty="0"/>
        </a:p>
      </dsp:txBody>
      <dsp:txXfrm>
        <a:off x="42722" y="1058988"/>
        <a:ext cx="8511224" cy="789716"/>
      </dsp:txXfrm>
    </dsp:sp>
    <dsp:sp modelId="{DD855C99-E227-421D-8153-8449FF9E272A}">
      <dsp:nvSpPr>
        <dsp:cNvPr id="0" name=""/>
        <dsp:cNvSpPr/>
      </dsp:nvSpPr>
      <dsp:spPr>
        <a:xfrm>
          <a:off x="0" y="198934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3.</a:t>
          </a:r>
          <a:r>
            <a:rPr lang="zh-CN" sz="3400" kern="1200" dirty="0" smtClean="0"/>
            <a:t>本年度工作情况</a:t>
          </a:r>
          <a:endParaRPr lang="zh-CN" sz="3400" kern="1200" dirty="0"/>
        </a:p>
      </dsp:txBody>
      <dsp:txXfrm>
        <a:off x="42722" y="2032068"/>
        <a:ext cx="8511224" cy="789716"/>
      </dsp:txXfrm>
    </dsp:sp>
    <dsp:sp modelId="{4E88224E-AC58-4F53-9532-0DA4AA7EC294}">
      <dsp:nvSpPr>
        <dsp:cNvPr id="0" name=""/>
        <dsp:cNvSpPr/>
      </dsp:nvSpPr>
      <dsp:spPr>
        <a:xfrm>
          <a:off x="0" y="296242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4.</a:t>
          </a:r>
          <a:r>
            <a:rPr lang="zh-CN" sz="3400" kern="1200" dirty="0" smtClean="0"/>
            <a:t>下一年工作计划</a:t>
          </a:r>
          <a:endParaRPr lang="zh-CN" sz="3400" kern="1200" dirty="0"/>
        </a:p>
      </dsp:txBody>
      <dsp:txXfrm>
        <a:off x="42722" y="3005148"/>
        <a:ext cx="8511224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DE31-EAC8-44EB-B6EA-C37F7121204D}">
      <dsp:nvSpPr>
        <dsp:cNvPr id="0" name=""/>
        <dsp:cNvSpPr/>
      </dsp:nvSpPr>
      <dsp:spPr>
        <a:xfrm rot="10800000">
          <a:off x="1709579" y="605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日常秘书工作如预定宾馆、机票等</a:t>
          </a:r>
          <a:endParaRPr lang="zh-CN" altLang="en-US" sz="2800" kern="1200" dirty="0"/>
        </a:p>
      </dsp:txBody>
      <dsp:txXfrm rot="10800000">
        <a:off x="1979216" y="605"/>
        <a:ext cx="5447147" cy="1078550"/>
      </dsp:txXfrm>
    </dsp:sp>
    <dsp:sp modelId="{B8C32D45-1B14-4F96-B76B-B9618E1C15FA}">
      <dsp:nvSpPr>
        <dsp:cNvPr id="0" name=""/>
        <dsp:cNvSpPr/>
      </dsp:nvSpPr>
      <dsp:spPr>
        <a:xfrm>
          <a:off x="1170304" y="605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68DC-F64A-4B84-A24B-3A1877CE65EF}">
      <dsp:nvSpPr>
        <dsp:cNvPr id="0" name=""/>
        <dsp:cNvSpPr/>
      </dsp:nvSpPr>
      <dsp:spPr>
        <a:xfrm rot="10800000">
          <a:off x="1520711" y="1401111"/>
          <a:ext cx="5968608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外派人员在外需要的证明文件等</a:t>
          </a:r>
          <a:endParaRPr lang="zh-CN" altLang="en-US" sz="2800" kern="1200" dirty="0"/>
        </a:p>
      </dsp:txBody>
      <dsp:txXfrm rot="10800000">
        <a:off x="1790348" y="1401111"/>
        <a:ext cx="5698971" cy="1078550"/>
      </dsp:txXfrm>
    </dsp:sp>
    <dsp:sp modelId="{E04C2441-ED2D-4FA5-8B3B-88D27C89EB62}">
      <dsp:nvSpPr>
        <dsp:cNvPr id="0" name=""/>
        <dsp:cNvSpPr/>
      </dsp:nvSpPr>
      <dsp:spPr>
        <a:xfrm>
          <a:off x="1107348" y="1401111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5814F-6A38-4DE2-B578-611BCDFF9357}">
      <dsp:nvSpPr>
        <dsp:cNvPr id="0" name=""/>
        <dsp:cNvSpPr/>
      </dsp:nvSpPr>
      <dsp:spPr>
        <a:xfrm rot="10800000">
          <a:off x="1709579" y="2801616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领导临时交代的各种事情</a:t>
          </a:r>
          <a:endParaRPr lang="zh-CN" altLang="en-US" sz="3300" kern="1200" dirty="0"/>
        </a:p>
      </dsp:txBody>
      <dsp:txXfrm rot="10800000">
        <a:off x="1979216" y="2801616"/>
        <a:ext cx="5447147" cy="1078550"/>
      </dsp:txXfrm>
    </dsp:sp>
    <dsp:sp modelId="{1AC37369-896C-439C-8E33-B67AD5E33392}">
      <dsp:nvSpPr>
        <dsp:cNvPr id="0" name=""/>
        <dsp:cNvSpPr/>
      </dsp:nvSpPr>
      <dsp:spPr>
        <a:xfrm>
          <a:off x="1170304" y="2801616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59E9-AC27-4AD0-86A3-36F02C1615C6}">
      <dsp:nvSpPr>
        <dsp:cNvPr id="0" name=""/>
        <dsp:cNvSpPr/>
      </dsp:nvSpPr>
      <dsp:spPr>
        <a:xfrm>
          <a:off x="0" y="48600"/>
          <a:ext cx="8275320" cy="72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smtClean="0"/>
            <a:t>1.</a:t>
          </a:r>
          <a:r>
            <a:rPr lang="zh-CN" sz="2800" b="1" i="0" kern="1200" baseline="0" smtClean="0"/>
            <a:t>组织高能量组学生考核</a:t>
          </a:r>
          <a:endParaRPr lang="zh-CN" sz="2800" kern="1200"/>
        </a:p>
      </dsp:txBody>
      <dsp:txXfrm>
        <a:off x="35183" y="83783"/>
        <a:ext cx="8204954" cy="650354"/>
      </dsp:txXfrm>
    </dsp:sp>
    <dsp:sp modelId="{B826B06B-1F7E-47A4-B762-E32D21F39AC4}">
      <dsp:nvSpPr>
        <dsp:cNvPr id="0" name=""/>
        <dsp:cNvSpPr/>
      </dsp:nvSpPr>
      <dsp:spPr>
        <a:xfrm>
          <a:off x="0" y="849960"/>
          <a:ext cx="8275320" cy="72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smtClean="0"/>
            <a:t>2.</a:t>
          </a:r>
          <a:r>
            <a:rPr lang="zh-CN" sz="2800" b="1" i="0" kern="1200" baseline="0" smtClean="0"/>
            <a:t>协调分配高能量组学生工位</a:t>
          </a:r>
          <a:endParaRPr lang="zh-CN" sz="2800" kern="1200"/>
        </a:p>
      </dsp:txBody>
      <dsp:txXfrm>
        <a:off x="35183" y="885143"/>
        <a:ext cx="8204954" cy="650354"/>
      </dsp:txXfrm>
    </dsp:sp>
    <dsp:sp modelId="{7F4E34B2-A73D-4C96-BCA0-BF20643AFD23}">
      <dsp:nvSpPr>
        <dsp:cNvPr id="0" name=""/>
        <dsp:cNvSpPr/>
      </dsp:nvSpPr>
      <dsp:spPr>
        <a:xfrm>
          <a:off x="0" y="1651320"/>
          <a:ext cx="8275320" cy="72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dirty="0" smtClean="0"/>
            <a:t>3.</a:t>
          </a:r>
          <a:r>
            <a:rPr lang="zh-CN" sz="2800" b="1" i="0" kern="1200" baseline="0" dirty="0" smtClean="0"/>
            <a:t>协助发放工会福利</a:t>
          </a:r>
          <a:r>
            <a:rPr lang="zh-CN" altLang="en-US" sz="2800" b="1" i="0" kern="1200" baseline="0" dirty="0" smtClean="0"/>
            <a:t>、七层办公用品领取</a:t>
          </a:r>
          <a:endParaRPr lang="zh-CN" sz="2800" kern="1200" dirty="0"/>
        </a:p>
      </dsp:txBody>
      <dsp:txXfrm>
        <a:off x="35183" y="1686503"/>
        <a:ext cx="8204954" cy="650354"/>
      </dsp:txXfrm>
    </dsp:sp>
    <dsp:sp modelId="{37FA41F8-3E15-4DD0-9D08-F37B3D85587A}">
      <dsp:nvSpPr>
        <dsp:cNvPr id="0" name=""/>
        <dsp:cNvSpPr/>
      </dsp:nvSpPr>
      <dsp:spPr>
        <a:xfrm>
          <a:off x="0" y="2452680"/>
          <a:ext cx="8275320" cy="72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smtClean="0"/>
            <a:t>4.</a:t>
          </a:r>
          <a:r>
            <a:rPr lang="zh-CN" sz="2800" b="1" i="0" kern="1200" baseline="0" smtClean="0"/>
            <a:t>协助高能量组组长完成一些组内工作</a:t>
          </a:r>
          <a:endParaRPr lang="zh-CN" sz="2800" kern="1200"/>
        </a:p>
      </dsp:txBody>
      <dsp:txXfrm>
        <a:off x="35183" y="2487863"/>
        <a:ext cx="8204954" cy="650354"/>
      </dsp:txXfrm>
    </dsp:sp>
    <dsp:sp modelId="{79EBD0D5-3568-4AC1-8A14-3B0B4385079E}">
      <dsp:nvSpPr>
        <dsp:cNvPr id="0" name=""/>
        <dsp:cNvSpPr/>
      </dsp:nvSpPr>
      <dsp:spPr>
        <a:xfrm>
          <a:off x="0" y="3254040"/>
          <a:ext cx="8275320" cy="72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5.</a:t>
          </a:r>
          <a:r>
            <a:rPr lang="zh-CN" sz="2800" b="1" kern="1200" dirty="0" smtClean="0"/>
            <a:t>协助中心办公室传达中心的要求和通知</a:t>
          </a:r>
          <a:endParaRPr lang="zh-CN" sz="2800" kern="1200" dirty="0"/>
        </a:p>
      </dsp:txBody>
      <dsp:txXfrm>
        <a:off x="35183" y="3289223"/>
        <a:ext cx="8204954" cy="6503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AD524-1A0B-46CB-92F3-BD4A887D33C4}">
      <dsp:nvSpPr>
        <dsp:cNvPr id="0" name=""/>
        <dsp:cNvSpPr/>
      </dsp:nvSpPr>
      <dsp:spPr>
        <a:xfrm rot="10800000">
          <a:off x="1709579" y="605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诚实守信、团结协作</a:t>
          </a:r>
          <a:endParaRPr lang="zh-CN" altLang="en-US" sz="2800" kern="1200" dirty="0"/>
        </a:p>
      </dsp:txBody>
      <dsp:txXfrm rot="10800000">
        <a:off x="1979216" y="605"/>
        <a:ext cx="5447147" cy="1078550"/>
      </dsp:txXfrm>
    </dsp:sp>
    <dsp:sp modelId="{879D9643-D730-4F21-B348-3766883B718D}">
      <dsp:nvSpPr>
        <dsp:cNvPr id="0" name=""/>
        <dsp:cNvSpPr/>
      </dsp:nvSpPr>
      <dsp:spPr>
        <a:xfrm>
          <a:off x="1170304" y="605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BA27B-FBD1-4E3A-8FAF-1E22B8B1F348}">
      <dsp:nvSpPr>
        <dsp:cNvPr id="0" name=""/>
        <dsp:cNvSpPr/>
      </dsp:nvSpPr>
      <dsp:spPr>
        <a:xfrm rot="10800000">
          <a:off x="1709579" y="1401111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/>
            <a:t>工作能力强、态度认真、善于沟通协调、积极主动解决问题</a:t>
          </a:r>
          <a:endParaRPr lang="zh-CN" altLang="en-US" sz="2800" kern="1200"/>
        </a:p>
      </dsp:txBody>
      <dsp:txXfrm rot="10800000">
        <a:off x="1979216" y="1401111"/>
        <a:ext cx="5447147" cy="1078550"/>
      </dsp:txXfrm>
    </dsp:sp>
    <dsp:sp modelId="{219BC9DA-68E5-49F7-A97F-B82A946583C7}">
      <dsp:nvSpPr>
        <dsp:cNvPr id="0" name=""/>
        <dsp:cNvSpPr/>
      </dsp:nvSpPr>
      <dsp:spPr>
        <a:xfrm>
          <a:off x="1170304" y="1401111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AE0F9-9F6D-4FC2-ABBC-A21291F54D97}">
      <dsp:nvSpPr>
        <dsp:cNvPr id="0" name=""/>
        <dsp:cNvSpPr/>
      </dsp:nvSpPr>
      <dsp:spPr>
        <a:xfrm rot="10800000">
          <a:off x="1709579" y="2801616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/>
            <a:t>有服务意识、乐于帮助同事</a:t>
          </a:r>
          <a:endParaRPr lang="zh-CN" altLang="en-US" sz="2800" kern="1200"/>
        </a:p>
      </dsp:txBody>
      <dsp:txXfrm rot="10800000">
        <a:off x="1979216" y="2801616"/>
        <a:ext cx="5447147" cy="1078550"/>
      </dsp:txXfrm>
    </dsp:sp>
    <dsp:sp modelId="{5C8B351D-36BA-4F56-A995-7C217DFDDA61}">
      <dsp:nvSpPr>
        <dsp:cNvPr id="0" name=""/>
        <dsp:cNvSpPr/>
      </dsp:nvSpPr>
      <dsp:spPr>
        <a:xfrm>
          <a:off x="1170304" y="2801616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59599-88C8-466F-817B-0E87549A3550}">
      <dsp:nvSpPr>
        <dsp:cNvPr id="0" name=""/>
        <dsp:cNvSpPr/>
      </dsp:nvSpPr>
      <dsp:spPr>
        <a:xfrm rot="10800000">
          <a:off x="1502274" y="1364"/>
          <a:ext cx="5352670" cy="616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1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学习和落实国家及院所相关管理规定。</a:t>
          </a:r>
          <a:endParaRPr lang="zh-CN" altLang="en-US" sz="2200" b="1" kern="1200" dirty="0"/>
        </a:p>
      </dsp:txBody>
      <dsp:txXfrm rot="10800000">
        <a:off x="1656319" y="1364"/>
        <a:ext cx="5198625" cy="616182"/>
      </dsp:txXfrm>
    </dsp:sp>
    <dsp:sp modelId="{92B53D6F-E605-46DB-A501-F0EAFDC4DE8C}">
      <dsp:nvSpPr>
        <dsp:cNvPr id="0" name=""/>
        <dsp:cNvSpPr/>
      </dsp:nvSpPr>
      <dsp:spPr>
        <a:xfrm>
          <a:off x="1194183" y="1364"/>
          <a:ext cx="616182" cy="6161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5D944-B947-454F-9E8C-83A7772B7FCC}">
      <dsp:nvSpPr>
        <dsp:cNvPr id="0" name=""/>
        <dsp:cNvSpPr/>
      </dsp:nvSpPr>
      <dsp:spPr>
        <a:xfrm rot="10800000">
          <a:off x="1502274" y="787666"/>
          <a:ext cx="5352670" cy="616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1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继续保持与各管理部门良好的工作关系。</a:t>
          </a:r>
          <a:endParaRPr lang="zh-CN" altLang="en-US" sz="2200" b="1" kern="1200" dirty="0"/>
        </a:p>
      </dsp:txBody>
      <dsp:txXfrm rot="10800000">
        <a:off x="1656319" y="787666"/>
        <a:ext cx="5198625" cy="616182"/>
      </dsp:txXfrm>
    </dsp:sp>
    <dsp:sp modelId="{ED0B9D07-4662-414B-8426-B86435DA3E70}">
      <dsp:nvSpPr>
        <dsp:cNvPr id="0" name=""/>
        <dsp:cNvSpPr/>
      </dsp:nvSpPr>
      <dsp:spPr>
        <a:xfrm>
          <a:off x="1194183" y="787666"/>
          <a:ext cx="616182" cy="6161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F9C3F-C2E4-48BF-84DE-0ECE2BC79D68}">
      <dsp:nvSpPr>
        <dsp:cNvPr id="0" name=""/>
        <dsp:cNvSpPr/>
      </dsp:nvSpPr>
      <dsp:spPr>
        <a:xfrm rot="10800000">
          <a:off x="1502274" y="1573969"/>
          <a:ext cx="5352670" cy="616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1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对接各管理部门完成日常工作。</a:t>
          </a:r>
          <a:endParaRPr lang="zh-CN" altLang="en-US" sz="2200" kern="1200" dirty="0"/>
        </a:p>
      </dsp:txBody>
      <dsp:txXfrm rot="10800000">
        <a:off x="1656319" y="1573969"/>
        <a:ext cx="5198625" cy="616182"/>
      </dsp:txXfrm>
    </dsp:sp>
    <dsp:sp modelId="{6B72B6F3-11BB-40F5-B04E-CD9610C31D6D}">
      <dsp:nvSpPr>
        <dsp:cNvPr id="0" name=""/>
        <dsp:cNvSpPr/>
      </dsp:nvSpPr>
      <dsp:spPr>
        <a:xfrm>
          <a:off x="1194183" y="1573969"/>
          <a:ext cx="616182" cy="6161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64C3D-ED79-45BF-9575-391C10E61E2A}">
      <dsp:nvSpPr>
        <dsp:cNvPr id="0" name=""/>
        <dsp:cNvSpPr/>
      </dsp:nvSpPr>
      <dsp:spPr>
        <a:xfrm rot="10800000">
          <a:off x="1502274" y="2360271"/>
          <a:ext cx="5352670" cy="616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1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继续为中心提供服务。</a:t>
          </a:r>
          <a:endParaRPr lang="zh-CN" altLang="en-US" sz="2200" kern="1200" dirty="0"/>
        </a:p>
      </dsp:txBody>
      <dsp:txXfrm rot="10800000">
        <a:off x="1656319" y="2360271"/>
        <a:ext cx="5198625" cy="616182"/>
      </dsp:txXfrm>
    </dsp:sp>
    <dsp:sp modelId="{C861FACB-02ED-4684-861A-8CC7FF29BA2E}">
      <dsp:nvSpPr>
        <dsp:cNvPr id="0" name=""/>
        <dsp:cNvSpPr/>
      </dsp:nvSpPr>
      <dsp:spPr>
        <a:xfrm>
          <a:off x="1194183" y="2360271"/>
          <a:ext cx="616182" cy="6161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B34D-FCA9-4E87-9093-CF5F3314251A}">
      <dsp:nvSpPr>
        <dsp:cNvPr id="0" name=""/>
        <dsp:cNvSpPr/>
      </dsp:nvSpPr>
      <dsp:spPr>
        <a:xfrm>
          <a:off x="0" y="4318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1.</a:t>
          </a:r>
          <a:r>
            <a:rPr lang="zh-CN" sz="3400" kern="1200" dirty="0" smtClean="0">
              <a:solidFill>
                <a:srgbClr val="FF0000"/>
              </a:solidFill>
            </a:rPr>
            <a:t>岗位职责</a:t>
          </a:r>
          <a:endParaRPr lang="zh-CN" sz="3400" kern="1200" dirty="0">
            <a:solidFill>
              <a:srgbClr val="FF0000"/>
            </a:solidFill>
          </a:endParaRPr>
        </a:p>
      </dsp:txBody>
      <dsp:txXfrm>
        <a:off x="42722" y="85908"/>
        <a:ext cx="8511224" cy="789716"/>
      </dsp:txXfrm>
    </dsp:sp>
    <dsp:sp modelId="{1FDACAF0-6393-4DEC-9E11-D415005CB417}">
      <dsp:nvSpPr>
        <dsp:cNvPr id="0" name=""/>
        <dsp:cNvSpPr/>
      </dsp:nvSpPr>
      <dsp:spPr>
        <a:xfrm>
          <a:off x="0" y="101626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2.</a:t>
          </a:r>
          <a:r>
            <a:rPr lang="zh-CN" sz="3400" kern="1200" dirty="0" smtClean="0"/>
            <a:t>团队成员</a:t>
          </a:r>
          <a:endParaRPr lang="zh-CN" sz="3400" kern="1200" dirty="0"/>
        </a:p>
      </dsp:txBody>
      <dsp:txXfrm>
        <a:off x="42722" y="1058988"/>
        <a:ext cx="8511224" cy="789716"/>
      </dsp:txXfrm>
    </dsp:sp>
    <dsp:sp modelId="{DD855C99-E227-421D-8153-8449FF9E272A}">
      <dsp:nvSpPr>
        <dsp:cNvPr id="0" name=""/>
        <dsp:cNvSpPr/>
      </dsp:nvSpPr>
      <dsp:spPr>
        <a:xfrm>
          <a:off x="0" y="198934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3.</a:t>
          </a:r>
          <a:r>
            <a:rPr lang="zh-CN" sz="3400" kern="1200" dirty="0" smtClean="0"/>
            <a:t>本年度工作情况</a:t>
          </a:r>
          <a:endParaRPr lang="zh-CN" sz="3400" kern="1200" dirty="0"/>
        </a:p>
      </dsp:txBody>
      <dsp:txXfrm>
        <a:off x="42722" y="2032068"/>
        <a:ext cx="8511224" cy="789716"/>
      </dsp:txXfrm>
    </dsp:sp>
    <dsp:sp modelId="{4E88224E-AC58-4F53-9532-0DA4AA7EC294}">
      <dsp:nvSpPr>
        <dsp:cNvPr id="0" name=""/>
        <dsp:cNvSpPr/>
      </dsp:nvSpPr>
      <dsp:spPr>
        <a:xfrm>
          <a:off x="0" y="296242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4.</a:t>
          </a:r>
          <a:r>
            <a:rPr lang="zh-CN" sz="3400" kern="1200" dirty="0" smtClean="0"/>
            <a:t>下一年工作计划</a:t>
          </a:r>
          <a:endParaRPr lang="zh-CN" sz="3400" kern="1200" dirty="0"/>
        </a:p>
      </dsp:txBody>
      <dsp:txXfrm>
        <a:off x="42722" y="3005148"/>
        <a:ext cx="8511224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0AF-16AB-4A07-B508-AC960F08575F}">
      <dsp:nvSpPr>
        <dsp:cNvPr id="0" name=""/>
        <dsp:cNvSpPr/>
      </dsp:nvSpPr>
      <dsp:spPr>
        <a:xfrm rot="5400000">
          <a:off x="5436055" y="-2236706"/>
          <a:ext cx="819356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担任科研项目秘书，协助管理科研项目。</a:t>
          </a:r>
          <a:endParaRPr lang="zh-CN" alt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负责各课题日常报销、采购、预算合理执行、结题等。</a:t>
          </a:r>
          <a:endParaRPr lang="zh-CN" altLang="en-US" sz="1800" kern="1200" dirty="0"/>
        </a:p>
      </dsp:txBody>
      <dsp:txXfrm rot="-5400000">
        <a:off x="3094800" y="144547"/>
        <a:ext cx="5461869" cy="739360"/>
      </dsp:txXfrm>
    </dsp:sp>
    <dsp:sp modelId="{847FCCB0-6702-429B-B944-F3F9C9CDE287}">
      <dsp:nvSpPr>
        <dsp:cNvPr id="0" name=""/>
        <dsp:cNvSpPr/>
      </dsp:nvSpPr>
      <dsp:spPr>
        <a:xfrm>
          <a:off x="0" y="2129"/>
          <a:ext cx="3094800" cy="1024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项目及课题管理</a:t>
          </a:r>
          <a:endParaRPr lang="zh-CN" altLang="en-US" sz="3100" kern="1200" dirty="0"/>
        </a:p>
      </dsp:txBody>
      <dsp:txXfrm>
        <a:off x="49997" y="52126"/>
        <a:ext cx="2994806" cy="924202"/>
      </dsp:txXfrm>
    </dsp:sp>
    <dsp:sp modelId="{83CC2C51-9314-4FC4-9AC6-3557F1E0B589}">
      <dsp:nvSpPr>
        <dsp:cNvPr id="0" name=""/>
        <dsp:cNvSpPr/>
      </dsp:nvSpPr>
      <dsp:spPr>
        <a:xfrm rot="5400000">
          <a:off x="5380122" y="-1144604"/>
          <a:ext cx="959606" cy="54684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负责团队</a:t>
          </a:r>
          <a:r>
            <a:rPr lang="zh-CN" altLang="en-US" sz="1800" kern="1200" dirty="0" smtClean="0">
              <a:solidFill>
                <a:srgbClr val="FF0000"/>
              </a:solidFill>
            </a:rPr>
            <a:t>老师</a:t>
          </a:r>
          <a:r>
            <a:rPr lang="zh-CN" altLang="en-US" sz="1800" kern="1200" dirty="0" smtClean="0"/>
            <a:t>和</a:t>
          </a:r>
          <a:r>
            <a:rPr lang="zh-CN" altLang="en-US" sz="1800" kern="1200" dirty="0" smtClean="0">
              <a:solidFill>
                <a:srgbClr val="FF0000"/>
              </a:solidFill>
            </a:rPr>
            <a:t>学生</a:t>
          </a:r>
          <a:r>
            <a:rPr lang="zh-CN" altLang="en-US" sz="1800" kern="1200" dirty="0" smtClean="0"/>
            <a:t>、</a:t>
          </a:r>
          <a:r>
            <a:rPr lang="zh-CN" altLang="en-US" sz="1800" kern="1200" dirty="0" smtClean="0">
              <a:solidFill>
                <a:srgbClr val="FF0000"/>
              </a:solidFill>
            </a:rPr>
            <a:t>博后</a:t>
          </a:r>
          <a:r>
            <a:rPr lang="zh-CN" altLang="en-US" sz="1800" kern="1200" dirty="0" smtClean="0"/>
            <a:t>的</a:t>
          </a:r>
          <a:r>
            <a:rPr lang="zh-CN" altLang="en-US" sz="1800" kern="1200" dirty="0" smtClean="0">
              <a:solidFill>
                <a:srgbClr val="FF0000"/>
              </a:solidFill>
            </a:rPr>
            <a:t>出访</a:t>
          </a:r>
          <a:r>
            <a:rPr lang="zh-CN" altLang="en-US" sz="1800" kern="1200" dirty="0" smtClean="0"/>
            <a:t>及</a:t>
          </a:r>
          <a:r>
            <a:rPr lang="zh-CN" altLang="en-US" sz="1800" kern="1200" dirty="0" smtClean="0">
              <a:solidFill>
                <a:srgbClr val="FF0000"/>
              </a:solidFill>
            </a:rPr>
            <a:t>外宾来访</a:t>
          </a:r>
          <a:r>
            <a:rPr lang="zh-CN" altLang="en-US" sz="1800" kern="1200" dirty="0" smtClean="0"/>
            <a:t>。</a:t>
          </a:r>
          <a:endParaRPr lang="zh-CN" alt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负责国外客座学生及科研人员的安排接待。</a:t>
          </a:r>
          <a:endParaRPr lang="zh-CN" alt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负责</a:t>
          </a:r>
          <a:r>
            <a:rPr lang="zh-CN" altLang="en-US" sz="1800" kern="1200" dirty="0" smtClean="0">
              <a:solidFill>
                <a:srgbClr val="FF0000"/>
              </a:solidFill>
            </a:rPr>
            <a:t>外籍客座专家</a:t>
          </a:r>
          <a:r>
            <a:rPr lang="zh-CN" altLang="en-US" sz="1800" kern="1200" dirty="0" smtClean="0"/>
            <a:t>的管理。</a:t>
          </a:r>
          <a:endParaRPr lang="zh-CN" altLang="en-US" sz="1800" kern="1200" dirty="0"/>
        </a:p>
      </dsp:txBody>
      <dsp:txXfrm rot="-5400000">
        <a:off x="3125687" y="1156675"/>
        <a:ext cx="5421632" cy="865918"/>
      </dsp:txXfrm>
    </dsp:sp>
    <dsp:sp modelId="{0594B5B4-B718-4F1C-AFBE-9981C8F808B9}">
      <dsp:nvSpPr>
        <dsp:cNvPr id="0" name=""/>
        <dsp:cNvSpPr/>
      </dsp:nvSpPr>
      <dsp:spPr>
        <a:xfrm>
          <a:off x="0" y="1077535"/>
          <a:ext cx="3125687" cy="1024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smtClean="0"/>
            <a:t>外事</a:t>
          </a:r>
          <a:endParaRPr lang="zh-CN" altLang="en-US" sz="3100" kern="1200"/>
        </a:p>
      </dsp:txBody>
      <dsp:txXfrm>
        <a:off x="49997" y="1127532"/>
        <a:ext cx="3025693" cy="924202"/>
      </dsp:txXfrm>
    </dsp:sp>
    <dsp:sp modelId="{49E54DBB-C0A3-40C5-81E5-E8C211A6276B}">
      <dsp:nvSpPr>
        <dsp:cNvPr id="0" name=""/>
        <dsp:cNvSpPr/>
      </dsp:nvSpPr>
      <dsp:spPr>
        <a:xfrm rot="5400000">
          <a:off x="5436055" y="-85894"/>
          <a:ext cx="819356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负责组织相关</a:t>
          </a:r>
          <a:r>
            <a:rPr lang="zh-CN" altLang="en-US" sz="1600" kern="1200" dirty="0" smtClean="0">
              <a:solidFill>
                <a:srgbClr val="FF0000"/>
              </a:solidFill>
            </a:rPr>
            <a:t>国内</a:t>
          </a:r>
          <a:r>
            <a:rPr lang="zh-CN" altLang="en-US" sz="1600" kern="1200" dirty="0" smtClean="0"/>
            <a:t>会议。</a:t>
          </a:r>
          <a:endParaRPr lang="zh-CN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负责组织相关</a:t>
          </a:r>
          <a:r>
            <a:rPr lang="zh-CN" altLang="en-US" sz="1600" kern="1200" dirty="0" smtClean="0">
              <a:solidFill>
                <a:srgbClr val="FF0000"/>
              </a:solidFill>
            </a:rPr>
            <a:t>国际</a:t>
          </a:r>
          <a:r>
            <a:rPr lang="zh-CN" altLang="en-US" sz="1600" kern="1200" dirty="0" smtClean="0"/>
            <a:t>会议。</a:t>
          </a:r>
          <a:endParaRPr lang="zh-CN" altLang="en-US" sz="1600" kern="1200" dirty="0"/>
        </a:p>
      </dsp:txBody>
      <dsp:txXfrm rot="-5400000">
        <a:off x="3094800" y="2295359"/>
        <a:ext cx="5461869" cy="739360"/>
      </dsp:txXfrm>
    </dsp:sp>
    <dsp:sp modelId="{48AAE6B3-CA4C-452C-B7AF-1E1EB70B9D3C}">
      <dsp:nvSpPr>
        <dsp:cNvPr id="0" name=""/>
        <dsp:cNvSpPr/>
      </dsp:nvSpPr>
      <dsp:spPr>
        <a:xfrm>
          <a:off x="0" y="2152941"/>
          <a:ext cx="3094800" cy="1024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smtClean="0"/>
            <a:t>会议组织</a:t>
          </a:r>
          <a:endParaRPr lang="zh-CN" altLang="en-US" sz="3100" kern="1200"/>
        </a:p>
      </dsp:txBody>
      <dsp:txXfrm>
        <a:off x="49997" y="2202938"/>
        <a:ext cx="2994806" cy="924202"/>
      </dsp:txXfrm>
    </dsp:sp>
    <dsp:sp modelId="{6692F57B-5624-4A1C-9B7E-DEB5C883DF75}">
      <dsp:nvSpPr>
        <dsp:cNvPr id="0" name=""/>
        <dsp:cNvSpPr/>
      </dsp:nvSpPr>
      <dsp:spPr>
        <a:xfrm rot="5400000">
          <a:off x="5375124" y="989511"/>
          <a:ext cx="941219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货物进出口流程办理</a:t>
          </a:r>
          <a:endParaRPr lang="zh-CN" alt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负责日常秘书事务如机票预定、住宿预订等。</a:t>
          </a:r>
          <a:endParaRPr lang="zh-CN" alt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完成领导交办的其它工作。</a:t>
          </a:r>
          <a:endParaRPr lang="zh-CN" altLang="en-US" sz="1800" kern="1200" dirty="0"/>
        </a:p>
      </dsp:txBody>
      <dsp:txXfrm rot="-5400000">
        <a:off x="3094801" y="3315782"/>
        <a:ext cx="5455920" cy="849325"/>
      </dsp:txXfrm>
    </dsp:sp>
    <dsp:sp modelId="{B3953F4A-9C37-4EE1-A704-E31D89F08883}">
      <dsp:nvSpPr>
        <dsp:cNvPr id="0" name=""/>
        <dsp:cNvSpPr/>
      </dsp:nvSpPr>
      <dsp:spPr>
        <a:xfrm>
          <a:off x="0" y="3228347"/>
          <a:ext cx="3094800" cy="1024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smtClean="0"/>
            <a:t>其他</a:t>
          </a:r>
          <a:endParaRPr lang="zh-CN" altLang="en-US" sz="3100" kern="1200"/>
        </a:p>
      </dsp:txBody>
      <dsp:txXfrm>
        <a:off x="49997" y="3278344"/>
        <a:ext cx="2994806" cy="924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B34D-FCA9-4E87-9093-CF5F3314251A}">
      <dsp:nvSpPr>
        <dsp:cNvPr id="0" name=""/>
        <dsp:cNvSpPr/>
      </dsp:nvSpPr>
      <dsp:spPr>
        <a:xfrm>
          <a:off x="0" y="4318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1.</a:t>
          </a:r>
          <a:r>
            <a:rPr lang="zh-CN" sz="3400" kern="1200" dirty="0" smtClean="0"/>
            <a:t>岗位职责</a:t>
          </a:r>
          <a:endParaRPr lang="zh-CN" sz="3400" kern="1200" dirty="0"/>
        </a:p>
      </dsp:txBody>
      <dsp:txXfrm>
        <a:off x="42722" y="85908"/>
        <a:ext cx="8511224" cy="789716"/>
      </dsp:txXfrm>
    </dsp:sp>
    <dsp:sp modelId="{1FDACAF0-6393-4DEC-9E11-D415005CB417}">
      <dsp:nvSpPr>
        <dsp:cNvPr id="0" name=""/>
        <dsp:cNvSpPr/>
      </dsp:nvSpPr>
      <dsp:spPr>
        <a:xfrm>
          <a:off x="0" y="101626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2.</a:t>
          </a:r>
          <a:r>
            <a:rPr lang="zh-CN" sz="3400" kern="1200" dirty="0" smtClean="0">
              <a:solidFill>
                <a:srgbClr val="FF0000"/>
              </a:solidFill>
            </a:rPr>
            <a:t>团队成员</a:t>
          </a:r>
          <a:endParaRPr lang="zh-CN" sz="3400" kern="1200" dirty="0">
            <a:solidFill>
              <a:srgbClr val="FF0000"/>
            </a:solidFill>
          </a:endParaRPr>
        </a:p>
      </dsp:txBody>
      <dsp:txXfrm>
        <a:off x="42722" y="1058988"/>
        <a:ext cx="8511224" cy="789716"/>
      </dsp:txXfrm>
    </dsp:sp>
    <dsp:sp modelId="{DD855C99-E227-421D-8153-8449FF9E272A}">
      <dsp:nvSpPr>
        <dsp:cNvPr id="0" name=""/>
        <dsp:cNvSpPr/>
      </dsp:nvSpPr>
      <dsp:spPr>
        <a:xfrm>
          <a:off x="0" y="198934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3.</a:t>
          </a:r>
          <a:r>
            <a:rPr lang="zh-CN" sz="3400" kern="1200" dirty="0" smtClean="0"/>
            <a:t>本年度工作情况</a:t>
          </a:r>
          <a:endParaRPr lang="zh-CN" sz="3400" kern="1200" dirty="0"/>
        </a:p>
      </dsp:txBody>
      <dsp:txXfrm>
        <a:off x="42722" y="2032068"/>
        <a:ext cx="8511224" cy="789716"/>
      </dsp:txXfrm>
    </dsp:sp>
    <dsp:sp modelId="{4E88224E-AC58-4F53-9532-0DA4AA7EC294}">
      <dsp:nvSpPr>
        <dsp:cNvPr id="0" name=""/>
        <dsp:cNvSpPr/>
      </dsp:nvSpPr>
      <dsp:spPr>
        <a:xfrm>
          <a:off x="0" y="296242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4.</a:t>
          </a:r>
          <a:r>
            <a:rPr lang="zh-CN" sz="3400" kern="1200" dirty="0" smtClean="0"/>
            <a:t>下一年工作计划</a:t>
          </a:r>
          <a:endParaRPr lang="zh-CN" sz="3400" kern="1200" dirty="0"/>
        </a:p>
      </dsp:txBody>
      <dsp:txXfrm>
        <a:off x="42722" y="3005148"/>
        <a:ext cx="8511224" cy="789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B34D-FCA9-4E87-9093-CF5F3314251A}">
      <dsp:nvSpPr>
        <dsp:cNvPr id="0" name=""/>
        <dsp:cNvSpPr/>
      </dsp:nvSpPr>
      <dsp:spPr>
        <a:xfrm>
          <a:off x="0" y="4318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1.</a:t>
          </a:r>
          <a:r>
            <a:rPr lang="zh-CN" sz="3400" kern="1200" dirty="0" smtClean="0"/>
            <a:t>岗位职责</a:t>
          </a:r>
          <a:endParaRPr lang="zh-CN" sz="3400" kern="1200" dirty="0"/>
        </a:p>
      </dsp:txBody>
      <dsp:txXfrm>
        <a:off x="42722" y="85908"/>
        <a:ext cx="8511224" cy="789716"/>
      </dsp:txXfrm>
    </dsp:sp>
    <dsp:sp modelId="{1FDACAF0-6393-4DEC-9E11-D415005CB417}">
      <dsp:nvSpPr>
        <dsp:cNvPr id="0" name=""/>
        <dsp:cNvSpPr/>
      </dsp:nvSpPr>
      <dsp:spPr>
        <a:xfrm>
          <a:off x="0" y="101626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2.</a:t>
          </a:r>
          <a:r>
            <a:rPr lang="zh-CN" sz="3400" kern="1200" dirty="0" smtClean="0"/>
            <a:t>团队成员</a:t>
          </a:r>
          <a:endParaRPr lang="zh-CN" sz="3400" kern="1200" dirty="0"/>
        </a:p>
      </dsp:txBody>
      <dsp:txXfrm>
        <a:off x="42722" y="1058988"/>
        <a:ext cx="8511224" cy="789716"/>
      </dsp:txXfrm>
    </dsp:sp>
    <dsp:sp modelId="{DD855C99-E227-421D-8153-8449FF9E272A}">
      <dsp:nvSpPr>
        <dsp:cNvPr id="0" name=""/>
        <dsp:cNvSpPr/>
      </dsp:nvSpPr>
      <dsp:spPr>
        <a:xfrm>
          <a:off x="0" y="198934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3.</a:t>
          </a:r>
          <a:r>
            <a:rPr lang="zh-CN" sz="3400" kern="1200" dirty="0" smtClean="0">
              <a:solidFill>
                <a:srgbClr val="FF0000"/>
              </a:solidFill>
            </a:rPr>
            <a:t>本年度工作情况</a:t>
          </a:r>
          <a:endParaRPr lang="zh-CN" sz="3400" kern="1200" dirty="0">
            <a:solidFill>
              <a:srgbClr val="FF0000"/>
            </a:solidFill>
          </a:endParaRPr>
        </a:p>
      </dsp:txBody>
      <dsp:txXfrm>
        <a:off x="42722" y="2032068"/>
        <a:ext cx="8511224" cy="789716"/>
      </dsp:txXfrm>
    </dsp:sp>
    <dsp:sp modelId="{4E88224E-AC58-4F53-9532-0DA4AA7EC294}">
      <dsp:nvSpPr>
        <dsp:cNvPr id="0" name=""/>
        <dsp:cNvSpPr/>
      </dsp:nvSpPr>
      <dsp:spPr>
        <a:xfrm>
          <a:off x="0" y="2962426"/>
          <a:ext cx="859666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4.</a:t>
          </a:r>
          <a:r>
            <a:rPr lang="zh-CN" sz="3400" kern="1200" dirty="0" smtClean="0"/>
            <a:t>下一年工作计划</a:t>
          </a:r>
          <a:endParaRPr lang="zh-CN" sz="3400" kern="1200" dirty="0"/>
        </a:p>
      </dsp:txBody>
      <dsp:txXfrm>
        <a:off x="42722" y="3005148"/>
        <a:ext cx="8511224" cy="789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4FAF-9DD8-4638-AEA0-D9CB5719018C}">
      <dsp:nvSpPr>
        <dsp:cNvPr id="0" name=""/>
        <dsp:cNvSpPr/>
      </dsp:nvSpPr>
      <dsp:spPr>
        <a:xfrm rot="10800000">
          <a:off x="1569311" y="1770"/>
          <a:ext cx="5716784" cy="51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担任项目秘书</a:t>
          </a:r>
          <a:endParaRPr lang="zh-CN" altLang="en-US" sz="2400" kern="1200" dirty="0"/>
        </a:p>
      </dsp:txBody>
      <dsp:txXfrm rot="10800000">
        <a:off x="1698681" y="1770"/>
        <a:ext cx="5587414" cy="517479"/>
      </dsp:txXfrm>
    </dsp:sp>
    <dsp:sp modelId="{99DC02A8-8659-4963-9733-B7E21A1BDF7F}">
      <dsp:nvSpPr>
        <dsp:cNvPr id="0" name=""/>
        <dsp:cNvSpPr/>
      </dsp:nvSpPr>
      <dsp:spPr>
        <a:xfrm>
          <a:off x="1310572" y="1770"/>
          <a:ext cx="517479" cy="5174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E9BDE-58E9-4E4C-84AD-AD1DD7DFB3E1}">
      <dsp:nvSpPr>
        <dsp:cNvPr id="0" name=""/>
        <dsp:cNvSpPr/>
      </dsp:nvSpPr>
      <dsp:spPr>
        <a:xfrm rot="10800000">
          <a:off x="1599381" y="691765"/>
          <a:ext cx="5716784" cy="51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项目类型：</a:t>
          </a:r>
          <a:r>
            <a:rPr lang="zh-CN" altLang="en-US" sz="2400" b="1" kern="1200" dirty="0" smtClean="0">
              <a:solidFill>
                <a:srgbClr val="FF0000"/>
              </a:solidFill>
            </a:rPr>
            <a:t>科技部重点研发计划</a:t>
          </a:r>
          <a:endParaRPr lang="zh-CN" altLang="en-US" sz="2400" kern="1200" dirty="0">
            <a:solidFill>
              <a:srgbClr val="FF0000"/>
            </a:solidFill>
          </a:endParaRPr>
        </a:p>
      </dsp:txBody>
      <dsp:txXfrm rot="10800000">
        <a:off x="1728751" y="691765"/>
        <a:ext cx="5587414" cy="517479"/>
      </dsp:txXfrm>
    </dsp:sp>
    <dsp:sp modelId="{D9CAC8BE-4CBA-4A78-86D1-F95EC9277AE4}">
      <dsp:nvSpPr>
        <dsp:cNvPr id="0" name=""/>
        <dsp:cNvSpPr/>
      </dsp:nvSpPr>
      <dsp:spPr>
        <a:xfrm>
          <a:off x="1310572" y="673721"/>
          <a:ext cx="517479" cy="5174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B93AB-3133-40C1-A6A7-62E608B30D3C}">
      <dsp:nvSpPr>
        <dsp:cNvPr id="0" name=""/>
        <dsp:cNvSpPr/>
      </dsp:nvSpPr>
      <dsp:spPr>
        <a:xfrm rot="10800000">
          <a:off x="1569311" y="1345671"/>
          <a:ext cx="5716784" cy="51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项目名称：高能量加速器关键技术研究</a:t>
          </a:r>
          <a:endParaRPr lang="zh-CN" altLang="en-US" sz="2400" kern="1200" dirty="0"/>
        </a:p>
      </dsp:txBody>
      <dsp:txXfrm rot="10800000">
        <a:off x="1698681" y="1345671"/>
        <a:ext cx="5587414" cy="517479"/>
      </dsp:txXfrm>
    </dsp:sp>
    <dsp:sp modelId="{C2C12898-0914-422E-B3A3-39D5D231B912}">
      <dsp:nvSpPr>
        <dsp:cNvPr id="0" name=""/>
        <dsp:cNvSpPr/>
      </dsp:nvSpPr>
      <dsp:spPr>
        <a:xfrm>
          <a:off x="1310572" y="1345671"/>
          <a:ext cx="517479" cy="5174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FD131-97FF-46BF-AA98-D70CA4FE098B}">
      <dsp:nvSpPr>
        <dsp:cNvPr id="0" name=""/>
        <dsp:cNvSpPr/>
      </dsp:nvSpPr>
      <dsp:spPr>
        <a:xfrm rot="10800000">
          <a:off x="1569311" y="2017622"/>
          <a:ext cx="5716784" cy="51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4" tIns="83820" rIns="156464" bIns="83820" numCol="1" spcCol="1270" anchor="ctr" anchorCtr="0">
          <a:noAutofit/>
        </a:bodyPr>
        <a:lstStyle/>
        <a:p>
          <a:pPr lvl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b="1" i="0" kern="1200" baseline="0" dirty="0" smtClean="0"/>
            <a:t>项目负责人：王建春</a:t>
          </a:r>
          <a:r>
            <a:rPr lang="zh-CN" altLang="en-US" sz="2200" b="1" i="0" kern="1200" baseline="0" dirty="0" smtClean="0"/>
            <a:t>，</a:t>
          </a:r>
          <a:r>
            <a:rPr lang="zh-CN" sz="2200" b="1" kern="1200" dirty="0" smtClean="0">
              <a:solidFill>
                <a:schemeClr val="bg1"/>
              </a:solidFill>
            </a:rPr>
            <a:t>项目金额：</a:t>
          </a:r>
          <a:r>
            <a:rPr lang="en-US" sz="2200" b="1" kern="1200" dirty="0" smtClean="0">
              <a:solidFill>
                <a:srgbClr val="FF0000"/>
              </a:solidFill>
            </a:rPr>
            <a:t>1800</a:t>
          </a:r>
          <a:r>
            <a:rPr lang="zh-CN" sz="2200" b="1" kern="1200" dirty="0" smtClean="0">
              <a:solidFill>
                <a:srgbClr val="FF0000"/>
              </a:solidFill>
            </a:rPr>
            <a:t>万</a:t>
          </a:r>
          <a:endParaRPr lang="zh-CN" sz="2200" kern="1200" dirty="0"/>
        </a:p>
      </dsp:txBody>
      <dsp:txXfrm rot="10800000">
        <a:off x="1698681" y="2017622"/>
        <a:ext cx="5587414" cy="517479"/>
      </dsp:txXfrm>
    </dsp:sp>
    <dsp:sp modelId="{BCAE3FDA-A0EA-4292-94AE-A3A8E7CFEF8B}">
      <dsp:nvSpPr>
        <dsp:cNvPr id="0" name=""/>
        <dsp:cNvSpPr/>
      </dsp:nvSpPr>
      <dsp:spPr>
        <a:xfrm>
          <a:off x="1310572" y="2017622"/>
          <a:ext cx="517479" cy="5174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BE006-A74B-47B2-A63D-EB63DF0BE0B9}">
      <dsp:nvSpPr>
        <dsp:cNvPr id="0" name=""/>
        <dsp:cNvSpPr/>
      </dsp:nvSpPr>
      <dsp:spPr>
        <a:xfrm rot="10800000">
          <a:off x="1569311" y="2689572"/>
          <a:ext cx="5716784" cy="51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课题数量：</a:t>
          </a:r>
          <a:r>
            <a:rPr lang="en-US" altLang="zh-CN" sz="2200" b="1" kern="1200" dirty="0" smtClean="0">
              <a:solidFill>
                <a:srgbClr val="FF0000"/>
              </a:solidFill>
            </a:rPr>
            <a:t>3</a:t>
          </a:r>
          <a:r>
            <a:rPr lang="zh-CN" altLang="en-US" sz="2200" b="1" kern="1200" dirty="0" smtClean="0">
              <a:solidFill>
                <a:srgbClr val="FF0000"/>
              </a:solidFill>
            </a:rPr>
            <a:t>个承担课题、</a:t>
          </a:r>
          <a:r>
            <a:rPr lang="en-US" altLang="zh-CN" sz="2200" b="1" kern="1200" dirty="0" smtClean="0">
              <a:solidFill>
                <a:srgbClr val="FF0000"/>
              </a:solidFill>
            </a:rPr>
            <a:t>6</a:t>
          </a:r>
          <a:r>
            <a:rPr lang="zh-CN" altLang="en-US" sz="2200" b="1" kern="1200" dirty="0" smtClean="0">
              <a:solidFill>
                <a:srgbClr val="FF0000"/>
              </a:solidFill>
            </a:rPr>
            <a:t>个参与课题</a:t>
          </a:r>
          <a:endParaRPr lang="zh-CN" sz="2200" kern="1200" dirty="0">
            <a:solidFill>
              <a:srgbClr val="FF0000"/>
            </a:solidFill>
          </a:endParaRPr>
        </a:p>
      </dsp:txBody>
      <dsp:txXfrm rot="10800000">
        <a:off x="1698681" y="2689572"/>
        <a:ext cx="5587414" cy="517479"/>
      </dsp:txXfrm>
    </dsp:sp>
    <dsp:sp modelId="{171C83A0-F1A4-4B18-B129-43D36CEB4551}">
      <dsp:nvSpPr>
        <dsp:cNvPr id="0" name=""/>
        <dsp:cNvSpPr/>
      </dsp:nvSpPr>
      <dsp:spPr>
        <a:xfrm>
          <a:off x="1310572" y="2689572"/>
          <a:ext cx="517479" cy="5174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99FBA-0C3D-4C42-9259-46DBE2E0AD2F}">
      <dsp:nvSpPr>
        <dsp:cNvPr id="0" name=""/>
        <dsp:cNvSpPr/>
      </dsp:nvSpPr>
      <dsp:spPr>
        <a:xfrm rot="10800000">
          <a:off x="1569311" y="3361523"/>
          <a:ext cx="5716784" cy="51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b="1" i="0" kern="1200" baseline="0" dirty="0" smtClean="0"/>
            <a:t>执行周期：</a:t>
          </a:r>
          <a:r>
            <a:rPr lang="en-US" sz="2200" b="1" i="0" kern="1200" baseline="0" dirty="0" smtClean="0"/>
            <a:t>2023</a:t>
          </a:r>
          <a:r>
            <a:rPr lang="zh-CN" sz="2200" b="1" i="0" kern="1200" baseline="0" dirty="0" smtClean="0"/>
            <a:t>年</a:t>
          </a:r>
          <a:r>
            <a:rPr lang="en-US" sz="2200" b="1" i="0" kern="1200" baseline="0" dirty="0" smtClean="0"/>
            <a:t>12</a:t>
          </a:r>
          <a:r>
            <a:rPr lang="zh-CN" sz="2200" b="1" i="0" kern="1200" baseline="0" dirty="0" smtClean="0"/>
            <a:t>月至</a:t>
          </a:r>
          <a:r>
            <a:rPr lang="en-US" sz="2200" b="1" i="0" kern="1200" baseline="0" dirty="0" smtClean="0"/>
            <a:t>2028</a:t>
          </a:r>
          <a:r>
            <a:rPr lang="zh-CN" sz="2200" b="1" i="0" kern="1200" baseline="0" dirty="0" smtClean="0"/>
            <a:t>年</a:t>
          </a:r>
          <a:r>
            <a:rPr lang="en-US" sz="2200" b="1" i="0" kern="1200" baseline="0" dirty="0" smtClean="0"/>
            <a:t>11</a:t>
          </a:r>
          <a:r>
            <a:rPr lang="zh-CN" sz="2200" b="1" i="0" kern="1200" baseline="0" dirty="0" smtClean="0"/>
            <a:t>月</a:t>
          </a:r>
          <a:endParaRPr lang="zh-CN" sz="2200" kern="1200" dirty="0"/>
        </a:p>
      </dsp:txBody>
      <dsp:txXfrm rot="10800000">
        <a:off x="1698681" y="3361523"/>
        <a:ext cx="5587414" cy="517479"/>
      </dsp:txXfrm>
    </dsp:sp>
    <dsp:sp modelId="{82F8816B-5C5B-4A41-B50F-6AF961EE7619}">
      <dsp:nvSpPr>
        <dsp:cNvPr id="0" name=""/>
        <dsp:cNvSpPr/>
      </dsp:nvSpPr>
      <dsp:spPr>
        <a:xfrm>
          <a:off x="1310572" y="3361523"/>
          <a:ext cx="517479" cy="5174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80B83-A7DE-40D4-B6B4-77469DDF5794}">
      <dsp:nvSpPr>
        <dsp:cNvPr id="0" name=""/>
        <dsp:cNvSpPr/>
      </dsp:nvSpPr>
      <dsp:spPr>
        <a:xfrm>
          <a:off x="3232" y="32067"/>
          <a:ext cx="1943485" cy="70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1. </a:t>
          </a:r>
          <a:r>
            <a:rPr lang="zh-CN" sz="1800" b="1" kern="1200" dirty="0" smtClean="0"/>
            <a:t>提交出访申请</a:t>
          </a:r>
          <a:endParaRPr lang="zh-CN" sz="1800" kern="1200" dirty="0"/>
        </a:p>
      </dsp:txBody>
      <dsp:txXfrm>
        <a:off x="3232" y="32067"/>
        <a:ext cx="1943485" cy="700654"/>
      </dsp:txXfrm>
    </dsp:sp>
    <dsp:sp modelId="{22337872-D555-4E10-946D-1D9464BBC004}">
      <dsp:nvSpPr>
        <dsp:cNvPr id="0" name=""/>
        <dsp:cNvSpPr/>
      </dsp:nvSpPr>
      <dsp:spPr>
        <a:xfrm>
          <a:off x="5" y="732722"/>
          <a:ext cx="1943485" cy="3115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本年度提交出访共</a:t>
          </a:r>
          <a:r>
            <a:rPr lang="en-US" altLang="zh-CN" sz="1800" kern="1200" dirty="0" smtClean="0">
              <a:solidFill>
                <a:srgbClr val="FF0000"/>
              </a:solidFill>
            </a:rPr>
            <a:t>40</a:t>
          </a:r>
          <a:r>
            <a:rPr lang="zh-CN" altLang="en-US" sz="1800" kern="1200" dirty="0" smtClean="0"/>
            <a:t>次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提交</a:t>
          </a:r>
          <a:r>
            <a:rPr lang="zh-CN" altLang="en-US" sz="1800" kern="1200" dirty="0" smtClean="0">
              <a:solidFill>
                <a:srgbClr val="FF0000"/>
              </a:solidFill>
            </a:rPr>
            <a:t>全体老师、学生、博士后</a:t>
          </a:r>
          <a:r>
            <a:rPr lang="zh-CN" altLang="en-US" sz="1800" kern="1200" dirty="0" smtClean="0"/>
            <a:t>的出访申请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完成出访系统的事前公示、事后公示等流程</a:t>
          </a:r>
          <a:endParaRPr lang="zh-CN" altLang="en-US" sz="1800" kern="1200" dirty="0"/>
        </a:p>
      </dsp:txBody>
      <dsp:txXfrm>
        <a:off x="5" y="732722"/>
        <a:ext cx="1943485" cy="3115982"/>
      </dsp:txXfrm>
    </dsp:sp>
    <dsp:sp modelId="{66508836-1003-4CAB-83B7-B6EB4A6AF7EB}">
      <dsp:nvSpPr>
        <dsp:cNvPr id="0" name=""/>
        <dsp:cNvSpPr/>
      </dsp:nvSpPr>
      <dsp:spPr>
        <a:xfrm>
          <a:off x="2218805" y="32067"/>
          <a:ext cx="1943485" cy="70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2. </a:t>
          </a:r>
          <a:r>
            <a:rPr lang="zh-CN" sz="1800" b="1" kern="1200" dirty="0" smtClean="0"/>
            <a:t>发放外派学生及博后外派补助</a:t>
          </a:r>
          <a:endParaRPr lang="zh-CN" sz="1800" kern="1200" dirty="0"/>
        </a:p>
      </dsp:txBody>
      <dsp:txXfrm>
        <a:off x="2218805" y="32067"/>
        <a:ext cx="1943485" cy="700654"/>
      </dsp:txXfrm>
    </dsp:sp>
    <dsp:sp modelId="{1300C2C9-68AF-482B-97D1-21D272A5A16F}">
      <dsp:nvSpPr>
        <dsp:cNvPr id="0" name=""/>
        <dsp:cNvSpPr/>
      </dsp:nvSpPr>
      <dsp:spPr>
        <a:xfrm>
          <a:off x="2218805" y="732722"/>
          <a:ext cx="1943485" cy="3115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b="1" kern="1200" dirty="0" smtClean="0"/>
            <a:t>目前</a:t>
          </a:r>
          <a:r>
            <a:rPr lang="en-US" sz="1600" b="1" kern="1200" dirty="0" smtClean="0">
              <a:solidFill>
                <a:srgbClr val="FF0000"/>
              </a:solidFill>
            </a:rPr>
            <a:t>4</a:t>
          </a:r>
          <a:r>
            <a:rPr lang="zh-CN" altLang="en-US" sz="1600" b="1" kern="1200" dirty="0" smtClean="0"/>
            <a:t>个学生及博后</a:t>
          </a:r>
          <a:r>
            <a:rPr lang="zh-CN" sz="1600" b="1" kern="1200" dirty="0" smtClean="0"/>
            <a:t>外派</a:t>
          </a:r>
          <a:r>
            <a:rPr lang="en-US" altLang="zh-CN" sz="1600" b="1" kern="1200" dirty="0" smtClean="0"/>
            <a:t>CERN</a:t>
          </a:r>
          <a:r>
            <a:rPr lang="zh-CN" altLang="en-US" sz="1600" b="1" kern="1200" dirty="0" smtClean="0"/>
            <a:t>、意大利</a:t>
          </a:r>
          <a:r>
            <a:rPr lang="zh-CN" sz="1600" b="1" kern="1200" dirty="0" smtClean="0"/>
            <a:t>：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  </a:t>
          </a:r>
          <a:r>
            <a:rPr lang="zh-CN" sz="1600" b="1" kern="1200" dirty="0" smtClean="0"/>
            <a:t>袁源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  </a:t>
          </a:r>
          <a:r>
            <a:rPr lang="zh-CN" sz="1600" b="1" kern="1200" dirty="0" smtClean="0"/>
            <a:t>李沁泽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   </a:t>
          </a:r>
          <a:r>
            <a:rPr lang="zh-CN" sz="1600" b="1" kern="1200" dirty="0" smtClean="0"/>
            <a:t>彭吉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Baasansuren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Batsukh</a:t>
          </a:r>
          <a:endParaRPr lang="zh-CN" sz="1600" kern="1200" dirty="0"/>
        </a:p>
      </dsp:txBody>
      <dsp:txXfrm>
        <a:off x="2218805" y="732722"/>
        <a:ext cx="1943485" cy="3115982"/>
      </dsp:txXfrm>
    </dsp:sp>
    <dsp:sp modelId="{15454B51-59BC-4F34-9FC6-B35507572B5C}">
      <dsp:nvSpPr>
        <dsp:cNvPr id="0" name=""/>
        <dsp:cNvSpPr/>
      </dsp:nvSpPr>
      <dsp:spPr>
        <a:xfrm>
          <a:off x="4434377" y="32067"/>
          <a:ext cx="1943485" cy="70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/>
            <a:t>3. </a:t>
          </a:r>
          <a:r>
            <a:rPr lang="zh-CN" sz="1800" b="1" i="0" kern="1200" baseline="0" dirty="0" smtClean="0"/>
            <a:t>管理外籍客座专家：</a:t>
          </a:r>
          <a:endParaRPr lang="zh-CN" sz="1800" kern="1200" dirty="0"/>
        </a:p>
      </dsp:txBody>
      <dsp:txXfrm>
        <a:off x="4434377" y="32067"/>
        <a:ext cx="1943485" cy="700654"/>
      </dsp:txXfrm>
    </dsp:sp>
    <dsp:sp modelId="{8D44EE87-FA33-4F7B-AE68-50C76BB3C0D5}">
      <dsp:nvSpPr>
        <dsp:cNvPr id="0" name=""/>
        <dsp:cNvSpPr/>
      </dsp:nvSpPr>
      <dsp:spPr>
        <a:xfrm>
          <a:off x="4434377" y="732722"/>
          <a:ext cx="1943485" cy="3115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kern="1200" baseline="0" dirty="0" smtClean="0"/>
            <a:t>客座专家：</a:t>
          </a:r>
          <a:endParaRPr lang="zh-CN" alt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>
              <a:solidFill>
                <a:srgbClr val="FF0000"/>
              </a:solidFill>
            </a:rPr>
            <a:t>Gennady </a:t>
          </a:r>
          <a:r>
            <a:rPr lang="en-US" sz="1400" b="1" i="0" kern="1200" baseline="0" dirty="0" err="1" smtClean="0">
              <a:solidFill>
                <a:srgbClr val="FF0000"/>
              </a:solidFill>
            </a:rPr>
            <a:t>Panshin</a:t>
          </a:r>
          <a:endParaRPr lang="zh-CN" sz="1400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>
              <a:solidFill>
                <a:srgbClr val="FF0000"/>
              </a:solidFill>
            </a:rPr>
            <a:t>Mark Tobin</a:t>
          </a:r>
          <a:r>
            <a:rPr lang="zh-CN" altLang="en-US" sz="1400" b="1" i="0" kern="1200" baseline="0" dirty="0" smtClean="0">
              <a:solidFill>
                <a:srgbClr val="FF0000"/>
              </a:solidFill>
            </a:rPr>
            <a:t>、</a:t>
          </a:r>
          <a:endParaRPr lang="zh-CN" sz="1400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b="1" i="0" kern="1200" baseline="0" dirty="0" smtClean="0">
              <a:solidFill>
                <a:srgbClr val="FF0000"/>
              </a:solidFill>
            </a:rPr>
            <a:t>Vitaly Polyakov</a:t>
          </a:r>
          <a:endParaRPr lang="zh-CN" sz="1400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b="1" i="0" kern="1200" baseline="0" dirty="0" smtClean="0"/>
            <a:t>主要办理</a:t>
          </a:r>
          <a:r>
            <a:rPr lang="en-US" sz="1400" b="1" i="0" kern="1200" baseline="0" dirty="0" smtClean="0"/>
            <a:t>CERN</a:t>
          </a:r>
          <a:r>
            <a:rPr lang="zh-CN" sz="1400" b="1" i="0" kern="1200" baseline="0" dirty="0" smtClean="0"/>
            <a:t>要求的下列文件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Home Institution Declaration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R</a:t>
          </a:r>
          <a:r>
            <a:rPr lang="en-US" altLang="zh-CN" sz="1400" b="1" i="0" kern="1200" baseline="0" dirty="0" smtClean="0"/>
            <a:t>adiation C</a:t>
          </a:r>
          <a:r>
            <a:rPr lang="en-US" sz="1400" b="1" i="0" kern="1200" baseline="0" dirty="0" smtClean="0"/>
            <a:t>ertificate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Home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Institution Declaration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for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PJAS</a:t>
          </a:r>
          <a:endParaRPr lang="zh-CN" sz="1400" kern="1200" dirty="0"/>
        </a:p>
      </dsp:txBody>
      <dsp:txXfrm>
        <a:off x="4434377" y="732722"/>
        <a:ext cx="1943485" cy="3115982"/>
      </dsp:txXfrm>
    </dsp:sp>
    <dsp:sp modelId="{00ED04E8-C4C5-44E7-914F-3C1A27443705}">
      <dsp:nvSpPr>
        <dsp:cNvPr id="0" name=""/>
        <dsp:cNvSpPr/>
      </dsp:nvSpPr>
      <dsp:spPr>
        <a:xfrm>
          <a:off x="6649950" y="32067"/>
          <a:ext cx="1943485" cy="70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4. </a:t>
          </a:r>
          <a:r>
            <a:rPr lang="zh-CN" sz="1800" b="1" kern="1200" dirty="0" smtClean="0"/>
            <a:t>接待外籍科研人员 </a:t>
          </a:r>
          <a:endParaRPr lang="zh-CN" sz="1800" kern="1200" dirty="0"/>
        </a:p>
      </dsp:txBody>
      <dsp:txXfrm>
        <a:off x="6649950" y="32067"/>
        <a:ext cx="1943485" cy="700654"/>
      </dsp:txXfrm>
    </dsp:sp>
    <dsp:sp modelId="{E80E6888-A7B6-4946-BE9F-22C7A89DD2C4}">
      <dsp:nvSpPr>
        <dsp:cNvPr id="0" name=""/>
        <dsp:cNvSpPr/>
      </dsp:nvSpPr>
      <dsp:spPr>
        <a:xfrm>
          <a:off x="6649950" y="732722"/>
          <a:ext cx="1943485" cy="3115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Alexandra Patricia </a:t>
          </a:r>
          <a:r>
            <a:rPr lang="en-US" sz="1400" b="1" i="0" kern="1200" baseline="0" dirty="0" err="1" smtClean="0"/>
            <a:t>Klipfel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(</a:t>
          </a:r>
          <a:r>
            <a:rPr lang="en-US" sz="1400" b="1" i="0" kern="1200" baseline="0" dirty="0" smtClean="0">
              <a:solidFill>
                <a:srgbClr val="FF0000"/>
              </a:solidFill>
            </a:rPr>
            <a:t>MIT</a:t>
          </a:r>
          <a:r>
            <a:rPr lang="en-US" sz="1400" b="1" i="0" kern="1200" baseline="0" dirty="0" smtClean="0"/>
            <a:t>)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Alexander Michael </a:t>
          </a:r>
          <a:r>
            <a:rPr lang="en-US" sz="1400" b="1" i="0" kern="1200" baseline="0" dirty="0" err="1" smtClean="0"/>
            <a:t>Yelland</a:t>
          </a:r>
          <a:r>
            <a:rPr lang="en-US" sz="1400" b="1" i="0" kern="1200" baseline="0" dirty="0" smtClean="0"/>
            <a:t> (</a:t>
          </a:r>
          <a:r>
            <a:rPr lang="en-US" sz="1400" b="1" i="0" kern="1200" baseline="0" dirty="0" smtClean="0">
              <a:solidFill>
                <a:srgbClr val="FF0000"/>
              </a:solidFill>
            </a:rPr>
            <a:t>MIT</a:t>
          </a:r>
          <a:r>
            <a:rPr lang="en-US" sz="1400" b="1" i="0" kern="1200" baseline="0" dirty="0" smtClean="0"/>
            <a:t>)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Hannah Taylor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Anderson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(</a:t>
          </a:r>
          <a:r>
            <a:rPr lang="en-US" sz="1400" b="1" i="0" kern="1200" baseline="0" dirty="0" smtClean="0">
              <a:solidFill>
                <a:srgbClr val="FF0000"/>
              </a:solidFill>
            </a:rPr>
            <a:t>MIT</a:t>
          </a:r>
          <a:r>
            <a:rPr lang="en-US" sz="1400" b="1" i="0" kern="1200" baseline="0" dirty="0" smtClean="0"/>
            <a:t>)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Maria </a:t>
          </a:r>
          <a:r>
            <a:rPr lang="en-US" sz="1400" b="1" i="0" kern="1200" baseline="0" dirty="0" err="1" smtClean="0"/>
            <a:t>Movileanu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(</a:t>
          </a:r>
          <a:r>
            <a:rPr lang="en-US" sz="1400" b="1" i="0" kern="1200" baseline="0" dirty="0" err="1" smtClean="0">
              <a:solidFill>
                <a:srgbClr val="FF0000"/>
              </a:solidFill>
            </a:rPr>
            <a:t>INFN</a:t>
          </a:r>
          <a:r>
            <a:rPr lang="en-US" sz="1400" b="1" i="0" kern="1200" baseline="0" dirty="0" smtClean="0"/>
            <a:t>, Perugia)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Gianluigi Silvestre</a:t>
          </a:r>
          <a:r>
            <a:rPr lang="zh-CN" sz="1400" b="1" i="0" kern="1200" baseline="0" dirty="0" smtClean="0"/>
            <a:t> </a:t>
          </a:r>
          <a:r>
            <a:rPr lang="en-US" sz="1400" b="1" i="0" kern="1200" baseline="0" dirty="0" smtClean="0"/>
            <a:t>(</a:t>
          </a:r>
          <a:r>
            <a:rPr lang="en-US" sz="1400" b="1" i="0" kern="1200" baseline="0" dirty="0" err="1" smtClean="0">
              <a:solidFill>
                <a:srgbClr val="FF0000"/>
              </a:solidFill>
            </a:rPr>
            <a:t>INFN</a:t>
          </a:r>
          <a:r>
            <a:rPr lang="en-US" sz="1400" b="1" i="0" kern="1200" baseline="0" dirty="0" smtClean="0"/>
            <a:t>, Perugia)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Ivan Polyakov</a:t>
          </a:r>
          <a:r>
            <a:rPr lang="zh-CN" sz="1400" b="1" i="0" kern="1200" baseline="0" dirty="0" smtClean="0"/>
            <a:t> （</a:t>
          </a:r>
          <a:r>
            <a:rPr lang="en-US" sz="1400" b="1" i="0" kern="1200" baseline="0" dirty="0" smtClean="0">
              <a:solidFill>
                <a:srgbClr val="FF0000"/>
              </a:solidFill>
            </a:rPr>
            <a:t>CERN</a:t>
          </a:r>
          <a:r>
            <a:rPr lang="zh-CN" sz="1400" b="1" i="0" kern="1200" baseline="0" dirty="0" smtClean="0"/>
            <a:t>）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baseline="0" dirty="0" smtClean="0"/>
            <a:t>Goran </a:t>
          </a:r>
          <a:r>
            <a:rPr lang="en-US" sz="1400" b="1" i="0" kern="1200" baseline="0" dirty="0" err="1" smtClean="0"/>
            <a:t>Kacarevic</a:t>
          </a:r>
          <a:r>
            <a:rPr lang="zh-CN" sz="1400" b="1" i="0" kern="1200" baseline="0" dirty="0" smtClean="0"/>
            <a:t> （</a:t>
          </a:r>
          <a:r>
            <a:rPr lang="en-US" sz="1400" b="1" i="0" kern="1200" baseline="0" dirty="0" err="1" smtClean="0">
              <a:solidFill>
                <a:srgbClr val="FF0000"/>
              </a:solidFill>
            </a:rPr>
            <a:t>Vinca</a:t>
          </a:r>
          <a:r>
            <a:rPr lang="zh-CN" sz="1400" b="1" i="0" kern="1200" baseline="0" dirty="0" smtClean="0">
              <a:solidFill>
                <a:srgbClr val="FF0000"/>
              </a:solidFill>
            </a:rPr>
            <a:t> </a:t>
          </a:r>
          <a:r>
            <a:rPr lang="en-US" sz="1400" b="1" i="0" kern="1200" baseline="0" dirty="0" smtClean="0">
              <a:solidFill>
                <a:srgbClr val="FF0000"/>
              </a:solidFill>
            </a:rPr>
            <a:t>Institute</a:t>
          </a:r>
          <a:r>
            <a:rPr lang="zh-CN" sz="1400" b="1" i="0" kern="1200" baseline="0" dirty="0" smtClean="0"/>
            <a:t>）</a:t>
          </a:r>
          <a:endParaRPr lang="zh-CN" sz="1400" kern="1200" dirty="0"/>
        </a:p>
      </dsp:txBody>
      <dsp:txXfrm>
        <a:off x="6649950" y="732722"/>
        <a:ext cx="1943485" cy="3115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730FD-B386-423F-92E1-44948C6D6252}">
      <dsp:nvSpPr>
        <dsp:cNvPr id="0" name=""/>
        <dsp:cNvSpPr/>
      </dsp:nvSpPr>
      <dsp:spPr>
        <a:xfrm>
          <a:off x="6973013" y="2398303"/>
          <a:ext cx="211716" cy="64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262"/>
              </a:lnTo>
              <a:lnTo>
                <a:pt x="211716" y="6492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79D8-9998-4AB1-ABBA-DD55ED5EED62}">
      <dsp:nvSpPr>
        <dsp:cNvPr id="0" name=""/>
        <dsp:cNvSpPr/>
      </dsp:nvSpPr>
      <dsp:spPr>
        <a:xfrm>
          <a:off x="4121903" y="1396181"/>
          <a:ext cx="3415685" cy="296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01"/>
              </a:lnTo>
              <a:lnTo>
                <a:pt x="3415685" y="148201"/>
              </a:lnTo>
              <a:lnTo>
                <a:pt x="3415685" y="296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2F43A-D01B-454E-9312-801BE5C208E2}">
      <dsp:nvSpPr>
        <dsp:cNvPr id="0" name=""/>
        <dsp:cNvSpPr/>
      </dsp:nvSpPr>
      <dsp:spPr>
        <a:xfrm>
          <a:off x="5265170" y="2398303"/>
          <a:ext cx="211716" cy="64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262"/>
              </a:lnTo>
              <a:lnTo>
                <a:pt x="211716" y="6492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828A9-FB05-43EE-92B9-E882BDBEE7A3}">
      <dsp:nvSpPr>
        <dsp:cNvPr id="0" name=""/>
        <dsp:cNvSpPr/>
      </dsp:nvSpPr>
      <dsp:spPr>
        <a:xfrm>
          <a:off x="4121903" y="1396181"/>
          <a:ext cx="1707842" cy="296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01"/>
              </a:lnTo>
              <a:lnTo>
                <a:pt x="1707842" y="148201"/>
              </a:lnTo>
              <a:lnTo>
                <a:pt x="1707842" y="296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DE334-586C-403B-80AB-F0DE9F6FF293}">
      <dsp:nvSpPr>
        <dsp:cNvPr id="0" name=""/>
        <dsp:cNvSpPr/>
      </dsp:nvSpPr>
      <dsp:spPr>
        <a:xfrm>
          <a:off x="4076183" y="1396181"/>
          <a:ext cx="91440" cy="296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887BC-4011-4349-A011-CC51FE1D1C44}">
      <dsp:nvSpPr>
        <dsp:cNvPr id="0" name=""/>
        <dsp:cNvSpPr/>
      </dsp:nvSpPr>
      <dsp:spPr>
        <a:xfrm>
          <a:off x="2414061" y="1396181"/>
          <a:ext cx="1707842" cy="296402"/>
        </a:xfrm>
        <a:custGeom>
          <a:avLst/>
          <a:gdLst/>
          <a:ahLst/>
          <a:cxnLst/>
          <a:rect l="0" t="0" r="0" b="0"/>
          <a:pathLst>
            <a:path>
              <a:moveTo>
                <a:pt x="1707842" y="0"/>
              </a:moveTo>
              <a:lnTo>
                <a:pt x="1707842" y="148201"/>
              </a:lnTo>
              <a:lnTo>
                <a:pt x="0" y="148201"/>
              </a:lnTo>
              <a:lnTo>
                <a:pt x="0" y="296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451A5-2675-4284-A8CE-674FD8379261}">
      <dsp:nvSpPr>
        <dsp:cNvPr id="0" name=""/>
        <dsp:cNvSpPr/>
      </dsp:nvSpPr>
      <dsp:spPr>
        <a:xfrm>
          <a:off x="141642" y="2398303"/>
          <a:ext cx="211716" cy="64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262"/>
              </a:lnTo>
              <a:lnTo>
                <a:pt x="211716" y="6492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08145-AECD-4381-8FBF-F6C8A7D166A5}">
      <dsp:nvSpPr>
        <dsp:cNvPr id="0" name=""/>
        <dsp:cNvSpPr/>
      </dsp:nvSpPr>
      <dsp:spPr>
        <a:xfrm>
          <a:off x="706218" y="1396181"/>
          <a:ext cx="3415685" cy="296402"/>
        </a:xfrm>
        <a:custGeom>
          <a:avLst/>
          <a:gdLst/>
          <a:ahLst/>
          <a:cxnLst/>
          <a:rect l="0" t="0" r="0" b="0"/>
          <a:pathLst>
            <a:path>
              <a:moveTo>
                <a:pt x="3415685" y="0"/>
              </a:moveTo>
              <a:lnTo>
                <a:pt x="3415685" y="148201"/>
              </a:lnTo>
              <a:lnTo>
                <a:pt x="0" y="148201"/>
              </a:lnTo>
              <a:lnTo>
                <a:pt x="0" y="296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99591-071D-4E04-8893-11C02C3C6ADC}">
      <dsp:nvSpPr>
        <dsp:cNvPr id="0" name=""/>
        <dsp:cNvSpPr/>
      </dsp:nvSpPr>
      <dsp:spPr>
        <a:xfrm>
          <a:off x="1942823" y="480346"/>
          <a:ext cx="4358160" cy="91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dirty="0" smtClean="0"/>
            <a:t>AMS </a:t>
          </a:r>
          <a:r>
            <a:rPr lang="zh-CN" sz="2800" b="1" i="0" kern="1200" baseline="0" dirty="0" smtClean="0"/>
            <a:t>硅探测器升级研讨会</a:t>
          </a:r>
          <a:endParaRPr lang="zh-CN" sz="2800" kern="1200" dirty="0"/>
        </a:p>
      </dsp:txBody>
      <dsp:txXfrm>
        <a:off x="1942823" y="480346"/>
        <a:ext cx="4358160" cy="915834"/>
      </dsp:txXfrm>
    </dsp:sp>
    <dsp:sp modelId="{E29BE63C-95A0-4A82-AC38-9892B4B575B4}">
      <dsp:nvSpPr>
        <dsp:cNvPr id="0" name=""/>
        <dsp:cNvSpPr/>
      </dsp:nvSpPr>
      <dsp:spPr>
        <a:xfrm>
          <a:off x="498" y="1692583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i="0" kern="1200" baseline="0" dirty="0" smtClean="0"/>
            <a:t>会议材料准备</a:t>
          </a:r>
          <a:endParaRPr lang="zh-CN" altLang="en-US" sz="1800" kern="1200" dirty="0"/>
        </a:p>
      </dsp:txBody>
      <dsp:txXfrm>
        <a:off x="498" y="1692583"/>
        <a:ext cx="1411440" cy="705720"/>
      </dsp:txXfrm>
    </dsp:sp>
    <dsp:sp modelId="{A4370550-C730-4626-B32B-849B60012911}">
      <dsp:nvSpPr>
        <dsp:cNvPr id="0" name=""/>
        <dsp:cNvSpPr/>
      </dsp:nvSpPr>
      <dsp:spPr>
        <a:xfrm>
          <a:off x="353358" y="2694706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/>
            <a:t>制作</a:t>
          </a:r>
          <a:r>
            <a:rPr lang="zh-CN" altLang="en-US" sz="1700" b="1" i="0" kern="1200" baseline="0" dirty="0" smtClean="0"/>
            <a:t>桌牌、胸牌、会议手册等</a:t>
          </a:r>
          <a:endParaRPr lang="zh-CN" altLang="en-US" sz="1700" kern="1200" dirty="0"/>
        </a:p>
      </dsp:txBody>
      <dsp:txXfrm>
        <a:off x="353358" y="2694706"/>
        <a:ext cx="1411440" cy="705720"/>
      </dsp:txXfrm>
    </dsp:sp>
    <dsp:sp modelId="{D7EDDEE9-ED28-4A42-B28E-C39D11C98EE4}">
      <dsp:nvSpPr>
        <dsp:cNvPr id="0" name=""/>
        <dsp:cNvSpPr/>
      </dsp:nvSpPr>
      <dsp:spPr>
        <a:xfrm>
          <a:off x="1708341" y="1692583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会议室布置安排</a:t>
          </a:r>
          <a:endParaRPr lang="zh-CN" altLang="en-US" sz="1800" kern="1200" dirty="0"/>
        </a:p>
      </dsp:txBody>
      <dsp:txXfrm>
        <a:off x="1708341" y="1692583"/>
        <a:ext cx="1411440" cy="705720"/>
      </dsp:txXfrm>
    </dsp:sp>
    <dsp:sp modelId="{CFC840FD-2160-469D-99E1-F100E76FF115}">
      <dsp:nvSpPr>
        <dsp:cNvPr id="0" name=""/>
        <dsp:cNvSpPr/>
      </dsp:nvSpPr>
      <dsp:spPr>
        <a:xfrm>
          <a:off x="3416183" y="1692583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i="0" kern="1200" baseline="0" dirty="0" smtClean="0"/>
            <a:t>会议用餐及茶歇</a:t>
          </a:r>
          <a:endParaRPr lang="zh-CN" altLang="en-US" sz="1800" kern="1200" dirty="0"/>
        </a:p>
      </dsp:txBody>
      <dsp:txXfrm>
        <a:off x="3416183" y="1692583"/>
        <a:ext cx="1411440" cy="705720"/>
      </dsp:txXfrm>
    </dsp:sp>
    <dsp:sp modelId="{718083CC-8DBB-4F11-BD57-50409A6618F8}">
      <dsp:nvSpPr>
        <dsp:cNvPr id="0" name=""/>
        <dsp:cNvSpPr/>
      </dsp:nvSpPr>
      <dsp:spPr>
        <a:xfrm>
          <a:off x="5124026" y="1692583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晚宴接待</a:t>
          </a:r>
          <a:endParaRPr lang="zh-CN" altLang="en-US" sz="1800" kern="1200" dirty="0"/>
        </a:p>
      </dsp:txBody>
      <dsp:txXfrm>
        <a:off x="5124026" y="1692583"/>
        <a:ext cx="1411440" cy="705720"/>
      </dsp:txXfrm>
    </dsp:sp>
    <dsp:sp modelId="{CB3547F5-6D07-4086-9667-C8424CDE0888}">
      <dsp:nvSpPr>
        <dsp:cNvPr id="0" name=""/>
        <dsp:cNvSpPr/>
      </dsp:nvSpPr>
      <dsp:spPr>
        <a:xfrm>
          <a:off x="5476886" y="2694706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选饭店、拟定菜单、安排接送车辆</a:t>
          </a:r>
          <a:endParaRPr lang="zh-CN" altLang="en-US" sz="1400" kern="1200" dirty="0"/>
        </a:p>
      </dsp:txBody>
      <dsp:txXfrm>
        <a:off x="5476886" y="2694706"/>
        <a:ext cx="1411440" cy="705720"/>
      </dsp:txXfrm>
    </dsp:sp>
    <dsp:sp modelId="{637BE73C-9EF3-410F-ADDD-FFCD4D36906C}">
      <dsp:nvSpPr>
        <dsp:cNvPr id="0" name=""/>
        <dsp:cNvSpPr/>
      </dsp:nvSpPr>
      <dsp:spPr>
        <a:xfrm>
          <a:off x="6831869" y="1692583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i="0" kern="1200" baseline="0" dirty="0" smtClean="0"/>
            <a:t>外宾接送机</a:t>
          </a:r>
          <a:endParaRPr lang="zh-CN" altLang="en-US" sz="1800" kern="1200" dirty="0"/>
        </a:p>
      </dsp:txBody>
      <dsp:txXfrm>
        <a:off x="6831869" y="1692583"/>
        <a:ext cx="1411440" cy="705720"/>
      </dsp:txXfrm>
    </dsp:sp>
    <dsp:sp modelId="{5D81E31E-0A68-4D9A-A08B-2771B63F56C9}">
      <dsp:nvSpPr>
        <dsp:cNvPr id="0" name=""/>
        <dsp:cNvSpPr/>
      </dsp:nvSpPr>
      <dsp:spPr>
        <a:xfrm>
          <a:off x="7184729" y="2694706"/>
          <a:ext cx="1411440" cy="70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接机车辆及人员</a:t>
          </a:r>
          <a:r>
            <a:rPr lang="zh-CN" altLang="en-US" sz="1800" b="1" i="0" kern="1200" baseline="0" dirty="0" smtClean="0"/>
            <a:t>的协调安排</a:t>
          </a:r>
          <a:endParaRPr lang="zh-CN" altLang="en-US" sz="1800" kern="1200" dirty="0"/>
        </a:p>
      </dsp:txBody>
      <dsp:txXfrm>
        <a:off x="7184729" y="2694706"/>
        <a:ext cx="1411440" cy="705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1B676-F6DA-4D46-BD7D-58BD38643C25}">
      <dsp:nvSpPr>
        <dsp:cNvPr id="0" name=""/>
        <dsp:cNvSpPr/>
      </dsp:nvSpPr>
      <dsp:spPr>
        <a:xfrm>
          <a:off x="49" y="11880"/>
          <a:ext cx="4700141" cy="158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i="0" kern="1200" baseline="0" dirty="0" smtClean="0"/>
            <a:t>邮寄电路板、电子学板等到意大利、</a:t>
          </a:r>
          <a:r>
            <a:rPr lang="en-US" sz="2400" b="1" i="0" kern="1200" baseline="0" dirty="0" smtClean="0"/>
            <a:t>CERN</a:t>
          </a:r>
          <a:r>
            <a:rPr lang="zh-CN" sz="2400" b="1" i="0" kern="1200" baseline="0" dirty="0" smtClean="0"/>
            <a:t>、</a:t>
          </a:r>
          <a:r>
            <a:rPr lang="zh-CN" altLang="en-US" sz="2400" b="1" i="0" kern="1200" baseline="0" dirty="0" smtClean="0"/>
            <a:t>中国</a:t>
          </a:r>
          <a:r>
            <a:rPr lang="zh-CN" sz="2400" b="1" i="0" kern="1200" baseline="0" dirty="0" smtClean="0"/>
            <a:t>台湾</a:t>
          </a:r>
          <a:endParaRPr lang="zh-CN" sz="2400" kern="1200" dirty="0"/>
        </a:p>
      </dsp:txBody>
      <dsp:txXfrm>
        <a:off x="49" y="11880"/>
        <a:ext cx="4700141" cy="1584000"/>
      </dsp:txXfrm>
    </dsp:sp>
    <dsp:sp modelId="{1FA223EC-6D92-4159-BEB3-AA8840923113}">
      <dsp:nvSpPr>
        <dsp:cNvPr id="0" name=""/>
        <dsp:cNvSpPr/>
      </dsp:nvSpPr>
      <dsp:spPr>
        <a:xfrm>
          <a:off x="49" y="1595880"/>
          <a:ext cx="4700141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E96D7-3404-438E-A54E-0AF33DCEC311}">
      <dsp:nvSpPr>
        <dsp:cNvPr id="0" name=""/>
        <dsp:cNvSpPr/>
      </dsp:nvSpPr>
      <dsp:spPr>
        <a:xfrm>
          <a:off x="5358209" y="11880"/>
          <a:ext cx="4700141" cy="158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i="0" kern="1200" baseline="0" dirty="0" smtClean="0"/>
            <a:t>清关、接收</a:t>
          </a:r>
          <a:r>
            <a:rPr lang="zh-CN" sz="2400" b="1" i="0" kern="1200" baseline="0" dirty="0" smtClean="0"/>
            <a:t>意大利、</a:t>
          </a:r>
          <a:r>
            <a:rPr lang="en-US" sz="2400" b="1" i="0" kern="1200" baseline="0" dirty="0" smtClean="0"/>
            <a:t>CERN</a:t>
          </a:r>
          <a:r>
            <a:rPr lang="zh-CN" sz="2400" b="1" i="0" kern="1200" baseline="0" dirty="0" smtClean="0"/>
            <a:t>及</a:t>
          </a:r>
          <a:r>
            <a:rPr lang="zh-CN" altLang="en-US" sz="2400" b="1" i="0" kern="1200" baseline="0" dirty="0" smtClean="0"/>
            <a:t>中国</a:t>
          </a:r>
          <a:r>
            <a:rPr lang="zh-CN" sz="2400" b="1" i="0" kern="1200" baseline="0" dirty="0" smtClean="0"/>
            <a:t>台湾寄来的电路板、铝盒等</a:t>
          </a:r>
          <a:endParaRPr lang="zh-CN" sz="2400" kern="1200" dirty="0"/>
        </a:p>
      </dsp:txBody>
      <dsp:txXfrm>
        <a:off x="5358209" y="11880"/>
        <a:ext cx="4700141" cy="1584000"/>
      </dsp:txXfrm>
    </dsp:sp>
    <dsp:sp modelId="{D461C9D0-C0D2-4321-8EEE-A29599160842}">
      <dsp:nvSpPr>
        <dsp:cNvPr id="0" name=""/>
        <dsp:cNvSpPr/>
      </dsp:nvSpPr>
      <dsp:spPr>
        <a:xfrm>
          <a:off x="5358256" y="1453673"/>
          <a:ext cx="4700141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0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7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5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37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0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2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1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34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3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6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6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23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91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244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01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781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267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366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12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27E-1836-4E1B-99A5-0189A906743D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98B-48A5-43B1-8140-60AD51720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2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3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35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84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2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7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33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43A2-879C-4FC9-8033-4A4352E4603A}" type="datetimeFigureOut">
              <a:rPr lang="zh-CN" altLang="en-US" smtClean="0"/>
              <a:t>2024-11-19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30C9AD-8FC1-485D-93CA-3FDCF1014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3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8904" y="2149645"/>
            <a:ext cx="9803396" cy="1320800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altLang="zh-CN" sz="4900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2024</a:t>
            </a:r>
            <a:r>
              <a:rPr lang="zh-CN" altLang="en-US" sz="4900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年年度考核报告</a:t>
            </a:r>
            <a:r>
              <a:rPr lang="en-US" altLang="zh-CN" sz="4900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4900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          </a:t>
            </a:r>
            <a:r>
              <a:rPr lang="zh-CN" altLang="en-US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报告人：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周静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        </a:t>
            </a:r>
            <a:b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          2024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.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11.19</a:t>
            </a:r>
            <a:endParaRPr lang="zh-CN" altLang="en-US" b="1" i="0" u="none" strike="noStrike" kern="2200" baseline="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财务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46745" y="1774650"/>
            <a:ext cx="8349917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altLang="zh-CN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ARP</a:t>
            </a: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报销：完成各项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报销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378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笔 </a:t>
            </a:r>
            <a:endParaRPr lang="zh-CN" altLang="en-US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借款：完成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借款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</a:t>
            </a: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笔</a:t>
            </a: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调账：调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账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笔</a:t>
            </a:r>
            <a:endParaRPr lang="zh-CN" altLang="en-US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采购</a:t>
            </a: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合同</a:t>
            </a: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申请：提交采购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合同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endParaRPr lang="zh-CN" altLang="en-US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固定资产及耗材入库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26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批</a:t>
            </a:r>
            <a:endParaRPr lang="en-US" altLang="zh-CN" b="1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转拨经费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zh-CN" altLang="en-US" b="1" dirty="0">
                <a:solidFill>
                  <a:schemeClr val="accent1"/>
                </a:solidFill>
              </a:rPr>
              <a:t>转拨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zh-CN" b="1" dirty="0">
                <a:solidFill>
                  <a:schemeClr val="accent1"/>
                </a:solidFill>
              </a:rPr>
              <a:t>笔</a:t>
            </a:r>
            <a:r>
              <a:rPr lang="zh-CN" altLang="en-US" b="1" dirty="0">
                <a:solidFill>
                  <a:schemeClr val="accent1"/>
                </a:solidFill>
              </a:rPr>
              <a:t>重点研发经费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spcAft>
                <a:spcPts val="4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组内老师和学生的各种报销做到：</a:t>
            </a:r>
          </a:p>
          <a:p>
            <a:pPr lvl="1">
              <a:lnSpc>
                <a:spcPct val="150000"/>
              </a:lnSpc>
              <a:spcAft>
                <a:spcPts val="400"/>
              </a:spcAft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不拖拉，不延迟，及时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完成。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/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外事</a:t>
            </a:r>
            <a:endParaRPr lang="zh-CN" altLang="en-US" b="1" i="0" u="none" strike="noStrike" kern="2200" baseline="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473942837"/>
              </p:ext>
            </p:extLst>
          </p:nvPr>
        </p:nvGraphicFramePr>
        <p:xfrm>
          <a:off x="677334" y="1222124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8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组织会议</a:t>
            </a:r>
            <a:endParaRPr lang="zh-CN" altLang="en-US" b="1" i="0" u="none" strike="noStrike" kern="2200" baseline="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8097359"/>
              </p:ext>
            </p:extLst>
          </p:nvPr>
        </p:nvGraphicFramePr>
        <p:xfrm>
          <a:off x="677334" y="1679322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 AMS</a:t>
            </a:r>
            <a:r>
              <a:rPr lang="zh-CN" altLang="zh-CN" b="1" dirty="0"/>
              <a:t>硅探测器升级</a:t>
            </a:r>
            <a:r>
              <a:rPr lang="zh-CN" altLang="zh-CN" b="1" dirty="0" smtClean="0"/>
              <a:t>研讨会</a:t>
            </a:r>
            <a:r>
              <a:rPr lang="zh-CN" altLang="en-US" b="1" dirty="0" smtClean="0"/>
              <a:t>圆满召开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17" y="1751263"/>
            <a:ext cx="6378743" cy="4252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5010" y="2189747"/>
            <a:ext cx="24243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会议规模：</a:t>
            </a:r>
            <a:r>
              <a:rPr lang="en-US" altLang="zh-CN" dirty="0" smtClean="0">
                <a:solidFill>
                  <a:srgbClr val="FF0000"/>
                </a:solidFill>
              </a:rPr>
              <a:t>73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参会人员级别高：</a:t>
            </a:r>
            <a:endParaRPr lang="en-US" altLang="zh-CN" dirty="0" smtClean="0"/>
          </a:p>
          <a:p>
            <a:endParaRPr lang="en-US" altLang="zh-CN" sz="1200" dirty="0" smtClean="0"/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丁肇中</a:t>
            </a:r>
            <a:r>
              <a:rPr lang="zh-CN" altLang="en-US" sz="1600" dirty="0">
                <a:solidFill>
                  <a:srgbClr val="FF0000"/>
                </a:solidFill>
              </a:rPr>
              <a:t>教授</a:t>
            </a:r>
            <a:r>
              <a:rPr lang="zh-CN" altLang="en-US" sz="1600" dirty="0"/>
              <a:t>和来自麻省理工学院、美国宇航局、意大利国家核物理研究院、欧洲核子中心、中研院、高能所、山东高等技术研究院、东南大学、北京航空航天大学等单位的七十多位</a:t>
            </a:r>
            <a:r>
              <a:rPr lang="zh-CN" altLang="en-US" sz="1600" dirty="0" smtClean="0"/>
              <a:t>专家参会。</a:t>
            </a:r>
            <a:endParaRPr lang="en-US" altLang="zh-CN" sz="1600" dirty="0" smtClean="0"/>
          </a:p>
          <a:p>
            <a:endParaRPr lang="en-US" altLang="zh-CN" sz="12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接待工作顺利完成，会议各方面工作做得非常好。</a:t>
            </a: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1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参与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组织</a:t>
            </a:r>
            <a:r>
              <a:rPr lang="en-US" altLang="zh-CN" b="1" dirty="0" err="1"/>
              <a:t>Higgs2023</a:t>
            </a:r>
            <a:r>
              <a:rPr lang="zh-CN" altLang="zh-CN" b="1" dirty="0"/>
              <a:t>国际会议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/>
              <a:t>会议规模：</a:t>
            </a:r>
            <a:r>
              <a:rPr lang="zh-CN" altLang="en-US" b="1" dirty="0" smtClean="0"/>
              <a:t>线</a:t>
            </a:r>
            <a:r>
              <a:rPr lang="zh-CN" altLang="en-US" b="1" dirty="0"/>
              <a:t>上线</a:t>
            </a:r>
            <a:r>
              <a:rPr lang="zh-CN" altLang="en-US" b="1" dirty="0" smtClean="0"/>
              <a:t>下共计</a:t>
            </a:r>
            <a:r>
              <a:rPr lang="en-US" altLang="zh-CN" b="1" dirty="0"/>
              <a:t>393</a:t>
            </a:r>
            <a:r>
              <a:rPr lang="zh-CN" altLang="en-US" b="1" dirty="0"/>
              <a:t>位专家、</a:t>
            </a:r>
            <a:r>
              <a:rPr lang="zh-CN" altLang="en-US" b="1" dirty="0" smtClean="0"/>
              <a:t>学者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现场参会者</a:t>
            </a:r>
            <a:r>
              <a:rPr lang="en-US" altLang="zh-CN" b="1" dirty="0" smtClean="0"/>
              <a:t>190</a:t>
            </a:r>
            <a:r>
              <a:rPr lang="zh-CN" altLang="en-US" b="1" dirty="0" smtClean="0"/>
              <a:t>人，其中</a:t>
            </a:r>
            <a:r>
              <a:rPr lang="en-US" altLang="zh-CN" b="1" dirty="0" smtClean="0"/>
              <a:t>30%</a:t>
            </a:r>
            <a:r>
              <a:rPr lang="zh-CN" altLang="en-US" b="1" dirty="0" smtClean="0"/>
              <a:t>参会者来自国外，</a:t>
            </a:r>
            <a:r>
              <a:rPr lang="en-US" altLang="zh-CN" b="1" dirty="0" smtClean="0"/>
              <a:t>22</a:t>
            </a:r>
            <a:r>
              <a:rPr lang="zh-CN" altLang="en-US" b="1" dirty="0" smtClean="0"/>
              <a:t>个国家。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sz="2400" b="1" dirty="0" smtClean="0"/>
              <a:t>负责：</a:t>
            </a:r>
            <a:endParaRPr lang="en-US" altLang="zh-CN" sz="2400" b="1" dirty="0" smtClean="0"/>
          </a:p>
          <a:p>
            <a:pPr>
              <a:buFont typeface="+mj-lt"/>
              <a:buAutoNum type="arabicPeriod"/>
            </a:pPr>
            <a:r>
              <a:rPr lang="zh-CN" altLang="en-US" b="1" dirty="0" smtClean="0"/>
              <a:t>午餐</a:t>
            </a:r>
            <a:endParaRPr lang="en-US" altLang="zh-CN" b="1" dirty="0" smtClean="0"/>
          </a:p>
          <a:p>
            <a:pPr>
              <a:buFont typeface="+mj-lt"/>
              <a:buAutoNum type="arabicPeriod"/>
            </a:pPr>
            <a:r>
              <a:rPr lang="zh-CN" altLang="en-US" dirty="0" smtClean="0"/>
              <a:t>欢迎酒会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zh-CN" altLang="en-US" dirty="0"/>
              <a:t>茶</a:t>
            </a:r>
            <a:r>
              <a:rPr lang="zh-CN" altLang="en-US" dirty="0" smtClean="0"/>
              <a:t>歇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zh-CN" altLang="en-US" dirty="0" smtClean="0"/>
              <a:t>晚宴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准确预估了用餐人数及晚宴人数，节约了会议费用，与会人员尤其外宾对饮食安排反馈较好。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71" y="3110163"/>
            <a:ext cx="5404977" cy="18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200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sz="3200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sz="3200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参与</a:t>
            </a:r>
            <a:r>
              <a:rPr lang="zh-CN" altLang="en-US" sz="3200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组织</a:t>
            </a:r>
            <a:r>
              <a:rPr lang="en-US" altLang="zh-CN" sz="3200" b="1" dirty="0" err="1"/>
              <a:t>CEPC</a:t>
            </a:r>
            <a:r>
              <a:rPr lang="zh-CN" altLang="zh-CN" sz="3200" b="1" dirty="0"/>
              <a:t>探测器国际评审委员会会议</a:t>
            </a:r>
            <a:r>
              <a:rPr lang="zh-CN" altLang="en-US" sz="3200" b="1" dirty="0"/>
              <a:t>（</a:t>
            </a:r>
            <a:r>
              <a:rPr lang="en-US" altLang="zh-CN" sz="3200" b="1" dirty="0" err="1"/>
              <a:t>IDRC</a:t>
            </a:r>
            <a:r>
              <a:rPr lang="zh-CN" altLang="en-US" sz="3200" b="1" dirty="0"/>
              <a:t>）</a:t>
            </a:r>
            <a:endParaRPr lang="zh-CN" altLang="zh-CN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会议规模：</a:t>
            </a:r>
            <a:r>
              <a:rPr lang="en-US" altLang="zh-CN" dirty="0" smtClean="0">
                <a:solidFill>
                  <a:srgbClr val="FF0000"/>
                </a:solidFill>
              </a:rPr>
              <a:t>60</a:t>
            </a:r>
            <a:r>
              <a:rPr lang="zh-CN" altLang="en-US" dirty="0" smtClean="0"/>
              <a:t>余人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负责：</a:t>
            </a:r>
            <a:endParaRPr lang="en-US" altLang="zh-CN" dirty="0" smtClean="0"/>
          </a:p>
          <a:p>
            <a:pPr lvl="1"/>
            <a:r>
              <a:rPr lang="zh-CN" altLang="en-US" sz="1800" dirty="0"/>
              <a:t>打印</a:t>
            </a:r>
            <a:r>
              <a:rPr lang="zh-CN" altLang="en-US" sz="1800" dirty="0" smtClean="0"/>
              <a:t>装订会议材料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会议现场服务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晚宴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94" y="2274890"/>
            <a:ext cx="5865718" cy="33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参与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组织重点研发计划项目启动会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31" y="2093495"/>
            <a:ext cx="6328694" cy="3923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4774" y="2731168"/>
            <a:ext cx="2237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会议规模</a:t>
            </a:r>
            <a:r>
              <a:rPr lang="en-US" altLang="zh-CN" dirty="0" smtClean="0"/>
              <a:t>:</a:t>
            </a:r>
            <a:r>
              <a:rPr lang="en-US" altLang="zh-CN" dirty="0" smtClean="0">
                <a:solidFill>
                  <a:srgbClr val="FF0000"/>
                </a:solidFill>
              </a:rPr>
              <a:t>20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r>
              <a:rPr lang="zh-CN" altLang="en-US" dirty="0" smtClean="0"/>
              <a:t>负责：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会议签到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会议现场服务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订专家住宿</a:t>
            </a:r>
            <a:r>
              <a:rPr lang="zh-CN" altLang="en-US" dirty="0" smtClean="0"/>
              <a:t>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2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参与组织</a:t>
            </a:r>
            <a:r>
              <a:rPr lang="en-US" altLang="zh-CN" b="1" kern="2200" dirty="0" err="1">
                <a:latin typeface="等线" panose="02010600030101010101" pitchFamily="2" charset="-122"/>
                <a:ea typeface="等线" panose="02010600030101010101" pitchFamily="2" charset="-122"/>
              </a:rPr>
              <a:t>CEPC</a:t>
            </a:r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探测器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TDR</a:t>
            </a:r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研讨会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会议规模：</a:t>
            </a:r>
            <a:r>
              <a:rPr lang="en-US" altLang="zh-CN" dirty="0" smtClean="0">
                <a:solidFill>
                  <a:srgbClr val="FF0000"/>
                </a:solidFill>
              </a:rPr>
              <a:t>42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负责：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zh-CN" altLang="en-US" dirty="0" smtClean="0"/>
              <a:t>会议签到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zh-CN" altLang="en-US" dirty="0" smtClean="0"/>
              <a:t>会议现场服务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zh-CN" altLang="en-US" dirty="0" smtClean="0"/>
              <a:t>晚宴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33" y="2087480"/>
            <a:ext cx="5801567" cy="38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进出口</a:t>
            </a:r>
            <a:endParaRPr lang="zh-CN" altLang="en-US" b="1" i="0" u="none" strike="noStrike" kern="2200" baseline="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80262827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79" y="3459080"/>
            <a:ext cx="4719431" cy="2255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33" y="3669632"/>
            <a:ext cx="4641811" cy="20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本年度</a:t>
            </a:r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工作情况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其他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32464149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9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429186035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9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i="0" u="none" strike="noStrike" kern="2200" baseline="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公共服务</a:t>
            </a:r>
            <a:endParaRPr lang="zh-CN" altLang="en-US" b="1" i="0" u="none" strike="noStrike" kern="2200" baseline="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700038183"/>
              </p:ext>
            </p:extLst>
          </p:nvPr>
        </p:nvGraphicFramePr>
        <p:xfrm>
          <a:off x="1097280" y="1845734"/>
          <a:ext cx="827532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9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本年度工作情况</a:t>
            </a:r>
            <a:r>
              <a:rPr lang="en-US" altLang="zh-CN" dirty="0" smtClean="0"/>
              <a:t>-</a:t>
            </a:r>
            <a:r>
              <a:rPr lang="zh-CN" altLang="en-US" dirty="0" smtClean="0"/>
              <a:t>综合素养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2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1" i="0" u="none" strike="noStrike" kern="2200" baseline="0" smtClean="0">
                <a:latin typeface="Calibri" panose="020F0502020204030204" pitchFamily="34" charset="0"/>
                <a:ea typeface="等线" panose="02010600030101010101" pitchFamily="2" charset="-122"/>
              </a:rPr>
              <a:t> </a:t>
            </a:r>
            <a:r>
              <a:rPr lang="zh-CN" altLang="en-US" b="1" i="0" u="none" strike="noStrike" kern="2200" baseline="0" smtClean="0">
                <a:latin typeface="等线" panose="02010600030101010101" pitchFamily="2" charset="-122"/>
                <a:ea typeface="等线" panose="02010600030101010101" pitchFamily="2" charset="-122"/>
              </a:rPr>
              <a:t>下年度工作计划</a:t>
            </a:r>
            <a:endParaRPr lang="zh-CN" altLang="en-US" b="1" i="0" u="none" strike="noStrike" kern="2200" baseline="0" smtClean="0"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07878372"/>
              </p:ext>
            </p:extLst>
          </p:nvPr>
        </p:nvGraphicFramePr>
        <p:xfrm>
          <a:off x="1161046" y="2261933"/>
          <a:ext cx="8049128" cy="297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5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 smtClean="0"/>
              <a:t>              </a:t>
            </a:r>
            <a:r>
              <a:rPr lang="zh-CN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谢谢大家！</a:t>
            </a:r>
            <a:endParaRPr lang="zh-CN" alt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98553156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9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岗位职责</a:t>
            </a:r>
            <a:endParaRPr lang="zh-CN" altLang="en-US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868332039"/>
              </p:ext>
            </p:extLst>
          </p:nvPr>
        </p:nvGraphicFramePr>
        <p:xfrm>
          <a:off x="677334" y="1786689"/>
          <a:ext cx="8596668" cy="425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6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99404078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4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团队成员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4739522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</a:t>
            </a:r>
            <a:r>
              <a:rPr lang="zh-CN" altLang="en-US" dirty="0" smtClean="0">
                <a:solidFill>
                  <a:schemeClr val="accent1"/>
                </a:solidFill>
              </a:rPr>
              <a:t>王建春                     阮曼奇                           李一鸣 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00" y="2339447"/>
            <a:ext cx="1066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73" y="2280303"/>
            <a:ext cx="935736" cy="1295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91" y="2255538"/>
            <a:ext cx="1148715" cy="1320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00" y="4064357"/>
            <a:ext cx="1143000" cy="1569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073" y="4064357"/>
            <a:ext cx="1173480" cy="1645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43" y="4268894"/>
            <a:ext cx="1170534" cy="127417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09600" y="5727022"/>
            <a:ext cx="10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陈缮真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01189" y="576913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徐子骏   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5631" y="5710277"/>
            <a:ext cx="151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袁煦昊   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40907766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5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情况</a:t>
            </a:r>
            <a:r>
              <a:rPr lang="en-US" altLang="zh-CN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项目管理</a:t>
            </a:r>
            <a:endParaRPr lang="zh-CN" altLang="en-US" b="1" i="0" u="none" strike="noStrike" kern="2200" baseline="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704005758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2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本年度工作情况</a:t>
            </a:r>
            <a:r>
              <a:rPr lang="en-US" altLang="zh-CN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b="1" kern="2200" dirty="0">
                <a:latin typeface="等线" panose="02010600030101010101" pitchFamily="2" charset="-122"/>
                <a:ea typeface="等线" panose="02010600030101010101" pitchFamily="2" charset="-122"/>
              </a:rPr>
              <a:t>课题管理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09962" y="1437769"/>
            <a:ext cx="7507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管理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28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个课题</a:t>
            </a:r>
            <a:r>
              <a:rPr lang="zh-CN" altLang="en-US" sz="2000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，包括：</a:t>
            </a:r>
            <a:endParaRPr lang="en-US" altLang="zh-CN" sz="2000" b="1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lvl="0" indent="-285750">
              <a:buFont typeface="Wingdings" panose="05000000000000000000" pitchFamily="2" charset="2"/>
              <a:buChar char="n"/>
            </a:pPr>
            <a:endParaRPr lang="zh-CN" altLang="zh-CN" sz="20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</a:rPr>
              <a:t>国家自然科学基金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</a:rPr>
              <a:t>重点研发计划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</a:rPr>
              <a:t>所自主</a:t>
            </a:r>
            <a:r>
              <a:rPr lang="zh-CN" altLang="en-US" sz="2400" dirty="0" smtClean="0">
                <a:solidFill>
                  <a:schemeClr val="accent1"/>
                </a:solidFill>
              </a:rPr>
              <a:t>部署、所创新课题</a:t>
            </a:r>
            <a:endParaRPr lang="zh-CN" altLang="en-US" sz="24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</a:rPr>
              <a:t>中科院人才课题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accent1"/>
                </a:solidFill>
              </a:rPr>
              <a:t>其他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工作职责</a:t>
            </a:r>
            <a:r>
              <a:rPr lang="zh-CN" altLang="en-US" sz="20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en-US" altLang="zh-CN" sz="20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/>
                </a:solidFill>
              </a:rPr>
              <a:t>合理执行预算，规范资金支出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/>
                </a:solidFill>
              </a:rPr>
              <a:t>根据项目需要进行预算调剂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/>
                </a:solidFill>
              </a:rPr>
              <a:t>输出经费使用报告，分析经费使用情况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/>
                </a:solidFill>
              </a:rPr>
              <a:t>课题决算审计及结题验收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54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774</TotalTime>
  <Words>1012</Words>
  <Application>Microsoft Office PowerPoint</Application>
  <PresentationFormat>宽屏</PresentationFormat>
  <Paragraphs>171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等线</vt:lpstr>
      <vt:lpstr>等线 Light</vt:lpstr>
      <vt:lpstr>方正姚体</vt:lpstr>
      <vt:lpstr>黑体</vt:lpstr>
      <vt:lpstr>华文新魏</vt:lpstr>
      <vt:lpstr>Arial</vt:lpstr>
      <vt:lpstr>Calibri</vt:lpstr>
      <vt:lpstr>Edwardian Script ITC</vt:lpstr>
      <vt:lpstr>Times New Roman</vt:lpstr>
      <vt:lpstr>Trebuchet MS</vt:lpstr>
      <vt:lpstr>Wingdings</vt:lpstr>
      <vt:lpstr>Wingdings 3</vt:lpstr>
      <vt:lpstr>自定义设计方案</vt:lpstr>
      <vt:lpstr>平面</vt:lpstr>
      <vt:lpstr>2024年年度考核报告                报告人：周静                           2024.11.19</vt:lpstr>
      <vt:lpstr>目录</vt:lpstr>
      <vt:lpstr>目录</vt:lpstr>
      <vt:lpstr>岗位职责</vt:lpstr>
      <vt:lpstr>目录</vt:lpstr>
      <vt:lpstr> 团队成员</vt:lpstr>
      <vt:lpstr>目录</vt:lpstr>
      <vt:lpstr>本年度工作情况-项目管理</vt:lpstr>
      <vt:lpstr>本年度工作情况-课题管理</vt:lpstr>
      <vt:lpstr>本年度工作情况-财务</vt:lpstr>
      <vt:lpstr>本年度工作情况-外事</vt:lpstr>
      <vt:lpstr>本年度工作情况-组织会议</vt:lpstr>
      <vt:lpstr> AMS硅探测器升级研讨会圆满召开 </vt:lpstr>
      <vt:lpstr>本年度工作情况-参与组织Higgs2023国际会议</vt:lpstr>
      <vt:lpstr>本年度工作情况-参与组织CEPC探测器国际评审委员会会议（IDRC）</vt:lpstr>
      <vt:lpstr>本年度工作情况-参与组织重点研发计划项目启动会</vt:lpstr>
      <vt:lpstr>本年度工作情况-参与组织CEPC探测器TDR研讨会</vt:lpstr>
      <vt:lpstr>本年度工作情况-进出口</vt:lpstr>
      <vt:lpstr> 本年度工作情况-其他</vt:lpstr>
      <vt:lpstr>本年度工作情况-公共服务</vt:lpstr>
      <vt:lpstr>本年度工作情况-综合素养</vt:lpstr>
      <vt:lpstr> 下年度工作计划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岗位职责（应与经组长审核的工作时间安排一致）</dc:title>
  <dc:creator>周静</dc:creator>
  <cp:lastModifiedBy>周静</cp:lastModifiedBy>
  <cp:revision>148</cp:revision>
  <dcterms:created xsi:type="dcterms:W3CDTF">2024-11-07T05:59:51Z</dcterms:created>
  <dcterms:modified xsi:type="dcterms:W3CDTF">2024-11-19T00:30:23Z</dcterms:modified>
</cp:coreProperties>
</file>