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7540" y="808990"/>
            <a:ext cx="3986530" cy="27933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760" y="808990"/>
            <a:ext cx="3862070" cy="260858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632575" y="1652905"/>
            <a:ext cx="4064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y&gt;0</a:t>
            </a:r>
            <a:r>
              <a:rPr lang="zh-CN" altLang="en-US" sz="3200"/>
              <a:t>比</a:t>
            </a:r>
            <a:r>
              <a:rPr lang="en-US" altLang="zh-CN" sz="3200"/>
              <a:t>y&lt;0</a:t>
            </a:r>
            <a:r>
              <a:rPr lang="zh-CN" altLang="en-US" sz="3200"/>
              <a:t>约少</a:t>
            </a:r>
            <a:r>
              <a:rPr lang="en-US" altLang="zh-CN" sz="3200"/>
              <a:t>15%</a:t>
            </a:r>
            <a:endParaRPr lang="en-US" altLang="zh-CN" sz="320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060" y="4111625"/>
            <a:ext cx="3207385" cy="216598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003165" y="46101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pair</a:t>
            </a:r>
            <a:r>
              <a:rPr lang="zh-CN" altLang="en-US"/>
              <a:t>产生的</a:t>
            </a:r>
            <a:r>
              <a:rPr lang="en-US" altLang="zh-CN"/>
              <a:t>y</a:t>
            </a:r>
            <a:r>
              <a:rPr lang="zh-CN" altLang="en-US"/>
              <a:t>天生不对称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51510" y="21717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输入文件</a:t>
            </a:r>
            <a:r>
              <a:rPr lang="en-US" altLang="zh-CN"/>
              <a:t>acc.dat</a:t>
            </a:r>
            <a:r>
              <a:rPr lang="zh-CN" altLang="en-US"/>
              <a:t>参考唐彦邦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805555" y="103124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z=560mm pair y</a:t>
            </a:r>
            <a:r>
              <a:rPr lang="zh-CN" altLang="en-US"/>
              <a:t>上的分布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5685155" y="562483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和束流形状有关？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156710" y="2559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不对称主要是</a:t>
            </a:r>
            <a:r>
              <a:rPr lang="en-US" altLang="zh-CN"/>
              <a:t>pair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jEyMDhiM2I5NmI2MGFhN2NkZjIzY2I5NzNiMzliN2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WPS 演示</Application>
  <PresentationFormat>宽屏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Exaggerate.</cp:lastModifiedBy>
  <cp:revision>4</cp:revision>
  <dcterms:created xsi:type="dcterms:W3CDTF">2023-08-09T12:44:00Z</dcterms:created>
  <dcterms:modified xsi:type="dcterms:W3CDTF">2024-11-05T04:49:21Z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2052-12.1.0.18608</vt:lpwstr>
  </property>
</Properties>
</file>