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3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6" r:id="rId2"/>
  </p:sldMasterIdLst>
  <p:notesMasterIdLst>
    <p:notesMasterId r:id="rId40"/>
  </p:notesMasterIdLst>
  <p:handoutMasterIdLst>
    <p:handoutMasterId r:id="rId41"/>
  </p:handoutMasterIdLst>
  <p:sldIdLst>
    <p:sldId id="256" r:id="rId3"/>
    <p:sldId id="409" r:id="rId4"/>
    <p:sldId id="9359" r:id="rId5"/>
    <p:sldId id="416" r:id="rId6"/>
    <p:sldId id="9350" r:id="rId7"/>
    <p:sldId id="417" r:id="rId8"/>
    <p:sldId id="418" r:id="rId9"/>
    <p:sldId id="419" r:id="rId10"/>
    <p:sldId id="421" r:id="rId11"/>
    <p:sldId id="422" r:id="rId12"/>
    <p:sldId id="9357" r:id="rId13"/>
    <p:sldId id="9351" r:id="rId14"/>
    <p:sldId id="9352" r:id="rId15"/>
    <p:sldId id="9354" r:id="rId16"/>
    <p:sldId id="9355" r:id="rId17"/>
    <p:sldId id="413" r:id="rId18"/>
    <p:sldId id="377" r:id="rId19"/>
    <p:sldId id="9353" r:id="rId20"/>
    <p:sldId id="412" r:id="rId21"/>
    <p:sldId id="414" r:id="rId22"/>
    <p:sldId id="391" r:id="rId23"/>
    <p:sldId id="392" r:id="rId24"/>
    <p:sldId id="397" r:id="rId25"/>
    <p:sldId id="415" r:id="rId26"/>
    <p:sldId id="398" r:id="rId27"/>
    <p:sldId id="403" r:id="rId28"/>
    <p:sldId id="402" r:id="rId29"/>
    <p:sldId id="9356" r:id="rId30"/>
    <p:sldId id="405" r:id="rId31"/>
    <p:sldId id="9348" r:id="rId32"/>
    <p:sldId id="401" r:id="rId33"/>
    <p:sldId id="380" r:id="rId34"/>
    <p:sldId id="394" r:id="rId35"/>
    <p:sldId id="407" r:id="rId36"/>
    <p:sldId id="399" r:id="rId37"/>
    <p:sldId id="393" r:id="rId38"/>
    <p:sldId id="404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D894"/>
    <a:srgbClr val="9FAFFA"/>
    <a:srgbClr val="B0BDFB"/>
    <a:srgbClr val="000000"/>
    <a:srgbClr val="43D043"/>
    <a:srgbClr val="1D4AA5"/>
    <a:srgbClr val="0000FF"/>
    <a:srgbClr val="0070C0"/>
    <a:srgbClr val="005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3F75EB-CB21-4C95-8D8B-BA974001A580}" v="119" dt="2025-05-17T05:57:10.8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4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桂昊 鲁" userId="88ec7f7022c28b30" providerId="LiveId" clId="{A4112DE8-07E3-1345-8DDC-859AEC0086FD}"/>
    <pc:docChg chg="modSld">
      <pc:chgData name="桂昊 鲁" userId="88ec7f7022c28b30" providerId="LiveId" clId="{A4112DE8-07E3-1345-8DDC-859AEC0086FD}" dt="2025-05-16T20:38:39.900" v="16" actId="20577"/>
      <pc:docMkLst>
        <pc:docMk/>
      </pc:docMkLst>
      <pc:sldChg chg="modSp">
        <pc:chgData name="桂昊 鲁" userId="88ec7f7022c28b30" providerId="LiveId" clId="{A4112DE8-07E3-1345-8DDC-859AEC0086FD}" dt="2025-05-16T09:01:16.315" v="11" actId="20577"/>
        <pc:sldMkLst>
          <pc:docMk/>
          <pc:sldMk cId="0" sldId="256"/>
        </pc:sldMkLst>
        <pc:spChg chg="mod">
          <ac:chgData name="桂昊 鲁" userId="88ec7f7022c28b30" providerId="LiveId" clId="{A4112DE8-07E3-1345-8DDC-859AEC0086FD}" dt="2025-05-16T09:01:16.315" v="11" actId="20577"/>
          <ac:spMkLst>
            <pc:docMk/>
            <pc:sldMk cId="0" sldId="256"/>
            <ac:spMk id="3" creationId="{00000000-0000-0000-0000-000000000000}"/>
          </ac:spMkLst>
        </pc:spChg>
      </pc:sldChg>
      <pc:sldChg chg="modSp">
        <pc:chgData name="桂昊 鲁" userId="88ec7f7022c28b30" providerId="LiveId" clId="{A4112DE8-07E3-1345-8DDC-859AEC0086FD}" dt="2025-05-16T20:38:39.900" v="16" actId="20577"/>
        <pc:sldMkLst>
          <pc:docMk/>
          <pc:sldMk cId="0" sldId="403"/>
        </pc:sldMkLst>
        <pc:spChg chg="mod">
          <ac:chgData name="桂昊 鲁" userId="88ec7f7022c28b30" providerId="LiveId" clId="{A4112DE8-07E3-1345-8DDC-859AEC0086FD}" dt="2025-05-16T20:38:39.900" v="16" actId="20577"/>
          <ac:spMkLst>
            <pc:docMk/>
            <pc:sldMk cId="0" sldId="403"/>
            <ac:spMk id="86" creationId="{F6C6D816-6510-C76C-484F-B5B8C273C5D0}"/>
          </ac:spMkLst>
        </pc:spChg>
      </pc:sldChg>
      <pc:sldChg chg="modSp">
        <pc:chgData name="桂昊 鲁" userId="88ec7f7022c28b30" providerId="LiveId" clId="{A4112DE8-07E3-1345-8DDC-859AEC0086FD}" dt="2025-05-16T18:23:28.146" v="13" actId="20577"/>
        <pc:sldMkLst>
          <pc:docMk/>
          <pc:sldMk cId="2687751015" sldId="9351"/>
        </pc:sldMkLst>
        <pc:spChg chg="mod">
          <ac:chgData name="桂昊 鲁" userId="88ec7f7022c28b30" providerId="LiveId" clId="{A4112DE8-07E3-1345-8DDC-859AEC0086FD}" dt="2025-05-16T18:23:28.146" v="13" actId="20577"/>
          <ac:spMkLst>
            <pc:docMk/>
            <pc:sldMk cId="2687751015" sldId="9351"/>
            <ac:spMk id="52" creationId="{604E2FE1-EF64-3497-22F2-E164A021A9E8}"/>
          </ac:spMkLst>
        </pc:spChg>
      </pc:sldChg>
    </pc:docChg>
  </pc:docChgLst>
  <pc:docChgLst>
    <pc:chgData name="桂昊 鲁" userId="88ec7f7022c28b30" providerId="LiveId" clId="{5BA08CAF-0C5C-490C-A1A1-5B546C9189D0}"/>
    <pc:docChg chg="undo custSel addSld modSld sldOrd modMainMaster">
      <pc:chgData name="桂昊 鲁" userId="88ec7f7022c28b30" providerId="LiveId" clId="{5BA08CAF-0C5C-490C-A1A1-5B546C9189D0}" dt="2025-05-16T01:53:47.526" v="346" actId="478"/>
      <pc:docMkLst>
        <pc:docMk/>
      </pc:docMkLst>
      <pc:sldChg chg="addSp delSp modSp mod">
        <pc:chgData name="桂昊 鲁" userId="88ec7f7022c28b30" providerId="LiveId" clId="{5BA08CAF-0C5C-490C-A1A1-5B546C9189D0}" dt="2025-05-16T01:50:01.890" v="318" actId="478"/>
        <pc:sldMkLst>
          <pc:docMk/>
          <pc:sldMk cId="0" sldId="256"/>
        </pc:sldMkLst>
        <pc:spChg chg="mod">
          <ac:chgData name="桂昊 鲁" userId="88ec7f7022c28b30" providerId="LiveId" clId="{5BA08CAF-0C5C-490C-A1A1-5B546C9189D0}" dt="2025-05-16T01:45:45.465" v="309" actId="20577"/>
          <ac:spMkLst>
            <pc:docMk/>
            <pc:sldMk cId="0" sldId="256"/>
            <ac:spMk id="3" creationId="{00000000-0000-0000-0000-000000000000}"/>
          </ac:spMkLst>
        </pc:spChg>
        <pc:picChg chg="add del mod">
          <ac:chgData name="桂昊 鲁" userId="88ec7f7022c28b30" providerId="LiveId" clId="{5BA08CAF-0C5C-490C-A1A1-5B546C9189D0}" dt="2025-05-16T01:50:01.890" v="318" actId="478"/>
          <ac:picMkLst>
            <pc:docMk/>
            <pc:sldMk cId="0" sldId="256"/>
            <ac:picMk id="4" creationId="{C76E34ED-C5D5-9FCA-787F-623C00A5A016}"/>
          </ac:picMkLst>
        </pc:picChg>
      </pc:sldChg>
      <pc:sldChg chg="delSp modSp mod">
        <pc:chgData name="桂昊 鲁" userId="88ec7f7022c28b30" providerId="LiveId" clId="{5BA08CAF-0C5C-490C-A1A1-5B546C9189D0}" dt="2025-05-16T01:52:36.097" v="336" actId="478"/>
        <pc:sldMkLst>
          <pc:docMk/>
          <pc:sldMk cId="0" sldId="377"/>
        </pc:sldMkLst>
        <pc:picChg chg="del">
          <ac:chgData name="桂昊 鲁" userId="88ec7f7022c28b30" providerId="LiveId" clId="{5BA08CAF-0C5C-490C-A1A1-5B546C9189D0}" dt="2025-05-16T01:52:36.097" v="336" actId="478"/>
          <ac:picMkLst>
            <pc:docMk/>
            <pc:sldMk cId="0" sldId="377"/>
            <ac:picMk id="23" creationId="{B1305195-3D06-4D89-C3A5-AB10D2E8B2F4}"/>
          </ac:picMkLst>
        </pc:picChg>
        <pc:picChg chg="del">
          <ac:chgData name="桂昊 鲁" userId="88ec7f7022c28b30" providerId="LiveId" clId="{5BA08CAF-0C5C-490C-A1A1-5B546C9189D0}" dt="2025-05-16T01:52:36.097" v="336" actId="478"/>
          <ac:picMkLst>
            <pc:docMk/>
            <pc:sldMk cId="0" sldId="377"/>
            <ac:picMk id="29" creationId="{31AF650A-A699-24F9-CFB8-DC15062CB476}"/>
          </ac:picMkLst>
        </pc:picChg>
      </pc:sldChg>
      <pc:sldChg chg="addSp delSp modSp mod ord">
        <pc:chgData name="桂昊 鲁" userId="88ec7f7022c28b30" providerId="LiveId" clId="{5BA08CAF-0C5C-490C-A1A1-5B546C9189D0}" dt="2025-05-16T01:53:04.224" v="340" actId="478"/>
        <pc:sldMkLst>
          <pc:docMk/>
          <pc:sldMk cId="0" sldId="391"/>
        </pc:sldMkLst>
        <pc:spChg chg="mod">
          <ac:chgData name="桂昊 鲁" userId="88ec7f7022c28b30" providerId="LiveId" clId="{5BA08CAF-0C5C-490C-A1A1-5B546C9189D0}" dt="2025-05-16T01:48:02.677" v="313" actId="1076"/>
          <ac:spMkLst>
            <pc:docMk/>
            <pc:sldMk cId="0" sldId="391"/>
            <ac:spMk id="5" creationId="{00000000-0000-0000-0000-000000000000}"/>
          </ac:spMkLst>
        </pc:spChg>
        <pc:grpChg chg="mod">
          <ac:chgData name="桂昊 鲁" userId="88ec7f7022c28b30" providerId="LiveId" clId="{5BA08CAF-0C5C-490C-A1A1-5B546C9189D0}" dt="2025-05-14T11:28:20.781" v="139" actId="1076"/>
          <ac:grpSpMkLst>
            <pc:docMk/>
            <pc:sldMk cId="0" sldId="391"/>
            <ac:grpSpMk id="52" creationId="{00000000-0000-0000-0000-000000000000}"/>
          </ac:grpSpMkLst>
        </pc:grpChg>
        <pc:picChg chg="del">
          <ac:chgData name="桂昊 鲁" userId="88ec7f7022c28b30" providerId="LiveId" clId="{5BA08CAF-0C5C-490C-A1A1-5B546C9189D0}" dt="2025-05-16T01:53:04.224" v="340" actId="478"/>
          <ac:picMkLst>
            <pc:docMk/>
            <pc:sldMk cId="0" sldId="391"/>
            <ac:picMk id="4" creationId="{46F35D83-9ECA-CCDF-95DE-0EDB332445AE}"/>
          </ac:picMkLst>
        </pc:picChg>
        <pc:picChg chg="add mod ord">
          <ac:chgData name="桂昊 鲁" userId="88ec7f7022c28b30" providerId="LiveId" clId="{5BA08CAF-0C5C-490C-A1A1-5B546C9189D0}" dt="2025-05-14T11:28:52.653" v="141" actId="166"/>
          <ac:picMkLst>
            <pc:docMk/>
            <pc:sldMk cId="0" sldId="391"/>
            <ac:picMk id="6" creationId="{07E81011-26E1-990E-BA0A-7380F9227030}"/>
          </ac:picMkLst>
        </pc:picChg>
        <pc:picChg chg="del">
          <ac:chgData name="桂昊 鲁" userId="88ec7f7022c28b30" providerId="LiveId" clId="{5BA08CAF-0C5C-490C-A1A1-5B546C9189D0}" dt="2025-05-16T01:53:04.224" v="340" actId="478"/>
          <ac:picMkLst>
            <pc:docMk/>
            <pc:sldMk cId="0" sldId="391"/>
            <ac:picMk id="7" creationId="{9D4B4759-1F88-AC43-1D80-7F3EEA357EF5}"/>
          </ac:picMkLst>
        </pc:picChg>
        <pc:cxnChg chg="add mod ord">
          <ac:chgData name="桂昊 鲁" userId="88ec7f7022c28b30" providerId="LiveId" clId="{5BA08CAF-0C5C-490C-A1A1-5B546C9189D0}" dt="2025-05-14T11:28:59.943" v="143" actId="14100"/>
          <ac:cxnSpMkLst>
            <pc:docMk/>
            <pc:sldMk cId="0" sldId="391"/>
            <ac:cxnSpMk id="3" creationId="{E1F26463-3634-C4D3-A393-0A751AEF20CA}"/>
          </ac:cxnSpMkLst>
        </pc:cxnChg>
      </pc:sldChg>
      <pc:sldChg chg="mod modShow">
        <pc:chgData name="桂昊 鲁" userId="88ec7f7022c28b30" providerId="LiveId" clId="{5BA08CAF-0C5C-490C-A1A1-5B546C9189D0}" dt="2025-05-14T11:21:05.934" v="121" actId="729"/>
        <pc:sldMkLst>
          <pc:docMk/>
          <pc:sldMk cId="0" sldId="392"/>
        </pc:sldMkLst>
      </pc:sldChg>
      <pc:sldChg chg="delSp">
        <pc:chgData name="桂昊 鲁" userId="88ec7f7022c28b30" providerId="LiveId" clId="{5BA08CAF-0C5C-490C-A1A1-5B546C9189D0}" dt="2025-05-16T01:53:10.738" v="341" actId="478"/>
        <pc:sldMkLst>
          <pc:docMk/>
          <pc:sldMk cId="0" sldId="397"/>
        </pc:sldMkLst>
        <pc:picChg chg="del">
          <ac:chgData name="桂昊 鲁" userId="88ec7f7022c28b30" providerId="LiveId" clId="{5BA08CAF-0C5C-490C-A1A1-5B546C9189D0}" dt="2025-05-16T01:53:10.738" v="341" actId="478"/>
          <ac:picMkLst>
            <pc:docMk/>
            <pc:sldMk cId="0" sldId="397"/>
            <ac:picMk id="3" creationId="{50494141-5BF2-BA15-B283-EFC3FC0A9BC0}"/>
          </ac:picMkLst>
        </pc:picChg>
        <pc:picChg chg="del">
          <ac:chgData name="桂昊 鲁" userId="88ec7f7022c28b30" providerId="LiveId" clId="{5BA08CAF-0C5C-490C-A1A1-5B546C9189D0}" dt="2025-05-16T01:53:10.738" v="341" actId="478"/>
          <ac:picMkLst>
            <pc:docMk/>
            <pc:sldMk cId="0" sldId="397"/>
            <ac:picMk id="4" creationId="{4FB42E6A-91E7-D0F3-85DF-97B3D462197D}"/>
          </ac:picMkLst>
        </pc:picChg>
      </pc:sldChg>
      <pc:sldChg chg="modSp mod">
        <pc:chgData name="桂昊 鲁" userId="88ec7f7022c28b30" providerId="LiveId" clId="{5BA08CAF-0C5C-490C-A1A1-5B546C9189D0}" dt="2025-05-14T11:22:21.184" v="125" actId="113"/>
        <pc:sldMkLst>
          <pc:docMk/>
          <pc:sldMk cId="0" sldId="398"/>
        </pc:sldMkLst>
        <pc:spChg chg="mod">
          <ac:chgData name="桂昊 鲁" userId="88ec7f7022c28b30" providerId="LiveId" clId="{5BA08CAF-0C5C-490C-A1A1-5B546C9189D0}" dt="2025-05-14T11:22:21.184" v="125" actId="113"/>
          <ac:spMkLst>
            <pc:docMk/>
            <pc:sldMk cId="0" sldId="398"/>
            <ac:spMk id="5" creationId="{00000000-0000-0000-0000-000000000000}"/>
          </ac:spMkLst>
        </pc:spChg>
      </pc:sldChg>
      <pc:sldChg chg="delSp modSp mod">
        <pc:chgData name="桂昊 鲁" userId="88ec7f7022c28b30" providerId="LiveId" clId="{5BA08CAF-0C5C-490C-A1A1-5B546C9189D0}" dt="2025-05-16T01:53:33.714" v="344" actId="478"/>
        <pc:sldMkLst>
          <pc:docMk/>
          <pc:sldMk cId="0" sldId="402"/>
        </pc:sldMkLst>
        <pc:spChg chg="mod">
          <ac:chgData name="桂昊 鲁" userId="88ec7f7022c28b30" providerId="LiveId" clId="{5BA08CAF-0C5C-490C-A1A1-5B546C9189D0}" dt="2025-05-14T11:15:32.806" v="120" actId="1076"/>
          <ac:spMkLst>
            <pc:docMk/>
            <pc:sldMk cId="0" sldId="402"/>
            <ac:spMk id="6" creationId="{00000000-0000-0000-0000-000000000000}"/>
          </ac:spMkLst>
        </pc:spChg>
        <pc:spChg chg="mod">
          <ac:chgData name="桂昊 鲁" userId="88ec7f7022c28b30" providerId="LiveId" clId="{5BA08CAF-0C5C-490C-A1A1-5B546C9189D0}" dt="2025-05-16T01:41:05.070" v="244" actId="1076"/>
          <ac:spMkLst>
            <pc:docMk/>
            <pc:sldMk cId="0" sldId="402"/>
            <ac:spMk id="61" creationId="{E129D819-4E43-C49E-B951-52CBEFDA387D}"/>
          </ac:spMkLst>
        </pc:spChg>
        <pc:spChg chg="mod">
          <ac:chgData name="桂昊 鲁" userId="88ec7f7022c28b30" providerId="LiveId" clId="{5BA08CAF-0C5C-490C-A1A1-5B546C9189D0}" dt="2025-05-16T01:41:01.514" v="243" actId="1076"/>
          <ac:spMkLst>
            <pc:docMk/>
            <pc:sldMk cId="0" sldId="402"/>
            <ac:spMk id="62" creationId="{EB10F3E6-A94B-D883-93CF-DA5E98237F1E}"/>
          </ac:spMkLst>
        </pc:spChg>
        <pc:spChg chg="mod">
          <ac:chgData name="桂昊 鲁" userId="88ec7f7022c28b30" providerId="LiveId" clId="{5BA08CAF-0C5C-490C-A1A1-5B546C9189D0}" dt="2025-05-14T11:15:16.133" v="118" actId="1076"/>
          <ac:spMkLst>
            <pc:docMk/>
            <pc:sldMk cId="0" sldId="402"/>
            <ac:spMk id="94" creationId="{671EB756-8FF7-E753-04EC-931BC3CD609D}"/>
          </ac:spMkLst>
        </pc:spChg>
        <pc:grpChg chg="mod">
          <ac:chgData name="桂昊 鲁" userId="88ec7f7022c28b30" providerId="LiveId" clId="{5BA08CAF-0C5C-490C-A1A1-5B546C9189D0}" dt="2025-05-14T11:15:12.066" v="117" actId="1076"/>
          <ac:grpSpMkLst>
            <pc:docMk/>
            <pc:sldMk cId="0" sldId="402"/>
            <ac:grpSpMk id="21" creationId="{FD889987-232E-6C2F-C518-2544C78DB26F}"/>
          </ac:grpSpMkLst>
        </pc:grpChg>
        <pc:picChg chg="del">
          <ac:chgData name="桂昊 鲁" userId="88ec7f7022c28b30" providerId="LiveId" clId="{5BA08CAF-0C5C-490C-A1A1-5B546C9189D0}" dt="2025-05-16T01:53:33.714" v="344" actId="478"/>
          <ac:picMkLst>
            <pc:docMk/>
            <pc:sldMk cId="0" sldId="402"/>
            <ac:picMk id="2" creationId="{6B5C36CB-94C5-B6A5-E4F0-F9F31EF501CA}"/>
          </ac:picMkLst>
        </pc:picChg>
        <pc:picChg chg="del">
          <ac:chgData name="桂昊 鲁" userId="88ec7f7022c28b30" providerId="LiveId" clId="{5BA08CAF-0C5C-490C-A1A1-5B546C9189D0}" dt="2025-05-16T01:53:33.714" v="344" actId="478"/>
          <ac:picMkLst>
            <pc:docMk/>
            <pc:sldMk cId="0" sldId="402"/>
            <ac:picMk id="3" creationId="{27AEAF0A-C07B-3C84-112F-410A5F854C9E}"/>
          </ac:picMkLst>
        </pc:picChg>
      </pc:sldChg>
      <pc:sldChg chg="addSp delSp modSp mod">
        <pc:chgData name="桂昊 鲁" userId="88ec7f7022c28b30" providerId="LiveId" clId="{5BA08CAF-0C5C-490C-A1A1-5B546C9189D0}" dt="2025-05-16T01:53:26.355" v="343" actId="478"/>
        <pc:sldMkLst>
          <pc:docMk/>
          <pc:sldMk cId="0" sldId="403"/>
        </pc:sldMkLst>
        <pc:spChg chg="mod">
          <ac:chgData name="桂昊 鲁" userId="88ec7f7022c28b30" providerId="LiveId" clId="{5BA08CAF-0C5C-490C-A1A1-5B546C9189D0}" dt="2025-05-14T11:13:14.640" v="88" actId="164"/>
          <ac:spMkLst>
            <pc:docMk/>
            <pc:sldMk cId="0" sldId="403"/>
            <ac:spMk id="71" creationId="{E6478813-B9E7-EEAC-AF60-19A1EC19810B}"/>
          </ac:spMkLst>
        </pc:spChg>
        <pc:spChg chg="mod">
          <ac:chgData name="桂昊 鲁" userId="88ec7f7022c28b30" providerId="LiveId" clId="{5BA08CAF-0C5C-490C-A1A1-5B546C9189D0}" dt="2025-05-14T11:13:14.640" v="88" actId="164"/>
          <ac:spMkLst>
            <pc:docMk/>
            <pc:sldMk cId="0" sldId="403"/>
            <ac:spMk id="88" creationId="{039CACCE-52B7-D677-A253-3F5B57233BEA}"/>
          </ac:spMkLst>
        </pc:spChg>
        <pc:spChg chg="mod">
          <ac:chgData name="桂昊 鲁" userId="88ec7f7022c28b30" providerId="LiveId" clId="{5BA08CAF-0C5C-490C-A1A1-5B546C9189D0}" dt="2025-05-14T11:13:14.640" v="88" actId="164"/>
          <ac:spMkLst>
            <pc:docMk/>
            <pc:sldMk cId="0" sldId="403"/>
            <ac:spMk id="89" creationId="{8AAEA500-5806-77D5-7DB4-3719A24FD6F6}"/>
          </ac:spMkLst>
        </pc:spChg>
        <pc:spChg chg="mod">
          <ac:chgData name="桂昊 鲁" userId="88ec7f7022c28b30" providerId="LiveId" clId="{5BA08CAF-0C5C-490C-A1A1-5B546C9189D0}" dt="2025-05-14T11:13:14.640" v="88" actId="164"/>
          <ac:spMkLst>
            <pc:docMk/>
            <pc:sldMk cId="0" sldId="403"/>
            <ac:spMk id="90" creationId="{45C76668-D5BA-C8EF-875F-41ED4818EF2B}"/>
          </ac:spMkLst>
        </pc:spChg>
        <pc:spChg chg="mod">
          <ac:chgData name="桂昊 鲁" userId="88ec7f7022c28b30" providerId="LiveId" clId="{5BA08CAF-0C5C-490C-A1A1-5B546C9189D0}" dt="2025-05-14T11:13:14.640" v="88" actId="164"/>
          <ac:spMkLst>
            <pc:docMk/>
            <pc:sldMk cId="0" sldId="403"/>
            <ac:spMk id="91" creationId="{924656EA-EC8D-95D4-B028-9BB8E5AFE4C4}"/>
          </ac:spMkLst>
        </pc:spChg>
        <pc:grpChg chg="add mod">
          <ac:chgData name="桂昊 鲁" userId="88ec7f7022c28b30" providerId="LiveId" clId="{5BA08CAF-0C5C-490C-A1A1-5B546C9189D0}" dt="2025-05-14T11:14:44.464" v="113" actId="1076"/>
          <ac:grpSpMkLst>
            <pc:docMk/>
            <pc:sldMk cId="0" sldId="403"/>
            <ac:grpSpMk id="2" creationId="{589E8840-4228-46DD-866D-D2D419E5C88E}"/>
          </ac:grpSpMkLst>
        </pc:grpChg>
        <pc:grpChg chg="mod">
          <ac:chgData name="桂昊 鲁" userId="88ec7f7022c28b30" providerId="LiveId" clId="{5BA08CAF-0C5C-490C-A1A1-5B546C9189D0}" dt="2025-05-14T11:13:14.640" v="88" actId="164"/>
          <ac:grpSpMkLst>
            <pc:docMk/>
            <pc:sldMk cId="0" sldId="403"/>
            <ac:grpSpMk id="67" creationId="{175C19B3-5148-0073-6D39-D7894C21BB39}"/>
          </ac:grpSpMkLst>
        </pc:grpChg>
        <pc:picChg chg="del">
          <ac:chgData name="桂昊 鲁" userId="88ec7f7022c28b30" providerId="LiveId" clId="{5BA08CAF-0C5C-490C-A1A1-5B546C9189D0}" dt="2025-05-16T01:53:26.355" v="343" actId="478"/>
          <ac:picMkLst>
            <pc:docMk/>
            <pc:sldMk cId="0" sldId="403"/>
            <ac:picMk id="3" creationId="{B7C787FC-2371-3C46-F085-22A3AD0BB27E}"/>
          </ac:picMkLst>
        </pc:picChg>
        <pc:picChg chg="del">
          <ac:chgData name="桂昊 鲁" userId="88ec7f7022c28b30" providerId="LiveId" clId="{5BA08CAF-0C5C-490C-A1A1-5B546C9189D0}" dt="2025-05-16T01:53:26.355" v="343" actId="478"/>
          <ac:picMkLst>
            <pc:docMk/>
            <pc:sldMk cId="0" sldId="403"/>
            <ac:picMk id="4" creationId="{A5830A87-F2AC-62F6-D084-3D7CA17C820A}"/>
          </ac:picMkLst>
        </pc:picChg>
        <pc:picChg chg="mod">
          <ac:chgData name="桂昊 鲁" userId="88ec7f7022c28b30" providerId="LiveId" clId="{5BA08CAF-0C5C-490C-A1A1-5B546C9189D0}" dt="2025-05-14T11:13:59.319" v="100" actId="1076"/>
          <ac:picMkLst>
            <pc:docMk/>
            <pc:sldMk cId="0" sldId="403"/>
            <ac:picMk id="9" creationId="{4361D07A-9C1D-D870-2BD6-5CBFCCC2A541}"/>
          </ac:picMkLst>
        </pc:picChg>
        <pc:picChg chg="mod">
          <ac:chgData name="桂昊 鲁" userId="88ec7f7022c28b30" providerId="LiveId" clId="{5BA08CAF-0C5C-490C-A1A1-5B546C9189D0}" dt="2025-05-14T11:14:52.611" v="116" actId="1076"/>
          <ac:picMkLst>
            <pc:docMk/>
            <pc:sldMk cId="0" sldId="403"/>
            <ac:picMk id="72" creationId="{5270E2C0-57AD-3B3F-4D5A-E805FDBE3AEB}"/>
          </ac:picMkLst>
        </pc:picChg>
        <pc:cxnChg chg="mod">
          <ac:chgData name="桂昊 鲁" userId="88ec7f7022c28b30" providerId="LiveId" clId="{5BA08CAF-0C5C-490C-A1A1-5B546C9189D0}" dt="2025-05-14T11:13:14.640" v="88" actId="164"/>
          <ac:cxnSpMkLst>
            <pc:docMk/>
            <pc:sldMk cId="0" sldId="403"/>
            <ac:cxnSpMk id="73" creationId="{67BA3DB2-2733-91AD-E955-9098C5B1D706}"/>
          </ac:cxnSpMkLst>
        </pc:cxnChg>
        <pc:cxnChg chg="mod">
          <ac:chgData name="桂昊 鲁" userId="88ec7f7022c28b30" providerId="LiveId" clId="{5BA08CAF-0C5C-490C-A1A1-5B546C9189D0}" dt="2025-05-14T11:13:14.640" v="88" actId="164"/>
          <ac:cxnSpMkLst>
            <pc:docMk/>
            <pc:sldMk cId="0" sldId="403"/>
            <ac:cxnSpMk id="75" creationId="{84A14654-24D3-7ACF-9BCE-CF38EC186F88}"/>
          </ac:cxnSpMkLst>
        </pc:cxnChg>
        <pc:cxnChg chg="mod">
          <ac:chgData name="桂昊 鲁" userId="88ec7f7022c28b30" providerId="LiveId" clId="{5BA08CAF-0C5C-490C-A1A1-5B546C9189D0}" dt="2025-05-14T11:13:14.640" v="88" actId="164"/>
          <ac:cxnSpMkLst>
            <pc:docMk/>
            <pc:sldMk cId="0" sldId="403"/>
            <ac:cxnSpMk id="78" creationId="{19ECF27D-CBFD-3162-E1A1-65A5258B0BAF}"/>
          </ac:cxnSpMkLst>
        </pc:cxnChg>
      </pc:sldChg>
      <pc:sldChg chg="addSp delSp modSp">
        <pc:chgData name="桂昊 鲁" userId="88ec7f7022c28b30" providerId="LiveId" clId="{5BA08CAF-0C5C-490C-A1A1-5B546C9189D0}" dt="2025-05-16T01:53:47.526" v="346" actId="478"/>
        <pc:sldMkLst>
          <pc:docMk/>
          <pc:sldMk cId="0" sldId="405"/>
        </pc:sldMkLst>
        <pc:picChg chg="add del mod">
          <ac:chgData name="桂昊 鲁" userId="88ec7f7022c28b30" providerId="LiveId" clId="{5BA08CAF-0C5C-490C-A1A1-5B546C9189D0}" dt="2025-05-16T01:53:47.526" v="346" actId="478"/>
          <ac:picMkLst>
            <pc:docMk/>
            <pc:sldMk cId="0" sldId="405"/>
            <ac:picMk id="3" creationId="{0A765760-2F78-D3F3-2935-6402F1182D0D}"/>
          </ac:picMkLst>
        </pc:picChg>
        <pc:picChg chg="del">
          <ac:chgData name="桂昊 鲁" userId="88ec7f7022c28b30" providerId="LiveId" clId="{5BA08CAF-0C5C-490C-A1A1-5B546C9189D0}" dt="2025-05-16T01:53:47.526" v="346" actId="478"/>
          <ac:picMkLst>
            <pc:docMk/>
            <pc:sldMk cId="0" sldId="405"/>
            <ac:picMk id="28" creationId="{00000000-0000-0000-0000-000000000000}"/>
          </ac:picMkLst>
        </pc:picChg>
      </pc:sldChg>
      <pc:sldChg chg="delSp modSp mod ord">
        <pc:chgData name="桂昊 鲁" userId="88ec7f7022c28b30" providerId="LiveId" clId="{5BA08CAF-0C5C-490C-A1A1-5B546C9189D0}" dt="2025-05-16T01:50:10.012" v="319" actId="478"/>
        <pc:sldMkLst>
          <pc:docMk/>
          <pc:sldMk cId="4096836231" sldId="409"/>
        </pc:sldMkLst>
        <pc:spChg chg="mod">
          <ac:chgData name="桂昊 鲁" userId="88ec7f7022c28b30" providerId="LiveId" clId="{5BA08CAF-0C5C-490C-A1A1-5B546C9189D0}" dt="2025-05-16T01:44:25.916" v="257" actId="255"/>
          <ac:spMkLst>
            <pc:docMk/>
            <pc:sldMk cId="4096836231" sldId="409"/>
            <ac:spMk id="5" creationId="{0EC0D897-9A6C-F0E0-2B93-0E28F36A2F93}"/>
          </ac:spMkLst>
        </pc:spChg>
        <pc:picChg chg="del">
          <ac:chgData name="桂昊 鲁" userId="88ec7f7022c28b30" providerId="LiveId" clId="{5BA08CAF-0C5C-490C-A1A1-5B546C9189D0}" dt="2025-05-16T01:50:10.012" v="319" actId="478"/>
          <ac:picMkLst>
            <pc:docMk/>
            <pc:sldMk cId="4096836231" sldId="409"/>
            <ac:picMk id="3" creationId="{EBF1CF38-651C-CCED-89D8-E276913BC02F}"/>
          </ac:picMkLst>
        </pc:picChg>
        <pc:picChg chg="del">
          <ac:chgData name="桂昊 鲁" userId="88ec7f7022c28b30" providerId="LiveId" clId="{5BA08CAF-0C5C-490C-A1A1-5B546C9189D0}" dt="2025-05-16T01:50:10.012" v="319" actId="478"/>
          <ac:picMkLst>
            <pc:docMk/>
            <pc:sldMk cId="4096836231" sldId="409"/>
            <ac:picMk id="51" creationId="{DF5FAE73-C72B-2763-EDF1-A75C9AC5DAF7}"/>
          </ac:picMkLst>
        </pc:picChg>
      </pc:sldChg>
      <pc:sldChg chg="modSp mod">
        <pc:chgData name="桂昊 鲁" userId="88ec7f7022c28b30" providerId="LiveId" clId="{5BA08CAF-0C5C-490C-A1A1-5B546C9189D0}" dt="2025-05-14T11:30:44.753" v="161"/>
        <pc:sldMkLst>
          <pc:docMk/>
          <pc:sldMk cId="4196129782" sldId="410"/>
        </pc:sldMkLst>
      </pc:sldChg>
      <pc:sldChg chg="addSp delSp modSp add mod">
        <pc:chgData name="桂昊 鲁" userId="88ec7f7022c28b30" providerId="LiveId" clId="{5BA08CAF-0C5C-490C-A1A1-5B546C9189D0}" dt="2025-05-16T01:52:52.694" v="338" actId="478"/>
        <pc:sldMkLst>
          <pc:docMk/>
          <pc:sldMk cId="4294516103" sldId="412"/>
        </pc:sldMkLst>
        <pc:spChg chg="mod">
          <ac:chgData name="桂昊 鲁" userId="88ec7f7022c28b30" providerId="LiveId" clId="{5BA08CAF-0C5C-490C-A1A1-5B546C9189D0}" dt="2025-05-14T11:10:58.027" v="69" actId="20577"/>
          <ac:spMkLst>
            <pc:docMk/>
            <pc:sldMk cId="4294516103" sldId="412"/>
            <ac:spMk id="16" creationId="{B3C775C3-29C9-34A8-93CA-13C07E97C30F}"/>
          </ac:spMkLst>
        </pc:spChg>
        <pc:spChg chg="mod">
          <ac:chgData name="桂昊 鲁" userId="88ec7f7022c28b30" providerId="LiveId" clId="{5BA08CAF-0C5C-490C-A1A1-5B546C9189D0}" dt="2025-05-14T11:09:14.475" v="48" actId="1076"/>
          <ac:spMkLst>
            <pc:docMk/>
            <pc:sldMk cId="4294516103" sldId="412"/>
            <ac:spMk id="17" creationId="{9DB59845-4B28-84D6-A89F-B16E97DD6B90}"/>
          </ac:spMkLst>
        </pc:spChg>
        <pc:spChg chg="mod">
          <ac:chgData name="桂昊 鲁" userId="88ec7f7022c28b30" providerId="LiveId" clId="{5BA08CAF-0C5C-490C-A1A1-5B546C9189D0}" dt="2025-05-14T11:09:21.957" v="49" actId="1076"/>
          <ac:spMkLst>
            <pc:docMk/>
            <pc:sldMk cId="4294516103" sldId="412"/>
            <ac:spMk id="47" creationId="{F544E67E-4F0A-05CC-F11B-F52A850AA4F0}"/>
          </ac:spMkLst>
        </pc:spChg>
        <pc:spChg chg="mod">
          <ac:chgData name="桂昊 鲁" userId="88ec7f7022c28b30" providerId="LiveId" clId="{5BA08CAF-0C5C-490C-A1A1-5B546C9189D0}" dt="2025-05-16T01:42:16.614" v="247" actId="1076"/>
          <ac:spMkLst>
            <pc:docMk/>
            <pc:sldMk cId="4294516103" sldId="412"/>
            <ac:spMk id="53" creationId="{6156BB60-904C-40AD-9F68-AB1F49C9702F}"/>
          </ac:spMkLst>
        </pc:spChg>
        <pc:spChg chg="mod">
          <ac:chgData name="桂昊 鲁" userId="88ec7f7022c28b30" providerId="LiveId" clId="{5BA08CAF-0C5C-490C-A1A1-5B546C9189D0}" dt="2025-05-14T11:10:28.949" v="64" actId="14100"/>
          <ac:spMkLst>
            <pc:docMk/>
            <pc:sldMk cId="4294516103" sldId="412"/>
            <ac:spMk id="64" creationId="{8C18C8ED-7CA8-41EF-028A-48FB66CD7E84}"/>
          </ac:spMkLst>
        </pc:spChg>
        <pc:spChg chg="mod">
          <ac:chgData name="桂昊 鲁" userId="88ec7f7022c28b30" providerId="LiveId" clId="{5BA08CAF-0C5C-490C-A1A1-5B546C9189D0}" dt="2025-05-14T11:10:19.248" v="62" actId="255"/>
          <ac:spMkLst>
            <pc:docMk/>
            <pc:sldMk cId="4294516103" sldId="412"/>
            <ac:spMk id="65" creationId="{AE43043A-AC74-DC85-E6EE-617EC8188B63}"/>
          </ac:spMkLst>
        </pc:spChg>
        <pc:spChg chg="mod">
          <ac:chgData name="桂昊 鲁" userId="88ec7f7022c28b30" providerId="LiveId" clId="{5BA08CAF-0C5C-490C-A1A1-5B546C9189D0}" dt="2025-05-14T11:10:50.376" v="67" actId="1076"/>
          <ac:spMkLst>
            <pc:docMk/>
            <pc:sldMk cId="4294516103" sldId="412"/>
            <ac:spMk id="66" creationId="{CFD148DC-0C2F-61D3-799F-9FF548250C3E}"/>
          </ac:spMkLst>
        </pc:spChg>
        <pc:picChg chg="del">
          <ac:chgData name="桂昊 鲁" userId="88ec7f7022c28b30" providerId="LiveId" clId="{5BA08CAF-0C5C-490C-A1A1-5B546C9189D0}" dt="2025-05-16T01:52:52.694" v="338" actId="478"/>
          <ac:picMkLst>
            <pc:docMk/>
            <pc:sldMk cId="4294516103" sldId="412"/>
            <ac:picMk id="3" creationId="{3DC72E2D-69BF-FE72-944B-749568DDBA8C}"/>
          </ac:picMkLst>
        </pc:picChg>
        <pc:picChg chg="del">
          <ac:chgData name="桂昊 鲁" userId="88ec7f7022c28b30" providerId="LiveId" clId="{5BA08CAF-0C5C-490C-A1A1-5B546C9189D0}" dt="2025-05-16T01:52:52.694" v="338" actId="478"/>
          <ac:picMkLst>
            <pc:docMk/>
            <pc:sldMk cId="4294516103" sldId="412"/>
            <ac:picMk id="4" creationId="{3DF3FF20-7897-227C-3EFF-B8B8CC5297C4}"/>
          </ac:picMkLst>
        </pc:picChg>
        <pc:picChg chg="mod">
          <ac:chgData name="桂昊 鲁" userId="88ec7f7022c28b30" providerId="LiveId" clId="{5BA08CAF-0C5C-490C-A1A1-5B546C9189D0}" dt="2025-05-16T01:42:28.819" v="251" actId="14100"/>
          <ac:picMkLst>
            <pc:docMk/>
            <pc:sldMk cId="4294516103" sldId="412"/>
            <ac:picMk id="52" creationId="{63E55976-60BC-07AF-97D8-88808ADF4788}"/>
          </ac:picMkLst>
        </pc:picChg>
        <pc:picChg chg="mod">
          <ac:chgData name="桂昊 鲁" userId="88ec7f7022c28b30" providerId="LiveId" clId="{5BA08CAF-0C5C-490C-A1A1-5B546C9189D0}" dt="2025-05-14T11:11:41.397" v="81" actId="1076"/>
          <ac:picMkLst>
            <pc:docMk/>
            <pc:sldMk cId="4294516103" sldId="412"/>
            <ac:picMk id="59" creationId="{1E3DA1A1-A0C4-170B-A87A-EAA6DBB0B3D7}"/>
          </ac:picMkLst>
        </pc:picChg>
      </pc:sldChg>
      <pc:sldChg chg="delSp modSp mod">
        <pc:chgData name="桂昊 鲁" userId="88ec7f7022c28b30" providerId="LiveId" clId="{5BA08CAF-0C5C-490C-A1A1-5B546C9189D0}" dt="2025-05-16T01:52:28.136" v="335" actId="478"/>
        <pc:sldMkLst>
          <pc:docMk/>
          <pc:sldMk cId="2661118477" sldId="413"/>
        </pc:sldMkLst>
        <pc:spChg chg="mod">
          <ac:chgData name="桂昊 鲁" userId="88ec7f7022c28b30" providerId="LiveId" clId="{5BA08CAF-0C5C-490C-A1A1-5B546C9189D0}" dt="2025-05-16T01:43:04.393" v="253" actId="255"/>
          <ac:spMkLst>
            <pc:docMk/>
            <pc:sldMk cId="2661118477" sldId="413"/>
            <ac:spMk id="5" creationId="{9966015C-0CBD-BC4C-AFCD-82618A79D4E5}"/>
          </ac:spMkLst>
        </pc:spChg>
        <pc:picChg chg="del">
          <ac:chgData name="桂昊 鲁" userId="88ec7f7022c28b30" providerId="LiveId" clId="{5BA08CAF-0C5C-490C-A1A1-5B546C9189D0}" dt="2025-05-16T01:52:28.136" v="335" actId="478"/>
          <ac:picMkLst>
            <pc:docMk/>
            <pc:sldMk cId="2661118477" sldId="413"/>
            <ac:picMk id="4" creationId="{14D7DD05-FF4F-DC3D-3B41-3B6BC3C746A4}"/>
          </ac:picMkLst>
        </pc:picChg>
        <pc:picChg chg="del">
          <ac:chgData name="桂昊 鲁" userId="88ec7f7022c28b30" providerId="LiveId" clId="{5BA08CAF-0C5C-490C-A1A1-5B546C9189D0}" dt="2025-05-16T01:52:28.136" v="335" actId="478"/>
          <ac:picMkLst>
            <pc:docMk/>
            <pc:sldMk cId="2661118477" sldId="413"/>
            <ac:picMk id="6" creationId="{EA6DC8CF-0E20-7D79-75C3-1C4AF8C88C9E}"/>
          </ac:picMkLst>
        </pc:picChg>
      </pc:sldChg>
      <pc:sldChg chg="delSp">
        <pc:chgData name="桂昊 鲁" userId="88ec7f7022c28b30" providerId="LiveId" clId="{5BA08CAF-0C5C-490C-A1A1-5B546C9189D0}" dt="2025-05-16T01:52:56.675" v="339" actId="478"/>
        <pc:sldMkLst>
          <pc:docMk/>
          <pc:sldMk cId="3875572555" sldId="414"/>
        </pc:sldMkLst>
        <pc:picChg chg="del">
          <ac:chgData name="桂昊 鲁" userId="88ec7f7022c28b30" providerId="LiveId" clId="{5BA08CAF-0C5C-490C-A1A1-5B546C9189D0}" dt="2025-05-16T01:52:56.675" v="339" actId="478"/>
          <ac:picMkLst>
            <pc:docMk/>
            <pc:sldMk cId="3875572555" sldId="414"/>
            <ac:picMk id="3" creationId="{4350482D-08C8-0829-42DE-F7BE8A842C7E}"/>
          </ac:picMkLst>
        </pc:picChg>
        <pc:picChg chg="del">
          <ac:chgData name="桂昊 鲁" userId="88ec7f7022c28b30" providerId="LiveId" clId="{5BA08CAF-0C5C-490C-A1A1-5B546C9189D0}" dt="2025-05-16T01:52:56.675" v="339" actId="478"/>
          <ac:picMkLst>
            <pc:docMk/>
            <pc:sldMk cId="3875572555" sldId="414"/>
            <ac:picMk id="4" creationId="{9FE6C6CC-5983-2E0A-FFD9-11BD23753E90}"/>
          </ac:picMkLst>
        </pc:picChg>
      </pc:sldChg>
      <pc:sldChg chg="delSp">
        <pc:chgData name="桂昊 鲁" userId="88ec7f7022c28b30" providerId="LiveId" clId="{5BA08CAF-0C5C-490C-A1A1-5B546C9189D0}" dt="2025-05-16T01:53:17.105" v="342" actId="478"/>
        <pc:sldMkLst>
          <pc:docMk/>
          <pc:sldMk cId="667181537" sldId="415"/>
        </pc:sldMkLst>
        <pc:picChg chg="del">
          <ac:chgData name="桂昊 鲁" userId="88ec7f7022c28b30" providerId="LiveId" clId="{5BA08CAF-0C5C-490C-A1A1-5B546C9189D0}" dt="2025-05-16T01:53:17.105" v="342" actId="478"/>
          <ac:picMkLst>
            <pc:docMk/>
            <pc:sldMk cId="667181537" sldId="415"/>
            <ac:picMk id="3" creationId="{94C4BB83-9AA7-AE59-DC6D-06B4AD4DD6A5}"/>
          </ac:picMkLst>
        </pc:picChg>
        <pc:picChg chg="del">
          <ac:chgData name="桂昊 鲁" userId="88ec7f7022c28b30" providerId="LiveId" clId="{5BA08CAF-0C5C-490C-A1A1-5B546C9189D0}" dt="2025-05-16T01:53:17.105" v="342" actId="478"/>
          <ac:picMkLst>
            <pc:docMk/>
            <pc:sldMk cId="667181537" sldId="415"/>
            <ac:picMk id="4" creationId="{280ECA1F-6373-9ABD-D988-F048D7A01A60}"/>
          </ac:picMkLst>
        </pc:picChg>
      </pc:sldChg>
      <pc:sldChg chg="delSp">
        <pc:chgData name="桂昊 鲁" userId="88ec7f7022c28b30" providerId="LiveId" clId="{5BA08CAF-0C5C-490C-A1A1-5B546C9189D0}" dt="2025-05-16T01:50:34.995" v="321" actId="478"/>
        <pc:sldMkLst>
          <pc:docMk/>
          <pc:sldMk cId="2100786573" sldId="416"/>
        </pc:sldMkLst>
        <pc:picChg chg="del">
          <ac:chgData name="桂昊 鲁" userId="88ec7f7022c28b30" providerId="LiveId" clId="{5BA08CAF-0C5C-490C-A1A1-5B546C9189D0}" dt="2025-05-16T01:50:34.995" v="321" actId="478"/>
          <ac:picMkLst>
            <pc:docMk/>
            <pc:sldMk cId="2100786573" sldId="416"/>
            <ac:picMk id="18" creationId="{751FACF5-F91F-3604-5A03-92137275E2F6}"/>
          </ac:picMkLst>
        </pc:picChg>
        <pc:picChg chg="del">
          <ac:chgData name="桂昊 鲁" userId="88ec7f7022c28b30" providerId="LiveId" clId="{5BA08CAF-0C5C-490C-A1A1-5B546C9189D0}" dt="2025-05-16T01:50:34.995" v="321" actId="478"/>
          <ac:picMkLst>
            <pc:docMk/>
            <pc:sldMk cId="2100786573" sldId="416"/>
            <ac:picMk id="51" creationId="{2EE4636C-AD26-3019-FDF0-D334B6D4FC76}"/>
          </ac:picMkLst>
        </pc:picChg>
      </pc:sldChg>
      <pc:sldChg chg="delSp">
        <pc:chgData name="桂昊 鲁" userId="88ec7f7022c28b30" providerId="LiveId" clId="{5BA08CAF-0C5C-490C-A1A1-5B546C9189D0}" dt="2025-05-16T01:50:44.857" v="323" actId="478"/>
        <pc:sldMkLst>
          <pc:docMk/>
          <pc:sldMk cId="2278959167" sldId="417"/>
        </pc:sldMkLst>
        <pc:picChg chg="del">
          <ac:chgData name="桂昊 鲁" userId="88ec7f7022c28b30" providerId="LiveId" clId="{5BA08CAF-0C5C-490C-A1A1-5B546C9189D0}" dt="2025-05-16T01:50:44.857" v="323" actId="478"/>
          <ac:picMkLst>
            <pc:docMk/>
            <pc:sldMk cId="2278959167" sldId="417"/>
            <ac:picMk id="20" creationId="{D383360F-CA48-A1F9-55A0-F1F740482D82}"/>
          </ac:picMkLst>
        </pc:picChg>
        <pc:picChg chg="del">
          <ac:chgData name="桂昊 鲁" userId="88ec7f7022c28b30" providerId="LiveId" clId="{5BA08CAF-0C5C-490C-A1A1-5B546C9189D0}" dt="2025-05-16T01:50:44.857" v="323" actId="478"/>
          <ac:picMkLst>
            <pc:docMk/>
            <pc:sldMk cId="2278959167" sldId="417"/>
            <ac:picMk id="51" creationId="{1F7F7EE2-F192-E206-842D-CC12D94758D3}"/>
          </ac:picMkLst>
        </pc:picChg>
      </pc:sldChg>
      <pc:sldChg chg="delSp">
        <pc:chgData name="桂昊 鲁" userId="88ec7f7022c28b30" providerId="LiveId" clId="{5BA08CAF-0C5C-490C-A1A1-5B546C9189D0}" dt="2025-05-16T01:50:56.567" v="324" actId="478"/>
        <pc:sldMkLst>
          <pc:docMk/>
          <pc:sldMk cId="917321994" sldId="418"/>
        </pc:sldMkLst>
        <pc:picChg chg="del">
          <ac:chgData name="桂昊 鲁" userId="88ec7f7022c28b30" providerId="LiveId" clId="{5BA08CAF-0C5C-490C-A1A1-5B546C9189D0}" dt="2025-05-16T01:50:56.567" v="324" actId="478"/>
          <ac:picMkLst>
            <pc:docMk/>
            <pc:sldMk cId="917321994" sldId="418"/>
            <ac:picMk id="51" creationId="{624C990D-E783-2263-B57A-7EF29ECE0E27}"/>
          </ac:picMkLst>
        </pc:picChg>
        <pc:picChg chg="del">
          <ac:chgData name="桂昊 鲁" userId="88ec7f7022c28b30" providerId="LiveId" clId="{5BA08CAF-0C5C-490C-A1A1-5B546C9189D0}" dt="2025-05-16T01:50:56.567" v="324" actId="478"/>
          <ac:picMkLst>
            <pc:docMk/>
            <pc:sldMk cId="917321994" sldId="418"/>
            <ac:picMk id="83" creationId="{869A54EE-C3B1-AFD8-4BE6-6C49FF6A09EC}"/>
          </ac:picMkLst>
        </pc:picChg>
      </pc:sldChg>
      <pc:sldChg chg="delSp">
        <pc:chgData name="桂昊 鲁" userId="88ec7f7022c28b30" providerId="LiveId" clId="{5BA08CAF-0C5C-490C-A1A1-5B546C9189D0}" dt="2025-05-16T01:51:03.363" v="325" actId="478"/>
        <pc:sldMkLst>
          <pc:docMk/>
          <pc:sldMk cId="2129785137" sldId="419"/>
        </pc:sldMkLst>
        <pc:picChg chg="del">
          <ac:chgData name="桂昊 鲁" userId="88ec7f7022c28b30" providerId="LiveId" clId="{5BA08CAF-0C5C-490C-A1A1-5B546C9189D0}" dt="2025-05-16T01:51:03.363" v="325" actId="478"/>
          <ac:picMkLst>
            <pc:docMk/>
            <pc:sldMk cId="2129785137" sldId="419"/>
            <ac:picMk id="26" creationId="{D2694D39-5E72-D5C7-6371-A5DE79D825B3}"/>
          </ac:picMkLst>
        </pc:picChg>
        <pc:picChg chg="del">
          <ac:chgData name="桂昊 鲁" userId="88ec7f7022c28b30" providerId="LiveId" clId="{5BA08CAF-0C5C-490C-A1A1-5B546C9189D0}" dt="2025-05-16T01:51:03.363" v="325" actId="478"/>
          <ac:picMkLst>
            <pc:docMk/>
            <pc:sldMk cId="2129785137" sldId="419"/>
            <ac:picMk id="51" creationId="{5B518DE4-F794-F0D3-1F57-F8E8701F2E93}"/>
          </ac:picMkLst>
        </pc:picChg>
      </pc:sldChg>
      <pc:sldChg chg="delSp">
        <pc:chgData name="桂昊 鲁" userId="88ec7f7022c28b30" providerId="LiveId" clId="{5BA08CAF-0C5C-490C-A1A1-5B546C9189D0}" dt="2025-05-16T01:51:09.280" v="326" actId="478"/>
        <pc:sldMkLst>
          <pc:docMk/>
          <pc:sldMk cId="2241344604" sldId="421"/>
        </pc:sldMkLst>
        <pc:picChg chg="del">
          <ac:chgData name="桂昊 鲁" userId="88ec7f7022c28b30" providerId="LiveId" clId="{5BA08CAF-0C5C-490C-A1A1-5B546C9189D0}" dt="2025-05-16T01:51:09.280" v="326" actId="478"/>
          <ac:picMkLst>
            <pc:docMk/>
            <pc:sldMk cId="2241344604" sldId="421"/>
            <ac:picMk id="24" creationId="{71592B43-6A27-28B5-5AF9-C52BB2152978}"/>
          </ac:picMkLst>
        </pc:picChg>
        <pc:picChg chg="del">
          <ac:chgData name="桂昊 鲁" userId="88ec7f7022c28b30" providerId="LiveId" clId="{5BA08CAF-0C5C-490C-A1A1-5B546C9189D0}" dt="2025-05-16T01:51:09.280" v="326" actId="478"/>
          <ac:picMkLst>
            <pc:docMk/>
            <pc:sldMk cId="2241344604" sldId="421"/>
            <ac:picMk id="51" creationId="{86F97418-6E49-9440-B2F3-1E54BA7D9FD6}"/>
          </ac:picMkLst>
        </pc:picChg>
      </pc:sldChg>
      <pc:sldChg chg="delSp">
        <pc:chgData name="桂昊 鲁" userId="88ec7f7022c28b30" providerId="LiveId" clId="{5BA08CAF-0C5C-490C-A1A1-5B546C9189D0}" dt="2025-05-16T01:51:17.740" v="327" actId="478"/>
        <pc:sldMkLst>
          <pc:docMk/>
          <pc:sldMk cId="1075888221" sldId="422"/>
        </pc:sldMkLst>
        <pc:picChg chg="del">
          <ac:chgData name="桂昊 鲁" userId="88ec7f7022c28b30" providerId="LiveId" clId="{5BA08CAF-0C5C-490C-A1A1-5B546C9189D0}" dt="2025-05-16T01:51:17.740" v="327" actId="478"/>
          <ac:picMkLst>
            <pc:docMk/>
            <pc:sldMk cId="1075888221" sldId="422"/>
            <ac:picMk id="51" creationId="{3FF32518-1A43-6EF0-A71D-56BBDEFE4EB1}"/>
          </ac:picMkLst>
        </pc:picChg>
        <pc:picChg chg="del">
          <ac:chgData name="桂昊 鲁" userId="88ec7f7022c28b30" providerId="LiveId" clId="{5BA08CAF-0C5C-490C-A1A1-5B546C9189D0}" dt="2025-05-16T01:51:17.740" v="327" actId="478"/>
          <ac:picMkLst>
            <pc:docMk/>
            <pc:sldMk cId="1075888221" sldId="422"/>
            <ac:picMk id="54" creationId="{07D80E99-F35E-A702-C51D-DE76B2F264D9}"/>
          </ac:picMkLst>
        </pc:picChg>
      </pc:sldChg>
      <pc:sldChg chg="delSp modSp mod">
        <pc:chgData name="桂昊 鲁" userId="88ec7f7022c28b30" providerId="LiveId" clId="{5BA08CAF-0C5C-490C-A1A1-5B546C9189D0}" dt="2025-05-16T01:50:39.533" v="322" actId="478"/>
        <pc:sldMkLst>
          <pc:docMk/>
          <pc:sldMk cId="2597395849" sldId="9350"/>
        </pc:sldMkLst>
        <pc:spChg chg="mod">
          <ac:chgData name="桂昊 鲁" userId="88ec7f7022c28b30" providerId="LiveId" clId="{5BA08CAF-0C5C-490C-A1A1-5B546C9189D0}" dt="2025-05-16T01:46:42.576" v="311" actId="255"/>
          <ac:spMkLst>
            <pc:docMk/>
            <pc:sldMk cId="2597395849" sldId="9350"/>
            <ac:spMk id="5" creationId="{7A68BF6F-FAEB-CB82-D1BC-B28D59D49296}"/>
          </ac:spMkLst>
        </pc:spChg>
        <pc:picChg chg="del">
          <ac:chgData name="桂昊 鲁" userId="88ec7f7022c28b30" providerId="LiveId" clId="{5BA08CAF-0C5C-490C-A1A1-5B546C9189D0}" dt="2025-05-16T01:50:39.533" v="322" actId="478"/>
          <ac:picMkLst>
            <pc:docMk/>
            <pc:sldMk cId="2597395849" sldId="9350"/>
            <ac:picMk id="3" creationId="{13C7F30D-3897-A9E7-F439-BA3BC7AC1AED}"/>
          </ac:picMkLst>
        </pc:picChg>
        <pc:picChg chg="del">
          <ac:chgData name="桂昊 鲁" userId="88ec7f7022c28b30" providerId="LiveId" clId="{5BA08CAF-0C5C-490C-A1A1-5B546C9189D0}" dt="2025-05-16T01:50:39.533" v="322" actId="478"/>
          <ac:picMkLst>
            <pc:docMk/>
            <pc:sldMk cId="2597395849" sldId="9350"/>
            <ac:picMk id="51" creationId="{CFF99AD1-5245-FE21-FDF7-0510F2ACF9D2}"/>
          </ac:picMkLst>
        </pc:picChg>
      </pc:sldChg>
      <pc:sldChg chg="delSp">
        <pc:chgData name="桂昊 鲁" userId="88ec7f7022c28b30" providerId="LiveId" clId="{5BA08CAF-0C5C-490C-A1A1-5B546C9189D0}" dt="2025-05-16T01:51:31.401" v="330" actId="478"/>
        <pc:sldMkLst>
          <pc:docMk/>
          <pc:sldMk cId="2687751015" sldId="9351"/>
        </pc:sldMkLst>
        <pc:picChg chg="del">
          <ac:chgData name="桂昊 鲁" userId="88ec7f7022c28b30" providerId="LiveId" clId="{5BA08CAF-0C5C-490C-A1A1-5B546C9189D0}" dt="2025-05-16T01:51:31.401" v="330" actId="478"/>
          <ac:picMkLst>
            <pc:docMk/>
            <pc:sldMk cId="2687751015" sldId="9351"/>
            <ac:picMk id="51" creationId="{CF22C32B-3914-C9C4-773F-1B55921A18C3}"/>
          </ac:picMkLst>
        </pc:picChg>
        <pc:picChg chg="del">
          <ac:chgData name="桂昊 鲁" userId="88ec7f7022c28b30" providerId="LiveId" clId="{5BA08CAF-0C5C-490C-A1A1-5B546C9189D0}" dt="2025-05-16T01:51:31.401" v="330" actId="478"/>
          <ac:picMkLst>
            <pc:docMk/>
            <pc:sldMk cId="2687751015" sldId="9351"/>
            <ac:picMk id="57" creationId="{F2460F98-4820-D950-9E63-CF9D2F208866}"/>
          </ac:picMkLst>
        </pc:picChg>
      </pc:sldChg>
      <pc:sldChg chg="delSp">
        <pc:chgData name="桂昊 鲁" userId="88ec7f7022c28b30" providerId="LiveId" clId="{5BA08CAF-0C5C-490C-A1A1-5B546C9189D0}" dt="2025-05-16T01:51:39.411" v="331" actId="478"/>
        <pc:sldMkLst>
          <pc:docMk/>
          <pc:sldMk cId="4009650341" sldId="9352"/>
        </pc:sldMkLst>
        <pc:picChg chg="del">
          <ac:chgData name="桂昊 鲁" userId="88ec7f7022c28b30" providerId="LiveId" clId="{5BA08CAF-0C5C-490C-A1A1-5B546C9189D0}" dt="2025-05-16T01:51:39.411" v="331" actId="478"/>
          <ac:picMkLst>
            <pc:docMk/>
            <pc:sldMk cId="4009650341" sldId="9352"/>
            <ac:picMk id="6" creationId="{4AD3A7D3-555A-652D-BA43-F94613BA86BF}"/>
          </ac:picMkLst>
        </pc:picChg>
        <pc:picChg chg="del">
          <ac:chgData name="桂昊 鲁" userId="88ec7f7022c28b30" providerId="LiveId" clId="{5BA08CAF-0C5C-490C-A1A1-5B546C9189D0}" dt="2025-05-16T01:51:39.411" v="331" actId="478"/>
          <ac:picMkLst>
            <pc:docMk/>
            <pc:sldMk cId="4009650341" sldId="9352"/>
            <ac:picMk id="51" creationId="{E7B74B27-5326-1EE3-A26C-86C61EA426D2}"/>
          </ac:picMkLst>
        </pc:picChg>
      </pc:sldChg>
      <pc:sldChg chg="delSp">
        <pc:chgData name="桂昊 鲁" userId="88ec7f7022c28b30" providerId="LiveId" clId="{5BA08CAF-0C5C-490C-A1A1-5B546C9189D0}" dt="2025-05-16T01:52:46.981" v="337" actId="478"/>
        <pc:sldMkLst>
          <pc:docMk/>
          <pc:sldMk cId="2349152255" sldId="9353"/>
        </pc:sldMkLst>
        <pc:picChg chg="del">
          <ac:chgData name="桂昊 鲁" userId="88ec7f7022c28b30" providerId="LiveId" clId="{5BA08CAF-0C5C-490C-A1A1-5B546C9189D0}" dt="2025-05-16T01:52:46.981" v="337" actId="478"/>
          <ac:picMkLst>
            <pc:docMk/>
            <pc:sldMk cId="2349152255" sldId="9353"/>
            <ac:picMk id="3" creationId="{2DDB1BDD-E203-BE8B-B39C-09DE4D5EB5F1}"/>
          </ac:picMkLst>
        </pc:picChg>
        <pc:picChg chg="del">
          <ac:chgData name="桂昊 鲁" userId="88ec7f7022c28b30" providerId="LiveId" clId="{5BA08CAF-0C5C-490C-A1A1-5B546C9189D0}" dt="2025-05-16T01:52:46.981" v="337" actId="478"/>
          <ac:picMkLst>
            <pc:docMk/>
            <pc:sldMk cId="2349152255" sldId="9353"/>
            <ac:picMk id="4" creationId="{C63E1020-D3E5-D3FD-4165-F79AAD98380B}"/>
          </ac:picMkLst>
        </pc:picChg>
      </pc:sldChg>
      <pc:sldChg chg="delSp">
        <pc:chgData name="桂昊 鲁" userId="88ec7f7022c28b30" providerId="LiveId" clId="{5BA08CAF-0C5C-490C-A1A1-5B546C9189D0}" dt="2025-05-16T01:52:08.389" v="332" actId="478"/>
        <pc:sldMkLst>
          <pc:docMk/>
          <pc:sldMk cId="1889069696" sldId="9354"/>
        </pc:sldMkLst>
        <pc:picChg chg="del">
          <ac:chgData name="桂昊 鲁" userId="88ec7f7022c28b30" providerId="LiveId" clId="{5BA08CAF-0C5C-490C-A1A1-5B546C9189D0}" dt="2025-05-16T01:52:08.389" v="332" actId="478"/>
          <ac:picMkLst>
            <pc:docMk/>
            <pc:sldMk cId="1889069696" sldId="9354"/>
            <ac:picMk id="13" creationId="{9BC13473-26FF-AB97-4012-FB0B0F020CBF}"/>
          </ac:picMkLst>
        </pc:picChg>
        <pc:picChg chg="del">
          <ac:chgData name="桂昊 鲁" userId="88ec7f7022c28b30" providerId="LiveId" clId="{5BA08CAF-0C5C-490C-A1A1-5B546C9189D0}" dt="2025-05-16T01:52:08.389" v="332" actId="478"/>
          <ac:picMkLst>
            <pc:docMk/>
            <pc:sldMk cId="1889069696" sldId="9354"/>
            <ac:picMk id="51" creationId="{22B4F17D-29CF-854B-320E-A21B50D4CE75}"/>
          </ac:picMkLst>
        </pc:picChg>
      </pc:sldChg>
      <pc:sldChg chg="delSp">
        <pc:chgData name="桂昊 鲁" userId="88ec7f7022c28b30" providerId="LiveId" clId="{5BA08CAF-0C5C-490C-A1A1-5B546C9189D0}" dt="2025-05-16T01:52:16.481" v="333" actId="478"/>
        <pc:sldMkLst>
          <pc:docMk/>
          <pc:sldMk cId="997336307" sldId="9355"/>
        </pc:sldMkLst>
        <pc:picChg chg="del">
          <ac:chgData name="桂昊 鲁" userId="88ec7f7022c28b30" providerId="LiveId" clId="{5BA08CAF-0C5C-490C-A1A1-5B546C9189D0}" dt="2025-05-16T01:52:16.481" v="333" actId="478"/>
          <ac:picMkLst>
            <pc:docMk/>
            <pc:sldMk cId="997336307" sldId="9355"/>
            <ac:picMk id="3" creationId="{6C497BF4-0DAA-0485-5BCF-34A0C2586B7C}"/>
          </ac:picMkLst>
        </pc:picChg>
        <pc:picChg chg="del">
          <ac:chgData name="桂昊 鲁" userId="88ec7f7022c28b30" providerId="LiveId" clId="{5BA08CAF-0C5C-490C-A1A1-5B546C9189D0}" dt="2025-05-16T01:52:16.481" v="333" actId="478"/>
          <ac:picMkLst>
            <pc:docMk/>
            <pc:sldMk cId="997336307" sldId="9355"/>
            <ac:picMk id="51" creationId="{A815FAFB-59E3-145B-0F42-D0F5DD28CE17}"/>
          </ac:picMkLst>
        </pc:picChg>
      </pc:sldChg>
      <pc:sldChg chg="delSp">
        <pc:chgData name="桂昊 鲁" userId="88ec7f7022c28b30" providerId="LiveId" clId="{5BA08CAF-0C5C-490C-A1A1-5B546C9189D0}" dt="2025-05-16T01:52:23.014" v="334" actId="478"/>
        <pc:sldMkLst>
          <pc:docMk/>
          <pc:sldMk cId="1969160508" sldId="9356"/>
        </pc:sldMkLst>
        <pc:picChg chg="del">
          <ac:chgData name="桂昊 鲁" userId="88ec7f7022c28b30" providerId="LiveId" clId="{5BA08CAF-0C5C-490C-A1A1-5B546C9189D0}" dt="2025-05-16T01:52:23.014" v="334" actId="478"/>
          <ac:picMkLst>
            <pc:docMk/>
            <pc:sldMk cId="1969160508" sldId="9356"/>
            <ac:picMk id="2" creationId="{EFC69459-0F36-1752-5D78-5C6F22745957}"/>
          </ac:picMkLst>
        </pc:picChg>
        <pc:picChg chg="del">
          <ac:chgData name="桂昊 鲁" userId="88ec7f7022c28b30" providerId="LiveId" clId="{5BA08CAF-0C5C-490C-A1A1-5B546C9189D0}" dt="2025-05-16T01:52:23.014" v="334" actId="478"/>
          <ac:picMkLst>
            <pc:docMk/>
            <pc:sldMk cId="1969160508" sldId="9356"/>
            <ac:picMk id="28" creationId="{F1F432F3-0F39-218F-3D06-5E4296D3DD22}"/>
          </ac:picMkLst>
        </pc:picChg>
      </pc:sldChg>
      <pc:sldChg chg="delSp modSp mod">
        <pc:chgData name="桂昊 鲁" userId="88ec7f7022c28b30" providerId="LiveId" clId="{5BA08CAF-0C5C-490C-A1A1-5B546C9189D0}" dt="2025-05-16T01:51:25.685" v="329" actId="478"/>
        <pc:sldMkLst>
          <pc:docMk/>
          <pc:sldMk cId="633375032" sldId="9357"/>
        </pc:sldMkLst>
        <pc:spChg chg="mod">
          <ac:chgData name="桂昊 鲁" userId="88ec7f7022c28b30" providerId="LiveId" clId="{5BA08CAF-0C5C-490C-A1A1-5B546C9189D0}" dt="2025-05-16T01:51:22.336" v="328" actId="1076"/>
          <ac:spMkLst>
            <pc:docMk/>
            <pc:sldMk cId="633375032" sldId="9357"/>
            <ac:spMk id="5" creationId="{79451518-9E0F-EBBF-C27A-CB09DFA511B8}"/>
          </ac:spMkLst>
        </pc:spChg>
        <pc:picChg chg="del">
          <ac:chgData name="桂昊 鲁" userId="88ec7f7022c28b30" providerId="LiveId" clId="{5BA08CAF-0C5C-490C-A1A1-5B546C9189D0}" dt="2025-05-16T01:51:25.685" v="329" actId="478"/>
          <ac:picMkLst>
            <pc:docMk/>
            <pc:sldMk cId="633375032" sldId="9357"/>
            <ac:picMk id="3" creationId="{5CA39CD6-18F1-7AFC-28E8-520CA4E56332}"/>
          </ac:picMkLst>
        </pc:picChg>
        <pc:picChg chg="del">
          <ac:chgData name="桂昊 鲁" userId="88ec7f7022c28b30" providerId="LiveId" clId="{5BA08CAF-0C5C-490C-A1A1-5B546C9189D0}" dt="2025-05-16T01:51:25.685" v="329" actId="478"/>
          <ac:picMkLst>
            <pc:docMk/>
            <pc:sldMk cId="633375032" sldId="9357"/>
            <ac:picMk id="51" creationId="{8AF2BD00-41D5-5F07-815C-64AF28242C63}"/>
          </ac:picMkLst>
        </pc:picChg>
      </pc:sldChg>
      <pc:sldChg chg="delSp">
        <pc:chgData name="桂昊 鲁" userId="88ec7f7022c28b30" providerId="LiveId" clId="{5BA08CAF-0C5C-490C-A1A1-5B546C9189D0}" dt="2025-05-16T01:53:40.889" v="345" actId="478"/>
        <pc:sldMkLst>
          <pc:docMk/>
          <pc:sldMk cId="1496249285" sldId="9358"/>
        </pc:sldMkLst>
        <pc:picChg chg="del">
          <ac:chgData name="桂昊 鲁" userId="88ec7f7022c28b30" providerId="LiveId" clId="{5BA08CAF-0C5C-490C-A1A1-5B546C9189D0}" dt="2025-05-16T01:53:40.889" v="345" actId="478"/>
          <ac:picMkLst>
            <pc:docMk/>
            <pc:sldMk cId="1496249285" sldId="9358"/>
            <ac:picMk id="2" creationId="{6D6C6A0B-C313-D284-27E7-9C47C82C9253}"/>
          </ac:picMkLst>
        </pc:picChg>
        <pc:picChg chg="del">
          <ac:chgData name="桂昊 鲁" userId="88ec7f7022c28b30" providerId="LiveId" clId="{5BA08CAF-0C5C-490C-A1A1-5B546C9189D0}" dt="2025-05-16T01:53:40.889" v="345" actId="478"/>
          <ac:picMkLst>
            <pc:docMk/>
            <pc:sldMk cId="1496249285" sldId="9358"/>
            <ac:picMk id="28" creationId="{F127A8CD-70F6-7628-219E-F3277BB36662}"/>
          </ac:picMkLst>
        </pc:picChg>
      </pc:sldChg>
      <pc:sldChg chg="delSp modSp mod">
        <pc:chgData name="桂昊 鲁" userId="88ec7f7022c28b30" providerId="LiveId" clId="{5BA08CAF-0C5C-490C-A1A1-5B546C9189D0}" dt="2025-05-16T01:50:24.606" v="320" actId="478"/>
        <pc:sldMkLst>
          <pc:docMk/>
          <pc:sldMk cId="3669667424" sldId="9359"/>
        </pc:sldMkLst>
        <pc:spChg chg="mod">
          <ac:chgData name="桂昊 鲁" userId="88ec7f7022c28b30" providerId="LiveId" clId="{5BA08CAF-0C5C-490C-A1A1-5B546C9189D0}" dt="2025-05-16T01:45:14.311" v="265" actId="255"/>
          <ac:spMkLst>
            <pc:docMk/>
            <pc:sldMk cId="3669667424" sldId="9359"/>
            <ac:spMk id="5" creationId="{D5249035-6681-3EEE-8ADC-B05D194C0698}"/>
          </ac:spMkLst>
        </pc:spChg>
        <pc:picChg chg="del">
          <ac:chgData name="桂昊 鲁" userId="88ec7f7022c28b30" providerId="LiveId" clId="{5BA08CAF-0C5C-490C-A1A1-5B546C9189D0}" dt="2025-05-16T01:50:24.606" v="320" actId="478"/>
          <ac:picMkLst>
            <pc:docMk/>
            <pc:sldMk cId="3669667424" sldId="9359"/>
            <ac:picMk id="3" creationId="{66885DC2-56C3-B11C-CFF6-AD5E51DEDCE8}"/>
          </ac:picMkLst>
        </pc:picChg>
        <pc:picChg chg="del">
          <ac:chgData name="桂昊 鲁" userId="88ec7f7022c28b30" providerId="LiveId" clId="{5BA08CAF-0C5C-490C-A1A1-5B546C9189D0}" dt="2025-05-16T01:50:24.606" v="320" actId="478"/>
          <ac:picMkLst>
            <pc:docMk/>
            <pc:sldMk cId="3669667424" sldId="9359"/>
            <ac:picMk id="51" creationId="{10FF2E5C-050C-1E3F-8B4D-1A44D17BA5E9}"/>
          </ac:picMkLst>
        </pc:picChg>
      </pc:sldChg>
      <pc:sldMasterChg chg="modSldLayout">
        <pc:chgData name="桂昊 鲁" userId="88ec7f7022c28b30" providerId="LiveId" clId="{5BA08CAF-0C5C-490C-A1A1-5B546C9189D0}" dt="2025-05-16T01:49:53.409" v="317" actId="1076"/>
        <pc:sldMasterMkLst>
          <pc:docMk/>
          <pc:sldMasterMk cId="0" sldId="2147483648"/>
        </pc:sldMasterMkLst>
        <pc:sldLayoutChg chg="addSp modSp mod">
          <pc:chgData name="桂昊 鲁" userId="88ec7f7022c28b30" providerId="LiveId" clId="{5BA08CAF-0C5C-490C-A1A1-5B546C9189D0}" dt="2025-05-16T01:49:53.409" v="317" actId="1076"/>
          <pc:sldLayoutMkLst>
            <pc:docMk/>
            <pc:sldMasterMk cId="0" sldId="2147483648"/>
            <pc:sldLayoutMk cId="0" sldId="2147483649"/>
          </pc:sldLayoutMkLst>
          <pc:grpChg chg="mod">
            <ac:chgData name="桂昊 鲁" userId="88ec7f7022c28b30" providerId="LiveId" clId="{5BA08CAF-0C5C-490C-A1A1-5B546C9189D0}" dt="2025-05-16T01:49:41.993" v="314" actId="1076"/>
            <ac:grpSpMkLst>
              <pc:docMk/>
              <pc:sldMasterMk cId="0" sldId="2147483648"/>
              <pc:sldLayoutMk cId="0" sldId="2147483649"/>
              <ac:grpSpMk id="11" creationId="{00000000-0000-0000-0000-000000000000}"/>
            </ac:grpSpMkLst>
          </pc:grpChg>
          <pc:picChg chg="add mod">
            <ac:chgData name="桂昊 鲁" userId="88ec7f7022c28b30" providerId="LiveId" clId="{5BA08CAF-0C5C-490C-A1A1-5B546C9189D0}" dt="2025-05-16T01:49:53.409" v="317" actId="1076"/>
            <ac:picMkLst>
              <pc:docMk/>
              <pc:sldMasterMk cId="0" sldId="2147483648"/>
              <pc:sldLayoutMk cId="0" sldId="2147483649"/>
              <ac:picMk id="7" creationId="{755F8FBF-FDE5-73A1-A605-AB3AA34732D3}"/>
            </ac:picMkLst>
          </pc:picChg>
        </pc:sldLayoutChg>
      </pc:sldMasterChg>
    </pc:docChg>
  </pc:docChgLst>
  <pc:docChgLst>
    <pc:chgData name="桂昊 鲁" userId="88ec7f7022c28b30" providerId="LiveId" clId="{D3BCDDE3-6D07-4790-9DEC-CC90FD46F3C0}"/>
    <pc:docChg chg="undo custSel modSld">
      <pc:chgData name="桂昊 鲁" userId="88ec7f7022c28b30" providerId="LiveId" clId="{D3BCDDE3-6D07-4790-9DEC-CC90FD46F3C0}" dt="2024-12-07T20:17:29.046" v="10" actId="27636"/>
      <pc:docMkLst>
        <pc:docMk/>
      </pc:docMkLst>
      <pc:sldChg chg="addSp modSp">
        <pc:chgData name="桂昊 鲁" userId="88ec7f7022c28b30" providerId="LiveId" clId="{D3BCDDE3-6D07-4790-9DEC-CC90FD46F3C0}" dt="2024-12-07T20:17:29.027" v="7"/>
        <pc:sldMkLst>
          <pc:docMk/>
          <pc:sldMk cId="0" sldId="377"/>
        </pc:sldMkLst>
      </pc:sldChg>
      <pc:sldChg chg="modSp mod">
        <pc:chgData name="桂昊 鲁" userId="88ec7f7022c28b30" providerId="LiveId" clId="{D3BCDDE3-6D07-4790-9DEC-CC90FD46F3C0}" dt="2024-12-07T20:13:48.494" v="0" actId="1076"/>
        <pc:sldMkLst>
          <pc:docMk/>
          <pc:sldMk cId="0" sldId="392"/>
        </pc:sldMkLst>
      </pc:sldChg>
      <pc:sldChg chg="modSp mod">
        <pc:chgData name="桂昊 鲁" userId="88ec7f7022c28b30" providerId="LiveId" clId="{D3BCDDE3-6D07-4790-9DEC-CC90FD46F3C0}" dt="2024-12-07T20:16:18.059" v="1" actId="1076"/>
        <pc:sldMkLst>
          <pc:docMk/>
          <pc:sldMk cId="0" sldId="394"/>
        </pc:sldMkLst>
      </pc:sldChg>
      <pc:sldChg chg="modSp mod">
        <pc:chgData name="桂昊 鲁" userId="88ec7f7022c28b30" providerId="LiveId" clId="{D3BCDDE3-6D07-4790-9DEC-CC90FD46F3C0}" dt="2024-12-07T20:17:29.041" v="8" actId="27636"/>
        <pc:sldMkLst>
          <pc:docMk/>
          <pc:sldMk cId="0" sldId="397"/>
        </pc:sldMkLst>
      </pc:sldChg>
      <pc:sldChg chg="modSp mod">
        <pc:chgData name="桂昊 鲁" userId="88ec7f7022c28b30" providerId="LiveId" clId="{D3BCDDE3-6D07-4790-9DEC-CC90FD46F3C0}" dt="2024-12-07T20:17:29.046" v="10" actId="27636"/>
        <pc:sldMkLst>
          <pc:docMk/>
          <pc:sldMk cId="0" sldId="402"/>
        </pc:sldMkLst>
      </pc:sldChg>
      <pc:sldChg chg="modSp mod">
        <pc:chgData name="桂昊 鲁" userId="88ec7f7022c28b30" providerId="LiveId" clId="{D3BCDDE3-6D07-4790-9DEC-CC90FD46F3C0}" dt="2024-12-07T20:17:29.044" v="9" actId="27636"/>
        <pc:sldMkLst>
          <pc:docMk/>
          <pc:sldMk cId="0" sldId="403"/>
        </pc:sldMkLst>
      </pc:sldChg>
    </pc:docChg>
  </pc:docChgLst>
  <pc:docChgLst>
    <pc:chgData name="桂昊 鲁" userId="88ec7f7022c28b30" providerId="LiveId" clId="{86379BDC-C110-4762-BBD9-1EAEB7078F9A}"/>
    <pc:docChg chg="undo custSel addSld delSld modSld sldOrd modMainMaster">
      <pc:chgData name="桂昊 鲁" userId="88ec7f7022c28b30" providerId="LiveId" clId="{86379BDC-C110-4762-BBD9-1EAEB7078F9A}" dt="2025-05-16T00:21:57.684" v="5402"/>
      <pc:docMkLst>
        <pc:docMk/>
      </pc:docMkLst>
      <pc:sldChg chg="modSp mod">
        <pc:chgData name="桂昊 鲁" userId="88ec7f7022c28b30" providerId="LiveId" clId="{86379BDC-C110-4762-BBD9-1EAEB7078F9A}" dt="2025-05-15T23:17:50.837" v="5113" actId="20577"/>
        <pc:sldMkLst>
          <pc:docMk/>
          <pc:sldMk cId="0" sldId="256"/>
        </pc:sldMkLst>
        <pc:spChg chg="mod">
          <ac:chgData name="桂昊 鲁" userId="88ec7f7022c28b30" providerId="LiveId" clId="{86379BDC-C110-4762-BBD9-1EAEB7078F9A}" dt="2025-05-10T21:15:35.674" v="4" actId="14100"/>
          <ac:spMkLst>
            <pc:docMk/>
            <pc:sldMk cId="0" sldId="256"/>
            <ac:spMk id="2" creationId="{00000000-0000-0000-0000-000000000000}"/>
          </ac:spMkLst>
        </pc:spChg>
        <pc:spChg chg="mod">
          <ac:chgData name="桂昊 鲁" userId="88ec7f7022c28b30" providerId="LiveId" clId="{86379BDC-C110-4762-BBD9-1EAEB7078F9A}" dt="2025-05-15T23:17:50.837" v="5113" actId="20577"/>
          <ac:spMkLst>
            <pc:docMk/>
            <pc:sldMk cId="0" sldId="256"/>
            <ac:spMk id="3" creationId="{00000000-0000-0000-0000-000000000000}"/>
          </ac:spMkLst>
        </pc:spChg>
      </pc:sldChg>
      <pc:sldChg chg="addSp delSp modSp mod ord">
        <pc:chgData name="桂昊 鲁" userId="88ec7f7022c28b30" providerId="LiveId" clId="{86379BDC-C110-4762-BBD9-1EAEB7078F9A}" dt="2025-05-16T00:08:15.421" v="5334" actId="20577"/>
        <pc:sldMkLst>
          <pc:docMk/>
          <pc:sldMk cId="0" sldId="377"/>
        </pc:sldMkLst>
        <pc:spChg chg="mod">
          <ac:chgData name="桂昊 鲁" userId="88ec7f7022c28b30" providerId="LiveId" clId="{86379BDC-C110-4762-BBD9-1EAEB7078F9A}" dt="2025-05-16T00:07:39.662" v="5333" actId="20577"/>
          <ac:spMkLst>
            <pc:docMk/>
            <pc:sldMk cId="0" sldId="377"/>
            <ac:spMk id="2" creationId="{00000000-0000-0000-0000-000000000000}"/>
          </ac:spMkLst>
        </pc:spChg>
        <pc:spChg chg="add mod">
          <ac:chgData name="桂昊 鲁" userId="88ec7f7022c28b30" providerId="LiveId" clId="{86379BDC-C110-4762-BBD9-1EAEB7078F9A}" dt="2025-05-16T00:08:15.421" v="5334" actId="20577"/>
          <ac:spMkLst>
            <pc:docMk/>
            <pc:sldMk cId="0" sldId="377"/>
            <ac:spMk id="22" creationId="{ED6F7524-3659-9168-7F56-119325856CD0}"/>
          </ac:spMkLst>
        </pc:spChg>
        <pc:picChg chg="add mod">
          <ac:chgData name="桂昊 鲁" userId="88ec7f7022c28b30" providerId="LiveId" clId="{86379BDC-C110-4762-BBD9-1EAEB7078F9A}" dt="2025-05-15T21:14:34.007" v="3587" actId="1076"/>
          <ac:picMkLst>
            <pc:docMk/>
            <pc:sldMk cId="0" sldId="377"/>
            <ac:picMk id="6" creationId="{58B06C23-D5F4-203A-132F-1DB111C7CD20}"/>
          </ac:picMkLst>
        </pc:picChg>
        <pc:picChg chg="add mod">
          <ac:chgData name="桂昊 鲁" userId="88ec7f7022c28b30" providerId="LiveId" clId="{86379BDC-C110-4762-BBD9-1EAEB7078F9A}" dt="2025-05-15T22:56:06.674" v="4652" actId="1076"/>
          <ac:picMkLst>
            <pc:docMk/>
            <pc:sldMk cId="0" sldId="377"/>
            <ac:picMk id="21" creationId="{2C58E814-D609-CC72-E0FC-C9A980F37845}"/>
          </ac:picMkLst>
        </pc:picChg>
      </pc:sldChg>
      <pc:sldChg chg="ord">
        <pc:chgData name="桂昊 鲁" userId="88ec7f7022c28b30" providerId="LiveId" clId="{86379BDC-C110-4762-BBD9-1EAEB7078F9A}" dt="2025-05-10T22:20:09.870" v="809"/>
        <pc:sldMkLst>
          <pc:docMk/>
          <pc:sldMk cId="0" sldId="380"/>
        </pc:sldMkLst>
      </pc:sldChg>
      <pc:sldChg chg="addSp delSp modSp mod">
        <pc:chgData name="桂昊 鲁" userId="88ec7f7022c28b30" providerId="LiveId" clId="{86379BDC-C110-4762-BBD9-1EAEB7078F9A}" dt="2025-05-15T22:37:24.411" v="4324"/>
        <pc:sldMkLst>
          <pc:docMk/>
          <pc:sldMk cId="0" sldId="391"/>
        </pc:sldMkLst>
        <pc:spChg chg="mod">
          <ac:chgData name="桂昊 鲁" userId="88ec7f7022c28b30" providerId="LiveId" clId="{86379BDC-C110-4762-BBD9-1EAEB7078F9A}" dt="2025-05-10T22:31:30.647" v="930" actId="20577"/>
          <ac:spMkLst>
            <pc:docMk/>
            <pc:sldMk cId="0" sldId="391"/>
            <ac:spMk id="5" creationId="{00000000-0000-0000-0000-000000000000}"/>
          </ac:spMkLst>
        </pc:spChg>
        <pc:grpChg chg="mod">
          <ac:chgData name="桂昊 鲁" userId="88ec7f7022c28b30" providerId="LiveId" clId="{86379BDC-C110-4762-BBD9-1EAEB7078F9A}" dt="2025-05-10T23:38:41.438" v="1426" actId="1076"/>
          <ac:grpSpMkLst>
            <pc:docMk/>
            <pc:sldMk cId="0" sldId="391"/>
            <ac:grpSpMk id="52" creationId="{00000000-0000-0000-0000-000000000000}"/>
          </ac:grpSpMkLst>
        </pc:grpChg>
      </pc:sldChg>
      <pc:sldChg chg="addSp delSp modSp mod">
        <pc:chgData name="桂昊 鲁" userId="88ec7f7022c28b30" providerId="LiveId" clId="{86379BDC-C110-4762-BBD9-1EAEB7078F9A}" dt="2025-05-10T22:41:33.840" v="1105" actId="22"/>
        <pc:sldMkLst>
          <pc:docMk/>
          <pc:sldMk cId="0" sldId="392"/>
        </pc:sldMkLst>
        <pc:picChg chg="mod">
          <ac:chgData name="桂昊 鲁" userId="88ec7f7022c28b30" providerId="LiveId" clId="{86379BDC-C110-4762-BBD9-1EAEB7078F9A}" dt="2025-05-10T22:16:10.240" v="799" actId="1076"/>
          <ac:picMkLst>
            <pc:docMk/>
            <pc:sldMk cId="0" sldId="392"/>
            <ac:picMk id="4" creationId="{00000000-0000-0000-0000-000000000000}"/>
          </ac:picMkLst>
        </pc:picChg>
        <pc:cxnChg chg="mod">
          <ac:chgData name="桂昊 鲁" userId="88ec7f7022c28b30" providerId="LiveId" clId="{86379BDC-C110-4762-BBD9-1EAEB7078F9A}" dt="2025-05-10T22:16:13.830" v="801" actId="1076"/>
          <ac:cxnSpMkLst>
            <pc:docMk/>
            <pc:sldMk cId="0" sldId="392"/>
            <ac:cxnSpMk id="6" creationId="{00000000-0000-0000-0000-000000000000}"/>
          </ac:cxnSpMkLst>
        </pc:cxnChg>
      </pc:sldChg>
      <pc:sldChg chg="addSp delSp modSp mod ord">
        <pc:chgData name="桂昊 鲁" userId="88ec7f7022c28b30" providerId="LiveId" clId="{86379BDC-C110-4762-BBD9-1EAEB7078F9A}" dt="2025-05-10T22:41:27.339" v="1103"/>
        <pc:sldMkLst>
          <pc:docMk/>
          <pc:sldMk cId="0" sldId="393"/>
        </pc:sldMkLst>
        <pc:spChg chg="add del mod">
          <ac:chgData name="桂昊 鲁" userId="88ec7f7022c28b30" providerId="LiveId" clId="{86379BDC-C110-4762-BBD9-1EAEB7078F9A}" dt="2025-05-10T22:35:16.038" v="995" actId="21"/>
          <ac:spMkLst>
            <pc:docMk/>
            <pc:sldMk cId="0" sldId="393"/>
            <ac:spMk id="11" creationId="{00000000-0000-0000-0000-000000000000}"/>
          </ac:spMkLst>
        </pc:spChg>
      </pc:sldChg>
      <pc:sldChg chg="ord">
        <pc:chgData name="桂昊 鲁" userId="88ec7f7022c28b30" providerId="LiveId" clId="{86379BDC-C110-4762-BBD9-1EAEB7078F9A}" dt="2025-05-10T22:16:02.727" v="797"/>
        <pc:sldMkLst>
          <pc:docMk/>
          <pc:sldMk cId="0" sldId="394"/>
        </pc:sldMkLst>
      </pc:sldChg>
      <pc:sldChg chg="addSp delSp modSp mod">
        <pc:chgData name="桂昊 鲁" userId="88ec7f7022c28b30" providerId="LiveId" clId="{86379BDC-C110-4762-BBD9-1EAEB7078F9A}" dt="2025-05-16T00:14:08.502" v="5363" actId="20577"/>
        <pc:sldMkLst>
          <pc:docMk/>
          <pc:sldMk cId="0" sldId="397"/>
        </pc:sldMkLst>
        <pc:spChg chg="mod">
          <ac:chgData name="桂昊 鲁" userId="88ec7f7022c28b30" providerId="LiveId" clId="{86379BDC-C110-4762-BBD9-1EAEB7078F9A}" dt="2025-05-10T22:39:42.317" v="1101" actId="1076"/>
          <ac:spMkLst>
            <pc:docMk/>
            <pc:sldMk cId="0" sldId="397"/>
            <ac:spMk id="2" creationId="{00000000-0000-0000-0000-000000000000}"/>
          </ac:spMkLst>
        </pc:spChg>
        <pc:spChg chg="mod">
          <ac:chgData name="桂昊 鲁" userId="88ec7f7022c28b30" providerId="LiveId" clId="{86379BDC-C110-4762-BBD9-1EAEB7078F9A}" dt="2025-05-10T22:39:09.671" v="1094" actId="20577"/>
          <ac:spMkLst>
            <pc:docMk/>
            <pc:sldMk cId="0" sldId="397"/>
            <ac:spMk id="6" creationId="{00000000-0000-0000-0000-000000000000}"/>
          </ac:spMkLst>
        </pc:spChg>
        <pc:spChg chg="add mod">
          <ac:chgData name="桂昊 鲁" userId="88ec7f7022c28b30" providerId="LiveId" clId="{86379BDC-C110-4762-BBD9-1EAEB7078F9A}" dt="2025-05-10T22:37:44.967" v="1037" actId="692"/>
          <ac:spMkLst>
            <pc:docMk/>
            <pc:sldMk cId="0" sldId="397"/>
            <ac:spMk id="26" creationId="{1FB656D2-B15E-64E7-6FAA-F96D229197EA}"/>
          </ac:spMkLst>
        </pc:spChg>
        <pc:spChg chg="add mod">
          <ac:chgData name="桂昊 鲁" userId="88ec7f7022c28b30" providerId="LiveId" clId="{86379BDC-C110-4762-BBD9-1EAEB7078F9A}" dt="2025-05-10T22:37:53.217" v="1039" actId="1076"/>
          <ac:spMkLst>
            <pc:docMk/>
            <pc:sldMk cId="0" sldId="397"/>
            <ac:spMk id="27" creationId="{771D6549-CDA6-274A-AC08-6823A2590F92}"/>
          </ac:spMkLst>
        </pc:spChg>
        <pc:spChg chg="add mod">
          <ac:chgData name="桂昊 鲁" userId="88ec7f7022c28b30" providerId="LiveId" clId="{86379BDC-C110-4762-BBD9-1EAEB7078F9A}" dt="2025-05-16T00:14:08.502" v="5363" actId="20577"/>
          <ac:spMkLst>
            <pc:docMk/>
            <pc:sldMk cId="0" sldId="397"/>
            <ac:spMk id="30" creationId="{7FABF09E-DAC9-679A-F9D8-6C0C30AA3036}"/>
          </ac:spMkLst>
        </pc:spChg>
        <pc:picChg chg="add mod">
          <ac:chgData name="桂昊 鲁" userId="88ec7f7022c28b30" providerId="LiveId" clId="{86379BDC-C110-4762-BBD9-1EAEB7078F9A}" dt="2025-05-10T22:21:05.016" v="817" actId="1076"/>
          <ac:picMkLst>
            <pc:docMk/>
            <pc:sldMk cId="0" sldId="397"/>
            <ac:picMk id="8" creationId="{E15DD4A6-0BFE-214A-1B37-D877F9BADC2B}"/>
          </ac:picMkLst>
        </pc:picChg>
        <pc:picChg chg="add mod">
          <ac:chgData name="桂昊 鲁" userId="88ec7f7022c28b30" providerId="LiveId" clId="{86379BDC-C110-4762-BBD9-1EAEB7078F9A}" dt="2025-05-10T22:35:08.267" v="990" actId="1076"/>
          <ac:picMkLst>
            <pc:docMk/>
            <pc:sldMk cId="0" sldId="397"/>
            <ac:picMk id="9" creationId="{2CEAADF4-6C17-08FF-57E2-61130CD84DDD}"/>
          </ac:picMkLst>
        </pc:picChg>
      </pc:sldChg>
      <pc:sldChg chg="addSp delSp modSp mod modNotesTx">
        <pc:chgData name="桂昊 鲁" userId="88ec7f7022c28b30" providerId="LiveId" clId="{86379BDC-C110-4762-BBD9-1EAEB7078F9A}" dt="2025-05-16T00:21:57.684" v="5402"/>
        <pc:sldMkLst>
          <pc:docMk/>
          <pc:sldMk cId="0" sldId="398"/>
        </pc:sldMkLst>
        <pc:spChg chg="mod">
          <ac:chgData name="桂昊 鲁" userId="88ec7f7022c28b30" providerId="LiveId" clId="{86379BDC-C110-4762-BBD9-1EAEB7078F9A}" dt="2025-05-16T00:21:57.684" v="5402"/>
          <ac:spMkLst>
            <pc:docMk/>
            <pc:sldMk cId="0" sldId="398"/>
            <ac:spMk id="5" creationId="{00000000-0000-0000-0000-000000000000}"/>
          </ac:spMkLst>
        </pc:spChg>
        <pc:spChg chg="mod">
          <ac:chgData name="桂昊 鲁" userId="88ec7f7022c28b30" providerId="LiveId" clId="{86379BDC-C110-4762-BBD9-1EAEB7078F9A}" dt="2025-05-10T23:17:30.444" v="1159" actId="20577"/>
          <ac:spMkLst>
            <pc:docMk/>
            <pc:sldMk cId="0" sldId="398"/>
            <ac:spMk id="11" creationId="{00000000-0000-0000-0000-000000000000}"/>
          </ac:spMkLst>
        </pc:spChg>
        <pc:picChg chg="add mod">
          <ac:chgData name="桂昊 鲁" userId="88ec7f7022c28b30" providerId="LiveId" clId="{86379BDC-C110-4762-BBD9-1EAEB7078F9A}" dt="2025-05-10T22:25:30.530" v="832" actId="1076"/>
          <ac:picMkLst>
            <pc:docMk/>
            <pc:sldMk cId="0" sldId="398"/>
            <ac:picMk id="3" creationId="{98C1CEDC-F2FD-DB77-E8D8-59A0EE764FB8}"/>
          </ac:picMkLst>
        </pc:picChg>
        <pc:picChg chg="add mod">
          <ac:chgData name="桂昊 鲁" userId="88ec7f7022c28b30" providerId="LiveId" clId="{86379BDC-C110-4762-BBD9-1EAEB7078F9A}" dt="2025-05-10T22:25:29.261" v="831" actId="1076"/>
          <ac:picMkLst>
            <pc:docMk/>
            <pc:sldMk cId="0" sldId="398"/>
            <ac:picMk id="6" creationId="{211CCCC8-1C0A-6832-56C1-3B738E02B3F2}"/>
          </ac:picMkLst>
        </pc:picChg>
      </pc:sldChg>
      <pc:sldChg chg="ord">
        <pc:chgData name="桂昊 鲁" userId="88ec7f7022c28b30" providerId="LiveId" clId="{86379BDC-C110-4762-BBD9-1EAEB7078F9A}" dt="2025-05-10T22:27:34.967" v="852"/>
        <pc:sldMkLst>
          <pc:docMk/>
          <pc:sldMk cId="0" sldId="399"/>
        </pc:sldMkLst>
      </pc:sldChg>
      <pc:sldChg chg="ord">
        <pc:chgData name="桂昊 鲁" userId="88ec7f7022c28b30" providerId="LiveId" clId="{86379BDC-C110-4762-BBD9-1EAEB7078F9A}" dt="2025-05-10T22:21:38.987" v="820"/>
        <pc:sldMkLst>
          <pc:docMk/>
          <pc:sldMk cId="0" sldId="401"/>
        </pc:sldMkLst>
      </pc:sldChg>
      <pc:sldChg chg="addSp delSp modSp mod">
        <pc:chgData name="桂昊 鲁" userId="88ec7f7022c28b30" providerId="LiveId" clId="{86379BDC-C110-4762-BBD9-1EAEB7078F9A}" dt="2025-05-15T23:17:12.443" v="5112"/>
        <pc:sldMkLst>
          <pc:docMk/>
          <pc:sldMk cId="0" sldId="402"/>
        </pc:sldMkLst>
        <pc:spChg chg="mod">
          <ac:chgData name="桂昊 鲁" userId="88ec7f7022c28b30" providerId="LiveId" clId="{86379BDC-C110-4762-BBD9-1EAEB7078F9A}" dt="2025-05-10T23:40:22.067" v="1444" actId="113"/>
          <ac:spMkLst>
            <pc:docMk/>
            <pc:sldMk cId="0" sldId="402"/>
            <ac:spMk id="6" creationId="{00000000-0000-0000-0000-000000000000}"/>
          </ac:spMkLst>
        </pc:spChg>
        <pc:spChg chg="add mod">
          <ac:chgData name="桂昊 鲁" userId="88ec7f7022c28b30" providerId="LiveId" clId="{86379BDC-C110-4762-BBD9-1EAEB7078F9A}" dt="2025-05-10T23:41:41.154" v="1472" actId="20577"/>
          <ac:spMkLst>
            <pc:docMk/>
            <pc:sldMk cId="0" sldId="402"/>
            <ac:spMk id="12" creationId="{24136067-A46D-8FE6-FC14-3417C9217627}"/>
          </ac:spMkLst>
        </pc:spChg>
        <pc:spChg chg="add mod">
          <ac:chgData name="桂昊 鲁" userId="88ec7f7022c28b30" providerId="LiveId" clId="{86379BDC-C110-4762-BBD9-1EAEB7078F9A}" dt="2025-05-10T23:44:33.462" v="1510" actId="1076"/>
          <ac:spMkLst>
            <pc:docMk/>
            <pc:sldMk cId="0" sldId="402"/>
            <ac:spMk id="18" creationId="{4823D215-C88B-8C92-4FDA-36E675FDCCE9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24" creationId="{5CB6BE5A-5E32-55E1-DE1A-59CCB95780FA}"/>
          </ac:spMkLst>
        </pc:spChg>
        <pc:spChg chg="mod">
          <ac:chgData name="桂昊 鲁" userId="88ec7f7022c28b30" providerId="LiveId" clId="{86379BDC-C110-4762-BBD9-1EAEB7078F9A}" dt="2025-05-10T23:52:14.219" v="1621" actId="20577"/>
          <ac:spMkLst>
            <pc:docMk/>
            <pc:sldMk cId="0" sldId="402"/>
            <ac:spMk id="27" creationId="{00000000-0000-0000-0000-000000000000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46" creationId="{665D4E93-7EB0-441E-CC2C-919F73D2EF49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48" creationId="{6363132F-0517-E101-815D-A0281BD0CFA6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51" creationId="{D971627B-F34B-39C4-3631-22D046F99ECB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52" creationId="{3F4AD38B-1D6A-15AC-DA67-0B8125B5AA1C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54" creationId="{B2929302-2FF0-71DA-EE04-52BFD20141E9}"/>
          </ac:spMkLst>
        </pc:spChg>
        <pc:spChg chg="mod">
          <ac:chgData name="桂昊 鲁" userId="88ec7f7022c28b30" providerId="LiveId" clId="{86379BDC-C110-4762-BBD9-1EAEB7078F9A}" dt="2025-05-10T23:47:10.476" v="1551" actId="1076"/>
          <ac:spMkLst>
            <pc:docMk/>
            <pc:sldMk cId="0" sldId="402"/>
            <ac:spMk id="56" creationId="{E02FB7E2-594C-17BB-C965-43C387FE062F}"/>
          </ac:spMkLst>
        </pc:spChg>
        <pc:spChg chg="mod">
          <ac:chgData name="桂昊 鲁" userId="88ec7f7022c28b30" providerId="LiveId" clId="{86379BDC-C110-4762-BBD9-1EAEB7078F9A}" dt="2025-05-10T23:47:28.595" v="1557" actId="14100"/>
          <ac:spMkLst>
            <pc:docMk/>
            <pc:sldMk cId="0" sldId="402"/>
            <ac:spMk id="58" creationId="{468B8BEC-3518-96F0-DF80-20A57E62F919}"/>
          </ac:spMkLst>
        </pc:spChg>
        <pc:spChg chg="mod">
          <ac:chgData name="桂昊 鲁" userId="88ec7f7022c28b30" providerId="LiveId" clId="{86379BDC-C110-4762-BBD9-1EAEB7078F9A}" dt="2025-05-10T23:47:19.265" v="1554" actId="1076"/>
          <ac:spMkLst>
            <pc:docMk/>
            <pc:sldMk cId="0" sldId="402"/>
            <ac:spMk id="60" creationId="{00F1559D-9198-6E21-F113-53E1E4DBCA72}"/>
          </ac:spMkLst>
        </pc:spChg>
        <pc:spChg chg="mod">
          <ac:chgData name="桂昊 鲁" userId="88ec7f7022c28b30" providerId="LiveId" clId="{86379BDC-C110-4762-BBD9-1EAEB7078F9A}" dt="2025-05-10T23:48:12.001" v="1577" actId="14100"/>
          <ac:spMkLst>
            <pc:docMk/>
            <pc:sldMk cId="0" sldId="402"/>
            <ac:spMk id="61" creationId="{E129D819-4E43-C49E-B951-52CBEFDA387D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62" creationId="{EB10F3E6-A94B-D883-93CF-DA5E98237F1E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63" creationId="{37F3A934-A9D2-7C3B-A2DB-CE7891A97C5A}"/>
          </ac:spMkLst>
        </pc:spChg>
        <pc:spChg chg="mod">
          <ac:chgData name="桂昊 鲁" userId="88ec7f7022c28b30" providerId="LiveId" clId="{86379BDC-C110-4762-BBD9-1EAEB7078F9A}" dt="2025-05-10T23:48:18.055" v="1579" actId="14100"/>
          <ac:spMkLst>
            <pc:docMk/>
            <pc:sldMk cId="0" sldId="402"/>
            <ac:spMk id="64" creationId="{142D70DA-9FC9-6C9A-F2F2-4B089A65F9DC}"/>
          </ac:spMkLst>
        </pc:spChg>
        <pc:spChg chg="mod">
          <ac:chgData name="桂昊 鲁" userId="88ec7f7022c28b30" providerId="LiveId" clId="{86379BDC-C110-4762-BBD9-1EAEB7078F9A}" dt="2025-05-10T23:47:36.730" v="1559" actId="1076"/>
          <ac:spMkLst>
            <pc:docMk/>
            <pc:sldMk cId="0" sldId="402"/>
            <ac:spMk id="65" creationId="{2DA3DCD1-959A-BC81-C24C-E614D14B06A7}"/>
          </ac:spMkLst>
        </pc:spChg>
        <pc:spChg chg="mod">
          <ac:chgData name="桂昊 鲁" userId="88ec7f7022c28b30" providerId="LiveId" clId="{86379BDC-C110-4762-BBD9-1EAEB7078F9A}" dt="2025-05-10T23:48:39.422" v="1585" actId="1076"/>
          <ac:spMkLst>
            <pc:docMk/>
            <pc:sldMk cId="0" sldId="402"/>
            <ac:spMk id="66" creationId="{0F9090CA-2C1F-21FB-E15A-CF7C4AA7D326}"/>
          </ac:spMkLst>
        </pc:spChg>
        <pc:spChg chg="mod">
          <ac:chgData name="桂昊 鲁" userId="88ec7f7022c28b30" providerId="LiveId" clId="{86379BDC-C110-4762-BBD9-1EAEB7078F9A}" dt="2025-05-10T23:47:50.420" v="1568" actId="1076"/>
          <ac:spMkLst>
            <pc:docMk/>
            <pc:sldMk cId="0" sldId="402"/>
            <ac:spMk id="67" creationId="{D66AF4A9-FA7C-5888-D3FE-DBEFD7FC333F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80" creationId="{EE985AF9-B69A-CB81-4C91-A67198D23893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83" creationId="{27E5978B-495B-E3D6-BDFE-19FDCB7999B2}"/>
          </ac:spMkLst>
        </pc:spChg>
        <pc:spChg chg="add mod">
          <ac:chgData name="桂昊 鲁" userId="88ec7f7022c28b30" providerId="LiveId" clId="{86379BDC-C110-4762-BBD9-1EAEB7078F9A}" dt="2025-05-15T23:17:12.443" v="5112"/>
          <ac:spMkLst>
            <pc:docMk/>
            <pc:sldMk cId="0" sldId="402"/>
            <ac:spMk id="94" creationId="{671EB756-8FF7-E753-04EC-931BC3CD609D}"/>
          </ac:spMkLst>
        </pc:spChg>
        <pc:grpChg chg="mod">
          <ac:chgData name="桂昊 鲁" userId="88ec7f7022c28b30" providerId="LiveId" clId="{86379BDC-C110-4762-BBD9-1EAEB7078F9A}" dt="2025-05-10T23:44:36.813" v="1511" actId="1076"/>
          <ac:grpSpMkLst>
            <pc:docMk/>
            <pc:sldMk cId="0" sldId="402"/>
            <ac:grpSpMk id="21" creationId="{FD889987-232E-6C2F-C518-2544C78DB26F}"/>
          </ac:grpSpMkLst>
        </pc:grpChg>
        <pc:picChg chg="add mod">
          <ac:chgData name="桂昊 鲁" userId="88ec7f7022c28b30" providerId="LiveId" clId="{86379BDC-C110-4762-BBD9-1EAEB7078F9A}" dt="2025-05-10T23:40:37.489" v="1448" actId="1076"/>
          <ac:picMkLst>
            <pc:docMk/>
            <pc:sldMk cId="0" sldId="402"/>
            <ac:picMk id="8" creationId="{A459FF60-F538-CC21-B5A4-5364C08F7C40}"/>
          </ac:picMkLst>
        </pc:picChg>
        <pc:picChg chg="add mod">
          <ac:chgData name="桂昊 鲁" userId="88ec7f7022c28b30" providerId="LiveId" clId="{86379BDC-C110-4762-BBD9-1EAEB7078F9A}" dt="2025-05-10T23:44:27.995" v="1508" actId="1076"/>
          <ac:picMkLst>
            <pc:docMk/>
            <pc:sldMk cId="0" sldId="402"/>
            <ac:picMk id="15" creationId="{2E2698D0-4150-70BC-F23F-822018B1AEFC}"/>
          </ac:picMkLst>
        </pc:picChg>
        <pc:picChg chg="add mod">
          <ac:chgData name="桂昊 鲁" userId="88ec7f7022c28b30" providerId="LiveId" clId="{86379BDC-C110-4762-BBD9-1EAEB7078F9A}" dt="2025-05-10T23:44:27.995" v="1508" actId="1076"/>
          <ac:picMkLst>
            <pc:docMk/>
            <pc:sldMk cId="0" sldId="402"/>
            <ac:picMk id="16" creationId="{4196678A-AFA5-B889-F948-E2B85F352DC4}"/>
          </ac:picMkLst>
        </pc:picChg>
        <pc:picChg chg="add mod">
          <ac:chgData name="桂昊 鲁" userId="88ec7f7022c28b30" providerId="LiveId" clId="{86379BDC-C110-4762-BBD9-1EAEB7078F9A}" dt="2025-05-10T23:44:27.995" v="1508" actId="1076"/>
          <ac:picMkLst>
            <pc:docMk/>
            <pc:sldMk cId="0" sldId="402"/>
            <ac:picMk id="17" creationId="{B774A4F2-EE8A-9383-021C-4B1B187C4D6C}"/>
          </ac:picMkLst>
        </pc:picChg>
        <pc:picChg chg="add mod">
          <ac:chgData name="桂昊 鲁" userId="88ec7f7022c28b30" providerId="LiveId" clId="{86379BDC-C110-4762-BBD9-1EAEB7078F9A}" dt="2025-05-10T23:44:30.170" v="1509" actId="1076"/>
          <ac:picMkLst>
            <pc:docMk/>
            <pc:sldMk cId="0" sldId="402"/>
            <ac:picMk id="20" creationId="{8F3C3535-3D35-C849-D46A-BF4894F7E344}"/>
          </ac:picMkLst>
        </pc:picChg>
        <pc:cxnChg chg="mod">
          <ac:chgData name="桂昊 鲁" userId="88ec7f7022c28b30" providerId="LiveId" clId="{86379BDC-C110-4762-BBD9-1EAEB7078F9A}" dt="2025-05-10T23:47:22.601" v="1555" actId="14100"/>
          <ac:cxnSpMkLst>
            <pc:docMk/>
            <pc:sldMk cId="0" sldId="402"/>
            <ac:cxnSpMk id="59" creationId="{A0A5B2E2-451A-1B0C-7E0A-6EC9FF9A191F}"/>
          </ac:cxnSpMkLst>
        </pc:cxnChg>
      </pc:sldChg>
      <pc:sldChg chg="addSp delSp modSp mod">
        <pc:chgData name="桂昊 鲁" userId="88ec7f7022c28b30" providerId="LiveId" clId="{86379BDC-C110-4762-BBD9-1EAEB7078F9A}" dt="2025-05-16T00:19:22.656" v="5375" actId="207"/>
        <pc:sldMkLst>
          <pc:docMk/>
          <pc:sldMk cId="0" sldId="403"/>
        </pc:sldMkLst>
        <pc:spChg chg="add mod">
          <ac:chgData name="桂昊 鲁" userId="88ec7f7022c28b30" providerId="LiveId" clId="{86379BDC-C110-4762-BBD9-1EAEB7078F9A}" dt="2025-05-15T22:58:59.396" v="4679" actId="164"/>
          <ac:spMkLst>
            <pc:docMk/>
            <pc:sldMk cId="0" sldId="403"/>
            <ac:spMk id="6" creationId="{4060B286-C977-A36A-1BA1-408F156C266A}"/>
          </ac:spMkLst>
        </pc:spChg>
        <pc:spChg chg="add mod">
          <ac:chgData name="桂昊 鲁" userId="88ec7f7022c28b30" providerId="LiveId" clId="{86379BDC-C110-4762-BBD9-1EAEB7078F9A}" dt="2025-05-16T00:19:18.146" v="5374" actId="207"/>
          <ac:spMkLst>
            <pc:docMk/>
            <pc:sldMk cId="0" sldId="403"/>
            <ac:spMk id="11" creationId="{9E4A884B-97D6-8B63-D561-DC45673BB7EA}"/>
          </ac:spMkLst>
        </pc:spChg>
        <pc:spChg chg="mod">
          <ac:chgData name="桂昊 鲁" userId="88ec7f7022c28b30" providerId="LiveId" clId="{86379BDC-C110-4762-BBD9-1EAEB7078F9A}" dt="2025-05-10T23:18:12.461" v="1169"/>
          <ac:spMkLst>
            <pc:docMk/>
            <pc:sldMk cId="0" sldId="403"/>
            <ac:spMk id="13" creationId="{00000000-0000-0000-0000-000000000000}"/>
          </ac:spMkLst>
        </pc:spChg>
        <pc:spChg chg="mod">
          <ac:chgData name="桂昊 鲁" userId="88ec7f7022c28b30" providerId="LiveId" clId="{86379BDC-C110-4762-BBD9-1EAEB7078F9A}" dt="2025-05-10T23:20:41.504" v="1194"/>
          <ac:spMkLst>
            <pc:docMk/>
            <pc:sldMk cId="0" sldId="403"/>
            <ac:spMk id="39" creationId="{006F11EC-7402-DB75-6469-F242FCDDAE40}"/>
          </ac:spMkLst>
        </pc:spChg>
        <pc:spChg chg="mod">
          <ac:chgData name="桂昊 鲁" userId="88ec7f7022c28b30" providerId="LiveId" clId="{86379BDC-C110-4762-BBD9-1EAEB7078F9A}" dt="2025-05-10T23:20:41.504" v="1194"/>
          <ac:spMkLst>
            <pc:docMk/>
            <pc:sldMk cId="0" sldId="403"/>
            <ac:spMk id="44" creationId="{D8B13C15-5503-29DA-439E-CC84831B2AF1}"/>
          </ac:spMkLst>
        </pc:spChg>
        <pc:spChg chg="add mod">
          <ac:chgData name="桂昊 鲁" userId="88ec7f7022c28b30" providerId="LiveId" clId="{86379BDC-C110-4762-BBD9-1EAEB7078F9A}" dt="2025-05-10T23:21:01.700" v="1200" actId="1076"/>
          <ac:spMkLst>
            <pc:docMk/>
            <pc:sldMk cId="0" sldId="403"/>
            <ac:spMk id="45" creationId="{2D41AFAA-8061-2745-9835-3CF122919517}"/>
          </ac:spMkLst>
        </pc:spChg>
        <pc:spChg chg="add mod">
          <ac:chgData name="桂昊 鲁" userId="88ec7f7022c28b30" providerId="LiveId" clId="{86379BDC-C110-4762-BBD9-1EAEB7078F9A}" dt="2025-05-10T23:22:57.713" v="1234" actId="1076"/>
          <ac:spMkLst>
            <pc:docMk/>
            <pc:sldMk cId="0" sldId="403"/>
            <ac:spMk id="48" creationId="{E9C853CF-0B70-ED73-CE8E-48C6BB7FA0F1}"/>
          </ac:spMkLst>
        </pc:spChg>
        <pc:spChg chg="add mod">
          <ac:chgData name="桂昊 鲁" userId="88ec7f7022c28b30" providerId="LiveId" clId="{86379BDC-C110-4762-BBD9-1EAEB7078F9A}" dt="2025-05-10T23:33:56.411" v="1332" actId="1076"/>
          <ac:spMkLst>
            <pc:docMk/>
            <pc:sldMk cId="0" sldId="403"/>
            <ac:spMk id="71" creationId="{E6478813-B9E7-EEAC-AF60-19A1EC19810B}"/>
          </ac:spMkLst>
        </pc:spChg>
        <pc:spChg chg="add mod">
          <ac:chgData name="桂昊 鲁" userId="88ec7f7022c28b30" providerId="LiveId" clId="{86379BDC-C110-4762-BBD9-1EAEB7078F9A}" dt="2025-05-16T00:19:22.656" v="5375" actId="207"/>
          <ac:spMkLst>
            <pc:docMk/>
            <pc:sldMk cId="0" sldId="403"/>
            <ac:spMk id="86" creationId="{F6C6D816-6510-C76C-484F-B5B8C273C5D0}"/>
          </ac:spMkLst>
        </pc:spChg>
        <pc:spChg chg="add mod">
          <ac:chgData name="桂昊 鲁" userId="88ec7f7022c28b30" providerId="LiveId" clId="{86379BDC-C110-4762-BBD9-1EAEB7078F9A}" dt="2025-05-15T22:57:15.261" v="4653" actId="1076"/>
          <ac:spMkLst>
            <pc:docMk/>
            <pc:sldMk cId="0" sldId="403"/>
            <ac:spMk id="88" creationId="{039CACCE-52B7-D677-A253-3F5B57233BEA}"/>
          </ac:spMkLst>
        </pc:spChg>
        <pc:spChg chg="add mod">
          <ac:chgData name="桂昊 鲁" userId="88ec7f7022c28b30" providerId="LiveId" clId="{86379BDC-C110-4762-BBD9-1EAEB7078F9A}" dt="2025-05-15T22:57:30.233" v="4659" actId="1076"/>
          <ac:spMkLst>
            <pc:docMk/>
            <pc:sldMk cId="0" sldId="403"/>
            <ac:spMk id="89" creationId="{8AAEA500-5806-77D5-7DB4-3719A24FD6F6}"/>
          </ac:spMkLst>
        </pc:spChg>
        <pc:spChg chg="add mod">
          <ac:chgData name="桂昊 鲁" userId="88ec7f7022c28b30" providerId="LiveId" clId="{86379BDC-C110-4762-BBD9-1EAEB7078F9A}" dt="2025-05-15T22:57:32.675" v="4660" actId="1076"/>
          <ac:spMkLst>
            <pc:docMk/>
            <pc:sldMk cId="0" sldId="403"/>
            <ac:spMk id="90" creationId="{45C76668-D5BA-C8EF-875F-41ED4818EF2B}"/>
          </ac:spMkLst>
        </pc:spChg>
        <pc:spChg chg="add mod">
          <ac:chgData name="桂昊 鲁" userId="88ec7f7022c28b30" providerId="LiveId" clId="{86379BDC-C110-4762-BBD9-1EAEB7078F9A}" dt="2025-05-15T22:57:34.456" v="4661" actId="1076"/>
          <ac:spMkLst>
            <pc:docMk/>
            <pc:sldMk cId="0" sldId="403"/>
            <ac:spMk id="91" creationId="{924656EA-EC8D-95D4-B028-9BB8E5AFE4C4}"/>
          </ac:spMkLst>
        </pc:spChg>
        <pc:grpChg chg="mod">
          <ac:chgData name="桂昊 鲁" userId="88ec7f7022c28b30" providerId="LiveId" clId="{86379BDC-C110-4762-BBD9-1EAEB7078F9A}" dt="2025-05-15T22:58:59.396" v="4679" actId="164"/>
          <ac:grpSpMkLst>
            <pc:docMk/>
            <pc:sldMk cId="0" sldId="403"/>
            <ac:grpSpMk id="2" creationId="{589E8840-4228-46DD-866D-D2D419E5C88E}"/>
          </ac:grpSpMkLst>
        </pc:grpChg>
        <pc:grpChg chg="add mod ord">
          <ac:chgData name="桂昊 鲁" userId="88ec7f7022c28b30" providerId="LiveId" clId="{86379BDC-C110-4762-BBD9-1EAEB7078F9A}" dt="2025-05-15T22:59:04.928" v="4684" actId="1076"/>
          <ac:grpSpMkLst>
            <pc:docMk/>
            <pc:sldMk cId="0" sldId="403"/>
            <ac:grpSpMk id="10" creationId="{8E2D7340-1374-000B-EE63-D92C764AB1FC}"/>
          </ac:grpSpMkLst>
        </pc:grpChg>
        <pc:grpChg chg="add mod">
          <ac:chgData name="桂昊 鲁" userId="88ec7f7022c28b30" providerId="LiveId" clId="{86379BDC-C110-4762-BBD9-1EAEB7078F9A}" dt="2025-05-10T23:21:18.927" v="1203" actId="1076"/>
          <ac:grpSpMkLst>
            <pc:docMk/>
            <pc:sldMk cId="0" sldId="403"/>
            <ac:grpSpMk id="32" creationId="{114AD1DD-69EC-CF5D-BE18-216C8D58A820}"/>
          </ac:grpSpMkLst>
        </pc:grpChg>
        <pc:grpChg chg="add mod">
          <ac:chgData name="桂昊 鲁" userId="88ec7f7022c28b30" providerId="LiveId" clId="{86379BDC-C110-4762-BBD9-1EAEB7078F9A}" dt="2025-05-10T23:33:26.720" v="1328" actId="1076"/>
          <ac:grpSpMkLst>
            <pc:docMk/>
            <pc:sldMk cId="0" sldId="403"/>
            <ac:grpSpMk id="67" creationId="{175C19B3-5148-0073-6D39-D7894C21BB39}"/>
          </ac:grpSpMkLst>
        </pc:grpChg>
        <pc:picChg chg="add mod">
          <ac:chgData name="桂昊 鲁" userId="88ec7f7022c28b30" providerId="LiveId" clId="{86379BDC-C110-4762-BBD9-1EAEB7078F9A}" dt="2025-05-10T23:25:33.311" v="1255" actId="164"/>
          <ac:picMkLst>
            <pc:docMk/>
            <pc:sldMk cId="0" sldId="403"/>
            <ac:picMk id="9" creationId="{4361D07A-9C1D-D870-2BD6-5CBFCCC2A541}"/>
          </ac:picMkLst>
        </pc:picChg>
        <pc:picChg chg="add mod">
          <ac:chgData name="桂昊 鲁" userId="88ec7f7022c28b30" providerId="LiveId" clId="{86379BDC-C110-4762-BBD9-1EAEB7078F9A}" dt="2025-05-10T23:21:01.700" v="1200" actId="1076"/>
          <ac:picMkLst>
            <pc:docMk/>
            <pc:sldMk cId="0" sldId="403"/>
            <ac:picMk id="27" creationId="{C56DEEAC-0D6E-1E55-2132-7582BE241054}"/>
          </ac:picMkLst>
        </pc:picChg>
        <pc:picChg chg="mod">
          <ac:chgData name="桂昊 鲁" userId="88ec7f7022c28b30" providerId="LiveId" clId="{86379BDC-C110-4762-BBD9-1EAEB7078F9A}" dt="2025-05-10T23:20:41.504" v="1194"/>
          <ac:picMkLst>
            <pc:docMk/>
            <pc:sldMk cId="0" sldId="403"/>
            <ac:picMk id="33" creationId="{D4E00CF8-B526-A930-1442-4F7706FE7A28}"/>
          </ac:picMkLst>
        </pc:picChg>
        <pc:picChg chg="add mod">
          <ac:chgData name="桂昊 鲁" userId="88ec7f7022c28b30" providerId="LiveId" clId="{86379BDC-C110-4762-BBD9-1EAEB7078F9A}" dt="2025-05-15T23:00:40.554" v="4731" actId="14100"/>
          <ac:picMkLst>
            <pc:docMk/>
            <pc:sldMk cId="0" sldId="403"/>
            <ac:picMk id="72" creationId="{5270E2C0-57AD-3B3F-4D5A-E805FDBE3AEB}"/>
          </ac:picMkLst>
        </pc:picChg>
        <pc:cxnChg chg="add mod">
          <ac:chgData name="桂昊 鲁" userId="88ec7f7022c28b30" providerId="LiveId" clId="{86379BDC-C110-4762-BBD9-1EAEB7078F9A}" dt="2025-05-15T22:58:59.396" v="4679" actId="164"/>
          <ac:cxnSpMkLst>
            <pc:docMk/>
            <pc:sldMk cId="0" sldId="403"/>
            <ac:cxnSpMk id="5" creationId="{F0FDBEC2-16DC-6221-94E4-66BEAAA01971}"/>
          </ac:cxnSpMkLst>
        </pc:cxnChg>
        <pc:cxnChg chg="mod">
          <ac:chgData name="桂昊 鲁" userId="88ec7f7022c28b30" providerId="LiveId" clId="{86379BDC-C110-4762-BBD9-1EAEB7078F9A}" dt="2025-05-10T23:20:41.504" v="1194"/>
          <ac:cxnSpMkLst>
            <pc:docMk/>
            <pc:sldMk cId="0" sldId="403"/>
            <ac:cxnSpMk id="40" creationId="{883FFA55-BADB-6AD3-F004-6DD74C8E9A00}"/>
          </ac:cxnSpMkLst>
        </pc:cxnChg>
        <pc:cxnChg chg="mod">
          <ac:chgData name="桂昊 鲁" userId="88ec7f7022c28b30" providerId="LiveId" clId="{86379BDC-C110-4762-BBD9-1EAEB7078F9A}" dt="2025-05-10T23:20:41.504" v="1194"/>
          <ac:cxnSpMkLst>
            <pc:docMk/>
            <pc:sldMk cId="0" sldId="403"/>
            <ac:cxnSpMk id="43" creationId="{AE4EE22F-0ABB-5769-61F2-56FCFFC707A4}"/>
          </ac:cxnSpMkLst>
        </pc:cxnChg>
        <pc:cxnChg chg="mod">
          <ac:chgData name="桂昊 鲁" userId="88ec7f7022c28b30" providerId="LiveId" clId="{86379BDC-C110-4762-BBD9-1EAEB7078F9A}" dt="2025-05-15T22:58:43.481" v="4676" actId="14100"/>
          <ac:cxnSpMkLst>
            <pc:docMk/>
            <pc:sldMk cId="0" sldId="403"/>
            <ac:cxnSpMk id="46" creationId="{4E7A2AFF-A1C1-1D26-EBBE-4D00E687B306}"/>
          </ac:cxnSpMkLst>
        </pc:cxnChg>
        <pc:cxnChg chg="mod">
          <ac:chgData name="桂昊 鲁" userId="88ec7f7022c28b30" providerId="LiveId" clId="{86379BDC-C110-4762-BBD9-1EAEB7078F9A}" dt="2025-05-15T22:58:46.948" v="4677" actId="14100"/>
          <ac:cxnSpMkLst>
            <pc:docMk/>
            <pc:sldMk cId="0" sldId="403"/>
            <ac:cxnSpMk id="47" creationId="{B9BF41F0-2655-9E0B-651B-85E5F8A9D2E1}"/>
          </ac:cxnSpMkLst>
        </pc:cxnChg>
        <pc:cxnChg chg="add mod">
          <ac:chgData name="桂昊 鲁" userId="88ec7f7022c28b30" providerId="LiveId" clId="{86379BDC-C110-4762-BBD9-1EAEB7078F9A}" dt="2025-05-10T23:25:33.311" v="1255" actId="164"/>
          <ac:cxnSpMkLst>
            <pc:docMk/>
            <pc:sldMk cId="0" sldId="403"/>
            <ac:cxnSpMk id="64" creationId="{1D42ECE6-696A-2F0A-9B51-8FC974F3C34D}"/>
          </ac:cxnSpMkLst>
        </pc:cxnChg>
        <pc:cxnChg chg="add mod">
          <ac:chgData name="桂昊 鲁" userId="88ec7f7022c28b30" providerId="LiveId" clId="{86379BDC-C110-4762-BBD9-1EAEB7078F9A}" dt="2025-05-10T23:33:26.720" v="1328" actId="1076"/>
          <ac:cxnSpMkLst>
            <pc:docMk/>
            <pc:sldMk cId="0" sldId="403"/>
            <ac:cxnSpMk id="73" creationId="{67BA3DB2-2733-91AD-E955-9098C5B1D706}"/>
          </ac:cxnSpMkLst>
        </pc:cxnChg>
        <pc:cxnChg chg="add mod">
          <ac:chgData name="桂昊 鲁" userId="88ec7f7022c28b30" providerId="LiveId" clId="{86379BDC-C110-4762-BBD9-1EAEB7078F9A}" dt="2025-05-10T23:33:26.720" v="1328" actId="1076"/>
          <ac:cxnSpMkLst>
            <pc:docMk/>
            <pc:sldMk cId="0" sldId="403"/>
            <ac:cxnSpMk id="75" creationId="{84A14654-24D3-7ACF-9BCE-CF38EC186F88}"/>
          </ac:cxnSpMkLst>
        </pc:cxnChg>
        <pc:cxnChg chg="add mod">
          <ac:chgData name="桂昊 鲁" userId="88ec7f7022c28b30" providerId="LiveId" clId="{86379BDC-C110-4762-BBD9-1EAEB7078F9A}" dt="2025-05-15T22:57:26.277" v="4658" actId="1076"/>
          <ac:cxnSpMkLst>
            <pc:docMk/>
            <pc:sldMk cId="0" sldId="403"/>
            <ac:cxnSpMk id="78" creationId="{19ECF27D-CBFD-3162-E1A1-65A5258B0BAF}"/>
          </ac:cxnSpMkLst>
        </pc:cxnChg>
      </pc:sldChg>
      <pc:sldChg chg="modSp mod ord">
        <pc:chgData name="桂昊 鲁" userId="88ec7f7022c28b30" providerId="LiveId" clId="{86379BDC-C110-4762-BBD9-1EAEB7078F9A}" dt="2025-05-10T23:38:35.985" v="1425"/>
        <pc:sldMkLst>
          <pc:docMk/>
          <pc:sldMk cId="0" sldId="404"/>
        </pc:sldMkLst>
        <pc:graphicFrameChg chg="modGraphic">
          <ac:chgData name="桂昊 鲁" userId="88ec7f7022c28b30" providerId="LiveId" clId="{86379BDC-C110-4762-BBD9-1EAEB7078F9A}" dt="2025-05-10T15:34:26.900" v="1" actId="20577"/>
          <ac:graphicFrameMkLst>
            <pc:docMk/>
            <pc:sldMk cId="0" sldId="404"/>
            <ac:graphicFrameMk id="16" creationId="{00000000-0000-0000-0000-000000000000}"/>
          </ac:graphicFrameMkLst>
        </pc:graphicFrameChg>
      </pc:sldChg>
      <pc:sldChg chg="addSp delSp modSp add del mod ord">
        <pc:chgData name="桂昊 鲁" userId="88ec7f7022c28b30" providerId="LiveId" clId="{86379BDC-C110-4762-BBD9-1EAEB7078F9A}" dt="2025-05-15T23:22:24.746" v="5117" actId="47"/>
        <pc:sldMkLst>
          <pc:docMk/>
          <pc:sldMk cId="42638195" sldId="406"/>
        </pc:sldMkLst>
      </pc:sldChg>
      <pc:sldChg chg="add ord">
        <pc:chgData name="桂昊 鲁" userId="88ec7f7022c28b30" providerId="LiveId" clId="{86379BDC-C110-4762-BBD9-1EAEB7078F9A}" dt="2025-05-10T22:27:06.371" v="848"/>
        <pc:sldMkLst>
          <pc:docMk/>
          <pc:sldMk cId="855082277" sldId="407"/>
        </pc:sldMkLst>
      </pc:sldChg>
      <pc:sldChg chg="add del">
        <pc:chgData name="桂昊 鲁" userId="88ec7f7022c28b30" providerId="LiveId" clId="{86379BDC-C110-4762-BBD9-1EAEB7078F9A}" dt="2025-05-10T22:15:02.070" v="782" actId="47"/>
        <pc:sldMkLst>
          <pc:docMk/>
          <pc:sldMk cId="2792168060" sldId="407"/>
        </pc:sldMkLst>
      </pc:sldChg>
      <pc:sldChg chg="add del">
        <pc:chgData name="桂昊 鲁" userId="88ec7f7022c28b30" providerId="LiveId" clId="{86379BDC-C110-4762-BBD9-1EAEB7078F9A}" dt="2025-05-10T22:23:34.734" v="822" actId="47"/>
        <pc:sldMkLst>
          <pc:docMk/>
          <pc:sldMk cId="3703207013" sldId="407"/>
        </pc:sldMkLst>
      </pc:sldChg>
      <pc:sldChg chg="addSp modSp add del">
        <pc:chgData name="桂昊 鲁" userId="88ec7f7022c28b30" providerId="LiveId" clId="{86379BDC-C110-4762-BBD9-1EAEB7078F9A}" dt="2025-05-10T23:37:54.123" v="1409" actId="47"/>
        <pc:sldMkLst>
          <pc:docMk/>
          <pc:sldMk cId="1447964082" sldId="408"/>
        </pc:sldMkLst>
      </pc:sldChg>
      <pc:sldChg chg="modSp add del mod">
        <pc:chgData name="桂昊 鲁" userId="88ec7f7022c28b30" providerId="LiveId" clId="{86379BDC-C110-4762-BBD9-1EAEB7078F9A}" dt="2025-05-15T14:30:13.178" v="1652" actId="47"/>
        <pc:sldMkLst>
          <pc:docMk/>
          <pc:sldMk cId="1601211769" sldId="408"/>
        </pc:sldMkLst>
      </pc:sldChg>
      <pc:sldChg chg="add del ord">
        <pc:chgData name="桂昊 鲁" userId="88ec7f7022c28b30" providerId="LiveId" clId="{86379BDC-C110-4762-BBD9-1EAEB7078F9A}" dt="2025-05-10T23:49:03.425" v="1592"/>
        <pc:sldMkLst>
          <pc:docMk/>
          <pc:sldMk cId="1267644513" sldId="409"/>
        </pc:sldMkLst>
      </pc:sldChg>
      <pc:sldChg chg="addSp modSp add mod ord">
        <pc:chgData name="桂昊 鲁" userId="88ec7f7022c28b30" providerId="LiveId" clId="{86379BDC-C110-4762-BBD9-1EAEB7078F9A}" dt="2025-05-15T23:22:28.337" v="5118" actId="207"/>
        <pc:sldMkLst>
          <pc:docMk/>
          <pc:sldMk cId="4096836231" sldId="409"/>
        </pc:sldMkLst>
        <pc:spChg chg="mod">
          <ac:chgData name="桂昊 鲁" userId="88ec7f7022c28b30" providerId="LiveId" clId="{86379BDC-C110-4762-BBD9-1EAEB7078F9A}" dt="2025-05-15T23:22:28.337" v="5118" actId="207"/>
          <ac:spMkLst>
            <pc:docMk/>
            <pc:sldMk cId="4096836231" sldId="409"/>
            <ac:spMk id="5" creationId="{0EC0D897-9A6C-F0E0-2B93-0E28F36A2F93}"/>
          </ac:spMkLst>
        </pc:spChg>
      </pc:sldChg>
      <pc:sldChg chg="modSp add del mod ord">
        <pc:chgData name="桂昊 鲁" userId="88ec7f7022c28b30" providerId="LiveId" clId="{86379BDC-C110-4762-BBD9-1EAEB7078F9A}" dt="2025-05-15T14:30:28.856" v="1657" actId="47"/>
        <pc:sldMkLst>
          <pc:docMk/>
          <pc:sldMk cId="4196129782" sldId="410"/>
        </pc:sldMkLst>
      </pc:sldChg>
      <pc:sldChg chg="modSp add del mod ord">
        <pc:chgData name="桂昊 鲁" userId="88ec7f7022c28b30" providerId="LiveId" clId="{86379BDC-C110-4762-BBD9-1EAEB7078F9A}" dt="2025-05-15T14:30:39.521" v="1662" actId="47"/>
        <pc:sldMkLst>
          <pc:docMk/>
          <pc:sldMk cId="1283654974" sldId="411"/>
        </pc:sldMkLst>
      </pc:sldChg>
      <pc:sldChg chg="modSp add del mod ord">
        <pc:chgData name="桂昊 鲁" userId="88ec7f7022c28b30" providerId="LiveId" clId="{86379BDC-C110-4762-BBD9-1EAEB7078F9A}" dt="2025-05-11T00:20:13.555" v="1627" actId="47"/>
        <pc:sldMkLst>
          <pc:docMk/>
          <pc:sldMk cId="1481939818" sldId="412"/>
        </pc:sldMkLst>
      </pc:sldChg>
      <pc:sldChg chg="addSp delSp modSp mod">
        <pc:chgData name="桂昊 鲁" userId="88ec7f7022c28b30" providerId="LiveId" clId="{86379BDC-C110-4762-BBD9-1EAEB7078F9A}" dt="2025-05-16T00:12:32.418" v="5338" actId="1076"/>
        <pc:sldMkLst>
          <pc:docMk/>
          <pc:sldMk cId="4294516103" sldId="412"/>
        </pc:sldMkLst>
        <pc:spChg chg="del">
          <ac:chgData name="桂昊 鲁" userId="88ec7f7022c28b30" providerId="LiveId" clId="{86379BDC-C110-4762-BBD9-1EAEB7078F9A}" dt="2025-05-16T00:12:28.860" v="5336" actId="478"/>
          <ac:spMkLst>
            <pc:docMk/>
            <pc:sldMk cId="4294516103" sldId="412"/>
            <ac:spMk id="49" creationId="{84759ACC-F82D-1CA3-F2A0-7CAFEF03797E}"/>
          </ac:spMkLst>
        </pc:spChg>
        <pc:picChg chg="mod">
          <ac:chgData name="桂昊 鲁" userId="88ec7f7022c28b30" providerId="LiveId" clId="{86379BDC-C110-4762-BBD9-1EAEB7078F9A}" dt="2025-05-16T00:12:32.418" v="5338" actId="1076"/>
          <ac:picMkLst>
            <pc:docMk/>
            <pc:sldMk cId="4294516103" sldId="412"/>
            <ac:picMk id="52" creationId="{63E55976-60BC-07AF-97D8-88808ADF4788}"/>
          </ac:picMkLst>
        </pc:picChg>
        <pc:picChg chg="mod">
          <ac:chgData name="桂昊 鲁" userId="88ec7f7022c28b30" providerId="LiveId" clId="{86379BDC-C110-4762-BBD9-1EAEB7078F9A}" dt="2025-05-16T00:12:31.112" v="5337" actId="1076"/>
          <ac:picMkLst>
            <pc:docMk/>
            <pc:sldMk cId="4294516103" sldId="412"/>
            <ac:picMk id="59" creationId="{1E3DA1A1-A0C4-170B-A87A-EAA6DBB0B3D7}"/>
          </ac:picMkLst>
        </pc:picChg>
      </pc:sldChg>
      <pc:sldChg chg="addSp delSp modSp add mod">
        <pc:chgData name="桂昊 鲁" userId="88ec7f7022c28b30" providerId="LiveId" clId="{86379BDC-C110-4762-BBD9-1EAEB7078F9A}" dt="2025-05-16T00:13:03.914" v="5360" actId="20577"/>
        <pc:sldMkLst>
          <pc:docMk/>
          <pc:sldMk cId="2661118477" sldId="413"/>
        </pc:sldMkLst>
        <pc:spChg chg="mod">
          <ac:chgData name="桂昊 鲁" userId="88ec7f7022c28b30" providerId="LiveId" clId="{86379BDC-C110-4762-BBD9-1EAEB7078F9A}" dt="2025-05-16T00:13:03.914" v="5360" actId="20577"/>
          <ac:spMkLst>
            <pc:docMk/>
            <pc:sldMk cId="2661118477" sldId="413"/>
            <ac:spMk id="5" creationId="{9966015C-0CBD-BC4C-AFCD-82618A79D4E5}"/>
          </ac:spMkLst>
        </pc:spChg>
      </pc:sldChg>
      <pc:sldChg chg="addSp delSp modSp add mod ord">
        <pc:chgData name="桂昊 鲁" userId="88ec7f7022c28b30" providerId="LiveId" clId="{86379BDC-C110-4762-BBD9-1EAEB7078F9A}" dt="2025-05-15T22:37:19.916" v="4322"/>
        <pc:sldMkLst>
          <pc:docMk/>
          <pc:sldMk cId="3875572555" sldId="414"/>
        </pc:sldMkLst>
        <pc:spChg chg="mod">
          <ac:chgData name="桂昊 鲁" userId="88ec7f7022c28b30" providerId="LiveId" clId="{86379BDC-C110-4762-BBD9-1EAEB7078F9A}" dt="2025-05-15T14:32:04.236" v="1671" actId="207"/>
          <ac:spMkLst>
            <pc:docMk/>
            <pc:sldMk cId="3875572555" sldId="414"/>
            <ac:spMk id="5" creationId="{8492840E-5CD4-95CC-AEF7-5D3A00FB33BC}"/>
          </ac:spMkLst>
        </pc:spChg>
      </pc:sldChg>
      <pc:sldChg chg="addSp delSp modSp add mod ord">
        <pc:chgData name="桂昊 鲁" userId="88ec7f7022c28b30" providerId="LiveId" clId="{86379BDC-C110-4762-BBD9-1EAEB7078F9A}" dt="2025-05-15T22:37:34.156" v="4328"/>
        <pc:sldMkLst>
          <pc:docMk/>
          <pc:sldMk cId="667181537" sldId="415"/>
        </pc:sldMkLst>
        <pc:spChg chg="mod">
          <ac:chgData name="桂昊 鲁" userId="88ec7f7022c28b30" providerId="LiveId" clId="{86379BDC-C110-4762-BBD9-1EAEB7078F9A}" dt="2025-05-15T14:31:32.554" v="1666" actId="207"/>
          <ac:spMkLst>
            <pc:docMk/>
            <pc:sldMk cId="667181537" sldId="415"/>
            <ac:spMk id="5" creationId="{A483FCC8-EEC3-ED24-6AC0-CC4C953D714E}"/>
          </ac:spMkLst>
        </pc:spChg>
      </pc:sldChg>
      <pc:sldChg chg="addSp delSp modSp add mod">
        <pc:chgData name="桂昊 鲁" userId="88ec7f7022c28b30" providerId="LiveId" clId="{86379BDC-C110-4762-BBD9-1EAEB7078F9A}" dt="2025-05-15T23:27:23.346" v="5122" actId="20577"/>
        <pc:sldMkLst>
          <pc:docMk/>
          <pc:sldMk cId="2100786573" sldId="416"/>
        </pc:sldMkLst>
        <pc:spChg chg="mod">
          <ac:chgData name="桂昊 鲁" userId="88ec7f7022c28b30" providerId="LiveId" clId="{86379BDC-C110-4762-BBD9-1EAEB7078F9A}" dt="2025-05-15T17:11:06.384" v="2004" actId="20577"/>
          <ac:spMkLst>
            <pc:docMk/>
            <pc:sldMk cId="2100786573" sldId="416"/>
            <ac:spMk id="2" creationId="{EA7F75A4-0D59-2452-68AF-AD0AF735964E}"/>
          </ac:spMkLst>
        </pc:spChg>
        <pc:spChg chg="mod">
          <ac:chgData name="桂昊 鲁" userId="88ec7f7022c28b30" providerId="LiveId" clId="{86379BDC-C110-4762-BBD9-1EAEB7078F9A}" dt="2025-05-15T16:44:49.450" v="1675"/>
          <ac:spMkLst>
            <pc:docMk/>
            <pc:sldMk cId="2100786573" sldId="416"/>
            <ac:spMk id="6" creationId="{E37B9C7D-8247-0217-3394-C3806A895DE9}"/>
          </ac:spMkLst>
        </pc:spChg>
        <pc:spChg chg="mod">
          <ac:chgData name="桂昊 鲁" userId="88ec7f7022c28b30" providerId="LiveId" clId="{86379BDC-C110-4762-BBD9-1EAEB7078F9A}" dt="2025-05-15T16:44:49.450" v="1675"/>
          <ac:spMkLst>
            <pc:docMk/>
            <pc:sldMk cId="2100786573" sldId="416"/>
            <ac:spMk id="7" creationId="{5856E66A-936C-C841-1839-E48E8A6D1CE6}"/>
          </ac:spMkLst>
        </pc:spChg>
        <pc:spChg chg="mod">
          <ac:chgData name="桂昊 鲁" userId="88ec7f7022c28b30" providerId="LiveId" clId="{86379BDC-C110-4762-BBD9-1EAEB7078F9A}" dt="2025-05-15T16:44:49.450" v="1675"/>
          <ac:spMkLst>
            <pc:docMk/>
            <pc:sldMk cId="2100786573" sldId="416"/>
            <ac:spMk id="8" creationId="{5DDFD9F0-4AF1-D4FC-1CF6-899976CC8C9F}"/>
          </ac:spMkLst>
        </pc:spChg>
        <pc:spChg chg="add mod">
          <ac:chgData name="桂昊 鲁" userId="88ec7f7022c28b30" providerId="LiveId" clId="{86379BDC-C110-4762-BBD9-1EAEB7078F9A}" dt="2025-05-15T16:45:02.568" v="1677" actId="164"/>
          <ac:spMkLst>
            <pc:docMk/>
            <pc:sldMk cId="2100786573" sldId="416"/>
            <ac:spMk id="9" creationId="{606B4DE4-37FC-1682-A83E-67AB3699855E}"/>
          </ac:spMkLst>
        </pc:spChg>
        <pc:spChg chg="mod">
          <ac:chgData name="桂昊 鲁" userId="88ec7f7022c28b30" providerId="LiveId" clId="{86379BDC-C110-4762-BBD9-1EAEB7078F9A}" dt="2025-05-15T16:48:08.024" v="1687"/>
          <ac:spMkLst>
            <pc:docMk/>
            <pc:sldMk cId="2100786573" sldId="416"/>
            <ac:spMk id="12" creationId="{E437A516-BD78-97EA-B28C-1934853C278E}"/>
          </ac:spMkLst>
        </pc:spChg>
        <pc:spChg chg="mod">
          <ac:chgData name="桂昊 鲁" userId="88ec7f7022c28b30" providerId="LiveId" clId="{86379BDC-C110-4762-BBD9-1EAEB7078F9A}" dt="2025-05-15T16:51:11.039" v="1716" actId="20577"/>
          <ac:spMkLst>
            <pc:docMk/>
            <pc:sldMk cId="2100786573" sldId="416"/>
            <ac:spMk id="13" creationId="{DF249FD8-64FB-12E7-AC9B-D5CC47EA720D}"/>
          </ac:spMkLst>
        </pc:spChg>
        <pc:spChg chg="mod">
          <ac:chgData name="桂昊 鲁" userId="88ec7f7022c28b30" providerId="LiveId" clId="{86379BDC-C110-4762-BBD9-1EAEB7078F9A}" dt="2025-05-15T16:48:08.024" v="1687"/>
          <ac:spMkLst>
            <pc:docMk/>
            <pc:sldMk cId="2100786573" sldId="416"/>
            <ac:spMk id="15" creationId="{12C78DA2-E60F-457A-C9F6-51E2E80E2D21}"/>
          </ac:spMkLst>
        </pc:spChg>
        <pc:spChg chg="mod">
          <ac:chgData name="桂昊 鲁" userId="88ec7f7022c28b30" providerId="LiveId" clId="{86379BDC-C110-4762-BBD9-1EAEB7078F9A}" dt="2025-05-15T16:51:32.276" v="1722"/>
          <ac:spMkLst>
            <pc:docMk/>
            <pc:sldMk cId="2100786573" sldId="416"/>
            <ac:spMk id="16" creationId="{5B315C1C-2F3D-A64F-D121-AB81EF936459}"/>
          </ac:spMkLst>
        </pc:spChg>
        <pc:spChg chg="mod">
          <ac:chgData name="桂昊 鲁" userId="88ec7f7022c28b30" providerId="LiveId" clId="{86379BDC-C110-4762-BBD9-1EAEB7078F9A}" dt="2025-05-15T16:54:03.566" v="1755" actId="113"/>
          <ac:spMkLst>
            <pc:docMk/>
            <pc:sldMk cId="2100786573" sldId="416"/>
            <ac:spMk id="21" creationId="{67A1C1AB-0C2D-AF4B-0E6D-FCD92CFAD989}"/>
          </ac:spMkLst>
        </pc:spChg>
        <pc:spChg chg="mod">
          <ac:chgData name="桂昊 鲁" userId="88ec7f7022c28b30" providerId="LiveId" clId="{86379BDC-C110-4762-BBD9-1EAEB7078F9A}" dt="2025-05-15T16:53:18.905" v="1734"/>
          <ac:spMkLst>
            <pc:docMk/>
            <pc:sldMk cId="2100786573" sldId="416"/>
            <ac:spMk id="22" creationId="{4F180168-7E0C-D53D-2CD0-4A0D3256270B}"/>
          </ac:spMkLst>
        </pc:spChg>
        <pc:spChg chg="add mod">
          <ac:chgData name="桂昊 鲁" userId="88ec7f7022c28b30" providerId="LiveId" clId="{86379BDC-C110-4762-BBD9-1EAEB7078F9A}" dt="2025-05-15T17:00:29.456" v="1856" actId="164"/>
          <ac:spMkLst>
            <pc:docMk/>
            <pc:sldMk cId="2100786573" sldId="416"/>
            <ac:spMk id="23" creationId="{089EF87B-E2B7-0401-49D2-9A566775BFF8}"/>
          </ac:spMkLst>
        </pc:spChg>
        <pc:spChg chg="add mod">
          <ac:chgData name="桂昊 鲁" userId="88ec7f7022c28b30" providerId="LiveId" clId="{86379BDC-C110-4762-BBD9-1EAEB7078F9A}" dt="2025-05-15T22:48:19.224" v="4428" actId="1076"/>
          <ac:spMkLst>
            <pc:docMk/>
            <pc:sldMk cId="2100786573" sldId="416"/>
            <ac:spMk id="25" creationId="{0D1DF4DD-4E2B-F68C-82C6-60FE7BB66133}"/>
          </ac:spMkLst>
        </pc:spChg>
        <pc:spChg chg="add mod">
          <ac:chgData name="桂昊 鲁" userId="88ec7f7022c28b30" providerId="LiveId" clId="{86379BDC-C110-4762-BBD9-1EAEB7078F9A}" dt="2025-05-15T17:01:32.128" v="1865"/>
          <ac:spMkLst>
            <pc:docMk/>
            <pc:sldMk cId="2100786573" sldId="416"/>
            <ac:spMk id="26" creationId="{DC9894A3-50FD-D3B5-7B3D-AE80A1E508B8}"/>
          </ac:spMkLst>
        </pc:spChg>
        <pc:spChg chg="add mod">
          <ac:chgData name="桂昊 鲁" userId="88ec7f7022c28b30" providerId="LiveId" clId="{86379BDC-C110-4762-BBD9-1EAEB7078F9A}" dt="2025-05-15T17:00:29.456" v="1856" actId="164"/>
          <ac:spMkLst>
            <pc:docMk/>
            <pc:sldMk cId="2100786573" sldId="416"/>
            <ac:spMk id="27" creationId="{ACDD5940-0B68-2EA2-DBDE-13A0C046CE4D}"/>
          </ac:spMkLst>
        </pc:spChg>
        <pc:spChg chg="add mod">
          <ac:chgData name="桂昊 鲁" userId="88ec7f7022c28b30" providerId="LiveId" clId="{86379BDC-C110-4762-BBD9-1EAEB7078F9A}" dt="2025-05-15T17:00:29.456" v="1856" actId="164"/>
          <ac:spMkLst>
            <pc:docMk/>
            <pc:sldMk cId="2100786573" sldId="416"/>
            <ac:spMk id="28" creationId="{24E83A61-F79D-7AD7-A635-64A375A0F454}"/>
          </ac:spMkLst>
        </pc:spChg>
        <pc:spChg chg="add mod">
          <ac:chgData name="桂昊 鲁" userId="88ec7f7022c28b30" providerId="LiveId" clId="{86379BDC-C110-4762-BBD9-1EAEB7078F9A}" dt="2025-05-15T17:10:46.687" v="1989" actId="1076"/>
          <ac:spMkLst>
            <pc:docMk/>
            <pc:sldMk cId="2100786573" sldId="416"/>
            <ac:spMk id="35" creationId="{76F5508E-8858-E0D2-2383-AC2F4C052193}"/>
          </ac:spMkLst>
        </pc:spChg>
        <pc:spChg chg="add mod">
          <ac:chgData name="桂昊 鲁" userId="88ec7f7022c28b30" providerId="LiveId" clId="{86379BDC-C110-4762-BBD9-1EAEB7078F9A}" dt="2025-05-15T22:48:21.477" v="4429" actId="1076"/>
          <ac:spMkLst>
            <pc:docMk/>
            <pc:sldMk cId="2100786573" sldId="416"/>
            <ac:spMk id="37" creationId="{CF28361E-E863-13D0-F947-78871D64EB21}"/>
          </ac:spMkLst>
        </pc:spChg>
        <pc:grpChg chg="add mod">
          <ac:chgData name="桂昊 鲁" userId="88ec7f7022c28b30" providerId="LiveId" clId="{86379BDC-C110-4762-BBD9-1EAEB7078F9A}" dt="2025-05-15T16:45:02.568" v="1677" actId="164"/>
          <ac:grpSpMkLst>
            <pc:docMk/>
            <pc:sldMk cId="2100786573" sldId="416"/>
            <ac:grpSpMk id="4" creationId="{5E9DFFFA-2875-A335-C400-05CF94AB5E89}"/>
          </ac:grpSpMkLst>
        </pc:grpChg>
        <pc:grpChg chg="add mod ord">
          <ac:chgData name="桂昊 鲁" userId="88ec7f7022c28b30" providerId="LiveId" clId="{86379BDC-C110-4762-BBD9-1EAEB7078F9A}" dt="2025-05-15T17:10:02.568" v="1979" actId="1076"/>
          <ac:grpSpMkLst>
            <pc:docMk/>
            <pc:sldMk cId="2100786573" sldId="416"/>
            <ac:grpSpMk id="10" creationId="{09EC0FFA-CEFF-5922-49D2-032D45BBF095}"/>
          </ac:grpSpMkLst>
        </pc:grpChg>
        <pc:grpChg chg="add mod">
          <ac:chgData name="桂昊 鲁" userId="88ec7f7022c28b30" providerId="LiveId" clId="{86379BDC-C110-4762-BBD9-1EAEB7078F9A}" dt="2025-05-15T17:11:16.285" v="2005" actId="1076"/>
          <ac:grpSpMkLst>
            <pc:docMk/>
            <pc:sldMk cId="2100786573" sldId="416"/>
            <ac:grpSpMk id="11" creationId="{9554DF4B-5D41-89E3-99EB-4ADB138970A5}"/>
          </ac:grpSpMkLst>
        </pc:grpChg>
        <pc:grpChg chg="add mod">
          <ac:chgData name="桂昊 鲁" userId="88ec7f7022c28b30" providerId="LiveId" clId="{86379BDC-C110-4762-BBD9-1EAEB7078F9A}" dt="2025-05-15T17:00:17.004" v="1853" actId="1076"/>
          <ac:grpSpMkLst>
            <pc:docMk/>
            <pc:sldMk cId="2100786573" sldId="416"/>
            <ac:grpSpMk id="14" creationId="{7ED024FA-25B0-8254-A365-61F045FE6751}"/>
          </ac:grpSpMkLst>
        </pc:grpChg>
        <pc:grpChg chg="add mod">
          <ac:chgData name="桂昊 鲁" userId="88ec7f7022c28b30" providerId="LiveId" clId="{86379BDC-C110-4762-BBD9-1EAEB7078F9A}" dt="2025-05-15T17:00:29.456" v="1856" actId="164"/>
          <ac:grpSpMkLst>
            <pc:docMk/>
            <pc:sldMk cId="2100786573" sldId="416"/>
            <ac:grpSpMk id="19" creationId="{F65DCD0D-6AFE-632D-10EE-C3CC03ECA8AB}"/>
          </ac:grpSpMkLst>
        </pc:grpChg>
        <pc:grpChg chg="add mod">
          <ac:chgData name="桂昊 鲁" userId="88ec7f7022c28b30" providerId="LiveId" clId="{86379BDC-C110-4762-BBD9-1EAEB7078F9A}" dt="2025-05-15T17:00:34.701" v="1859" actId="1076"/>
          <ac:grpSpMkLst>
            <pc:docMk/>
            <pc:sldMk cId="2100786573" sldId="416"/>
            <ac:grpSpMk id="32" creationId="{769462E0-8EBA-D090-3422-AF5731F0C31C}"/>
          </ac:grpSpMkLst>
        </pc:grpChg>
        <pc:graphicFrameChg chg="add mod modGraphic">
          <ac:chgData name="桂昊 鲁" userId="88ec7f7022c28b30" providerId="LiveId" clId="{86379BDC-C110-4762-BBD9-1EAEB7078F9A}" dt="2025-05-15T23:27:23.346" v="5122" actId="20577"/>
          <ac:graphicFrameMkLst>
            <pc:docMk/>
            <pc:sldMk cId="2100786573" sldId="416"/>
            <ac:graphicFrameMk id="31" creationId="{5577114D-066D-6B61-D12D-0DE32DB6B4F3}"/>
          </ac:graphicFrameMkLst>
        </pc:graphicFrameChg>
        <pc:picChg chg="add mod">
          <ac:chgData name="桂昊 鲁" userId="88ec7f7022c28b30" providerId="LiveId" clId="{86379BDC-C110-4762-BBD9-1EAEB7078F9A}" dt="2025-05-15T16:45:02.568" v="1677" actId="164"/>
          <ac:picMkLst>
            <pc:docMk/>
            <pc:sldMk cId="2100786573" sldId="416"/>
            <ac:picMk id="3" creationId="{3A302834-A4DF-5FAE-F8CA-A9C453A7389A}"/>
          </ac:picMkLst>
        </pc:picChg>
        <pc:picChg chg="mod modCrop">
          <ac:chgData name="桂昊 鲁" userId="88ec7f7022c28b30" providerId="LiveId" clId="{86379BDC-C110-4762-BBD9-1EAEB7078F9A}" dt="2025-05-15T17:00:55.253" v="1860" actId="732"/>
          <ac:picMkLst>
            <pc:docMk/>
            <pc:sldMk cId="2100786573" sldId="416"/>
            <ac:picMk id="20" creationId="{6F46F98A-793E-E4E3-70EA-A5E08BF6DD55}"/>
          </ac:picMkLst>
        </pc:picChg>
        <pc:cxnChg chg="add mod">
          <ac:chgData name="桂昊 鲁" userId="88ec7f7022c28b30" providerId="LiveId" clId="{86379BDC-C110-4762-BBD9-1EAEB7078F9A}" dt="2025-05-15T17:01:19.404" v="1864" actId="692"/>
          <ac:cxnSpMkLst>
            <pc:docMk/>
            <pc:sldMk cId="2100786573" sldId="416"/>
            <ac:cxnSpMk id="34" creationId="{CAB1E1B3-9A13-9D4F-6ABE-4A1A79DB3436}"/>
          </ac:cxnSpMkLst>
        </pc:cxnChg>
      </pc:sldChg>
      <pc:sldChg chg="addSp delSp modSp add mod">
        <pc:chgData name="桂昊 鲁" userId="88ec7f7022c28b30" providerId="LiveId" clId="{86379BDC-C110-4762-BBD9-1EAEB7078F9A}" dt="2025-05-15T22:36:24.438" v="4295"/>
        <pc:sldMkLst>
          <pc:docMk/>
          <pc:sldMk cId="2278959167" sldId="417"/>
        </pc:sldMkLst>
        <pc:spChg chg="mod">
          <ac:chgData name="桂昊 鲁" userId="88ec7f7022c28b30" providerId="LiveId" clId="{86379BDC-C110-4762-BBD9-1EAEB7078F9A}" dt="2025-05-15T18:30:37.849" v="2701" actId="20577"/>
          <ac:spMkLst>
            <pc:docMk/>
            <pc:sldMk cId="2278959167" sldId="417"/>
            <ac:spMk id="2" creationId="{A1C178FE-2521-5647-2786-A6C8EAA6F352}"/>
          </ac:spMkLst>
        </pc:spChg>
        <pc:spChg chg="mod">
          <ac:chgData name="桂昊 鲁" userId="88ec7f7022c28b30" providerId="LiveId" clId="{86379BDC-C110-4762-BBD9-1EAEB7078F9A}" dt="2025-05-15T17:32:18.186" v="2192" actId="207"/>
          <ac:spMkLst>
            <pc:docMk/>
            <pc:sldMk cId="2278959167" sldId="417"/>
            <ac:spMk id="5" creationId="{2BD33AB5-72FA-8BFF-B1A9-DE8AECF45928}"/>
          </ac:spMkLst>
        </pc:spChg>
        <pc:spChg chg="add mod">
          <ac:chgData name="桂昊 鲁" userId="88ec7f7022c28b30" providerId="LiveId" clId="{86379BDC-C110-4762-BBD9-1EAEB7078F9A}" dt="2025-05-15T17:24:05.484" v="2055" actId="692"/>
          <ac:spMkLst>
            <pc:docMk/>
            <pc:sldMk cId="2278959167" sldId="417"/>
            <ac:spMk id="9" creationId="{6D3587CB-E7A4-D0D2-5DCA-A4209AF70D7C}"/>
          </ac:spMkLst>
        </pc:spChg>
        <pc:spChg chg="add mod">
          <ac:chgData name="桂昊 鲁" userId="88ec7f7022c28b30" providerId="LiveId" clId="{86379BDC-C110-4762-BBD9-1EAEB7078F9A}" dt="2025-05-15T17:28:09.075" v="2101" actId="1076"/>
          <ac:spMkLst>
            <pc:docMk/>
            <pc:sldMk cId="2278959167" sldId="417"/>
            <ac:spMk id="16" creationId="{24540093-1795-B6F5-C9F0-AB6B1882C82B}"/>
          </ac:spMkLst>
        </pc:spChg>
        <pc:spChg chg="add mod">
          <ac:chgData name="桂昊 鲁" userId="88ec7f7022c28b30" providerId="LiveId" clId="{86379BDC-C110-4762-BBD9-1EAEB7078F9A}" dt="2025-05-15T17:28:28.261" v="2124" actId="1076"/>
          <ac:spMkLst>
            <pc:docMk/>
            <pc:sldMk cId="2278959167" sldId="417"/>
            <ac:spMk id="17" creationId="{E62B9FCF-FE7B-4126-3F3E-20768BF0E475}"/>
          </ac:spMkLst>
        </pc:spChg>
        <pc:spChg chg="add mod">
          <ac:chgData name="桂昊 鲁" userId="88ec7f7022c28b30" providerId="LiveId" clId="{86379BDC-C110-4762-BBD9-1EAEB7078F9A}" dt="2025-05-15T17:35:50.714" v="2263" actId="1076"/>
          <ac:spMkLst>
            <pc:docMk/>
            <pc:sldMk cId="2278959167" sldId="417"/>
            <ac:spMk id="18" creationId="{B397849E-48AB-9232-AC63-ADB0360D7CB0}"/>
          </ac:spMkLst>
        </pc:spChg>
        <pc:spChg chg="add mod">
          <ac:chgData name="桂昊 鲁" userId="88ec7f7022c28b30" providerId="LiveId" clId="{86379BDC-C110-4762-BBD9-1EAEB7078F9A}" dt="2025-05-15T17:36:33.329" v="2289" actId="1076"/>
          <ac:spMkLst>
            <pc:docMk/>
            <pc:sldMk cId="2278959167" sldId="417"/>
            <ac:spMk id="19" creationId="{4E2667A4-FE71-2C8D-5DEC-32161B1F00F7}"/>
          </ac:spMkLst>
        </pc:spChg>
        <pc:picChg chg="add mod">
          <ac:chgData name="桂昊 鲁" userId="88ec7f7022c28b30" providerId="LiveId" clId="{86379BDC-C110-4762-BBD9-1EAEB7078F9A}" dt="2025-05-15T17:33:44.241" v="2198" actId="1076"/>
          <ac:picMkLst>
            <pc:docMk/>
            <pc:sldMk cId="2278959167" sldId="417"/>
            <ac:picMk id="6" creationId="{166FBBB3-BD19-FAEC-5F21-2254F176EFED}"/>
          </ac:picMkLst>
        </pc:picChg>
        <pc:picChg chg="add mod">
          <ac:chgData name="桂昊 鲁" userId="88ec7f7022c28b30" providerId="LiveId" clId="{86379BDC-C110-4762-BBD9-1EAEB7078F9A}" dt="2025-05-15T17:23:45.745" v="2048" actId="1076"/>
          <ac:picMkLst>
            <pc:docMk/>
            <pc:sldMk cId="2278959167" sldId="417"/>
            <ac:picMk id="8" creationId="{D08C8139-69AA-35DD-78F2-57B3C5C87AC4}"/>
          </ac:picMkLst>
        </pc:picChg>
        <pc:picChg chg="add mod">
          <ac:chgData name="桂昊 鲁" userId="88ec7f7022c28b30" providerId="LiveId" clId="{86379BDC-C110-4762-BBD9-1EAEB7078F9A}" dt="2025-05-15T17:26:43.483" v="2076" actId="1076"/>
          <ac:picMkLst>
            <pc:docMk/>
            <pc:sldMk cId="2278959167" sldId="417"/>
            <ac:picMk id="14" creationId="{623646E1-6ABC-E8D6-391B-D425F2868317}"/>
          </ac:picMkLst>
        </pc:picChg>
        <pc:picChg chg="add mod">
          <ac:chgData name="桂昊 鲁" userId="88ec7f7022c28b30" providerId="LiveId" clId="{86379BDC-C110-4762-BBD9-1EAEB7078F9A}" dt="2025-05-15T17:26:41.630" v="2075" actId="1076"/>
          <ac:picMkLst>
            <pc:docMk/>
            <pc:sldMk cId="2278959167" sldId="417"/>
            <ac:picMk id="15" creationId="{03862B39-696A-18BE-FFEB-045722FC4D10}"/>
          </ac:picMkLst>
        </pc:picChg>
        <pc:cxnChg chg="add mod">
          <ac:chgData name="桂昊 鲁" userId="88ec7f7022c28b30" providerId="LiveId" clId="{86379BDC-C110-4762-BBD9-1EAEB7078F9A}" dt="2025-05-15T17:24:22.194" v="2059" actId="692"/>
          <ac:cxnSpMkLst>
            <pc:docMk/>
            <pc:sldMk cId="2278959167" sldId="417"/>
            <ac:cxnSpMk id="11" creationId="{D21F33AC-258F-DC54-8F98-09E7C6A9A93D}"/>
          </ac:cxnSpMkLst>
        </pc:cxnChg>
        <pc:cxnChg chg="add mod">
          <ac:chgData name="桂昊 鲁" userId="88ec7f7022c28b30" providerId="LiveId" clId="{86379BDC-C110-4762-BBD9-1EAEB7078F9A}" dt="2025-05-15T17:24:30.830" v="2062" actId="14100"/>
          <ac:cxnSpMkLst>
            <pc:docMk/>
            <pc:sldMk cId="2278959167" sldId="417"/>
            <ac:cxnSpMk id="12" creationId="{7B0E6327-201A-6EE8-6D77-4D18EADACBAF}"/>
          </ac:cxnSpMkLst>
        </pc:cxnChg>
      </pc:sldChg>
      <pc:sldChg chg="addSp delSp modSp add mod">
        <pc:chgData name="桂昊 鲁" userId="88ec7f7022c28b30" providerId="LiveId" clId="{86379BDC-C110-4762-BBD9-1EAEB7078F9A}" dt="2025-05-15T23:34:48.734" v="5142" actId="20577"/>
        <pc:sldMkLst>
          <pc:docMk/>
          <pc:sldMk cId="917321994" sldId="418"/>
        </pc:sldMkLst>
        <pc:spChg chg="mod">
          <ac:chgData name="桂昊 鲁" userId="88ec7f7022c28b30" providerId="LiveId" clId="{86379BDC-C110-4762-BBD9-1EAEB7078F9A}" dt="2025-05-15T18:31:15.517" v="2713" actId="20577"/>
          <ac:spMkLst>
            <pc:docMk/>
            <pc:sldMk cId="917321994" sldId="418"/>
            <ac:spMk id="2" creationId="{C1BB4A3B-696A-09F4-5110-A47013372925}"/>
          </ac:spMkLst>
        </pc:spChg>
        <pc:spChg chg="add mod">
          <ac:chgData name="桂昊 鲁" userId="88ec7f7022c28b30" providerId="LiveId" clId="{86379BDC-C110-4762-BBD9-1EAEB7078F9A}" dt="2025-05-15T18:04:28.872" v="2593" actId="164"/>
          <ac:spMkLst>
            <pc:docMk/>
            <pc:sldMk cId="917321994" sldId="418"/>
            <ac:spMk id="10" creationId="{3E65E13A-3432-24D9-9D0F-54E1F9D448F8}"/>
          </ac:spMkLst>
        </pc:spChg>
        <pc:spChg chg="mod">
          <ac:chgData name="桂昊 鲁" userId="88ec7f7022c28b30" providerId="LiveId" clId="{86379BDC-C110-4762-BBD9-1EAEB7078F9A}" dt="2025-05-15T17:41:56.808" v="2312" actId="164"/>
          <ac:spMkLst>
            <pc:docMk/>
            <pc:sldMk cId="917321994" sldId="418"/>
            <ac:spMk id="19" creationId="{00A170F6-6C78-9023-A1E3-6DC7A8960B03}"/>
          </ac:spMkLst>
        </pc:spChg>
        <pc:spChg chg="add mod">
          <ac:chgData name="桂昊 鲁" userId="88ec7f7022c28b30" providerId="LiveId" clId="{86379BDC-C110-4762-BBD9-1EAEB7078F9A}" dt="2025-05-15T18:04:28.872" v="2593" actId="164"/>
          <ac:spMkLst>
            <pc:docMk/>
            <pc:sldMk cId="917321994" sldId="418"/>
            <ac:spMk id="20" creationId="{1EDABE06-A611-EBE1-8EFC-86B43415CB1E}"/>
          </ac:spMkLst>
        </pc:spChg>
        <pc:spChg chg="add mod">
          <ac:chgData name="桂昊 鲁" userId="88ec7f7022c28b30" providerId="LiveId" clId="{86379BDC-C110-4762-BBD9-1EAEB7078F9A}" dt="2025-05-15T18:04:28.872" v="2593" actId="164"/>
          <ac:spMkLst>
            <pc:docMk/>
            <pc:sldMk cId="917321994" sldId="418"/>
            <ac:spMk id="21" creationId="{7B4A68B6-CA2B-F485-A172-912676CFBFA4}"/>
          </ac:spMkLst>
        </pc:spChg>
        <pc:spChg chg="add mod">
          <ac:chgData name="桂昊 鲁" userId="88ec7f7022c28b30" providerId="LiveId" clId="{86379BDC-C110-4762-BBD9-1EAEB7078F9A}" dt="2025-05-15T18:07:39.081" v="2619" actId="207"/>
          <ac:spMkLst>
            <pc:docMk/>
            <pc:sldMk cId="917321994" sldId="418"/>
            <ac:spMk id="23" creationId="{E7DBE0B7-A72C-C438-55BF-77157C5E62AA}"/>
          </ac:spMkLst>
        </pc:spChg>
        <pc:spChg chg="add mod">
          <ac:chgData name="桂昊 鲁" userId="88ec7f7022c28b30" providerId="LiveId" clId="{86379BDC-C110-4762-BBD9-1EAEB7078F9A}" dt="2025-05-15T18:04:28.872" v="2593" actId="164"/>
          <ac:spMkLst>
            <pc:docMk/>
            <pc:sldMk cId="917321994" sldId="418"/>
            <ac:spMk id="39" creationId="{275AF782-1E92-1C67-3A43-D44E30D4BD6C}"/>
          </ac:spMkLst>
        </pc:spChg>
        <pc:spChg chg="add mod">
          <ac:chgData name="桂昊 鲁" userId="88ec7f7022c28b30" providerId="LiveId" clId="{86379BDC-C110-4762-BBD9-1EAEB7078F9A}" dt="2025-05-15T18:04:28.872" v="2593" actId="164"/>
          <ac:spMkLst>
            <pc:docMk/>
            <pc:sldMk cId="917321994" sldId="418"/>
            <ac:spMk id="40" creationId="{BBF77188-5307-EBC0-55B0-92FF37C1287E}"/>
          </ac:spMkLst>
        </pc:spChg>
        <pc:spChg chg="add mod">
          <ac:chgData name="桂昊 鲁" userId="88ec7f7022c28b30" providerId="LiveId" clId="{86379BDC-C110-4762-BBD9-1EAEB7078F9A}" dt="2025-05-15T18:04:28.872" v="2593" actId="164"/>
          <ac:spMkLst>
            <pc:docMk/>
            <pc:sldMk cId="917321994" sldId="418"/>
            <ac:spMk id="54" creationId="{A0869D57-C788-8A27-7D71-B9F18CEF82C7}"/>
          </ac:spMkLst>
        </pc:spChg>
        <pc:spChg chg="add mod">
          <ac:chgData name="桂昊 鲁" userId="88ec7f7022c28b30" providerId="LiveId" clId="{86379BDC-C110-4762-BBD9-1EAEB7078F9A}" dt="2025-05-15T18:04:28.872" v="2593" actId="164"/>
          <ac:spMkLst>
            <pc:docMk/>
            <pc:sldMk cId="917321994" sldId="418"/>
            <ac:spMk id="57" creationId="{E51A656B-B561-A654-AF3E-A13C58322B47}"/>
          </ac:spMkLst>
        </pc:spChg>
        <pc:spChg chg="add mod">
          <ac:chgData name="桂昊 鲁" userId="88ec7f7022c28b30" providerId="LiveId" clId="{86379BDC-C110-4762-BBD9-1EAEB7078F9A}" dt="2025-05-15T18:04:28.872" v="2593" actId="164"/>
          <ac:spMkLst>
            <pc:docMk/>
            <pc:sldMk cId="917321994" sldId="418"/>
            <ac:spMk id="68" creationId="{05628613-FDCA-B37D-C45A-AF8BC062C00A}"/>
          </ac:spMkLst>
        </pc:spChg>
        <pc:spChg chg="add mod">
          <ac:chgData name="桂昊 鲁" userId="88ec7f7022c28b30" providerId="LiveId" clId="{86379BDC-C110-4762-BBD9-1EAEB7078F9A}" dt="2025-05-15T18:04:28.872" v="2593" actId="164"/>
          <ac:spMkLst>
            <pc:docMk/>
            <pc:sldMk cId="917321994" sldId="418"/>
            <ac:spMk id="73" creationId="{D8C5712A-9377-97DB-8D17-6B4929532403}"/>
          </ac:spMkLst>
        </pc:spChg>
        <pc:spChg chg="add mod">
          <ac:chgData name="桂昊 鲁" userId="88ec7f7022c28b30" providerId="LiveId" clId="{86379BDC-C110-4762-BBD9-1EAEB7078F9A}" dt="2025-05-15T23:34:48.734" v="5142" actId="20577"/>
          <ac:spMkLst>
            <pc:docMk/>
            <pc:sldMk cId="917321994" sldId="418"/>
            <ac:spMk id="82" creationId="{CF181C31-5027-4F33-18CA-DA76526335C5}"/>
          </ac:spMkLst>
        </pc:spChg>
        <pc:grpChg chg="add del mod">
          <ac:chgData name="桂昊 鲁" userId="88ec7f7022c28b30" providerId="LiveId" clId="{86379BDC-C110-4762-BBD9-1EAEB7078F9A}" dt="2025-05-15T18:21:26.925" v="2677" actId="1076"/>
          <ac:grpSpMkLst>
            <pc:docMk/>
            <pc:sldMk cId="917321994" sldId="418"/>
            <ac:grpSpMk id="7" creationId="{FF5AA79A-C19B-5387-E4B9-E515DD7581FA}"/>
          </ac:grpSpMkLst>
        </pc:grpChg>
        <pc:grpChg chg="mod">
          <ac:chgData name="桂昊 鲁" userId="88ec7f7022c28b30" providerId="LiveId" clId="{86379BDC-C110-4762-BBD9-1EAEB7078F9A}" dt="2025-05-15T18:04:32.433" v="2594" actId="1076"/>
          <ac:grpSpMkLst>
            <pc:docMk/>
            <pc:sldMk cId="917321994" sldId="418"/>
            <ac:grpSpMk id="79" creationId="{EE24F0D1-7746-A96A-4D63-86E0B4954EF1}"/>
          </ac:grpSpMkLst>
        </pc:grpChg>
        <pc:picChg chg="mod">
          <ac:chgData name="桂昊 鲁" userId="88ec7f7022c28b30" providerId="LiveId" clId="{86379BDC-C110-4762-BBD9-1EAEB7078F9A}" dt="2025-05-15T17:41:56.808" v="2312" actId="164"/>
          <ac:picMkLst>
            <pc:docMk/>
            <pc:sldMk cId="917321994" sldId="418"/>
            <ac:picMk id="6" creationId="{AD3594AB-2D4A-CAEC-C07F-2AC26F39D30A}"/>
          </ac:picMkLst>
        </pc:picChg>
        <pc:cxnChg chg="add mod">
          <ac:chgData name="桂昊 鲁" userId="88ec7f7022c28b30" providerId="LiveId" clId="{86379BDC-C110-4762-BBD9-1EAEB7078F9A}" dt="2025-05-15T17:50:35.545" v="2380" actId="1076"/>
          <ac:cxnSpMkLst>
            <pc:docMk/>
            <pc:sldMk cId="917321994" sldId="418"/>
            <ac:cxnSpMk id="24" creationId="{DED3A565-C501-24CB-42E1-D433D9D8EF85}"/>
          </ac:cxnSpMkLst>
        </pc:cxnChg>
        <pc:cxnChg chg="add mod">
          <ac:chgData name="桂昊 鲁" userId="88ec7f7022c28b30" providerId="LiveId" clId="{86379BDC-C110-4762-BBD9-1EAEB7078F9A}" dt="2025-05-15T17:57:59.941" v="2519" actId="1076"/>
          <ac:cxnSpMkLst>
            <pc:docMk/>
            <pc:sldMk cId="917321994" sldId="418"/>
            <ac:cxnSpMk id="41" creationId="{B3191697-18FE-E22D-FE32-813F6D76E9FA}"/>
          </ac:cxnSpMkLst>
        </pc:cxnChg>
        <pc:cxnChg chg="add mod">
          <ac:chgData name="桂昊 鲁" userId="88ec7f7022c28b30" providerId="LiveId" clId="{86379BDC-C110-4762-BBD9-1EAEB7078F9A}" dt="2025-05-15T17:58:07.325" v="2524" actId="1076"/>
          <ac:cxnSpMkLst>
            <pc:docMk/>
            <pc:sldMk cId="917321994" sldId="418"/>
            <ac:cxnSpMk id="45" creationId="{45906A75-42EF-299E-E6C3-89765E242B67}"/>
          </ac:cxnSpMkLst>
        </pc:cxnChg>
        <pc:cxnChg chg="add mod">
          <ac:chgData name="桂昊 鲁" userId="88ec7f7022c28b30" providerId="LiveId" clId="{86379BDC-C110-4762-BBD9-1EAEB7078F9A}" dt="2025-05-15T18:00:04.759" v="2539" actId="1076"/>
          <ac:cxnSpMkLst>
            <pc:docMk/>
            <pc:sldMk cId="917321994" sldId="418"/>
            <ac:cxnSpMk id="50" creationId="{E3B66512-FBCC-398D-6BA5-DFC861C88279}"/>
          </ac:cxnSpMkLst>
        </pc:cxnChg>
        <pc:cxnChg chg="add mod">
          <ac:chgData name="桂昊 鲁" userId="88ec7f7022c28b30" providerId="LiveId" clId="{86379BDC-C110-4762-BBD9-1EAEB7078F9A}" dt="2025-05-15T18:03:55.694" v="2589" actId="1076"/>
          <ac:cxnSpMkLst>
            <pc:docMk/>
            <pc:sldMk cId="917321994" sldId="418"/>
            <ac:cxnSpMk id="59" creationId="{E8A24FE8-547D-4928-77A5-B147ED978995}"/>
          </ac:cxnSpMkLst>
        </pc:cxnChg>
        <pc:cxnChg chg="add mod">
          <ac:chgData name="桂昊 鲁" userId="88ec7f7022c28b30" providerId="LiveId" clId="{86379BDC-C110-4762-BBD9-1EAEB7078F9A}" dt="2025-05-15T18:03:55.694" v="2589" actId="1076"/>
          <ac:cxnSpMkLst>
            <pc:docMk/>
            <pc:sldMk cId="917321994" sldId="418"/>
            <ac:cxnSpMk id="62" creationId="{B8D14CE3-DAE4-C617-8EAE-A71E4F1E08DE}"/>
          </ac:cxnSpMkLst>
        </pc:cxnChg>
        <pc:cxnChg chg="add mod">
          <ac:chgData name="桂昊 鲁" userId="88ec7f7022c28b30" providerId="LiveId" clId="{86379BDC-C110-4762-BBD9-1EAEB7078F9A}" dt="2025-05-15T18:00:50.402" v="2556" actId="14100"/>
          <ac:cxnSpMkLst>
            <pc:docMk/>
            <pc:sldMk cId="917321994" sldId="418"/>
            <ac:cxnSpMk id="65" creationId="{490C4993-6F03-0E21-2A85-6D166870ADEC}"/>
          </ac:cxnSpMkLst>
        </pc:cxnChg>
        <pc:cxnChg chg="add mod">
          <ac:chgData name="桂昊 鲁" userId="88ec7f7022c28b30" providerId="LiveId" clId="{86379BDC-C110-4762-BBD9-1EAEB7078F9A}" dt="2025-05-15T18:03:08.432" v="2581" actId="1076"/>
          <ac:cxnSpMkLst>
            <pc:docMk/>
            <pc:sldMk cId="917321994" sldId="418"/>
            <ac:cxnSpMk id="70" creationId="{FFA8F110-8C1B-1ED9-D367-225EDAD98332}"/>
          </ac:cxnSpMkLst>
        </pc:cxnChg>
      </pc:sldChg>
      <pc:sldChg chg="addSp delSp modSp add mod">
        <pc:chgData name="桂昊 鲁" userId="88ec7f7022c28b30" providerId="LiveId" clId="{86379BDC-C110-4762-BBD9-1EAEB7078F9A}" dt="2025-05-15T23:43:24.380" v="5185" actId="20577"/>
        <pc:sldMkLst>
          <pc:docMk/>
          <pc:sldMk cId="2129785137" sldId="419"/>
        </pc:sldMkLst>
        <pc:spChg chg="mod">
          <ac:chgData name="桂昊 鲁" userId="88ec7f7022c28b30" providerId="LiveId" clId="{86379BDC-C110-4762-BBD9-1EAEB7078F9A}" dt="2025-05-15T18:31:27.047" v="2714"/>
          <ac:spMkLst>
            <pc:docMk/>
            <pc:sldMk cId="2129785137" sldId="419"/>
            <ac:spMk id="2" creationId="{6B4DD4B1-74FC-3398-1B43-C5A727932C41}"/>
          </ac:spMkLst>
        </pc:spChg>
        <pc:spChg chg="add mod">
          <ac:chgData name="桂昊 鲁" userId="88ec7f7022c28b30" providerId="LiveId" clId="{86379BDC-C110-4762-BBD9-1EAEB7078F9A}" dt="2025-05-15T23:43:24.380" v="5185" actId="20577"/>
          <ac:spMkLst>
            <pc:docMk/>
            <pc:sldMk cId="2129785137" sldId="419"/>
            <ac:spMk id="14" creationId="{D2D82C94-0CAB-9DFB-DA7E-86AD3E2EB50F}"/>
          </ac:spMkLst>
        </pc:spChg>
        <pc:spChg chg="add mod">
          <ac:chgData name="桂昊 鲁" userId="88ec7f7022c28b30" providerId="LiveId" clId="{86379BDC-C110-4762-BBD9-1EAEB7078F9A}" dt="2025-05-15T18:43:07.217" v="2769" actId="1076"/>
          <ac:spMkLst>
            <pc:docMk/>
            <pc:sldMk cId="2129785137" sldId="419"/>
            <ac:spMk id="22" creationId="{211B1949-FDA7-2C9D-FA25-66E2C73DDC1E}"/>
          </ac:spMkLst>
        </pc:spChg>
        <pc:spChg chg="add mod">
          <ac:chgData name="桂昊 鲁" userId="88ec7f7022c28b30" providerId="LiveId" clId="{86379BDC-C110-4762-BBD9-1EAEB7078F9A}" dt="2025-05-15T18:47:27.366" v="2791" actId="1076"/>
          <ac:spMkLst>
            <pc:docMk/>
            <pc:sldMk cId="2129785137" sldId="419"/>
            <ac:spMk id="25" creationId="{61BAABB8-7ECD-051D-BCE2-1ABC5BF079E4}"/>
          </ac:spMkLst>
        </pc:spChg>
        <pc:picChg chg="add mod">
          <ac:chgData name="桂昊 鲁" userId="88ec7f7022c28b30" providerId="LiveId" clId="{86379BDC-C110-4762-BBD9-1EAEB7078F9A}" dt="2025-05-15T18:47:24.699" v="2790" actId="14100"/>
          <ac:picMkLst>
            <pc:docMk/>
            <pc:sldMk cId="2129785137" sldId="419"/>
            <ac:picMk id="8" creationId="{2B1194D0-3610-A8F3-AFC1-05455CA1A7C4}"/>
          </ac:picMkLst>
        </pc:picChg>
        <pc:picChg chg="add mod">
          <ac:chgData name="桂昊 鲁" userId="88ec7f7022c28b30" providerId="LiveId" clId="{86379BDC-C110-4762-BBD9-1EAEB7078F9A}" dt="2025-05-15T18:42:27.067" v="2764" actId="1076"/>
          <ac:picMkLst>
            <pc:docMk/>
            <pc:sldMk cId="2129785137" sldId="419"/>
            <ac:picMk id="11" creationId="{EED6AA60-623C-3522-84A3-24E9DA97CF58}"/>
          </ac:picMkLst>
        </pc:picChg>
        <pc:picChg chg="add mod">
          <ac:chgData name="桂昊 鲁" userId="88ec7f7022c28b30" providerId="LiveId" clId="{86379BDC-C110-4762-BBD9-1EAEB7078F9A}" dt="2025-05-15T18:42:17.563" v="2758" actId="1076"/>
          <ac:picMkLst>
            <pc:docMk/>
            <pc:sldMk cId="2129785137" sldId="419"/>
            <ac:picMk id="13" creationId="{53000588-366E-9155-DEDF-2FE606699A02}"/>
          </ac:picMkLst>
        </pc:picChg>
        <pc:picChg chg="add mod">
          <ac:chgData name="桂昊 鲁" userId="88ec7f7022c28b30" providerId="LiveId" clId="{86379BDC-C110-4762-BBD9-1EAEB7078F9A}" dt="2025-05-15T18:42:26.003" v="2763" actId="1076"/>
          <ac:picMkLst>
            <pc:docMk/>
            <pc:sldMk cId="2129785137" sldId="419"/>
            <ac:picMk id="18" creationId="{E00F7A15-EAB5-A968-658E-F01B16F3A147}"/>
          </ac:picMkLst>
        </pc:picChg>
      </pc:sldChg>
      <pc:sldChg chg="addSp delSp modSp add del mod">
        <pc:chgData name="桂昊 鲁" userId="88ec7f7022c28b30" providerId="LiveId" clId="{86379BDC-C110-4762-BBD9-1EAEB7078F9A}" dt="2025-05-15T20:04:39.475" v="3309" actId="47"/>
        <pc:sldMkLst>
          <pc:docMk/>
          <pc:sldMk cId="2128306714" sldId="420"/>
        </pc:sldMkLst>
      </pc:sldChg>
      <pc:sldChg chg="addSp delSp modSp add mod ord">
        <pc:chgData name="桂昊 鲁" userId="88ec7f7022c28b30" providerId="LiveId" clId="{86379BDC-C110-4762-BBD9-1EAEB7078F9A}" dt="2025-05-15T23:47:00.901" v="5218" actId="20577"/>
        <pc:sldMkLst>
          <pc:docMk/>
          <pc:sldMk cId="2241344604" sldId="421"/>
        </pc:sldMkLst>
        <pc:spChg chg="mod">
          <ac:chgData name="桂昊 鲁" userId="88ec7f7022c28b30" providerId="LiveId" clId="{86379BDC-C110-4762-BBD9-1EAEB7078F9A}" dt="2025-05-15T23:47:00.901" v="5218" actId="20577"/>
          <ac:spMkLst>
            <pc:docMk/>
            <pc:sldMk cId="2241344604" sldId="421"/>
            <ac:spMk id="14" creationId="{D0233817-4C65-A7D4-DC71-6123906DDC5D}"/>
          </ac:spMkLst>
        </pc:spChg>
        <pc:graphicFrameChg chg="mod modGraphic">
          <ac:chgData name="桂昊 鲁" userId="88ec7f7022c28b30" providerId="LiveId" clId="{86379BDC-C110-4762-BBD9-1EAEB7078F9A}" dt="2025-05-15T20:08:45.941" v="3360" actId="20577"/>
          <ac:graphicFrameMkLst>
            <pc:docMk/>
            <pc:sldMk cId="2241344604" sldId="421"/>
            <ac:graphicFrameMk id="3" creationId="{25E3D2DF-4C77-E59C-A6D3-AAA9AB471596}"/>
          </ac:graphicFrameMkLst>
        </pc:graphicFrameChg>
        <pc:graphicFrameChg chg="mod modGraphic">
          <ac:chgData name="桂昊 鲁" userId="88ec7f7022c28b30" providerId="LiveId" clId="{86379BDC-C110-4762-BBD9-1EAEB7078F9A}" dt="2025-05-15T20:08:34.746" v="3343" actId="20577"/>
          <ac:graphicFrameMkLst>
            <pc:docMk/>
            <pc:sldMk cId="2241344604" sldId="421"/>
            <ac:graphicFrameMk id="35" creationId="{6377B0F0-C263-B1C4-83A2-6E931D86FB38}"/>
          </ac:graphicFrameMkLst>
        </pc:graphicFrameChg>
        <pc:picChg chg="add del">
          <ac:chgData name="桂昊 鲁" userId="88ec7f7022c28b30" providerId="LiveId" clId="{86379BDC-C110-4762-BBD9-1EAEB7078F9A}" dt="2025-05-15T19:44:49.577" v="3180" actId="478"/>
          <ac:picMkLst>
            <pc:docMk/>
            <pc:sldMk cId="2241344604" sldId="421"/>
            <ac:picMk id="33" creationId="{FB6362FF-683C-8C1B-EFE6-68D3E8ACA9E1}"/>
          </ac:picMkLst>
        </pc:picChg>
        <pc:cxnChg chg="add mod">
          <ac:chgData name="桂昊 鲁" userId="88ec7f7022c28b30" providerId="LiveId" clId="{86379BDC-C110-4762-BBD9-1EAEB7078F9A}" dt="2025-05-15T19:44:20.460" v="3169" actId="14100"/>
          <ac:cxnSpMkLst>
            <pc:docMk/>
            <pc:sldMk cId="2241344604" sldId="421"/>
            <ac:cxnSpMk id="7" creationId="{D16230F9-5F96-E716-ED87-B35F4FF54919}"/>
          </ac:cxnSpMkLst>
        </pc:cxnChg>
        <pc:cxnChg chg="add mod">
          <ac:chgData name="桂昊 鲁" userId="88ec7f7022c28b30" providerId="LiveId" clId="{86379BDC-C110-4762-BBD9-1EAEB7078F9A}" dt="2025-05-15T19:44:22.600" v="3170" actId="14100"/>
          <ac:cxnSpMkLst>
            <pc:docMk/>
            <pc:sldMk cId="2241344604" sldId="421"/>
            <ac:cxnSpMk id="8" creationId="{BE3BACA9-5339-66A2-D1A4-6D855953FB4D}"/>
          </ac:cxnSpMkLst>
        </pc:cxnChg>
      </pc:sldChg>
      <pc:sldChg chg="addSp delSp modSp add mod">
        <pc:chgData name="桂昊 鲁" userId="88ec7f7022c28b30" providerId="LiveId" clId="{86379BDC-C110-4762-BBD9-1EAEB7078F9A}" dt="2025-05-15T23:50:00.239" v="5241" actId="20577"/>
        <pc:sldMkLst>
          <pc:docMk/>
          <pc:sldMk cId="1075888221" sldId="422"/>
        </pc:sldMkLst>
        <pc:spChg chg="mod">
          <ac:chgData name="桂昊 鲁" userId="88ec7f7022c28b30" providerId="LiveId" clId="{86379BDC-C110-4762-BBD9-1EAEB7078F9A}" dt="2025-05-15T20:01:04.632" v="3206" actId="20577"/>
          <ac:spMkLst>
            <pc:docMk/>
            <pc:sldMk cId="1075888221" sldId="422"/>
            <ac:spMk id="2" creationId="{1F6D110C-C75D-5D71-B546-D9AE73CB87A9}"/>
          </ac:spMkLst>
        </pc:spChg>
        <pc:spChg chg="add mod">
          <ac:chgData name="桂昊 鲁" userId="88ec7f7022c28b30" providerId="LiveId" clId="{86379BDC-C110-4762-BBD9-1EAEB7078F9A}" dt="2025-05-15T20:02:30.857" v="3253" actId="1076"/>
          <ac:spMkLst>
            <pc:docMk/>
            <pc:sldMk cId="1075888221" sldId="422"/>
            <ac:spMk id="11" creationId="{1ABB4603-E0E1-1BD9-2D4D-7D95C0CD1EF4}"/>
          </ac:spMkLst>
        </pc:spChg>
        <pc:spChg chg="add mod">
          <ac:chgData name="桂昊 鲁" userId="88ec7f7022c28b30" providerId="LiveId" clId="{86379BDC-C110-4762-BBD9-1EAEB7078F9A}" dt="2025-05-15T20:02:41.433" v="3262" actId="20577"/>
          <ac:spMkLst>
            <pc:docMk/>
            <pc:sldMk cId="1075888221" sldId="422"/>
            <ac:spMk id="13" creationId="{BA709B69-3AF4-31B4-E883-1DCDF9AE565F}"/>
          </ac:spMkLst>
        </pc:spChg>
        <pc:spChg chg="add mod">
          <ac:chgData name="桂昊 鲁" userId="88ec7f7022c28b30" providerId="LiveId" clId="{86379BDC-C110-4762-BBD9-1EAEB7078F9A}" dt="2025-05-15T20:02:52.155" v="3270" actId="20577"/>
          <ac:spMkLst>
            <pc:docMk/>
            <pc:sldMk cId="1075888221" sldId="422"/>
            <ac:spMk id="18" creationId="{B6631073-4CF7-AB6A-5046-085C1B19FD72}"/>
          </ac:spMkLst>
        </pc:spChg>
        <pc:spChg chg="mod">
          <ac:chgData name="桂昊 鲁" userId="88ec7f7022c28b30" providerId="LiveId" clId="{86379BDC-C110-4762-BBD9-1EAEB7078F9A}" dt="2025-05-15T20:03:16.809" v="3277"/>
          <ac:spMkLst>
            <pc:docMk/>
            <pc:sldMk cId="1075888221" sldId="422"/>
            <ac:spMk id="22" creationId="{C94EBA8F-46A6-E66C-4392-2FA803A5966D}"/>
          </ac:spMkLst>
        </pc:spChg>
        <pc:spChg chg="mod">
          <ac:chgData name="桂昊 鲁" userId="88ec7f7022c28b30" providerId="LiveId" clId="{86379BDC-C110-4762-BBD9-1EAEB7078F9A}" dt="2025-05-15T20:03:16.809" v="3277"/>
          <ac:spMkLst>
            <pc:docMk/>
            <pc:sldMk cId="1075888221" sldId="422"/>
            <ac:spMk id="25" creationId="{C3FB13D2-9297-C710-9D9E-B31D0F83CDC5}"/>
          </ac:spMkLst>
        </pc:spChg>
        <pc:spChg chg="mod">
          <ac:chgData name="桂昊 鲁" userId="88ec7f7022c28b30" providerId="LiveId" clId="{86379BDC-C110-4762-BBD9-1EAEB7078F9A}" dt="2025-05-15T20:04:52.095" v="3311" actId="27636"/>
          <ac:spMkLst>
            <pc:docMk/>
            <pc:sldMk cId="1075888221" sldId="422"/>
            <ac:spMk id="28" creationId="{839DDD00-9EFC-0955-B2BB-1B52F02ADF55}"/>
          </ac:spMkLst>
        </pc:spChg>
        <pc:spChg chg="mod">
          <ac:chgData name="桂昊 鲁" userId="88ec7f7022c28b30" providerId="LiveId" clId="{86379BDC-C110-4762-BBD9-1EAEB7078F9A}" dt="2025-05-15T20:03:16.809" v="3277"/>
          <ac:spMkLst>
            <pc:docMk/>
            <pc:sldMk cId="1075888221" sldId="422"/>
            <ac:spMk id="34" creationId="{299614B6-8A14-7392-93BA-AD43FB9CFC97}"/>
          </ac:spMkLst>
        </pc:spChg>
        <pc:spChg chg="mod">
          <ac:chgData name="桂昊 鲁" userId="88ec7f7022c28b30" providerId="LiveId" clId="{86379BDC-C110-4762-BBD9-1EAEB7078F9A}" dt="2025-05-15T20:03:16.840" v="3278" actId="27636"/>
          <ac:spMkLst>
            <pc:docMk/>
            <pc:sldMk cId="1075888221" sldId="422"/>
            <ac:spMk id="36" creationId="{57782A14-A18E-EA05-6CF8-0A9DD1076C57}"/>
          </ac:spMkLst>
        </pc:spChg>
        <pc:spChg chg="mod">
          <ac:chgData name="桂昊 鲁" userId="88ec7f7022c28b30" providerId="LiveId" clId="{86379BDC-C110-4762-BBD9-1EAEB7078F9A}" dt="2025-05-15T20:03:30.931" v="3285" actId="14100"/>
          <ac:spMkLst>
            <pc:docMk/>
            <pc:sldMk cId="1075888221" sldId="422"/>
            <ac:spMk id="37" creationId="{EDA11E97-4056-BBFC-4648-D8F26599E332}"/>
          </ac:spMkLst>
        </pc:spChg>
        <pc:spChg chg="mod">
          <ac:chgData name="桂昊 鲁" userId="88ec7f7022c28b30" providerId="LiveId" clId="{86379BDC-C110-4762-BBD9-1EAEB7078F9A}" dt="2025-05-15T20:03:33.361" v="3286" actId="14100"/>
          <ac:spMkLst>
            <pc:docMk/>
            <pc:sldMk cId="1075888221" sldId="422"/>
            <ac:spMk id="38" creationId="{A3B5350F-9E23-6471-B3D1-D432FFB774F1}"/>
          </ac:spMkLst>
        </pc:spChg>
        <pc:grpChg chg="mod">
          <ac:chgData name="桂昊 鲁" userId="88ec7f7022c28b30" providerId="LiveId" clId="{86379BDC-C110-4762-BBD9-1EAEB7078F9A}" dt="2025-05-15T20:04:10.848" v="3301" actId="164"/>
          <ac:grpSpMkLst>
            <pc:docMk/>
            <pc:sldMk cId="1075888221" sldId="422"/>
            <ac:grpSpMk id="19" creationId="{A4C22055-3D8B-4DB8-09FF-4D0AF460F1BF}"/>
          </ac:grpSpMkLst>
        </pc:grpChg>
        <pc:grpChg chg="mod">
          <ac:chgData name="桂昊 鲁" userId="88ec7f7022c28b30" providerId="LiveId" clId="{86379BDC-C110-4762-BBD9-1EAEB7078F9A}" dt="2025-05-15T20:04:25.480" v="3307" actId="1076"/>
          <ac:grpSpMkLst>
            <pc:docMk/>
            <pc:sldMk cId="1075888221" sldId="422"/>
            <ac:grpSpMk id="30" creationId="{E1E25DE5-6FC8-B4EA-F171-727B64072B18}"/>
          </ac:grpSpMkLst>
        </pc:grpChg>
        <pc:grpChg chg="add mod">
          <ac:chgData name="桂昊 鲁" userId="88ec7f7022c28b30" providerId="LiveId" clId="{86379BDC-C110-4762-BBD9-1EAEB7078F9A}" dt="2025-05-15T20:04:17.272" v="3304" actId="1076"/>
          <ac:grpSpMkLst>
            <pc:docMk/>
            <pc:sldMk cId="1075888221" sldId="422"/>
            <ac:grpSpMk id="49" creationId="{2611D06D-299C-2427-8077-0E792FC7D555}"/>
          </ac:grpSpMkLst>
        </pc:grpChg>
        <pc:graphicFrameChg chg="add mod modGraphic">
          <ac:chgData name="桂昊 鲁" userId="88ec7f7022c28b30" providerId="LiveId" clId="{86379BDC-C110-4762-BBD9-1EAEB7078F9A}" dt="2025-05-15T23:50:00.239" v="5241" actId="20577"/>
          <ac:graphicFrameMkLst>
            <pc:docMk/>
            <pc:sldMk cId="1075888221" sldId="422"/>
            <ac:graphicFrameMk id="53" creationId="{5C2B2A91-7EC3-C782-427D-58FB60547DA8}"/>
          </ac:graphicFrameMkLst>
        </pc:graphicFrameChg>
        <pc:picChg chg="add mod">
          <ac:chgData name="桂昊 鲁" userId="88ec7f7022c28b30" providerId="LiveId" clId="{86379BDC-C110-4762-BBD9-1EAEB7078F9A}" dt="2025-05-15T20:02:47.038" v="3266" actId="1076"/>
          <ac:picMkLst>
            <pc:docMk/>
            <pc:sldMk cId="1075888221" sldId="422"/>
            <ac:picMk id="7" creationId="{EA270746-80D5-331D-B2F5-0D0937754087}"/>
          </ac:picMkLst>
        </pc:picChg>
        <pc:picChg chg="mod">
          <ac:chgData name="桂昊 鲁" userId="88ec7f7022c28b30" providerId="LiveId" clId="{86379BDC-C110-4762-BBD9-1EAEB7078F9A}" dt="2025-05-15T20:02:36.273" v="3255" actId="1076"/>
          <ac:picMkLst>
            <pc:docMk/>
            <pc:sldMk cId="1075888221" sldId="422"/>
            <ac:picMk id="31" creationId="{C7F7DA28-1C81-AA64-8242-5696C1A11930}"/>
          </ac:picMkLst>
        </pc:picChg>
        <pc:picChg chg="mod">
          <ac:chgData name="桂昊 鲁" userId="88ec7f7022c28b30" providerId="LiveId" clId="{86379BDC-C110-4762-BBD9-1EAEB7078F9A}" dt="2025-05-15T20:02:31.381" v="3254" actId="1076"/>
          <ac:picMkLst>
            <pc:docMk/>
            <pc:sldMk cId="1075888221" sldId="422"/>
            <ac:picMk id="33" creationId="{E6FA00C8-B026-CB2F-8AB4-EDDB44945EC3}"/>
          </ac:picMkLst>
        </pc:picChg>
        <pc:cxnChg chg="mod">
          <ac:chgData name="桂昊 鲁" userId="88ec7f7022c28b30" providerId="LiveId" clId="{86379BDC-C110-4762-BBD9-1EAEB7078F9A}" dt="2025-05-15T20:03:36.217" v="3287" actId="14100"/>
          <ac:cxnSpMkLst>
            <pc:docMk/>
            <pc:sldMk cId="1075888221" sldId="422"/>
            <ac:cxnSpMk id="26" creationId="{9EEEEA8B-0D6A-0056-909E-101B8D6A89E6}"/>
          </ac:cxnSpMkLst>
        </pc:cxnChg>
        <pc:cxnChg chg="mod">
          <ac:chgData name="桂昊 鲁" userId="88ec7f7022c28b30" providerId="LiveId" clId="{86379BDC-C110-4762-BBD9-1EAEB7078F9A}" dt="2025-05-15T20:03:38.593" v="3288" actId="14100"/>
          <ac:cxnSpMkLst>
            <pc:docMk/>
            <pc:sldMk cId="1075888221" sldId="422"/>
            <ac:cxnSpMk id="32" creationId="{9C4E8B8A-4892-8E89-C0CE-8D9FD9D50674}"/>
          </ac:cxnSpMkLst>
        </pc:cxnChg>
        <pc:cxnChg chg="add mod">
          <ac:chgData name="桂昊 鲁" userId="88ec7f7022c28b30" providerId="LiveId" clId="{86379BDC-C110-4762-BBD9-1EAEB7078F9A}" dt="2025-05-15T20:04:10.848" v="3301" actId="164"/>
          <ac:cxnSpMkLst>
            <pc:docMk/>
            <pc:sldMk cId="1075888221" sldId="422"/>
            <ac:cxnSpMk id="46" creationId="{FE2ED52E-47B8-D726-C6F0-148E91F3B75C}"/>
          </ac:cxnSpMkLst>
        </pc:cxnChg>
      </pc:sldChg>
      <pc:sldChg chg="add ord">
        <pc:chgData name="桂昊 鲁" userId="88ec7f7022c28b30" providerId="LiveId" clId="{86379BDC-C110-4762-BBD9-1EAEB7078F9A}" dt="2025-05-15T20:45:41.043" v="3415"/>
        <pc:sldMkLst>
          <pc:docMk/>
          <pc:sldMk cId="3922908458" sldId="9348"/>
        </pc:sldMkLst>
      </pc:sldChg>
      <pc:sldChg chg="add del">
        <pc:chgData name="桂昊 鲁" userId="88ec7f7022c28b30" providerId="LiveId" clId="{86379BDC-C110-4762-BBD9-1EAEB7078F9A}" dt="2025-05-15T20:54:50.958" v="3426" actId="47"/>
        <pc:sldMkLst>
          <pc:docMk/>
          <pc:sldMk cId="72134772" sldId="9349"/>
        </pc:sldMkLst>
      </pc:sldChg>
      <pc:sldChg chg="addSp modSp add mod ord">
        <pc:chgData name="桂昊 鲁" userId="88ec7f7022c28b30" providerId="LiveId" clId="{86379BDC-C110-4762-BBD9-1EAEB7078F9A}" dt="2025-05-15T22:36:23.026" v="4294"/>
        <pc:sldMkLst>
          <pc:docMk/>
          <pc:sldMk cId="2597395849" sldId="9350"/>
        </pc:sldMkLst>
        <pc:spChg chg="mod">
          <ac:chgData name="桂昊 鲁" userId="88ec7f7022c28b30" providerId="LiveId" clId="{86379BDC-C110-4762-BBD9-1EAEB7078F9A}" dt="2025-05-15T20:53:59.801" v="3424" actId="207"/>
          <ac:spMkLst>
            <pc:docMk/>
            <pc:sldMk cId="2597395849" sldId="9350"/>
            <ac:spMk id="5" creationId="{7A68BF6F-FAEB-CB82-D1BC-B28D59D49296}"/>
          </ac:spMkLst>
        </pc:spChg>
      </pc:sldChg>
      <pc:sldChg chg="addSp delSp modSp add mod">
        <pc:chgData name="桂昊 鲁" userId="88ec7f7022c28b30" providerId="LiveId" clId="{86379BDC-C110-4762-BBD9-1EAEB7078F9A}" dt="2025-05-15T23:57:46.891" v="5303"/>
        <pc:sldMkLst>
          <pc:docMk/>
          <pc:sldMk cId="2687751015" sldId="9351"/>
        </pc:sldMkLst>
        <pc:spChg chg="mod">
          <ac:chgData name="桂昊 鲁" userId="88ec7f7022c28b30" providerId="LiveId" clId="{86379BDC-C110-4762-BBD9-1EAEB7078F9A}" dt="2025-05-15T23:57:46.891" v="5303"/>
          <ac:spMkLst>
            <pc:docMk/>
            <pc:sldMk cId="2687751015" sldId="9351"/>
            <ac:spMk id="2" creationId="{CB85448D-873C-1AC3-030F-00B2188897D4}"/>
          </ac:spMkLst>
        </pc:spChg>
        <pc:spChg chg="add mod">
          <ac:chgData name="桂昊 鲁" userId="88ec7f7022c28b30" providerId="LiveId" clId="{86379BDC-C110-4762-BBD9-1EAEB7078F9A}" dt="2025-05-15T23:55:48.430" v="5285" actId="20577"/>
          <ac:spMkLst>
            <pc:docMk/>
            <pc:sldMk cId="2687751015" sldId="9351"/>
            <ac:spMk id="44" creationId="{A3EEEBE9-94BA-7DAF-AC9D-DCC58B5D7B82}"/>
          </ac:spMkLst>
        </pc:spChg>
        <pc:spChg chg="add mod">
          <ac:chgData name="桂昊 鲁" userId="88ec7f7022c28b30" providerId="LiveId" clId="{86379BDC-C110-4762-BBD9-1EAEB7078F9A}" dt="2025-05-15T21:17:41.418" v="3654" actId="1076"/>
          <ac:spMkLst>
            <pc:docMk/>
            <pc:sldMk cId="2687751015" sldId="9351"/>
            <ac:spMk id="48" creationId="{BF3ADEF5-3F8C-8BAC-A0F2-3791D2F12BD5}"/>
          </ac:spMkLst>
        </pc:spChg>
        <pc:spChg chg="add mod">
          <ac:chgData name="桂昊 鲁" userId="88ec7f7022c28b30" providerId="LiveId" clId="{86379BDC-C110-4762-BBD9-1EAEB7078F9A}" dt="2025-05-15T21:17:04.810" v="3648" actId="1076"/>
          <ac:spMkLst>
            <pc:docMk/>
            <pc:sldMk cId="2687751015" sldId="9351"/>
            <ac:spMk id="52" creationId="{604E2FE1-EF64-3497-22F2-E164A021A9E8}"/>
          </ac:spMkLst>
        </pc:spChg>
        <pc:spChg chg="add mod">
          <ac:chgData name="桂昊 鲁" userId="88ec7f7022c28b30" providerId="LiveId" clId="{86379BDC-C110-4762-BBD9-1EAEB7078F9A}" dt="2025-05-15T21:17:36.864" v="3653" actId="1076"/>
          <ac:spMkLst>
            <pc:docMk/>
            <pc:sldMk cId="2687751015" sldId="9351"/>
            <ac:spMk id="54" creationId="{29068C22-723B-1801-0E31-78F9CB91AB20}"/>
          </ac:spMkLst>
        </pc:spChg>
        <pc:spChg chg="add mod">
          <ac:chgData name="桂昊 鲁" userId="88ec7f7022c28b30" providerId="LiveId" clId="{86379BDC-C110-4762-BBD9-1EAEB7078F9A}" dt="2025-05-15T21:17:47.449" v="3656" actId="1076"/>
          <ac:spMkLst>
            <pc:docMk/>
            <pc:sldMk cId="2687751015" sldId="9351"/>
            <ac:spMk id="55" creationId="{67ABD19B-5323-F912-9F46-F4BFB9968066}"/>
          </ac:spMkLst>
        </pc:spChg>
        <pc:picChg chg="mod modCrop">
          <ac:chgData name="桂昊 鲁" userId="88ec7f7022c28b30" providerId="LiveId" clId="{86379BDC-C110-4762-BBD9-1EAEB7078F9A}" dt="2025-05-15T21:17:41.418" v="3654" actId="1076"/>
          <ac:picMkLst>
            <pc:docMk/>
            <pc:sldMk cId="2687751015" sldId="9351"/>
            <ac:picMk id="59" creationId="{9A69A01E-28BA-B045-68AC-86BD2B824BCC}"/>
          </ac:picMkLst>
        </pc:picChg>
        <pc:picChg chg="mod modCrop">
          <ac:chgData name="桂昊 鲁" userId="88ec7f7022c28b30" providerId="LiveId" clId="{86379BDC-C110-4762-BBD9-1EAEB7078F9A}" dt="2025-05-15T21:17:36.864" v="3653" actId="1076"/>
          <ac:picMkLst>
            <pc:docMk/>
            <pc:sldMk cId="2687751015" sldId="9351"/>
            <ac:picMk id="60" creationId="{5D81401D-6AA6-3595-B8E9-4FF7B48601BA}"/>
          </ac:picMkLst>
        </pc:picChg>
        <pc:picChg chg="mod modCrop">
          <ac:chgData name="桂昊 鲁" userId="88ec7f7022c28b30" providerId="LiveId" clId="{86379BDC-C110-4762-BBD9-1EAEB7078F9A}" dt="2025-05-15T21:17:04.810" v="3648" actId="1076"/>
          <ac:picMkLst>
            <pc:docMk/>
            <pc:sldMk cId="2687751015" sldId="9351"/>
            <ac:picMk id="61" creationId="{AA1676F3-0334-0F21-C669-77F5DB8EA1EE}"/>
          </ac:picMkLst>
        </pc:picChg>
        <pc:picChg chg="mod modCrop">
          <ac:chgData name="桂昊 鲁" userId="88ec7f7022c28b30" providerId="LiveId" clId="{86379BDC-C110-4762-BBD9-1EAEB7078F9A}" dt="2025-05-15T21:17:04.810" v="3648" actId="1076"/>
          <ac:picMkLst>
            <pc:docMk/>
            <pc:sldMk cId="2687751015" sldId="9351"/>
            <ac:picMk id="62" creationId="{DBE16962-601C-F642-AED7-B21D664D4B0D}"/>
          </ac:picMkLst>
        </pc:picChg>
        <pc:picChg chg="mod">
          <ac:chgData name="桂昊 鲁" userId="88ec7f7022c28b30" providerId="LiveId" clId="{86379BDC-C110-4762-BBD9-1EAEB7078F9A}" dt="2025-05-15T23:53:36.242" v="5243" actId="1076"/>
          <ac:picMkLst>
            <pc:docMk/>
            <pc:sldMk cId="2687751015" sldId="9351"/>
            <ac:picMk id="65" creationId="{1D64F987-5D5D-3AEE-674C-38D27784E88F}"/>
          </ac:picMkLst>
        </pc:picChg>
      </pc:sldChg>
      <pc:sldChg chg="addSp delSp modSp add mod">
        <pc:chgData name="桂昊 鲁" userId="88ec7f7022c28b30" providerId="LiveId" clId="{86379BDC-C110-4762-BBD9-1EAEB7078F9A}" dt="2025-05-15T23:57:35.858" v="5301" actId="20577"/>
        <pc:sldMkLst>
          <pc:docMk/>
          <pc:sldMk cId="4009650341" sldId="9352"/>
        </pc:sldMkLst>
        <pc:spChg chg="mod">
          <ac:chgData name="桂昊 鲁" userId="88ec7f7022c28b30" providerId="LiveId" clId="{86379BDC-C110-4762-BBD9-1EAEB7078F9A}" dt="2025-05-15T23:57:35.858" v="5301" actId="20577"/>
          <ac:spMkLst>
            <pc:docMk/>
            <pc:sldMk cId="4009650341" sldId="9352"/>
            <ac:spMk id="2" creationId="{2C04EBC3-2F69-6473-35E0-95572910C35E}"/>
          </ac:spMkLst>
        </pc:spChg>
        <pc:spChg chg="add mod">
          <ac:chgData name="桂昊 鲁" userId="88ec7f7022c28b30" providerId="LiveId" clId="{86379BDC-C110-4762-BBD9-1EAEB7078F9A}" dt="2025-05-15T21:34:13.998" v="3825" actId="20577"/>
          <ac:spMkLst>
            <pc:docMk/>
            <pc:sldMk cId="4009650341" sldId="9352"/>
            <ac:spMk id="4" creationId="{5A5E3B78-6EBA-608A-0B92-5DC0CF144965}"/>
          </ac:spMkLst>
        </pc:spChg>
        <pc:picChg chg="mod">
          <ac:chgData name="桂昊 鲁" userId="88ec7f7022c28b30" providerId="LiveId" clId="{86379BDC-C110-4762-BBD9-1EAEB7078F9A}" dt="2025-05-15T21:26:15.579" v="3752" actId="1076"/>
          <ac:picMkLst>
            <pc:docMk/>
            <pc:sldMk cId="4009650341" sldId="9352"/>
            <ac:picMk id="5" creationId="{F4DBE9FB-29E1-57B5-1554-C9D22179C2AC}"/>
          </ac:picMkLst>
        </pc:picChg>
        <pc:picChg chg="mod modCrop">
          <ac:chgData name="桂昊 鲁" userId="88ec7f7022c28b30" providerId="LiveId" clId="{86379BDC-C110-4762-BBD9-1EAEB7078F9A}" dt="2025-05-15T21:26:16.404" v="3753" actId="1076"/>
          <ac:picMkLst>
            <pc:docMk/>
            <pc:sldMk cId="4009650341" sldId="9352"/>
            <ac:picMk id="8" creationId="{20D345F8-77D2-E828-1479-F947DEA9142B}"/>
          </ac:picMkLst>
        </pc:picChg>
        <pc:picChg chg="mod ord">
          <ac:chgData name="桂昊 鲁" userId="88ec7f7022c28b30" providerId="LiveId" clId="{86379BDC-C110-4762-BBD9-1EAEB7078F9A}" dt="2025-05-15T21:30:11.344" v="3780" actId="167"/>
          <ac:picMkLst>
            <pc:docMk/>
            <pc:sldMk cId="4009650341" sldId="9352"/>
            <ac:picMk id="58" creationId="{641FA004-5176-249C-8A3E-C8A6F5BB3BE9}"/>
          </ac:picMkLst>
        </pc:picChg>
      </pc:sldChg>
      <pc:sldChg chg="addSp delSp modSp add mod">
        <pc:chgData name="桂昊 鲁" userId="88ec7f7022c28b30" providerId="LiveId" clId="{86379BDC-C110-4762-BBD9-1EAEB7078F9A}" dt="2025-05-16T00:10:19.956" v="5335"/>
        <pc:sldMkLst>
          <pc:docMk/>
          <pc:sldMk cId="2349152255" sldId="9353"/>
        </pc:sldMkLst>
        <pc:spChg chg="mod">
          <ac:chgData name="桂昊 鲁" userId="88ec7f7022c28b30" providerId="LiveId" clId="{86379BDC-C110-4762-BBD9-1EAEB7078F9A}" dt="2025-05-16T00:10:19.956" v="5335"/>
          <ac:spMkLst>
            <pc:docMk/>
            <pc:sldMk cId="2349152255" sldId="9353"/>
            <ac:spMk id="51" creationId="{0308E65E-88BC-B526-65C4-4149C1D091B4}"/>
          </ac:spMkLst>
        </pc:spChg>
      </pc:sldChg>
      <pc:sldChg chg="addSp delSp modSp add mod">
        <pc:chgData name="桂昊 鲁" userId="88ec7f7022c28b30" providerId="LiveId" clId="{86379BDC-C110-4762-BBD9-1EAEB7078F9A}" dt="2025-05-15T22:36:35.176" v="4302"/>
        <pc:sldMkLst>
          <pc:docMk/>
          <pc:sldMk cId="1889069696" sldId="9354"/>
        </pc:sldMkLst>
        <pc:spChg chg="mod">
          <ac:chgData name="桂昊 鲁" userId="88ec7f7022c28b30" providerId="LiveId" clId="{86379BDC-C110-4762-BBD9-1EAEB7078F9A}" dt="2025-05-15T21:29:56.028" v="3777" actId="20577"/>
          <ac:spMkLst>
            <pc:docMk/>
            <pc:sldMk cId="1889069696" sldId="9354"/>
            <ac:spMk id="2" creationId="{64F20EC6-B9EE-EE43-E552-CA966E605A32}"/>
          </ac:spMkLst>
        </pc:spChg>
        <pc:spChg chg="mod">
          <ac:chgData name="桂昊 鲁" userId="88ec7f7022c28b30" providerId="LiveId" clId="{86379BDC-C110-4762-BBD9-1EAEB7078F9A}" dt="2025-05-15T21:46:17.361" v="3940" actId="27636"/>
          <ac:spMkLst>
            <pc:docMk/>
            <pc:sldMk cId="1889069696" sldId="9354"/>
            <ac:spMk id="4" creationId="{2C25921D-787C-9116-1872-D7BF8C0EFEDD}"/>
          </ac:spMkLst>
        </pc:spChg>
        <pc:picChg chg="add mod modCrop">
          <ac:chgData name="桂昊 鲁" userId="88ec7f7022c28b30" providerId="LiveId" clId="{86379BDC-C110-4762-BBD9-1EAEB7078F9A}" dt="2025-05-15T21:46:21.135" v="3941" actId="1076"/>
          <ac:picMkLst>
            <pc:docMk/>
            <pc:sldMk cId="1889069696" sldId="9354"/>
            <ac:picMk id="3" creationId="{0006F8A4-979C-12B4-A31A-01EEF364E1E5}"/>
          </ac:picMkLst>
        </pc:picChg>
        <pc:picChg chg="add mod">
          <ac:chgData name="桂昊 鲁" userId="88ec7f7022c28b30" providerId="LiveId" clId="{86379BDC-C110-4762-BBD9-1EAEB7078F9A}" dt="2025-05-15T21:46:07.196" v="3934" actId="1076"/>
          <ac:picMkLst>
            <pc:docMk/>
            <pc:sldMk cId="1889069696" sldId="9354"/>
            <ac:picMk id="9" creationId="{9D2D0354-9701-FA4D-3248-67ACF5612DC2}"/>
          </ac:picMkLst>
        </pc:picChg>
        <pc:picChg chg="add mod">
          <ac:chgData name="桂昊 鲁" userId="88ec7f7022c28b30" providerId="LiveId" clId="{86379BDC-C110-4762-BBD9-1EAEB7078F9A}" dt="2025-05-15T21:46:08.662" v="3935" actId="1076"/>
          <ac:picMkLst>
            <pc:docMk/>
            <pc:sldMk cId="1889069696" sldId="9354"/>
            <ac:picMk id="12" creationId="{14CF9BCF-7674-1254-88F5-D3FA584D9907}"/>
          </ac:picMkLst>
        </pc:picChg>
      </pc:sldChg>
      <pc:sldChg chg="addSp delSp modSp add mod">
        <pc:chgData name="桂昊 鲁" userId="88ec7f7022c28b30" providerId="LiveId" clId="{86379BDC-C110-4762-BBD9-1EAEB7078F9A}" dt="2025-05-16T00:04:32.041" v="5313" actId="20577"/>
        <pc:sldMkLst>
          <pc:docMk/>
          <pc:sldMk cId="997336307" sldId="9355"/>
        </pc:sldMkLst>
        <pc:spChg chg="mod">
          <ac:chgData name="桂昊 鲁" userId="88ec7f7022c28b30" providerId="LiveId" clId="{86379BDC-C110-4762-BBD9-1EAEB7078F9A}" dt="2025-05-15T21:48:46.418" v="3972" actId="1076"/>
          <ac:spMkLst>
            <pc:docMk/>
            <pc:sldMk cId="997336307" sldId="9355"/>
            <ac:spMk id="2" creationId="{67A2CFDC-7783-9CC7-ECE1-EE30774233A1}"/>
          </ac:spMkLst>
        </pc:spChg>
        <pc:spChg chg="mod">
          <ac:chgData name="桂昊 鲁" userId="88ec7f7022c28b30" providerId="LiveId" clId="{86379BDC-C110-4762-BBD9-1EAEB7078F9A}" dt="2025-05-16T00:04:18.781" v="5311" actId="20577"/>
          <ac:spMkLst>
            <pc:docMk/>
            <pc:sldMk cId="997336307" sldId="9355"/>
            <ac:spMk id="4" creationId="{7F845C78-B36F-BF3B-4BE3-BCE1B0BC8DA9}"/>
          </ac:spMkLst>
        </pc:spChg>
        <pc:spChg chg="add mod">
          <ac:chgData name="桂昊 鲁" userId="88ec7f7022c28b30" providerId="LiveId" clId="{86379BDC-C110-4762-BBD9-1EAEB7078F9A}" dt="2025-05-15T21:48:52.123" v="3973" actId="164"/>
          <ac:spMkLst>
            <pc:docMk/>
            <pc:sldMk cId="997336307" sldId="9355"/>
            <ac:spMk id="5" creationId="{7028BB81-0EE1-9626-6BB4-18B8F3FA61EB}"/>
          </ac:spMkLst>
        </pc:spChg>
        <pc:spChg chg="add mod">
          <ac:chgData name="桂昊 鲁" userId="88ec7f7022c28b30" providerId="LiveId" clId="{86379BDC-C110-4762-BBD9-1EAEB7078F9A}" dt="2025-05-15T21:51:25.045" v="4036" actId="1076"/>
          <ac:spMkLst>
            <pc:docMk/>
            <pc:sldMk cId="997336307" sldId="9355"/>
            <ac:spMk id="6" creationId="{38E873BC-0683-8A72-C9CC-378792D0CE17}"/>
          </ac:spMkLst>
        </pc:spChg>
        <pc:spChg chg="add mod">
          <ac:chgData name="桂昊 鲁" userId="88ec7f7022c28b30" providerId="LiveId" clId="{86379BDC-C110-4762-BBD9-1EAEB7078F9A}" dt="2025-05-15T21:48:52.123" v="3973" actId="164"/>
          <ac:spMkLst>
            <pc:docMk/>
            <pc:sldMk cId="997336307" sldId="9355"/>
            <ac:spMk id="7" creationId="{127E98BF-5A52-2D46-0D47-E12E01ECF816}"/>
          </ac:spMkLst>
        </pc:spChg>
        <pc:spChg chg="add mod">
          <ac:chgData name="桂昊 鲁" userId="88ec7f7022c28b30" providerId="LiveId" clId="{86379BDC-C110-4762-BBD9-1EAEB7078F9A}" dt="2025-05-15T21:49:06.507" v="3978" actId="207"/>
          <ac:spMkLst>
            <pc:docMk/>
            <pc:sldMk cId="997336307" sldId="9355"/>
            <ac:spMk id="8" creationId="{362F8638-8C5E-FE0D-49EC-87C550ED89F7}"/>
          </ac:spMkLst>
        </pc:spChg>
        <pc:spChg chg="add mod">
          <ac:chgData name="桂昊 鲁" userId="88ec7f7022c28b30" providerId="LiveId" clId="{86379BDC-C110-4762-BBD9-1EAEB7078F9A}" dt="2025-05-15T21:51:23.017" v="4034" actId="1076"/>
          <ac:spMkLst>
            <pc:docMk/>
            <pc:sldMk cId="997336307" sldId="9355"/>
            <ac:spMk id="16" creationId="{EF35DE6A-63AF-A466-A567-BC1B75C08A57}"/>
          </ac:spMkLst>
        </pc:spChg>
        <pc:spChg chg="add mod">
          <ac:chgData name="桂昊 鲁" userId="88ec7f7022c28b30" providerId="LiveId" clId="{86379BDC-C110-4762-BBD9-1EAEB7078F9A}" dt="2025-05-15T21:51:11.622" v="4030" actId="164"/>
          <ac:spMkLst>
            <pc:docMk/>
            <pc:sldMk cId="997336307" sldId="9355"/>
            <ac:spMk id="21" creationId="{00D18D7A-9324-FC5D-310B-93BA644ECED1}"/>
          </ac:spMkLst>
        </pc:spChg>
        <pc:spChg chg="add mod">
          <ac:chgData name="桂昊 鲁" userId="88ec7f7022c28b30" providerId="LiveId" clId="{86379BDC-C110-4762-BBD9-1EAEB7078F9A}" dt="2025-05-15T21:51:11.622" v="4030" actId="164"/>
          <ac:spMkLst>
            <pc:docMk/>
            <pc:sldMk cId="997336307" sldId="9355"/>
            <ac:spMk id="24" creationId="{F584F01D-0016-47F8-AD20-4A7EBDD23E37}"/>
          </ac:spMkLst>
        </pc:spChg>
        <pc:spChg chg="add mod">
          <ac:chgData name="桂昊 鲁" userId="88ec7f7022c28b30" providerId="LiveId" clId="{86379BDC-C110-4762-BBD9-1EAEB7078F9A}" dt="2025-05-15T21:51:11.622" v="4030" actId="164"/>
          <ac:spMkLst>
            <pc:docMk/>
            <pc:sldMk cId="997336307" sldId="9355"/>
            <ac:spMk id="28" creationId="{5DFEE9FA-15BB-9107-6F60-AB27505E6094}"/>
          </ac:spMkLst>
        </pc:spChg>
        <pc:spChg chg="add mod">
          <ac:chgData name="桂昊 鲁" userId="88ec7f7022c28b30" providerId="LiveId" clId="{86379BDC-C110-4762-BBD9-1EAEB7078F9A}" dt="2025-05-15T22:00:20.608" v="4145" actId="14100"/>
          <ac:spMkLst>
            <pc:docMk/>
            <pc:sldMk cId="997336307" sldId="9355"/>
            <ac:spMk id="33" creationId="{D382FC02-E1D9-05DA-2F94-93380DB24D85}"/>
          </ac:spMkLst>
        </pc:spChg>
        <pc:spChg chg="add mod">
          <ac:chgData name="桂昊 鲁" userId="88ec7f7022c28b30" providerId="LiveId" clId="{86379BDC-C110-4762-BBD9-1EAEB7078F9A}" dt="2025-05-15T22:00:18.899" v="4144" actId="14100"/>
          <ac:spMkLst>
            <pc:docMk/>
            <pc:sldMk cId="997336307" sldId="9355"/>
            <ac:spMk id="35" creationId="{9D44B758-4BA8-CC60-0A17-B445BA6626E0}"/>
          </ac:spMkLst>
        </pc:spChg>
        <pc:spChg chg="mod">
          <ac:chgData name="桂昊 鲁" userId="88ec7f7022c28b30" providerId="LiveId" clId="{86379BDC-C110-4762-BBD9-1EAEB7078F9A}" dt="2025-05-16T00:04:32.041" v="5313" actId="20577"/>
          <ac:spMkLst>
            <pc:docMk/>
            <pc:sldMk cId="997336307" sldId="9355"/>
            <ac:spMk id="43" creationId="{5C2A0185-1882-E7DF-48DB-A059193948B8}"/>
          </ac:spMkLst>
        </pc:spChg>
        <pc:grpChg chg="add mod">
          <ac:chgData name="桂昊 鲁" userId="88ec7f7022c28b30" providerId="LiveId" clId="{86379BDC-C110-4762-BBD9-1EAEB7078F9A}" dt="2025-05-15T21:51:11.622" v="4030" actId="164"/>
          <ac:grpSpMkLst>
            <pc:docMk/>
            <pc:sldMk cId="997336307" sldId="9355"/>
            <ac:grpSpMk id="10" creationId="{3AD19462-B4E8-0480-9865-A9778D834AB8}"/>
          </ac:grpSpMkLst>
        </pc:grpChg>
        <pc:grpChg chg="add mod">
          <ac:chgData name="桂昊 鲁" userId="88ec7f7022c28b30" providerId="LiveId" clId="{86379BDC-C110-4762-BBD9-1EAEB7078F9A}" dt="2025-05-15T21:57:35.041" v="4049" actId="1076"/>
          <ac:grpSpMkLst>
            <pc:docMk/>
            <pc:sldMk cId="997336307" sldId="9355"/>
            <ac:grpSpMk id="30" creationId="{E794AF88-FAA2-BE4D-73ED-8ACBD0C94A3B}"/>
          </ac:grpSpMkLst>
        </pc:grpChg>
        <pc:cxnChg chg="add mod">
          <ac:chgData name="桂昊 鲁" userId="88ec7f7022c28b30" providerId="LiveId" clId="{86379BDC-C110-4762-BBD9-1EAEB7078F9A}" dt="2025-05-15T21:51:23.017" v="4034" actId="1076"/>
          <ac:cxnSpMkLst>
            <pc:docMk/>
            <pc:sldMk cId="997336307" sldId="9355"/>
            <ac:cxnSpMk id="13" creationId="{89D2F812-EA1D-BD7C-1A4E-FCC532829F59}"/>
          </ac:cxnSpMkLst>
        </pc:cxnChg>
        <pc:cxnChg chg="add mod">
          <ac:chgData name="桂昊 鲁" userId="88ec7f7022c28b30" providerId="LiveId" clId="{86379BDC-C110-4762-BBD9-1EAEB7078F9A}" dt="2025-05-15T21:51:11.622" v="4030" actId="164"/>
          <ac:cxnSpMkLst>
            <pc:docMk/>
            <pc:sldMk cId="997336307" sldId="9355"/>
            <ac:cxnSpMk id="19" creationId="{47CD0A56-8B1C-7150-944A-07C17A52C973}"/>
          </ac:cxnSpMkLst>
        </pc:cxnChg>
        <pc:cxnChg chg="add mod">
          <ac:chgData name="桂昊 鲁" userId="88ec7f7022c28b30" providerId="LiveId" clId="{86379BDC-C110-4762-BBD9-1EAEB7078F9A}" dt="2025-05-15T21:51:11.622" v="4030" actId="164"/>
          <ac:cxnSpMkLst>
            <pc:docMk/>
            <pc:sldMk cId="997336307" sldId="9355"/>
            <ac:cxnSpMk id="22" creationId="{0DD12321-1B9A-EAC9-2A75-CFB05B683E45}"/>
          </ac:cxnSpMkLst>
        </pc:cxnChg>
        <pc:cxnChg chg="add mod">
          <ac:chgData name="桂昊 鲁" userId="88ec7f7022c28b30" providerId="LiveId" clId="{86379BDC-C110-4762-BBD9-1EAEB7078F9A}" dt="2025-05-15T21:51:11.622" v="4030" actId="164"/>
          <ac:cxnSpMkLst>
            <pc:docMk/>
            <pc:sldMk cId="997336307" sldId="9355"/>
            <ac:cxnSpMk id="25" creationId="{440B1B5E-42AE-13C4-3330-0E1D4DA719CD}"/>
          </ac:cxnSpMkLst>
        </pc:cxnChg>
      </pc:sldChg>
      <pc:sldChg chg="add del">
        <pc:chgData name="桂昊 鲁" userId="88ec7f7022c28b30" providerId="LiveId" clId="{86379BDC-C110-4762-BBD9-1EAEB7078F9A}" dt="2025-05-15T22:22:09.804" v="4209"/>
        <pc:sldMkLst>
          <pc:docMk/>
          <pc:sldMk cId="690092216" sldId="9356"/>
        </pc:sldMkLst>
      </pc:sldChg>
      <pc:sldChg chg="addSp modSp add mod ord">
        <pc:chgData name="桂昊 鲁" userId="88ec7f7022c28b30" providerId="LiveId" clId="{86379BDC-C110-4762-BBD9-1EAEB7078F9A}" dt="2025-05-16T00:07:14.533" v="5314" actId="20577"/>
        <pc:sldMkLst>
          <pc:docMk/>
          <pc:sldMk cId="1969160508" sldId="9356"/>
        </pc:sldMkLst>
        <pc:spChg chg="mod">
          <ac:chgData name="桂昊 鲁" userId="88ec7f7022c28b30" providerId="LiveId" clId="{86379BDC-C110-4762-BBD9-1EAEB7078F9A}" dt="2025-05-16T00:07:14.533" v="5314" actId="20577"/>
          <ac:spMkLst>
            <pc:docMk/>
            <pc:sldMk cId="1969160508" sldId="9356"/>
            <ac:spMk id="6" creationId="{4D8A171A-ADE2-9B63-C05D-21B55A77CDE5}"/>
          </ac:spMkLst>
        </pc:spChg>
        <pc:spChg chg="mod">
          <ac:chgData name="桂昊 鲁" userId="88ec7f7022c28b30" providerId="LiveId" clId="{86379BDC-C110-4762-BBD9-1EAEB7078F9A}" dt="2025-05-15T22:23:02.912" v="4223" actId="1076"/>
          <ac:spMkLst>
            <pc:docMk/>
            <pc:sldMk cId="1969160508" sldId="9356"/>
            <ac:spMk id="11" creationId="{A363FD54-B2BC-0A49-9DEF-DB881B8B3676}"/>
          </ac:spMkLst>
        </pc:spChg>
      </pc:sldChg>
      <pc:sldChg chg="modSp add mod ord">
        <pc:chgData name="桂昊 鲁" userId="88ec7f7022c28b30" providerId="LiveId" clId="{86379BDC-C110-4762-BBD9-1EAEB7078F9A}" dt="2025-05-15T23:06:29.412" v="5001" actId="207"/>
        <pc:sldMkLst>
          <pc:docMk/>
          <pc:sldMk cId="633375032" sldId="9357"/>
        </pc:sldMkLst>
        <pc:spChg chg="mod">
          <ac:chgData name="桂昊 鲁" userId="88ec7f7022c28b30" providerId="LiveId" clId="{86379BDC-C110-4762-BBD9-1EAEB7078F9A}" dt="2025-05-15T23:06:29.412" v="5001" actId="207"/>
          <ac:spMkLst>
            <pc:docMk/>
            <pc:sldMk cId="633375032" sldId="9357"/>
            <ac:spMk id="5" creationId="{79451518-9E0F-EBBF-C27A-CB09DFA511B8}"/>
          </ac:spMkLst>
        </pc:spChg>
      </pc:sldChg>
      <pc:sldChg chg="modSp add mod ord">
        <pc:chgData name="桂昊 鲁" userId="88ec7f7022c28b30" providerId="LiveId" clId="{86379BDC-C110-4762-BBD9-1EAEB7078F9A}" dt="2025-05-15T23:17:07.780" v="5107"/>
        <pc:sldMkLst>
          <pc:docMk/>
          <pc:sldMk cId="1496249285" sldId="9358"/>
        </pc:sldMkLst>
      </pc:sldChg>
      <pc:sldChg chg="add ord">
        <pc:chgData name="桂昊 鲁" userId="88ec7f7022c28b30" providerId="LiveId" clId="{86379BDC-C110-4762-BBD9-1EAEB7078F9A}" dt="2025-05-15T23:22:23.488" v="5116"/>
        <pc:sldMkLst>
          <pc:docMk/>
          <pc:sldMk cId="3669667424" sldId="9359"/>
        </pc:sldMkLst>
      </pc:sldChg>
      <pc:sldMasterChg chg="modSp mod">
        <pc:chgData name="桂昊 鲁" userId="88ec7f7022c28b30" providerId="LiveId" clId="{86379BDC-C110-4762-BBD9-1EAEB7078F9A}" dt="2025-05-10T21:18:07.128" v="50" actId="20577"/>
        <pc:sldMasterMkLst>
          <pc:docMk/>
          <pc:sldMasterMk cId="0" sldId="2147483648"/>
        </pc:sldMasterMkLst>
        <pc:spChg chg="mod">
          <ac:chgData name="桂昊 鲁" userId="88ec7f7022c28b30" providerId="LiveId" clId="{86379BDC-C110-4762-BBD9-1EAEB7078F9A}" dt="2025-05-10T21:18:07.128" v="50" actId="20577"/>
          <ac:spMkLst>
            <pc:docMk/>
            <pc:sldMasterMk cId="0" sldId="2147483648"/>
            <ac:spMk id="8" creationId="{00000000-0000-0000-0000-000000000000}"/>
          </ac:spMkLst>
        </pc:spChg>
      </pc:sldMasterChg>
      <pc:sldMasterChg chg="modSp mod">
        <pc:chgData name="桂昊 鲁" userId="88ec7f7022c28b30" providerId="LiveId" clId="{86379BDC-C110-4762-BBD9-1EAEB7078F9A}" dt="2025-05-10T21:18:29.210" v="57" actId="20577"/>
        <pc:sldMasterMkLst>
          <pc:docMk/>
          <pc:sldMasterMk cId="0" sldId="2147483666"/>
        </pc:sldMasterMkLst>
        <pc:spChg chg="mod">
          <ac:chgData name="桂昊 鲁" userId="88ec7f7022c28b30" providerId="LiveId" clId="{86379BDC-C110-4762-BBD9-1EAEB7078F9A}" dt="2025-05-10T21:18:29.210" v="57" actId="20577"/>
          <ac:spMkLst>
            <pc:docMk/>
            <pc:sldMasterMk cId="0" sldId="2147483666"/>
            <ac:spMk id="8" creationId="{00000000-0000-0000-0000-000000000000}"/>
          </ac:spMkLst>
        </pc:spChg>
      </pc:sldMasterChg>
    </pc:docChg>
  </pc:docChgLst>
  <pc:docChgLst>
    <pc:chgData name="桂昊 鲁" userId="88ec7f7022c28b30" providerId="LiveId" clId="{B53F75EB-CB21-4C95-8D8B-BA974001A580}"/>
    <pc:docChg chg="undo custSel delSld modSld sldOrd">
      <pc:chgData name="桂昊 鲁" userId="88ec7f7022c28b30" providerId="LiveId" clId="{B53F75EB-CB21-4C95-8D8B-BA974001A580}" dt="2025-05-17T05:57:10.814" v="174" actId="20577"/>
      <pc:docMkLst>
        <pc:docMk/>
      </pc:docMkLst>
      <pc:sldChg chg="modSp mod">
        <pc:chgData name="桂昊 鲁" userId="88ec7f7022c28b30" providerId="LiveId" clId="{B53F75EB-CB21-4C95-8D8B-BA974001A580}" dt="2025-05-17T00:40:20.991" v="157" actId="1076"/>
        <pc:sldMkLst>
          <pc:docMk/>
          <pc:sldMk cId="0" sldId="377"/>
        </pc:sldMkLst>
        <pc:picChg chg="mod">
          <ac:chgData name="桂昊 鲁" userId="88ec7f7022c28b30" providerId="LiveId" clId="{B53F75EB-CB21-4C95-8D8B-BA974001A580}" dt="2025-05-17T00:40:20.991" v="157" actId="1076"/>
          <ac:picMkLst>
            <pc:docMk/>
            <pc:sldMk cId="0" sldId="377"/>
            <ac:picMk id="21" creationId="{2C58E814-D609-CC72-E0FC-C9A980F37845}"/>
          </ac:picMkLst>
        </pc:picChg>
      </pc:sldChg>
      <pc:sldChg chg="modSp mod">
        <pc:chgData name="桂昊 鲁" userId="88ec7f7022c28b30" providerId="LiveId" clId="{B53F75EB-CB21-4C95-8D8B-BA974001A580}" dt="2025-05-17T05:57:10.814" v="174" actId="20577"/>
        <pc:sldMkLst>
          <pc:docMk/>
          <pc:sldMk cId="0" sldId="402"/>
        </pc:sldMkLst>
        <pc:spChg chg="mod">
          <ac:chgData name="桂昊 鲁" userId="88ec7f7022c28b30" providerId="LiveId" clId="{B53F75EB-CB21-4C95-8D8B-BA974001A580}" dt="2025-05-17T05:57:10.814" v="174" actId="20577"/>
          <ac:spMkLst>
            <pc:docMk/>
            <pc:sldMk cId="0" sldId="402"/>
            <ac:spMk id="18" creationId="{4823D215-C88B-8C92-4FDA-36E675FDCCE9}"/>
          </ac:spMkLst>
        </pc:spChg>
      </pc:sldChg>
      <pc:sldChg chg="addSp delSp modSp mod">
        <pc:chgData name="桂昊 鲁" userId="88ec7f7022c28b30" providerId="LiveId" clId="{B53F75EB-CB21-4C95-8D8B-BA974001A580}" dt="2025-05-17T00:49:43.221" v="171" actId="20577"/>
        <pc:sldMkLst>
          <pc:docMk/>
          <pc:sldMk cId="2687751015" sldId="9351"/>
        </pc:sldMkLst>
        <pc:spChg chg="mod">
          <ac:chgData name="桂昊 鲁" userId="88ec7f7022c28b30" providerId="LiveId" clId="{B53F75EB-CB21-4C95-8D8B-BA974001A580}" dt="2025-05-17T00:49:24.809" v="161" actId="20577"/>
          <ac:spMkLst>
            <pc:docMk/>
            <pc:sldMk cId="2687751015" sldId="9351"/>
            <ac:spMk id="44" creationId="{A3EEEBE9-94BA-7DAF-AC9D-DCC58B5D7B82}"/>
          </ac:spMkLst>
        </pc:spChg>
        <pc:spChg chg="mod">
          <ac:chgData name="桂昊 鲁" userId="88ec7f7022c28b30" providerId="LiveId" clId="{B53F75EB-CB21-4C95-8D8B-BA974001A580}" dt="2025-05-17T00:49:34.989" v="167" actId="20577"/>
          <ac:spMkLst>
            <pc:docMk/>
            <pc:sldMk cId="2687751015" sldId="9351"/>
            <ac:spMk id="48" creationId="{BF3ADEF5-3F8C-8BAC-A0F2-3791D2F12BD5}"/>
          </ac:spMkLst>
        </pc:spChg>
        <pc:spChg chg="mod">
          <ac:chgData name="桂昊 鲁" userId="88ec7f7022c28b30" providerId="LiveId" clId="{B53F75EB-CB21-4C95-8D8B-BA974001A580}" dt="2025-05-17T00:49:43.221" v="171" actId="20577"/>
          <ac:spMkLst>
            <pc:docMk/>
            <pc:sldMk cId="2687751015" sldId="9351"/>
            <ac:spMk id="52" creationId="{604E2FE1-EF64-3497-22F2-E164A021A9E8}"/>
          </ac:spMkLst>
        </pc:spChg>
        <pc:spChg chg="mod">
          <ac:chgData name="桂昊 鲁" userId="88ec7f7022c28b30" providerId="LiveId" clId="{B53F75EB-CB21-4C95-8D8B-BA974001A580}" dt="2025-05-17T00:49:29.953" v="163" actId="20577"/>
          <ac:spMkLst>
            <pc:docMk/>
            <pc:sldMk cId="2687751015" sldId="9351"/>
            <ac:spMk id="54" creationId="{29068C22-723B-1801-0E31-78F9CB91AB20}"/>
          </ac:spMkLst>
        </pc:spChg>
        <pc:spChg chg="mod">
          <ac:chgData name="桂昊 鲁" userId="88ec7f7022c28b30" providerId="LiveId" clId="{B53F75EB-CB21-4C95-8D8B-BA974001A580}" dt="2025-05-17T00:49:38.270" v="169" actId="20577"/>
          <ac:spMkLst>
            <pc:docMk/>
            <pc:sldMk cId="2687751015" sldId="9351"/>
            <ac:spMk id="55" creationId="{67ABD19B-5323-F912-9F46-F4BFB9968066}"/>
          </ac:spMkLst>
        </pc:spChg>
        <pc:picChg chg="add mod">
          <ac:chgData name="桂昊 鲁" userId="88ec7f7022c28b30" providerId="LiveId" clId="{B53F75EB-CB21-4C95-8D8B-BA974001A580}" dt="2025-05-15T21:03:08.523" v="48" actId="1076"/>
          <ac:picMkLst>
            <pc:docMk/>
            <pc:sldMk cId="2687751015" sldId="9351"/>
            <ac:picMk id="59" creationId="{9A69A01E-28BA-B045-68AC-86BD2B824BCC}"/>
          </ac:picMkLst>
        </pc:picChg>
        <pc:picChg chg="add mod">
          <ac:chgData name="桂昊 鲁" userId="88ec7f7022c28b30" providerId="LiveId" clId="{B53F75EB-CB21-4C95-8D8B-BA974001A580}" dt="2025-05-15T21:03:08.523" v="48" actId="1076"/>
          <ac:picMkLst>
            <pc:docMk/>
            <pc:sldMk cId="2687751015" sldId="9351"/>
            <ac:picMk id="60" creationId="{5D81401D-6AA6-3595-B8E9-4FF7B48601BA}"/>
          </ac:picMkLst>
        </pc:picChg>
        <pc:picChg chg="add mod">
          <ac:chgData name="桂昊 鲁" userId="88ec7f7022c28b30" providerId="LiveId" clId="{B53F75EB-CB21-4C95-8D8B-BA974001A580}" dt="2025-05-15T21:03:08.523" v="48" actId="1076"/>
          <ac:picMkLst>
            <pc:docMk/>
            <pc:sldMk cId="2687751015" sldId="9351"/>
            <ac:picMk id="61" creationId="{AA1676F3-0334-0F21-C669-77F5DB8EA1EE}"/>
          </ac:picMkLst>
        </pc:picChg>
        <pc:picChg chg="add mod">
          <ac:chgData name="桂昊 鲁" userId="88ec7f7022c28b30" providerId="LiveId" clId="{B53F75EB-CB21-4C95-8D8B-BA974001A580}" dt="2025-05-15T21:03:08.523" v="48" actId="1076"/>
          <ac:picMkLst>
            <pc:docMk/>
            <pc:sldMk cId="2687751015" sldId="9351"/>
            <ac:picMk id="62" creationId="{DBE16962-601C-F642-AED7-B21D664D4B0D}"/>
          </ac:picMkLst>
        </pc:picChg>
        <pc:picChg chg="add mod">
          <ac:chgData name="桂昊 鲁" userId="88ec7f7022c28b30" providerId="LiveId" clId="{B53F75EB-CB21-4C95-8D8B-BA974001A580}" dt="2025-05-15T23:53:17.972" v="111" actId="1076"/>
          <ac:picMkLst>
            <pc:docMk/>
            <pc:sldMk cId="2687751015" sldId="9351"/>
            <ac:picMk id="65" creationId="{1D64F987-5D5D-3AEE-674C-38D27784E88F}"/>
          </ac:picMkLst>
        </pc:picChg>
      </pc:sldChg>
      <pc:sldChg chg="addSp delSp modSp mod">
        <pc:chgData name="桂昊 鲁" userId="88ec7f7022c28b30" providerId="LiveId" clId="{B53F75EB-CB21-4C95-8D8B-BA974001A580}" dt="2025-05-15T21:10:36.278" v="52" actId="478"/>
        <pc:sldMkLst>
          <pc:docMk/>
          <pc:sldMk cId="4009650341" sldId="9352"/>
        </pc:sldMkLst>
        <pc:picChg chg="add mod">
          <ac:chgData name="桂昊 鲁" userId="88ec7f7022c28b30" providerId="LiveId" clId="{B53F75EB-CB21-4C95-8D8B-BA974001A580}" dt="2025-05-15T21:10:34.553" v="51" actId="14100"/>
          <ac:picMkLst>
            <pc:docMk/>
            <pc:sldMk cId="4009650341" sldId="9352"/>
            <ac:picMk id="5" creationId="{F4DBE9FB-29E1-57B5-1554-C9D22179C2AC}"/>
          </ac:picMkLst>
        </pc:picChg>
      </pc:sldChg>
      <pc:sldChg chg="addSp delSp modSp mod">
        <pc:chgData name="桂昊 鲁" userId="88ec7f7022c28b30" providerId="LiveId" clId="{B53F75EB-CB21-4C95-8D8B-BA974001A580}" dt="2025-05-15T22:21:41.323" v="103" actId="1076"/>
        <pc:sldMkLst>
          <pc:docMk/>
          <pc:sldMk cId="997336307" sldId="9355"/>
        </pc:sldMkLst>
        <pc:spChg chg="mod">
          <ac:chgData name="桂昊 鲁" userId="88ec7f7022c28b30" providerId="LiveId" clId="{B53F75EB-CB21-4C95-8D8B-BA974001A580}" dt="2025-05-15T22:04:09.233" v="76" actId="1076"/>
          <ac:spMkLst>
            <pc:docMk/>
            <pc:sldMk cId="997336307" sldId="9355"/>
            <ac:spMk id="35" creationId="{9D44B758-4BA8-CC60-0A17-B445BA6626E0}"/>
          </ac:spMkLst>
        </pc:spChg>
        <pc:spChg chg="add mod">
          <ac:chgData name="桂昊 鲁" userId="88ec7f7022c28b30" providerId="LiveId" clId="{B53F75EB-CB21-4C95-8D8B-BA974001A580}" dt="2025-05-15T22:04:24.177" v="84" actId="20577"/>
          <ac:spMkLst>
            <pc:docMk/>
            <pc:sldMk cId="997336307" sldId="9355"/>
            <ac:spMk id="43" creationId="{5C2A0185-1882-E7DF-48DB-A059193948B8}"/>
          </ac:spMkLst>
        </pc:spChg>
        <pc:picChg chg="add mod">
          <ac:chgData name="桂昊 鲁" userId="88ec7f7022c28b30" providerId="LiveId" clId="{B53F75EB-CB21-4C95-8D8B-BA974001A580}" dt="2025-05-15T22:16:23.458" v="90" actId="1076"/>
          <ac:picMkLst>
            <pc:docMk/>
            <pc:sldMk cId="997336307" sldId="9355"/>
            <ac:picMk id="45" creationId="{2DA67344-DB52-6D95-A457-CC54EB9DFC5C}"/>
          </ac:picMkLst>
        </pc:picChg>
        <pc:picChg chg="add mod">
          <ac:chgData name="桂昊 鲁" userId="88ec7f7022c28b30" providerId="LiveId" clId="{B53F75EB-CB21-4C95-8D8B-BA974001A580}" dt="2025-05-15T22:19:04.509" v="98" actId="1076"/>
          <ac:picMkLst>
            <pc:docMk/>
            <pc:sldMk cId="997336307" sldId="9355"/>
            <ac:picMk id="47" creationId="{B9A11D60-7734-0109-18A9-0CA45F81F78C}"/>
          </ac:picMkLst>
        </pc:picChg>
        <pc:picChg chg="add mod">
          <ac:chgData name="桂昊 鲁" userId="88ec7f7022c28b30" providerId="LiveId" clId="{B53F75EB-CB21-4C95-8D8B-BA974001A580}" dt="2025-05-15T22:21:41.323" v="103" actId="1076"/>
          <ac:picMkLst>
            <pc:docMk/>
            <pc:sldMk cId="997336307" sldId="9355"/>
            <ac:picMk id="49" creationId="{F55A0388-71D2-4D21-D24D-6BF7360DAFA5}"/>
          </ac:picMkLst>
        </pc:picChg>
      </pc:sldChg>
      <pc:sldChg chg="addSp modSp mod ord">
        <pc:chgData name="桂昊 鲁" userId="88ec7f7022c28b30" providerId="LiveId" clId="{B53F75EB-CB21-4C95-8D8B-BA974001A580}" dt="2025-05-17T00:04:39.706" v="155" actId="207"/>
        <pc:sldMkLst>
          <pc:docMk/>
          <pc:sldMk cId="1969160508" sldId="9356"/>
        </pc:sldMkLst>
        <pc:spChg chg="add mod">
          <ac:chgData name="桂昊 鲁" userId="88ec7f7022c28b30" providerId="LiveId" clId="{B53F75EB-CB21-4C95-8D8B-BA974001A580}" dt="2025-05-17T00:04:08.372" v="151" actId="207"/>
          <ac:spMkLst>
            <pc:docMk/>
            <pc:sldMk cId="1969160508" sldId="9356"/>
            <ac:spMk id="2" creationId="{138DAF53-1F16-9AF7-C411-C3C0B0FDD1A0}"/>
          </ac:spMkLst>
        </pc:spChg>
        <pc:spChg chg="add mod">
          <ac:chgData name="桂昊 鲁" userId="88ec7f7022c28b30" providerId="LiveId" clId="{B53F75EB-CB21-4C95-8D8B-BA974001A580}" dt="2025-05-17T00:03:17.968" v="142" actId="20577"/>
          <ac:spMkLst>
            <pc:docMk/>
            <pc:sldMk cId="1969160508" sldId="9356"/>
            <ac:spMk id="3" creationId="{8A8BF68B-FE67-F20C-E610-CB11C5D53F18}"/>
          </ac:spMkLst>
        </pc:spChg>
        <pc:spChg chg="add mod">
          <ac:chgData name="桂昊 鲁" userId="88ec7f7022c28b30" providerId="LiveId" clId="{B53F75EB-CB21-4C95-8D8B-BA974001A580}" dt="2025-05-17T00:03:38.884" v="147" actId="20577"/>
          <ac:spMkLst>
            <pc:docMk/>
            <pc:sldMk cId="1969160508" sldId="9356"/>
            <ac:spMk id="4" creationId="{6EF30C14-4E41-1DF6-900E-BFC68FBFCC16}"/>
          </ac:spMkLst>
        </pc:spChg>
        <pc:spChg chg="mod">
          <ac:chgData name="桂昊 鲁" userId="88ec7f7022c28b30" providerId="LiveId" clId="{B53F75EB-CB21-4C95-8D8B-BA974001A580}" dt="2025-05-17T00:04:39.706" v="155" actId="207"/>
          <ac:spMkLst>
            <pc:docMk/>
            <pc:sldMk cId="1969160508" sldId="9356"/>
            <ac:spMk id="6" creationId="{4D8A171A-ADE2-9B63-C05D-21B55A77CDE5}"/>
          </ac:spMkLst>
        </pc:spChg>
        <pc:spChg chg="mod">
          <ac:chgData name="桂昊 鲁" userId="88ec7f7022c28b30" providerId="LiveId" clId="{B53F75EB-CB21-4C95-8D8B-BA974001A580}" dt="2025-05-17T00:02:15.509" v="133" actId="20577"/>
          <ac:spMkLst>
            <pc:docMk/>
            <pc:sldMk cId="1969160508" sldId="9356"/>
            <ac:spMk id="11" creationId="{A363FD54-B2BC-0A49-9DEF-DB881B8B3676}"/>
          </ac:spMkLst>
        </pc:spChg>
      </pc:sldChg>
      <pc:sldChg chg="modSp del mod">
        <pc:chgData name="桂昊 鲁" userId="88ec7f7022c28b30" providerId="LiveId" clId="{B53F75EB-CB21-4C95-8D8B-BA974001A580}" dt="2025-05-17T00:02:07.417" v="127" actId="47"/>
        <pc:sldMkLst>
          <pc:docMk/>
          <pc:sldMk cId="1496249285" sldId="9358"/>
        </pc:sldMkLst>
        <pc:spChg chg="mod">
          <ac:chgData name="桂昊 鲁" userId="88ec7f7022c28b30" providerId="LiveId" clId="{B53F75EB-CB21-4C95-8D8B-BA974001A580}" dt="2025-05-17T00:01:53.999" v="124" actId="27636"/>
          <ac:spMkLst>
            <pc:docMk/>
            <pc:sldMk cId="1496249285" sldId="9358"/>
            <ac:spMk id="6" creationId="{899B5CCB-272A-E139-C50A-A71515B430A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53B6BF6-0C60-98AB-B68C-6A9288E67A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4E701A-8BD8-D734-406A-9C4B405CF4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7F3BE-E1D7-4B75-AED8-8B242AD562E8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FCC26E-F7BA-6B5B-A61B-24511202EC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C60AB7-6049-8245-E543-026473442A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68526-DD36-4EA7-A62D-3999D65758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12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9D7D5-D0C2-4DD8-A75B-5D96887CB8B4}" type="datetimeFigureOut">
              <a:rPr lang="zh-CN" altLang="en-US" smtClean="0"/>
              <a:t>2025/5/17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5273A-6147-47E2-99FD-CC18095437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0B27-4EE5-6442-9424-7A0329C3AC2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>
                <a:latin typeface="Times New Roman" panose="02020603050405020304" charset="0"/>
                <a:cs typeface="Times New Roman" panose="02020603050405020304" charset="0"/>
              </a:rPr>
              <a:t>coordinates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5273A-6147-47E2-99FD-CC180954379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497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2D9CD-3387-F621-391A-B70DDC1B1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D5CF29-DC16-D9A4-5E3E-FF5DF2505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8243C34-5536-F79E-707F-92F4EB314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66273F-064C-A187-572E-56852E430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5273A-6147-47E2-99FD-CC180954379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002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0" y="748342"/>
            <a:ext cx="12192000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 userDrawn="1"/>
        </p:nvGrpSpPr>
        <p:grpSpPr>
          <a:xfrm>
            <a:off x="7267696" y="36847"/>
            <a:ext cx="3728720" cy="636888"/>
            <a:chOff x="4254304" y="81407"/>
            <a:chExt cx="4532034" cy="78615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304" y="81407"/>
              <a:ext cx="2672862" cy="771894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7008286" y="122914"/>
              <a:ext cx="1778052" cy="744648"/>
              <a:chOff x="7031146" y="122914"/>
              <a:chExt cx="1778052" cy="744648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7031146" y="122914"/>
                <a:ext cx="1778052" cy="5682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solidFill>
                      <a:srgbClr val="00582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物理学院</a:t>
                </a: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7056552" y="583817"/>
                <a:ext cx="1713284" cy="283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>
                    <a:solidFill>
                      <a:srgbClr val="005825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SCHOOL OF PHYSICS</a:t>
                </a:r>
                <a:endParaRPr lang="zh-CN" altLang="en-US" sz="900" b="1">
                  <a:solidFill>
                    <a:srgbClr val="005825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</p:grpSp>
      <p:cxnSp>
        <p:nvCxnSpPr>
          <p:cNvPr id="20" name="直接连接符 19"/>
          <p:cNvCxnSpPr/>
          <p:nvPr userDrawn="1"/>
        </p:nvCxnSpPr>
        <p:spPr>
          <a:xfrm>
            <a:off x="0" y="4312920"/>
            <a:ext cx="12192000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rcRect t="53660" b="9000"/>
          <a:stretch>
            <a:fillRect/>
          </a:stretch>
        </p:blipFill>
        <p:spPr>
          <a:xfrm>
            <a:off x="0" y="765810"/>
            <a:ext cx="12192000" cy="35363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5F8FBF-FDE5-73A1-A605-AB3AA34732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599" y="0"/>
            <a:ext cx="857871" cy="86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485899" y="2983971"/>
            <a:ext cx="9144000" cy="111389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z="1800">
                <a:latin typeface="Adobe Heiti Std R" panose="020B0400000000000000" pitchFamily="34" charset="-128"/>
                <a:ea typeface="Adobe Heiti Std R" panose="020B0400000000000000" pitchFamily="34" charset="-128"/>
              </a:rPr>
              <a:t>单击此处编辑母版作者信息样式</a:t>
            </a:r>
            <a:endParaRPr lang="en-US" altLang="zh-CN" sz="180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endParaRPr lang="zh-CN" altLang="en-US" sz="1800">
              <a:effectLst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圆角矩形 6"/>
          <p:cNvSpPr/>
          <p:nvPr userDrawn="1"/>
        </p:nvSpPr>
        <p:spPr>
          <a:xfrm>
            <a:off x="812799" y="1402663"/>
            <a:ext cx="10521244" cy="1058334"/>
          </a:xfrm>
          <a:prstGeom prst="roundRect">
            <a:avLst/>
          </a:prstGeom>
          <a:solidFill>
            <a:srgbClr val="3138AC"/>
          </a:solidFill>
          <a:effectLst>
            <a:outerShdw blurRad="50800" dist="38100" dir="654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579813"/>
            <a:ext cx="9144000" cy="848376"/>
          </a:xfrm>
        </p:spPr>
        <p:txBody>
          <a:bodyPr anchor="ctr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6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205345"/>
            <a:ext cx="10515600" cy="4971618"/>
          </a:xfrm>
        </p:spPr>
        <p:txBody>
          <a:bodyPr/>
          <a:lstStyle>
            <a:lvl1pPr marL="273050" indent="-273050">
              <a:buFont typeface="Arial" panose="020B0604020202020204" pitchFamily="34" charset="0"/>
              <a:buChar char="•"/>
              <a:defRPr/>
            </a:lvl1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126067"/>
            <a:ext cx="5181600" cy="5050896"/>
          </a:xfrm>
        </p:spPr>
        <p:txBody>
          <a:bodyPr vert="horz" lIns="91440" tIns="45720" rIns="91440" bIns="45720" rtlCol="0">
            <a:normAutofit/>
          </a:bodyPr>
          <a:lstStyle>
            <a:lvl1pPr marL="273050" indent="-273050">
              <a:buFont typeface="Arial" panose="020B0604020202020204" pitchFamily="34" charset="0"/>
              <a:buChar char="•"/>
              <a:defRPr kumimoji="1" lang="zh-CN" altLang="en-US"/>
            </a:lvl1pPr>
          </a:lstStyle>
          <a:p>
            <a:pPr marL="273050" lvl="0" indent="-273050"/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126067"/>
            <a:ext cx="5181600" cy="5050896"/>
          </a:xfrm>
        </p:spPr>
        <p:txBody>
          <a:bodyPr vert="horz" lIns="91440" tIns="45720" rIns="91440" bIns="45720" rtlCol="0">
            <a:normAutofit/>
          </a:bodyPr>
          <a:lstStyle>
            <a:lvl1pPr marL="273050" indent="-273050">
              <a:buFont typeface="Arial" panose="020B0604020202020204" pitchFamily="34" charset="0"/>
              <a:buChar char="•"/>
              <a:defRPr kumimoji="1" lang="zh-CN" altLang="en-US"/>
            </a:lvl1pPr>
          </a:lstStyle>
          <a:p>
            <a:pPr marL="273050" lvl="0" indent="-273050"/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 vert="horz" lIns="91440" tIns="45720" rIns="91440" bIns="45720" rtlCol="0">
            <a:normAutofit/>
          </a:bodyPr>
          <a:lstStyle>
            <a:lvl1pPr marL="273050" indent="-273050">
              <a:buFont typeface="Arial" panose="020B0604020202020204" pitchFamily="34" charset="0"/>
              <a:buChar char="•"/>
              <a:defRPr kumimoji="1" lang="zh-CN" altLang="en-US" dirty="0"/>
            </a:lvl1pPr>
          </a:lstStyle>
          <a:p>
            <a:pPr marL="273050" lvl="0" indent="-273050"/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 vert="horz" lIns="91440" tIns="45720" rIns="91440" bIns="45720" rtlCol="0">
            <a:normAutofit/>
          </a:bodyPr>
          <a:lstStyle>
            <a:lvl1pPr marL="273050" indent="-273050">
              <a:buFont typeface="Arial" panose="020B0604020202020204" pitchFamily="34" charset="0"/>
              <a:buChar char="•"/>
              <a:defRPr kumimoji="1" lang="zh-CN" altLang="en-US"/>
            </a:lvl1pPr>
          </a:lstStyle>
          <a:p>
            <a:pPr marL="273050" lvl="0" indent="-273050"/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193805"/>
            <a:ext cx="10515600" cy="4983163"/>
          </a:xfrm>
        </p:spPr>
        <p:txBody>
          <a:bodyPr vert="eaVert"/>
          <a:lstStyle>
            <a:lvl1pPr marL="273050" indent="-273050">
              <a:buFont typeface="Arial" panose="020B0604020202020204" pitchFamily="34" charset="0"/>
              <a:buChar char="•"/>
              <a:defRPr/>
            </a:lvl1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0" y="748342"/>
            <a:ext cx="12192000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 userDrawn="1"/>
        </p:nvGrpSpPr>
        <p:grpSpPr>
          <a:xfrm>
            <a:off x="8016996" y="61222"/>
            <a:ext cx="3728720" cy="636888"/>
            <a:chOff x="4254304" y="81407"/>
            <a:chExt cx="4532034" cy="78615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304" y="81407"/>
              <a:ext cx="2672862" cy="771894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7008286" y="122914"/>
              <a:ext cx="1778052" cy="744648"/>
              <a:chOff x="7031146" y="122914"/>
              <a:chExt cx="1778052" cy="744648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7031146" y="122914"/>
                <a:ext cx="1778052" cy="5682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solidFill>
                      <a:srgbClr val="00582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物理学院</a:t>
                </a: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7056552" y="583817"/>
                <a:ext cx="1713284" cy="283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>
                    <a:solidFill>
                      <a:srgbClr val="005825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SCHOOL OF PHYSICS</a:t>
                </a:r>
                <a:endParaRPr lang="zh-CN" altLang="en-US" sz="900" b="1">
                  <a:solidFill>
                    <a:srgbClr val="005825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</p:grp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4" b="34278"/>
          <a:stretch>
            <a:fillRect/>
          </a:stretch>
        </p:blipFill>
        <p:spPr>
          <a:xfrm>
            <a:off x="0" y="759896"/>
            <a:ext cx="12203144" cy="3553024"/>
          </a:xfrm>
          <a:prstGeom prst="rect">
            <a:avLst/>
          </a:prstGeom>
        </p:spPr>
      </p:pic>
      <p:cxnSp>
        <p:nvCxnSpPr>
          <p:cNvPr id="20" name="直接连接符 19"/>
          <p:cNvCxnSpPr/>
          <p:nvPr userDrawn="1"/>
        </p:nvCxnSpPr>
        <p:spPr>
          <a:xfrm>
            <a:off x="0" y="4312920"/>
            <a:ext cx="12192000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485899" y="2983971"/>
            <a:ext cx="9144000" cy="111389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z="1800">
                <a:latin typeface="Adobe Heiti Std R" panose="020B0400000000000000" pitchFamily="34" charset="-128"/>
                <a:ea typeface="Adobe Heiti Std R" panose="020B0400000000000000" pitchFamily="34" charset="-128"/>
              </a:rPr>
              <a:t>单击此处编辑母版作者信息样式</a:t>
            </a:r>
            <a:endParaRPr lang="en-US" altLang="zh-CN" sz="180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endParaRPr lang="zh-CN" altLang="en-US" sz="1800">
              <a:effectLst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圆角矩形 6"/>
          <p:cNvSpPr/>
          <p:nvPr userDrawn="1"/>
        </p:nvSpPr>
        <p:spPr>
          <a:xfrm>
            <a:off x="812799" y="1402663"/>
            <a:ext cx="10521244" cy="1058334"/>
          </a:xfrm>
          <a:prstGeom prst="roundRect">
            <a:avLst/>
          </a:prstGeom>
          <a:solidFill>
            <a:srgbClr val="3138AC"/>
          </a:solidFill>
          <a:effectLst>
            <a:outerShdw blurRad="50800" dist="38100" dir="654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579813"/>
            <a:ext cx="9144000" cy="848376"/>
          </a:xfrm>
        </p:spPr>
        <p:txBody>
          <a:bodyPr anchor="ctr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6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205345"/>
            <a:ext cx="10515600" cy="4971618"/>
          </a:xfrm>
        </p:spPr>
        <p:txBody>
          <a:bodyPr/>
          <a:lstStyle>
            <a:lvl1pPr marL="273050" indent="-273050">
              <a:buFont typeface="Arial" panose="020B0604020202020204" pitchFamily="34" charset="0"/>
              <a:buChar char="•"/>
              <a:defRPr/>
            </a:lvl1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126067"/>
            <a:ext cx="5181600" cy="5050896"/>
          </a:xfrm>
        </p:spPr>
        <p:txBody>
          <a:bodyPr vert="horz" lIns="91440" tIns="45720" rIns="91440" bIns="45720" rtlCol="0">
            <a:normAutofit/>
          </a:bodyPr>
          <a:lstStyle>
            <a:lvl1pPr marL="273050" indent="-273050">
              <a:buFont typeface="Arial" panose="020B0604020202020204" pitchFamily="34" charset="0"/>
              <a:buChar char="•"/>
              <a:defRPr kumimoji="1" lang="zh-CN" altLang="en-US"/>
            </a:lvl1pPr>
          </a:lstStyle>
          <a:p>
            <a:pPr marL="273050" lvl="0" indent="-273050"/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126067"/>
            <a:ext cx="5181600" cy="5050896"/>
          </a:xfrm>
        </p:spPr>
        <p:txBody>
          <a:bodyPr vert="horz" lIns="91440" tIns="45720" rIns="91440" bIns="45720" rtlCol="0">
            <a:normAutofit/>
          </a:bodyPr>
          <a:lstStyle>
            <a:lvl1pPr marL="273050" indent="-273050">
              <a:buFont typeface="Arial" panose="020B0604020202020204" pitchFamily="34" charset="0"/>
              <a:buChar char="•"/>
              <a:defRPr kumimoji="1" lang="zh-CN" altLang="en-US"/>
            </a:lvl1pPr>
          </a:lstStyle>
          <a:p>
            <a:pPr marL="273050" lvl="0" indent="-273050"/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 vert="horz" lIns="91440" tIns="45720" rIns="91440" bIns="45720" rtlCol="0">
            <a:normAutofit/>
          </a:bodyPr>
          <a:lstStyle>
            <a:lvl1pPr marL="273050" indent="-273050">
              <a:buFont typeface="Arial" panose="020B0604020202020204" pitchFamily="34" charset="0"/>
              <a:buChar char="•"/>
              <a:defRPr kumimoji="1" lang="zh-CN" altLang="en-US" dirty="0"/>
            </a:lvl1pPr>
          </a:lstStyle>
          <a:p>
            <a:pPr marL="273050" lvl="0" indent="-273050"/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 vert="horz" lIns="91440" tIns="45720" rIns="91440" bIns="45720" rtlCol="0">
            <a:normAutofit/>
          </a:bodyPr>
          <a:lstStyle>
            <a:lvl1pPr marL="273050" indent="-273050">
              <a:buFont typeface="Arial" panose="020B0604020202020204" pitchFamily="34" charset="0"/>
              <a:buChar char="•"/>
              <a:defRPr kumimoji="1" lang="zh-CN" altLang="en-US"/>
            </a:lvl1pPr>
          </a:lstStyle>
          <a:p>
            <a:pPr marL="273050" lvl="0" indent="-273050"/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193805"/>
            <a:ext cx="10515600" cy="4983163"/>
          </a:xfrm>
        </p:spPr>
        <p:txBody>
          <a:bodyPr vert="eaVert"/>
          <a:lstStyle>
            <a:lvl1pPr marL="273050" indent="-273050">
              <a:buFont typeface="Arial" panose="020B0604020202020204" pitchFamily="34" charset="0"/>
              <a:buChar char="•"/>
              <a:defRPr/>
            </a:lvl1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05619" y="5554093"/>
            <a:ext cx="2743200" cy="365125"/>
          </a:xfrm>
        </p:spPr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6238" y="5275323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9611" y="5817829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0" y="840177"/>
            <a:ext cx="6096000" cy="0"/>
          </a:xfrm>
          <a:prstGeom prst="line">
            <a:avLst/>
          </a:prstGeom>
          <a:ln w="15875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 userDrawn="1"/>
        </p:nvGrpSpPr>
        <p:grpSpPr>
          <a:xfrm>
            <a:off x="12295082" y="203289"/>
            <a:ext cx="3728720" cy="636888"/>
            <a:chOff x="4254304" y="81407"/>
            <a:chExt cx="4532034" cy="78615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304" y="81407"/>
              <a:ext cx="2672862" cy="771894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7008286" y="122914"/>
              <a:ext cx="1778052" cy="744648"/>
              <a:chOff x="7031146" y="122914"/>
              <a:chExt cx="1778052" cy="744648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7031146" y="122914"/>
                <a:ext cx="1778052" cy="5682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solidFill>
                      <a:srgbClr val="00582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物理学院</a:t>
                </a: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7056552" y="583817"/>
                <a:ext cx="1713284" cy="283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>
                    <a:solidFill>
                      <a:srgbClr val="005825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SCHOOL OF PHYSICS</a:t>
                </a:r>
                <a:endParaRPr lang="zh-CN" altLang="en-US" sz="900" b="1">
                  <a:solidFill>
                    <a:srgbClr val="005825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6277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637860"/>
            <a:ext cx="4078800" cy="220145"/>
          </a:xfrm>
          <a:prstGeom prst="rect">
            <a:avLst/>
          </a:prstGeom>
          <a:solidFill>
            <a:srgbClr val="003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lugh7@mail2.sysu.edu.cn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4056654" y="6637872"/>
            <a:ext cx="4080000" cy="220133"/>
          </a:xfrm>
          <a:prstGeom prst="rect">
            <a:avLst/>
          </a:prstGeom>
          <a:solidFill>
            <a:srgbClr val="004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MIP2025</a:t>
            </a:r>
            <a:endParaRPr kumimoji="1" lang="zh-CN" alt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8112000" y="6637865"/>
            <a:ext cx="4080000" cy="220139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10" name="日期占位符 3"/>
          <p:cNvSpPr txBox="1"/>
          <p:nvPr userDrawn="1"/>
        </p:nvSpPr>
        <p:spPr>
          <a:xfrm>
            <a:off x="8113307" y="6641586"/>
            <a:ext cx="4080001" cy="2164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F440F9D-641C-4980-8EA2-73A2A5B17DD3}" type="datetime4">
              <a:rPr lang="en-US" altLang="zh-CN" sz="1200" smtClean="0">
                <a:latin typeface="Ubuntu Mono" panose="020B0509030602030204" pitchFamily="49" charset="0"/>
              </a:rPr>
              <a:t>May 17, 2025</a:t>
            </a:fld>
            <a:endParaRPr lang="en-US" sz="1200" baseline="0">
              <a:latin typeface="Ubuntu Mono" panose="020B0509030602030204" pitchFamily="49" charset="0"/>
              <a:ea typeface="Hiragino Sans GB W3" panose="020B0300000000000000" pitchFamily="34" charset="-128"/>
            </a:endParaRPr>
          </a:p>
        </p:txBody>
      </p:sp>
      <p:sp>
        <p:nvSpPr>
          <p:cNvPr id="11" name="日期占位符 3"/>
          <p:cNvSpPr txBox="1"/>
          <p:nvPr userDrawn="1"/>
        </p:nvSpPr>
        <p:spPr>
          <a:xfrm>
            <a:off x="10990201" y="6634393"/>
            <a:ext cx="728507" cy="2164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42B4B9-4F4F-DC40-8BF5-0036F3636617}" type="slidenum">
              <a:rPr lang="en-US" sz="1200" smtClean="0">
                <a:latin typeface="Ubuntu Mono" panose="020B0509030602030204" pitchFamily="49" charset="0"/>
              </a:rPr>
              <a:t>‹#›</a:t>
            </a:fld>
            <a:endParaRPr lang="en-US" sz="1100">
              <a:solidFill>
                <a:schemeClr val="bg1"/>
              </a:solidFill>
              <a:latin typeface="Ubuntu Mono" panose="020B0509030602030204" pitchFamily="49" charset="0"/>
              <a:ea typeface="Hiragino Sans GB W3" panose="020B0300000000000000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637860"/>
            <a:ext cx="4078800" cy="220145"/>
          </a:xfrm>
          <a:prstGeom prst="rect">
            <a:avLst/>
          </a:prstGeom>
          <a:solidFill>
            <a:srgbClr val="003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lugh7@mail2.sysu.edu.cn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4056654" y="6637872"/>
            <a:ext cx="4080000" cy="220133"/>
          </a:xfrm>
          <a:prstGeom prst="rect">
            <a:avLst/>
          </a:prstGeom>
          <a:solidFill>
            <a:srgbClr val="004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>
                <a:latin typeface="微软雅黑" panose="020B0503020204020204" pitchFamily="34" charset="-122"/>
                <a:ea typeface="微软雅黑" panose="020B0503020204020204" pitchFamily="34" charset="-122"/>
              </a:rPr>
              <a:t>MIP2025</a:t>
            </a:r>
            <a:endParaRPr kumimoji="1" lang="zh-CN" alt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8112000" y="6637865"/>
            <a:ext cx="4080000" cy="220139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/>
          </a:p>
        </p:txBody>
      </p:sp>
      <p:sp>
        <p:nvSpPr>
          <p:cNvPr id="10" name="日期占位符 3"/>
          <p:cNvSpPr txBox="1"/>
          <p:nvPr userDrawn="1"/>
        </p:nvSpPr>
        <p:spPr>
          <a:xfrm>
            <a:off x="8113307" y="6641586"/>
            <a:ext cx="4080001" cy="2164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F440F9D-641C-4980-8EA2-73A2A5B17DD3}" type="datetime4">
              <a:rPr lang="en-US" altLang="zh-CN" sz="1200" smtClean="0">
                <a:latin typeface="Ubuntu Mono" panose="020B0509030602030204" pitchFamily="49" charset="0"/>
              </a:rPr>
              <a:t>May 17, 2025</a:t>
            </a:fld>
            <a:endParaRPr lang="en-US" sz="1200" baseline="0">
              <a:latin typeface="Ubuntu Mono" panose="020B0509030602030204" pitchFamily="49" charset="0"/>
              <a:ea typeface="Hiragino Sans GB W3" panose="020B0300000000000000" pitchFamily="34" charset="-128"/>
            </a:endParaRPr>
          </a:p>
        </p:txBody>
      </p:sp>
      <p:sp>
        <p:nvSpPr>
          <p:cNvPr id="11" name="日期占位符 3"/>
          <p:cNvSpPr txBox="1"/>
          <p:nvPr userDrawn="1"/>
        </p:nvSpPr>
        <p:spPr>
          <a:xfrm>
            <a:off x="10990201" y="6634393"/>
            <a:ext cx="728507" cy="2164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42B4B9-4F4F-DC40-8BF5-0036F3636617}" type="slidenum">
              <a:rPr lang="en-US" sz="1200" smtClean="0">
                <a:latin typeface="Ubuntu Mono" panose="020B0509030602030204" pitchFamily="49" charset="0"/>
              </a:rPr>
              <a:t>‹#›</a:t>
            </a:fld>
            <a:endParaRPr lang="en-US" sz="1100">
              <a:solidFill>
                <a:schemeClr val="bg1"/>
              </a:solidFill>
              <a:latin typeface="Ubuntu Mono" panose="020B0509030602030204" pitchFamily="49" charset="0"/>
              <a:ea typeface="Hiragino Sans GB W3" panose="020B0300000000000000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30.xml"/><Relationship Id="rId5" Type="http://schemas.openxmlformats.org/officeDocument/2006/relationships/tags" Target="../tags/tag5.xml"/><Relationship Id="rId10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8653" y="4403100"/>
            <a:ext cx="11754694" cy="654050"/>
          </a:xfrm>
          <a:noFill/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3200" b="1">
                <a:solidFill>
                  <a:srgbClr val="005825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Design of electromagnetic components at MACE and Muon beamline </a:t>
            </a:r>
            <a:r>
              <a:rPr kumimoji="1" lang="en-US" altLang="zh-CN" sz="3200" b="1" err="1">
                <a:solidFill>
                  <a:srgbClr val="005825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MuST</a:t>
            </a:r>
            <a:endParaRPr kumimoji="1" lang="en-US" altLang="zh-CN" sz="3200" b="1">
              <a:solidFill>
                <a:srgbClr val="005825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8653" y="5170361"/>
            <a:ext cx="10996602" cy="1465570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00000"/>
              </a:lnSpc>
            </a:pPr>
            <a:r>
              <a:rPr lang="en-US" altLang="zh-CN" sz="1900" b="1" err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Guihao</a:t>
            </a:r>
            <a:r>
              <a:rPr lang="en-US" altLang="zh-CN" sz="19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Lu, on behalf of MACE working group</a:t>
            </a:r>
            <a:r>
              <a:rPr lang="zh-CN" altLang="en-US" sz="19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9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and</a:t>
            </a:r>
            <a:r>
              <a:rPr lang="zh-CN" altLang="en-US" sz="19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9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MuST</a:t>
            </a:r>
            <a:r>
              <a:rPr lang="zh-CN" altLang="en-US" sz="19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900" b="1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group</a:t>
            </a:r>
          </a:p>
          <a:p>
            <a:pPr algn="l">
              <a:lnSpc>
                <a:spcPct val="100000"/>
              </a:lnSpc>
            </a:pPr>
            <a:r>
              <a:rPr lang="en-US" altLang="zh-CN" sz="1800" i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International Workshop on Muon Physics at the Intensity and Precision Frontiers   </a:t>
            </a:r>
          </a:p>
          <a:p>
            <a:pPr algn="l">
              <a:lnSpc>
                <a:spcPct val="100000"/>
              </a:lnSpc>
            </a:pP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MIP2025</a:t>
            </a:r>
          </a:p>
          <a:p>
            <a:pPr algn="l">
              <a:lnSpc>
                <a:spcPct val="100000"/>
              </a:lnSpc>
            </a:pPr>
            <a:r>
              <a:rPr lang="en-US" altLang="zh-CN" sz="18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11 May 2025</a:t>
            </a:r>
          </a:p>
          <a:p>
            <a:pPr algn="l">
              <a:lnSpc>
                <a:spcPct val="100000"/>
              </a:lnSpc>
            </a:pPr>
            <a:endParaRPr lang="en-US" altLang="zh-CN" sz="18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C0B34-6BCA-97BE-70F2-19624147C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6D110C-C75D-5D71-B546-D9AE73CB8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Contrast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1E25DE5-6FC8-B4EA-F171-727B64072B18}"/>
              </a:ext>
            </a:extLst>
          </p:cNvPr>
          <p:cNvGrpSpPr/>
          <p:nvPr/>
        </p:nvGrpSpPr>
        <p:grpSpPr>
          <a:xfrm>
            <a:off x="9322884" y="874902"/>
            <a:ext cx="1893455" cy="1822025"/>
            <a:chOff x="7666181" y="924393"/>
            <a:chExt cx="4073237" cy="3269210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E5792030-48E7-AEF6-E060-1EB55D05AD59}"/>
                </a:ext>
              </a:extLst>
            </p:cNvPr>
            <p:cNvSpPr/>
            <p:nvPr/>
          </p:nvSpPr>
          <p:spPr>
            <a:xfrm>
              <a:off x="7666181" y="2530764"/>
              <a:ext cx="90000" cy="9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546C24D6-4B9A-619A-6E54-8644AAC44F48}"/>
                </a:ext>
              </a:extLst>
            </p:cNvPr>
            <p:cNvGrpSpPr/>
            <p:nvPr/>
          </p:nvGrpSpPr>
          <p:grpSpPr>
            <a:xfrm>
              <a:off x="7688090" y="924393"/>
              <a:ext cx="4051328" cy="3269210"/>
              <a:chOff x="7688090" y="924393"/>
              <a:chExt cx="4051328" cy="3269210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5136B99D-8EC4-5F57-E1C9-7B3DAF7D19C8}"/>
                  </a:ext>
                </a:extLst>
              </p:cNvPr>
              <p:cNvGrpSpPr/>
              <p:nvPr/>
            </p:nvGrpSpPr>
            <p:grpSpPr>
              <a:xfrm>
                <a:off x="9439563" y="924393"/>
                <a:ext cx="2299855" cy="3269210"/>
                <a:chOff x="8164945" y="769392"/>
                <a:chExt cx="2299855" cy="3269210"/>
              </a:xfrm>
            </p:grpSpPr>
            <p:sp>
              <p:nvSpPr>
                <p:cNvPr id="4" name="矩形 3">
                  <a:extLst>
                    <a:ext uri="{FF2B5EF4-FFF2-40B4-BE49-F238E27FC236}">
                      <a16:creationId xmlns:a16="http://schemas.microsoft.com/office/drawing/2014/main" id="{16968F97-63D2-1CB0-5C52-DF90F8F16065}"/>
                    </a:ext>
                  </a:extLst>
                </p:cNvPr>
                <p:cNvSpPr/>
                <p:nvPr/>
              </p:nvSpPr>
              <p:spPr>
                <a:xfrm>
                  <a:off x="8164945" y="1413162"/>
                  <a:ext cx="628129" cy="683491"/>
                </a:xfrm>
                <a:prstGeom prst="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5C484051-DC5D-E585-7550-50BF4E501B62}"/>
                    </a:ext>
                  </a:extLst>
                </p:cNvPr>
                <p:cNvSpPr/>
                <p:nvPr/>
              </p:nvSpPr>
              <p:spPr>
                <a:xfrm>
                  <a:off x="8164945" y="2745509"/>
                  <a:ext cx="628129" cy="683491"/>
                </a:xfrm>
                <a:prstGeom prst="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98F6D85F-12D8-EE75-8A47-ECBC057D6EAF}"/>
                    </a:ext>
                  </a:extLst>
                </p:cNvPr>
                <p:cNvSpPr/>
                <p:nvPr/>
              </p:nvSpPr>
              <p:spPr>
                <a:xfrm>
                  <a:off x="8880647" y="769392"/>
                  <a:ext cx="752881" cy="748148"/>
                </a:xfrm>
                <a:prstGeom prst="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057D2B05-4565-94D2-5795-2B50011BF67F}"/>
                    </a:ext>
                  </a:extLst>
                </p:cNvPr>
                <p:cNvSpPr/>
                <p:nvPr/>
              </p:nvSpPr>
              <p:spPr>
                <a:xfrm>
                  <a:off x="8880647" y="3290454"/>
                  <a:ext cx="752881" cy="748148"/>
                </a:xfrm>
                <a:prstGeom prst="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703E828D-971F-E754-B84E-B8899282E79D}"/>
                    </a:ext>
                  </a:extLst>
                </p:cNvPr>
                <p:cNvSpPr/>
                <p:nvPr/>
              </p:nvSpPr>
              <p:spPr>
                <a:xfrm>
                  <a:off x="9711919" y="1062175"/>
                  <a:ext cx="752881" cy="748148"/>
                </a:xfrm>
                <a:prstGeom prst="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0F124423-501D-6A85-771E-0C385FBF107D}"/>
                    </a:ext>
                  </a:extLst>
                </p:cNvPr>
                <p:cNvSpPr/>
                <p:nvPr/>
              </p:nvSpPr>
              <p:spPr>
                <a:xfrm>
                  <a:off x="9711919" y="2790059"/>
                  <a:ext cx="752881" cy="748148"/>
                </a:xfrm>
                <a:prstGeom prst="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9D3249D-2FA8-CC35-C538-411CDBB7056E}"/>
                  </a:ext>
                </a:extLst>
              </p:cNvPr>
              <p:cNvSpPr/>
              <p:nvPr/>
            </p:nvSpPr>
            <p:spPr>
              <a:xfrm rot="257968">
                <a:off x="7688090" y="1580362"/>
                <a:ext cx="46182" cy="2105132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75CA3445-DA66-9F41-34BE-3BDFF842C63F}"/>
                  </a:ext>
                </a:extLst>
              </p:cNvPr>
              <p:cNvCxnSpPr>
                <a:stCxn id="17" idx="6"/>
              </p:cNvCxnSpPr>
              <p:nvPr/>
            </p:nvCxnSpPr>
            <p:spPr>
              <a:xfrm flipV="1">
                <a:off x="7756181" y="2251654"/>
                <a:ext cx="2311511" cy="32411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293727BD-A2A2-F3B9-2707-1B7AB9193FB5}"/>
                  </a:ext>
                </a:extLst>
              </p:cNvPr>
              <p:cNvCxnSpPr>
                <a:cxnSpLocks/>
                <a:stCxn id="17" idx="5"/>
              </p:cNvCxnSpPr>
              <p:nvPr/>
            </p:nvCxnSpPr>
            <p:spPr>
              <a:xfrm>
                <a:off x="7743001" y="2607584"/>
                <a:ext cx="2324691" cy="268249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弧形 26">
                <a:extLst>
                  <a:ext uri="{FF2B5EF4-FFF2-40B4-BE49-F238E27FC236}">
                    <a16:creationId xmlns:a16="http://schemas.microsoft.com/office/drawing/2014/main" id="{1AF797B4-7318-0F74-6068-B0DBCBDBDEC6}"/>
                  </a:ext>
                </a:extLst>
              </p:cNvPr>
              <p:cNvSpPr/>
              <p:nvPr/>
            </p:nvSpPr>
            <p:spPr>
              <a:xfrm>
                <a:off x="8708062" y="2417598"/>
                <a:ext cx="203874" cy="324110"/>
              </a:xfrm>
              <a:prstGeom prst="arc">
                <a:avLst>
                  <a:gd name="adj1" fmla="val 15617816"/>
                  <a:gd name="adj2" fmla="val 5603209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内容占位符 4">
                    <a:extLst>
                      <a:ext uri="{FF2B5EF4-FFF2-40B4-BE49-F238E27FC236}">
                        <a16:creationId xmlns:a16="http://schemas.microsoft.com/office/drawing/2014/main" id="{839DDD00-9EFC-0955-B2BB-1B52F02ADF55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8101989" y="1668201"/>
                    <a:ext cx="1490273" cy="87442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rmAutofit fontScale="55000" lnSpcReduction="20000"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lnSpc>
                        <a:spcPct val="15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oMath>
                      </m:oMathPara>
                    </a14:m>
                    <a:endParaRPr lang="en-US" altLang="zh-CN" sz="1800">
                      <a:solidFill>
                        <a:srgbClr val="FF0000"/>
                      </a:solidFill>
                      <a:latin typeface="Times New Roman" panose="02020603050405020304" charset="0"/>
                      <a:cs typeface="Times New Roman" panose="02020603050405020304" charset="0"/>
                    </a:endParaRPr>
                  </a:p>
                </p:txBody>
              </p:sp>
            </mc:Choice>
            <mc:Fallback xmlns="">
              <p:sp>
                <p:nvSpPr>
                  <p:cNvPr id="28" name="内容占位符 4">
                    <a:extLst>
                      <a:ext uri="{FF2B5EF4-FFF2-40B4-BE49-F238E27FC236}">
                        <a16:creationId xmlns:a16="http://schemas.microsoft.com/office/drawing/2014/main" id="{839DDD00-9EFC-0955-B2BB-1B52F02ADF5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01989" y="1668201"/>
                    <a:ext cx="1490273" cy="874428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C7F7DA28-1C81-AA64-8242-5696C1A119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6047" y="4637685"/>
            <a:ext cx="3759905" cy="222031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6FA00C8-B026-CB2F-8AB4-EDDB44945E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856" y="4426867"/>
            <a:ext cx="4043778" cy="24068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270746-80D5-331D-B2F5-0D09377540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5952" y="4480732"/>
            <a:ext cx="3336295" cy="229390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ABB4603-E0E1-1BD9-2D4D-7D95C0CD1EF4}"/>
              </a:ext>
            </a:extLst>
          </p:cNvPr>
          <p:cNvSpPr txBox="1"/>
          <p:nvPr/>
        </p:nvSpPr>
        <p:spPr>
          <a:xfrm>
            <a:off x="1220556" y="4426867"/>
            <a:ext cx="1893455" cy="460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80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Current model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A709B69-3AF4-31B4-E883-1DCDF9AE565F}"/>
              </a:ext>
            </a:extLst>
          </p:cNvPr>
          <p:cNvSpPr txBox="1"/>
          <p:nvPr/>
        </p:nvSpPr>
        <p:spPr>
          <a:xfrm>
            <a:off x="5092458" y="4426867"/>
            <a:ext cx="1893455" cy="460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80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Longer model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6631073-4CF7-AB6A-5046-085C1B19FD72}"/>
              </a:ext>
            </a:extLst>
          </p:cNvPr>
          <p:cNvSpPr txBox="1"/>
          <p:nvPr/>
        </p:nvSpPr>
        <p:spPr>
          <a:xfrm>
            <a:off x="8491538" y="4446335"/>
            <a:ext cx="1893455" cy="460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80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Old model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2611D06D-299C-2427-8077-0E792FC7D555}"/>
              </a:ext>
            </a:extLst>
          </p:cNvPr>
          <p:cNvGrpSpPr/>
          <p:nvPr/>
        </p:nvGrpSpPr>
        <p:grpSpPr>
          <a:xfrm>
            <a:off x="9625395" y="3007700"/>
            <a:ext cx="1983373" cy="1243022"/>
            <a:chOff x="8721571" y="2960090"/>
            <a:chExt cx="1983373" cy="1243022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A4C22055-3D8B-4DB8-09FF-4D0AF460F1BF}"/>
                </a:ext>
              </a:extLst>
            </p:cNvPr>
            <p:cNvGrpSpPr/>
            <p:nvPr/>
          </p:nvGrpSpPr>
          <p:grpSpPr>
            <a:xfrm>
              <a:off x="8721571" y="2960090"/>
              <a:ext cx="1983373" cy="1243022"/>
              <a:chOff x="7666181" y="1568163"/>
              <a:chExt cx="3835349" cy="2117331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94EBA8F-46A6-E66C-4392-2FA803A5966D}"/>
                  </a:ext>
                </a:extLst>
              </p:cNvPr>
              <p:cNvSpPr/>
              <p:nvPr/>
            </p:nvSpPr>
            <p:spPr>
              <a:xfrm>
                <a:off x="7666181" y="2530764"/>
                <a:ext cx="90000" cy="900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4286270F-94EC-2E79-957B-2DA4088D1504}"/>
                  </a:ext>
                </a:extLst>
              </p:cNvPr>
              <p:cNvGrpSpPr/>
              <p:nvPr/>
            </p:nvGrpSpPr>
            <p:grpSpPr>
              <a:xfrm>
                <a:off x="7688090" y="1568163"/>
                <a:ext cx="3813440" cy="2117331"/>
                <a:chOff x="7688090" y="1568163"/>
                <a:chExt cx="3813440" cy="2117331"/>
              </a:xfrm>
            </p:grpSpPr>
            <p:grpSp>
              <p:nvGrpSpPr>
                <p:cNvPr id="24" name="组合 23">
                  <a:extLst>
                    <a:ext uri="{FF2B5EF4-FFF2-40B4-BE49-F238E27FC236}">
                      <a16:creationId xmlns:a16="http://schemas.microsoft.com/office/drawing/2014/main" id="{ED615838-6F28-23D1-E1D0-A44219C83E80}"/>
                    </a:ext>
                  </a:extLst>
                </p:cNvPr>
                <p:cNvGrpSpPr/>
                <p:nvPr/>
              </p:nvGrpSpPr>
              <p:grpSpPr>
                <a:xfrm>
                  <a:off x="9439563" y="1568163"/>
                  <a:ext cx="2061967" cy="2015838"/>
                  <a:chOff x="8164945" y="1413162"/>
                  <a:chExt cx="2061967" cy="2015838"/>
                </a:xfrm>
              </p:grpSpPr>
              <p:sp>
                <p:nvSpPr>
                  <p:cNvPr id="37" name="矩形 36">
                    <a:extLst>
                      <a:ext uri="{FF2B5EF4-FFF2-40B4-BE49-F238E27FC236}">
                        <a16:creationId xmlns:a16="http://schemas.microsoft.com/office/drawing/2014/main" id="{EDA11E97-4056-BBFC-4648-D8F26599E332}"/>
                      </a:ext>
                    </a:extLst>
                  </p:cNvPr>
                  <p:cNvSpPr/>
                  <p:nvPr/>
                </p:nvSpPr>
                <p:spPr>
                  <a:xfrm>
                    <a:off x="8164945" y="1413162"/>
                    <a:ext cx="2061967" cy="683491"/>
                  </a:xfrm>
                  <a:prstGeom prst="rect">
                    <a:avLst/>
                  </a:prstGeom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8" name="矩形 37">
                    <a:extLst>
                      <a:ext uri="{FF2B5EF4-FFF2-40B4-BE49-F238E27FC236}">
                        <a16:creationId xmlns:a16="http://schemas.microsoft.com/office/drawing/2014/main" id="{A3B5350F-9E23-6471-B3D1-D432FFB774F1}"/>
                      </a:ext>
                    </a:extLst>
                  </p:cNvPr>
                  <p:cNvSpPr/>
                  <p:nvPr/>
                </p:nvSpPr>
                <p:spPr>
                  <a:xfrm>
                    <a:off x="8164945" y="2745509"/>
                    <a:ext cx="2061967" cy="683491"/>
                  </a:xfrm>
                  <a:prstGeom prst="rect">
                    <a:avLst/>
                  </a:prstGeom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C3FB13D2-9297-C710-9D9E-B31D0F83CDC5}"/>
                    </a:ext>
                  </a:extLst>
                </p:cNvPr>
                <p:cNvSpPr/>
                <p:nvPr/>
              </p:nvSpPr>
              <p:spPr>
                <a:xfrm rot="257968">
                  <a:off x="7688090" y="1580362"/>
                  <a:ext cx="46182" cy="2105132"/>
                </a:xfrm>
                <a:prstGeom prst="rect">
                  <a:avLst/>
                </a:prstGeom>
                <a:solidFill>
                  <a:schemeClr val="bg2">
                    <a:lumMod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9EEEEA8B-0D6A-0056-909E-101B8D6A89E6}"/>
                    </a:ext>
                  </a:extLst>
                </p:cNvPr>
                <p:cNvCxnSpPr>
                  <a:cxnSpLocks/>
                  <a:stCxn id="22" idx="6"/>
                  <a:endCxn id="37" idx="2"/>
                </p:cNvCxnSpPr>
                <p:nvPr/>
              </p:nvCxnSpPr>
              <p:spPr>
                <a:xfrm flipV="1">
                  <a:off x="7756181" y="2251654"/>
                  <a:ext cx="2714366" cy="324109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>
                  <a:extLst>
                    <a:ext uri="{FF2B5EF4-FFF2-40B4-BE49-F238E27FC236}">
                      <a16:creationId xmlns:a16="http://schemas.microsoft.com/office/drawing/2014/main" id="{9C4E8B8A-4892-8E89-C0CE-8D9FD9D50674}"/>
                    </a:ext>
                  </a:extLst>
                </p:cNvPr>
                <p:cNvCxnSpPr>
                  <a:cxnSpLocks/>
                  <a:stCxn id="22" idx="5"/>
                  <a:endCxn id="38" idx="0"/>
                </p:cNvCxnSpPr>
                <p:nvPr/>
              </p:nvCxnSpPr>
              <p:spPr>
                <a:xfrm>
                  <a:off x="7743001" y="2607582"/>
                  <a:ext cx="2727546" cy="292927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弧形 33">
                  <a:extLst>
                    <a:ext uri="{FF2B5EF4-FFF2-40B4-BE49-F238E27FC236}">
                      <a16:creationId xmlns:a16="http://schemas.microsoft.com/office/drawing/2014/main" id="{299614B6-8A14-7392-93BA-AD43FB9CFC97}"/>
                    </a:ext>
                  </a:extLst>
                </p:cNvPr>
                <p:cNvSpPr/>
                <p:nvPr/>
              </p:nvSpPr>
              <p:spPr>
                <a:xfrm>
                  <a:off x="8708062" y="2417598"/>
                  <a:ext cx="203874" cy="324110"/>
                </a:xfrm>
                <a:prstGeom prst="arc">
                  <a:avLst>
                    <a:gd name="adj1" fmla="val 15617816"/>
                    <a:gd name="adj2" fmla="val 5603209"/>
                  </a:avLst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内容占位符 4">
                      <a:extLst>
                        <a:ext uri="{FF2B5EF4-FFF2-40B4-BE49-F238E27FC236}">
                          <a16:creationId xmlns:a16="http://schemas.microsoft.com/office/drawing/2014/main" id="{57782A14-A18E-EA05-6CF8-0A9DD1076C57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8101989" y="1668201"/>
                      <a:ext cx="1490273" cy="874428"/>
                    </a:xfrm>
                    <a:prstGeom prst="rect">
                      <a:avLst/>
                    </a:prstGeom>
                  </p:spPr>
                  <p:txBody>
                    <a:bodyPr vert="horz" lIns="91440" tIns="45720" rIns="91440" bIns="45720" rtlCol="0">
                      <a:normAutofit fontScale="62500" lnSpcReduction="20000"/>
                    </a:bodyPr>
                    <a:lstStyle>
                      <a:lvl1pPr marL="228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85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146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9718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4290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886200" indent="-22860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lnSpc>
                          <a:spcPct val="150000"/>
                        </a:lnSpc>
                        <a:buNone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oMath>
                        </m:oMathPara>
                      </a14:m>
                      <a:endParaRPr lang="en-US" altLang="zh-CN" sz="180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6" name="内容占位符 4">
                      <a:extLst>
                        <a:ext uri="{FF2B5EF4-FFF2-40B4-BE49-F238E27FC236}">
                          <a16:creationId xmlns:a16="http://schemas.microsoft.com/office/drawing/2014/main" id="{57782A14-A18E-EA05-6CF8-0A9DD1076C5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101989" y="1668201"/>
                      <a:ext cx="1490273" cy="874428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FE2ED52E-47B8-D726-C6F0-148E91F3B75C}"/>
                </a:ext>
              </a:extLst>
            </p:cNvPr>
            <p:cNvCxnSpPr>
              <a:cxnSpLocks/>
              <a:stCxn id="37" idx="0"/>
              <a:endCxn id="38" idx="2"/>
            </p:cNvCxnSpPr>
            <p:nvPr/>
          </p:nvCxnSpPr>
          <p:spPr>
            <a:xfrm>
              <a:off x="10171792" y="2960090"/>
              <a:ext cx="0" cy="1183438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3" name="表格 52">
            <a:extLst>
              <a:ext uri="{FF2B5EF4-FFF2-40B4-BE49-F238E27FC236}">
                <a16:creationId xmlns:a16="http://schemas.microsoft.com/office/drawing/2014/main" id="{5C2B2A91-7EC3-C782-427D-58FB60547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705556"/>
              </p:ext>
            </p:extLst>
          </p:nvPr>
        </p:nvGraphicFramePr>
        <p:xfrm>
          <a:off x="794919" y="1168328"/>
          <a:ext cx="7544173" cy="27635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11006">
                  <a:extLst>
                    <a:ext uri="{9D8B030D-6E8A-4147-A177-3AD203B41FA5}">
                      <a16:colId xmlns:a16="http://schemas.microsoft.com/office/drawing/2014/main" val="2471062442"/>
                    </a:ext>
                  </a:extLst>
                </a:gridCol>
                <a:gridCol w="940428">
                  <a:extLst>
                    <a:ext uri="{9D8B030D-6E8A-4147-A177-3AD203B41FA5}">
                      <a16:colId xmlns:a16="http://schemas.microsoft.com/office/drawing/2014/main" val="178658036"/>
                    </a:ext>
                  </a:extLst>
                </a:gridCol>
                <a:gridCol w="1117341">
                  <a:extLst>
                    <a:ext uri="{9D8B030D-6E8A-4147-A177-3AD203B41FA5}">
                      <a16:colId xmlns:a16="http://schemas.microsoft.com/office/drawing/2014/main" val="3267458154"/>
                    </a:ext>
                  </a:extLst>
                </a:gridCol>
                <a:gridCol w="1666700">
                  <a:extLst>
                    <a:ext uri="{9D8B030D-6E8A-4147-A177-3AD203B41FA5}">
                      <a16:colId xmlns:a16="http://schemas.microsoft.com/office/drawing/2014/main" val="2508660913"/>
                    </a:ext>
                  </a:extLst>
                </a:gridCol>
                <a:gridCol w="1261233">
                  <a:extLst>
                    <a:ext uri="{9D8B030D-6E8A-4147-A177-3AD203B41FA5}">
                      <a16:colId xmlns:a16="http://schemas.microsoft.com/office/drawing/2014/main" val="954947404"/>
                    </a:ext>
                  </a:extLst>
                </a:gridCol>
                <a:gridCol w="1147465">
                  <a:extLst>
                    <a:ext uri="{9D8B030D-6E8A-4147-A177-3AD203B41FA5}">
                      <a16:colId xmlns:a16="http://schemas.microsoft.com/office/drawing/2014/main" val="35020811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 (mm)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Aperture</a:t>
                      </a:r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(mm)</a:t>
                      </a:r>
                      <a:endParaRPr lang="en-US" altLang="zh-CN" sz="1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field (T)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Acceptance (</a:t>
                      </a:r>
                      <a:r>
                        <a:rPr lang="en-US" altLang="zh-CN" sz="1800" b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mSr</a:t>
                      </a:r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 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266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 (max)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16.0%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771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Longer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 (max)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20.0%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312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Old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14.1%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517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Tracewin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16.2%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346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Himb</a:t>
                      </a:r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old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14.6%</a:t>
                      </a:r>
                      <a:endParaRPr lang="zh-CN" altLang="en-US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038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5888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3039A-C3CE-5FEA-BE3B-E24D64D31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9451518-9E0F-EBBF-C27A-CB09DFA51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73" y="1108710"/>
            <a:ext cx="8491220" cy="5937250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55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capture front-end design in </a:t>
            </a:r>
            <a:r>
              <a:rPr lang="en-US" altLang="zh-CN" sz="2055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MuST</a:t>
            </a:r>
            <a:endParaRPr lang="en-US" altLang="zh-CN" sz="1655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Beamline introduction	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Radiation-resistant capture solenoid (RCS) design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</a:t>
            </a:r>
            <a:r>
              <a:rPr lang="en-US" altLang="zh-CN" sz="1710">
                <a:latin typeface="Times New Roman" panose="02020603050405020304" charset="0"/>
                <a:cs typeface="Times New Roman" panose="02020603050405020304" charset="0"/>
                <a:sym typeface="+mn-ea"/>
              </a:rPr>
              <a:t>III. </a:t>
            </a:r>
            <a:r>
              <a:rPr lang="en-US" altLang="zh-CN" sz="171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Electromagnetic, irradiation, and cooling research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	</a:t>
            </a:r>
            <a:endParaRPr lang="en-US" altLang="zh-CN" sz="2055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6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The MACE positron transport system (PTS)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Motivations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Solenoid system and Electrostatic acceleration module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III.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Performance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55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Summary</a:t>
            </a:r>
          </a:p>
          <a:p>
            <a:pPr marL="342900" lvl="1" indent="-342900" fontAlgn="auto">
              <a:lnSpc>
                <a:spcPct val="150000"/>
              </a:lnSpc>
            </a:pPr>
            <a:endParaRPr lang="en-US" altLang="zh-CN" sz="2055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171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5DC22C-0955-12E0-33FC-1741CB42A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633375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5E372-DA0C-F2F0-CBA4-95DEAD5A5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85448D-873C-1AC3-030F-00B21888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Electromagnetic field</a:t>
            </a: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9A69A01E-28BA-B045-68AC-86BD2B824B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5" t="5532" r="720"/>
          <a:stretch/>
        </p:blipFill>
        <p:spPr>
          <a:xfrm>
            <a:off x="5916065" y="4007517"/>
            <a:ext cx="2913833" cy="2043612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5D81401D-6AA6-3595-B8E9-4FF7B48601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17"/>
          <a:stretch/>
        </p:blipFill>
        <p:spPr>
          <a:xfrm>
            <a:off x="5779910" y="1496503"/>
            <a:ext cx="3049988" cy="2068687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AA1676F3-0334-0F21-C669-77F5DB8EA1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125"/>
          <a:stretch/>
        </p:blipFill>
        <p:spPr>
          <a:xfrm>
            <a:off x="8974871" y="4004113"/>
            <a:ext cx="3002212" cy="2068687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DBE16962-601C-F642-AED7-B21D664D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860"/>
          <a:stretch/>
        </p:blipFill>
        <p:spPr>
          <a:xfrm>
            <a:off x="9073020" y="1554712"/>
            <a:ext cx="2975541" cy="2043612"/>
          </a:xfrm>
          <a:prstGeom prst="rect">
            <a:avLst/>
          </a:prstGeom>
        </p:spPr>
      </p:pic>
      <p:sp>
        <p:nvSpPr>
          <p:cNvPr id="44" name="内容占位符 4">
            <a:extLst>
              <a:ext uri="{FF2B5EF4-FFF2-40B4-BE49-F238E27FC236}">
                <a16:creationId xmlns:a16="http://schemas.microsoft.com/office/drawing/2014/main" id="{A3EEEBE9-94BA-7DAF-AC9D-DCC58B5D7B82}"/>
              </a:ext>
            </a:extLst>
          </p:cNvPr>
          <p:cNvSpPr txBox="1">
            <a:spLocks/>
          </p:cNvSpPr>
          <p:nvPr/>
        </p:nvSpPr>
        <p:spPr>
          <a:xfrm>
            <a:off x="373355" y="862897"/>
            <a:ext cx="5160797" cy="3053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500" dirty="0">
                <a:latin typeface="Times New Roman" panose="02020603050405020304" charset="0"/>
                <a:cs typeface="Times New Roman" panose="02020603050405020304" charset="0"/>
              </a:rPr>
              <a:t>The simulation result comes from COMSOL.</a:t>
            </a:r>
          </a:p>
          <a:p>
            <a:pPr>
              <a:lnSpc>
                <a:spcPct val="150000"/>
              </a:lnSpc>
            </a:pPr>
            <a:r>
              <a:rPr lang="en-US" altLang="zh-CN" sz="1500" dirty="0">
                <a:latin typeface="Times New Roman" panose="02020603050405020304" charset="0"/>
                <a:cs typeface="Times New Roman" panose="02020603050405020304" charset="0"/>
              </a:rPr>
              <a:t>The fringe effect can not be ignored, when the interval is small. and even if yoke existed, there is a stronger integral field.</a:t>
            </a:r>
          </a:p>
          <a:p>
            <a:pPr>
              <a:lnSpc>
                <a:spcPct val="150000"/>
              </a:lnSpc>
            </a:pPr>
            <a:r>
              <a:rPr lang="en-US" altLang="zh-CN" sz="1500" dirty="0">
                <a:latin typeface="Times New Roman" panose="02020603050405020304" charset="0"/>
                <a:cs typeface="Times New Roman" panose="02020603050405020304" charset="0"/>
              </a:rPr>
              <a:t>+/- has a stronger shielding performance than +/+</a:t>
            </a:r>
          </a:p>
          <a:p>
            <a:pPr>
              <a:lnSpc>
                <a:spcPct val="150000"/>
              </a:lnSpc>
            </a:pPr>
            <a:r>
              <a:rPr lang="en-US" altLang="zh-CN" sz="1500" dirty="0">
                <a:latin typeface="Times New Roman" panose="02020603050405020304" charset="0"/>
                <a:cs typeface="Times New Roman" panose="02020603050405020304" charset="0"/>
              </a:rPr>
              <a:t>The distance between the target and the capture solenoid is set to 250 mm to reduce the difficulty of yoke design.</a:t>
            </a:r>
          </a:p>
          <a:p>
            <a:pPr>
              <a:lnSpc>
                <a:spcPct val="150000"/>
              </a:lnSpc>
            </a:pPr>
            <a:endParaRPr lang="en-US" altLang="zh-CN" sz="15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endParaRPr lang="en-US" altLang="zh-CN" sz="15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5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5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F3ADEF5-3F8C-8BAC-A0F2-3791D2F12BD5}"/>
              </a:ext>
            </a:extLst>
          </p:cNvPr>
          <p:cNvSpPr txBox="1"/>
          <p:nvPr/>
        </p:nvSpPr>
        <p:spPr>
          <a:xfrm>
            <a:off x="5916065" y="5967961"/>
            <a:ext cx="2558473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8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+/</a:t>
            </a:r>
            <a:r>
              <a:rPr lang="en-US" altLang="zh-CN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18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with 500 mm gap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04E2FE1-EF64-3497-22F2-E164A021A9E8}"/>
              </a:ext>
            </a:extLst>
          </p:cNvPr>
          <p:cNvSpPr txBox="1"/>
          <p:nvPr/>
        </p:nvSpPr>
        <p:spPr>
          <a:xfrm>
            <a:off x="9073020" y="3512906"/>
            <a:ext cx="2558473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80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+/+ </a:t>
            </a:r>
            <a:r>
              <a:rPr lang="en-US" altLang="zh-CN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with 500 mm gap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29068C22-723B-1801-0E31-78F9CB91AB20}"/>
              </a:ext>
            </a:extLst>
          </p:cNvPr>
          <p:cNvSpPr txBox="1"/>
          <p:nvPr/>
        </p:nvSpPr>
        <p:spPr>
          <a:xfrm>
            <a:off x="6025667" y="3512906"/>
            <a:ext cx="2558473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8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+/- </a:t>
            </a:r>
            <a:r>
              <a:rPr lang="en-US" altLang="zh-CN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with 400 mm gap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67ABD19B-5323-F912-9F46-F4BFB9968066}"/>
              </a:ext>
            </a:extLst>
          </p:cNvPr>
          <p:cNvSpPr txBox="1"/>
          <p:nvPr/>
        </p:nvSpPr>
        <p:spPr>
          <a:xfrm>
            <a:off x="9073020" y="5990984"/>
            <a:ext cx="2558473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8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+/- </a:t>
            </a:r>
            <a:r>
              <a:rPr lang="en-US" altLang="zh-CN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with 500 mm gap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1D64F987-5D5D-3AEE-674C-38D27784E88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620" y="3630943"/>
            <a:ext cx="5670730" cy="236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51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63257-3140-1D3D-F21B-F8C5B6E2A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641FA004-5176-249C-8A3E-C8A6F5BB3B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24"/>
          <a:stretch/>
        </p:blipFill>
        <p:spPr>
          <a:xfrm>
            <a:off x="5889693" y="789473"/>
            <a:ext cx="5580196" cy="299953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C04EBC3-2F69-6473-35E0-95572910C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Electromagnetic field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0D345F8-77D2-E828-1479-F947DEA914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51"/>
          <a:stretch/>
        </p:blipFill>
        <p:spPr>
          <a:xfrm>
            <a:off x="7013698" y="3842679"/>
            <a:ext cx="3652655" cy="2539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4DBE9FB-29E1-57B5-1554-C9D22179C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86" y="3842679"/>
            <a:ext cx="5777237" cy="25395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4">
                <a:extLst>
                  <a:ext uri="{FF2B5EF4-FFF2-40B4-BE49-F238E27FC236}">
                    <a16:creationId xmlns:a16="http://schemas.microsoft.com/office/drawing/2014/main" id="{5A5E3B78-6EBA-608A-0B92-5DC0CF1449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1673" y="830065"/>
                <a:ext cx="5504872" cy="30532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1500">
                    <a:latin typeface="Times New Roman" panose="02020603050405020304" charset="0"/>
                    <a:cs typeface="Times New Roman" panose="02020603050405020304" charset="0"/>
                  </a:rPr>
                  <a:t>We optimize the magnetic field in COMSOL by treating the fields in G4BL as ideal fields.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500">
                    <a:latin typeface="Times New Roman" panose="02020603050405020304" charset="0"/>
                    <a:cs typeface="Times New Roman" panose="02020603050405020304" charset="0"/>
                  </a:rPr>
                  <a:t>The </a:t>
                </a:r>
                <a:r>
                  <a:rPr lang="en-US" altLang="zh-CN" sz="1500">
                    <a:solidFill>
                      <a:srgbClr val="9FAFFA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blue</a:t>
                </a:r>
                <a:r>
                  <a:rPr lang="en-US" altLang="zh-CN" sz="1500">
                    <a:latin typeface="Times New Roman" panose="02020603050405020304" charset="0"/>
                    <a:cs typeface="Times New Roman" panose="02020603050405020304" charset="0"/>
                  </a:rPr>
                  <a:t> line in the figure below represents the axial magnetic field, while the </a:t>
                </a:r>
                <a:r>
                  <a:rPr lang="en-US" altLang="zh-CN" sz="1500">
                    <a:solidFill>
                      <a:srgbClr val="87D894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green</a:t>
                </a:r>
                <a:r>
                  <a:rPr lang="en-US" altLang="zh-CN" sz="1500">
                    <a:latin typeface="Times New Roman" panose="02020603050405020304" charset="0"/>
                    <a:cs typeface="Times New Roman" panose="02020603050405020304" charset="0"/>
                  </a:rPr>
                  <a:t> line represents the magnetic field in the </a:t>
                </a:r>
                <a14:m>
                  <m:oMath xmlns:m="http://schemas.openxmlformats.org/officeDocument/2006/math">
                    <m:r>
                      <a:rPr lang="en-US" altLang="zh-CN" sz="1500" i="1" dirty="0" smtClean="0">
                        <a:latin typeface="Cambria Math" panose="02040503050406030204" pitchFamily="18" charset="0"/>
                        <a:cs typeface="Times New Roman" panose="02020603050405020304" charset="0"/>
                      </a:rPr>
                      <m:t>𝑦</m:t>
                    </m:r>
                  </m:oMath>
                </a14:m>
                <a:r>
                  <a:rPr lang="en-US" altLang="zh-CN" sz="1500">
                    <a:latin typeface="Times New Roman" panose="02020603050405020304" charset="0"/>
                    <a:cs typeface="Times New Roman" panose="02020603050405020304" charset="0"/>
                  </a:rPr>
                  <a:t> direction.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500">
                    <a:latin typeface="Times New Roman" panose="02020603050405020304" charset="0"/>
                    <a:cs typeface="Times New Roman" panose="02020603050405020304" charset="0"/>
                  </a:rPr>
                  <a:t>The field on the right is the field in G4BL, which behaves almost identically to the COMSOL field when there is no yoke.</a:t>
                </a:r>
              </a:p>
              <a:p>
                <a:pPr>
                  <a:lnSpc>
                    <a:spcPct val="150000"/>
                  </a:lnSpc>
                </a:pPr>
                <a:endParaRPr lang="en-US" altLang="zh-CN" sz="150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150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marL="457200" lvl="1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endParaRPr lang="en-US" altLang="zh-CN" sz="150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endParaRPr lang="en-US" altLang="zh-CN" sz="15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4" name="内容占位符 4">
                <a:extLst>
                  <a:ext uri="{FF2B5EF4-FFF2-40B4-BE49-F238E27FC236}">
                    <a16:creationId xmlns:a16="http://schemas.microsoft.com/office/drawing/2014/main" id="{5A5E3B78-6EBA-608A-0B92-5DC0CF144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3" y="830065"/>
                <a:ext cx="5504872" cy="3053206"/>
              </a:xfrm>
              <a:prstGeom prst="rect">
                <a:avLst/>
              </a:prstGeom>
              <a:blipFill>
                <a:blip r:embed="rId5"/>
                <a:stretch>
                  <a:fillRect l="-332" r="-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965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06179-C4B4-E7B8-956E-327309334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F20EC6-B9EE-EE43-E552-CA966E60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Irradiation, and cooling research </a:t>
            </a:r>
          </a:p>
        </p:txBody>
      </p:sp>
      <p:sp>
        <p:nvSpPr>
          <p:cNvPr id="4" name="内容占位符 4">
            <a:extLst>
              <a:ext uri="{FF2B5EF4-FFF2-40B4-BE49-F238E27FC236}">
                <a16:creationId xmlns:a16="http://schemas.microsoft.com/office/drawing/2014/main" id="{2C25921D-787C-9116-1872-D7BF8C0EFEDD}"/>
              </a:ext>
            </a:extLst>
          </p:cNvPr>
          <p:cNvSpPr txBox="1">
            <a:spLocks/>
          </p:cNvSpPr>
          <p:nvPr/>
        </p:nvSpPr>
        <p:spPr>
          <a:xfrm>
            <a:off x="10391" y="1070029"/>
            <a:ext cx="5088082" cy="4693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G4BL has no geometric energy deposition distribution. </a:t>
            </a:r>
            <a:r>
              <a:rPr lang="en-US" altLang="zh-CN" sz="1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Voxelization methods</a:t>
            </a: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 can subdivide the total energy deposition of a geometry into voxels deposited energy.</a:t>
            </a: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The energy deposition of the solenoid can be obtained by </a:t>
            </a:r>
            <a:r>
              <a:rPr lang="en-US" altLang="zh-CN" sz="1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simulating proton targeting in G4BL </a:t>
            </a: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using </a:t>
            </a:r>
            <a:r>
              <a:rPr lang="en-US" altLang="zh-CN" sz="1600" err="1">
                <a:latin typeface="Times New Roman" panose="02020603050405020304" charset="0"/>
                <a:cs typeface="Times New Roman" panose="02020603050405020304" charset="0"/>
              </a:rPr>
              <a:t>voxelized</a:t>
            </a: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 solenoid modeling.</a:t>
            </a: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The results show that the irradiation level is highest on the inner surface of the RCS capture coil (yoke is not shown in the figure), up to </a:t>
            </a:r>
            <a:r>
              <a:rPr lang="en-US" altLang="zh-CN" sz="1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143 Gy/s</a:t>
            </a: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 (5 mA, 3 MW).</a:t>
            </a:r>
          </a:p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Solenoids with magnesium oxide</a:t>
            </a: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, epoxy coated solenoids.</a:t>
            </a:r>
          </a:p>
          <a:p>
            <a:pPr>
              <a:lnSpc>
                <a:spcPct val="150000"/>
              </a:lnSpc>
            </a:pPr>
            <a:endParaRPr lang="en-US" altLang="zh-CN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图片包含 地图&#10;&#10;AI 生成的内容可能不正确。">
            <a:extLst>
              <a:ext uri="{FF2B5EF4-FFF2-40B4-BE49-F238E27FC236}">
                <a16:creationId xmlns:a16="http://schemas.microsoft.com/office/drawing/2014/main" id="{0006F8A4-979C-12B4-A31A-01EEF364E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2295" b="1"/>
          <a:stretch/>
        </p:blipFill>
        <p:spPr>
          <a:xfrm>
            <a:off x="5127580" y="304908"/>
            <a:ext cx="3621244" cy="19563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2D0354-9701-FA4D-3248-67ACF5612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899" y="4116745"/>
            <a:ext cx="3812033" cy="2312804"/>
          </a:xfrm>
          <a:prstGeom prst="rect">
            <a:avLst/>
          </a:prstGeom>
        </p:spPr>
      </p:pic>
      <p:pic>
        <p:nvPicPr>
          <p:cNvPr id="12" name="图片 11" descr="图片包含 灯光, 桌子, 电脑, 亮&#10;&#10;AI 生成的内容可能不正确。">
            <a:extLst>
              <a:ext uri="{FF2B5EF4-FFF2-40B4-BE49-F238E27FC236}">
                <a16:creationId xmlns:a16="http://schemas.microsoft.com/office/drawing/2014/main" id="{14CF9BCF-7674-1254-88F5-D3FA584D9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t="2883"/>
          <a:stretch/>
        </p:blipFill>
        <p:spPr>
          <a:xfrm>
            <a:off x="8027555" y="1957308"/>
            <a:ext cx="4015905" cy="215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69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B8D9E-392E-B412-BDA0-38730CBBD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2CFDC-7783-9CC7-ECE1-EE3077423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Irradiation, and cooling research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4">
                <a:extLst>
                  <a:ext uri="{FF2B5EF4-FFF2-40B4-BE49-F238E27FC236}">
                    <a16:creationId xmlns:a16="http://schemas.microsoft.com/office/drawing/2014/main" id="{7F845C78-B36F-BF3B-4BE3-BCE1B0BC8D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74" y="1018111"/>
                <a:ext cx="5422653" cy="46934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1600">
                    <a:latin typeface="Times New Roman" panose="02020603050405020304" charset="0"/>
                    <a:cs typeface="Times New Roman" panose="02020603050405020304" charset="0"/>
                  </a:rPr>
                  <a:t>The currents carried by the coils are </a:t>
                </a:r>
                <a:r>
                  <a:rPr lang="en-US" altLang="zh-CN" sz="16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12.5 kA, 131.42 A, 9.2 kA</a:t>
                </a:r>
                <a:r>
                  <a:rPr lang="en-US" altLang="zh-CN" sz="1600">
                    <a:latin typeface="Times New Roman" panose="02020603050405020304" charset="0"/>
                    <a:cs typeface="Times New Roman" panose="02020603050405020304" charset="0"/>
                  </a:rPr>
                  <a:t>, corresponding to the current solenoid design.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600">
                    <a:latin typeface="Times New Roman" panose="02020603050405020304" charset="0"/>
                    <a:cs typeface="Times New Roman" panose="02020603050405020304" charset="0"/>
                  </a:rPr>
                  <a:t>The heat transfer coefficient is used for cooling simulation, and the simulation of the heat transfer coefficient is still in progress.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600">
                    <a:latin typeface="Times New Roman" panose="02020603050405020304" charset="0"/>
                    <a:cs typeface="Times New Roman" panose="02020603050405020304" charset="0"/>
                  </a:rPr>
                  <a:t>The thermal equilibrium time is within 1 minute. When the number of solenoid winding layers cannot be increased, the heat transfer coefficient may reach about </a:t>
                </a:r>
                <a:r>
                  <a:rPr lang="en-US" altLang="zh-CN" sz="16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4</a:t>
                </a:r>
                <a:r>
                  <a:rPr lang="pl-PL" altLang="zh-CN" sz="16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0</a:t>
                </a:r>
                <a:r>
                  <a:rPr lang="en-US" altLang="zh-CN" sz="16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,</a:t>
                </a:r>
                <a:r>
                  <a:rPr lang="pl-PL" altLang="zh-CN" sz="16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000 W/(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altLang="zh-CN" sz="16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l-PL" altLang="zh-CN" sz="160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m</m:t>
                        </m:r>
                      </m:e>
                      <m:sup>
                        <m:r>
                          <a:rPr lang="pl-PL" altLang="zh-CN" sz="160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l-PL" altLang="zh-CN" sz="16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⋅K)</a:t>
                </a:r>
                <a:r>
                  <a:rPr lang="en-US" altLang="zh-CN" sz="16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600">
                    <a:latin typeface="Times New Roman" panose="02020603050405020304" charset="0"/>
                    <a:cs typeface="Times New Roman" panose="02020603050405020304" charset="0"/>
                  </a:rPr>
                  <a:t>We have little experience in this heat transfer coefficient of water-cooling solenoid, so any guidance would be greatly appreciated.</a:t>
                </a:r>
              </a:p>
              <a:p>
                <a:pPr>
                  <a:lnSpc>
                    <a:spcPct val="150000"/>
                  </a:lnSpc>
                </a:pPr>
                <a:endParaRPr lang="en-US" altLang="zh-CN" sz="160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marL="457200" lvl="1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endParaRPr lang="en-US" altLang="zh-CN" sz="160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marL="0"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endParaRPr lang="en-US" altLang="zh-CN" sz="16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4" name="内容占位符 4">
                <a:extLst>
                  <a:ext uri="{FF2B5EF4-FFF2-40B4-BE49-F238E27FC236}">
                    <a16:creationId xmlns:a16="http://schemas.microsoft.com/office/drawing/2014/main" id="{7F845C78-B36F-BF3B-4BE3-BCE1B0BC8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" y="1018111"/>
                <a:ext cx="5422653" cy="4693461"/>
              </a:xfrm>
              <a:prstGeom prst="rect">
                <a:avLst/>
              </a:prstGeom>
              <a:blipFill>
                <a:blip r:embed="rId2"/>
                <a:stretch>
                  <a:fillRect l="-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组合 29">
            <a:extLst>
              <a:ext uri="{FF2B5EF4-FFF2-40B4-BE49-F238E27FC236}">
                <a16:creationId xmlns:a16="http://schemas.microsoft.com/office/drawing/2014/main" id="{E794AF88-FAA2-BE4D-73ED-8ACBD0C94A3B}"/>
              </a:ext>
            </a:extLst>
          </p:cNvPr>
          <p:cNvGrpSpPr/>
          <p:nvPr/>
        </p:nvGrpSpPr>
        <p:grpSpPr>
          <a:xfrm>
            <a:off x="4781029" y="-75543"/>
            <a:ext cx="4841587" cy="3440384"/>
            <a:chOff x="6956193" y="1039870"/>
            <a:chExt cx="4841587" cy="3440384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AD19462-B4E8-0480-9865-A9778D834AB8}"/>
                </a:ext>
              </a:extLst>
            </p:cNvPr>
            <p:cNvGrpSpPr/>
            <p:nvPr/>
          </p:nvGrpSpPr>
          <p:grpSpPr>
            <a:xfrm>
              <a:off x="7426035" y="1690254"/>
              <a:ext cx="2520000" cy="2520000"/>
              <a:chOff x="7204362" y="1330036"/>
              <a:chExt cx="2520000" cy="2520000"/>
            </a:xfrm>
          </p:grpSpPr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7028BB81-0EE1-9626-6BB4-18B8F3FA61EB}"/>
                  </a:ext>
                </a:extLst>
              </p:cNvPr>
              <p:cNvSpPr/>
              <p:nvPr/>
            </p:nvSpPr>
            <p:spPr>
              <a:xfrm>
                <a:off x="7204362" y="1330036"/>
                <a:ext cx="2520000" cy="25200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38E873BC-0683-8A72-C9CC-378792D0CE17}"/>
                  </a:ext>
                </a:extLst>
              </p:cNvPr>
              <p:cNvSpPr/>
              <p:nvPr/>
            </p:nvSpPr>
            <p:spPr>
              <a:xfrm>
                <a:off x="7384362" y="1510036"/>
                <a:ext cx="2160000" cy="216000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127E98BF-5A52-2D46-0D47-E12E01ECF816}"/>
                  </a:ext>
                </a:extLst>
              </p:cNvPr>
              <p:cNvSpPr/>
              <p:nvPr/>
            </p:nvSpPr>
            <p:spPr>
              <a:xfrm>
                <a:off x="7654362" y="1780036"/>
                <a:ext cx="1620000" cy="162000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362F8638-8C5E-FE0D-49EC-87C550ED89F7}"/>
                  </a:ext>
                </a:extLst>
              </p:cNvPr>
              <p:cNvSpPr/>
              <p:nvPr/>
            </p:nvSpPr>
            <p:spPr>
              <a:xfrm>
                <a:off x="8014362" y="2140036"/>
                <a:ext cx="900000" cy="90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89D2F812-EA1D-BD7C-1A4E-FCC532829F59}"/>
                </a:ext>
              </a:extLst>
            </p:cNvPr>
            <p:cNvCxnSpPr>
              <a:cxnSpLocks/>
              <a:stCxn id="16" idx="2"/>
              <a:endCxn id="5" idx="0"/>
            </p:cNvCxnSpPr>
            <p:nvPr/>
          </p:nvCxnSpPr>
          <p:spPr>
            <a:xfrm>
              <a:off x="8235430" y="1497944"/>
              <a:ext cx="450605" cy="1923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F35DE6A-63AF-A466-A567-BC1B75C08A57}"/>
                </a:ext>
              </a:extLst>
            </p:cNvPr>
            <p:cNvSpPr txBox="1"/>
            <p:nvPr/>
          </p:nvSpPr>
          <p:spPr>
            <a:xfrm>
              <a:off x="6956193" y="1039870"/>
              <a:ext cx="2558473" cy="458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800"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Armor</a:t>
              </a:r>
              <a:endParaRPr lang="en-US" altLang="zh-C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47CD0A56-8B1C-7150-944A-07C17A52C9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96035" y="1960254"/>
              <a:ext cx="450000" cy="37064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00D18D7A-9324-FC5D-310B-93BA644ECED1}"/>
                </a:ext>
              </a:extLst>
            </p:cNvPr>
            <p:cNvSpPr txBox="1"/>
            <p:nvPr/>
          </p:nvSpPr>
          <p:spPr>
            <a:xfrm>
              <a:off x="8911416" y="1532502"/>
              <a:ext cx="2558473" cy="458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800"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MgO</a:t>
              </a:r>
              <a:endParaRPr lang="en-US" altLang="zh-C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0DD12321-1B9A-EAC9-2A75-CFB05B683E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06035" y="3077497"/>
              <a:ext cx="810000" cy="2383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584F01D-0016-47F8-AD20-4A7EBDD23E37}"/>
                </a:ext>
              </a:extLst>
            </p:cNvPr>
            <p:cNvSpPr txBox="1"/>
            <p:nvPr/>
          </p:nvSpPr>
          <p:spPr>
            <a:xfrm>
              <a:off x="9239307" y="3075942"/>
              <a:ext cx="2558473" cy="458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800"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Copper</a:t>
              </a:r>
              <a:endParaRPr lang="en-US" altLang="zh-C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440B1B5E-42AE-13C4-3330-0E1D4DA719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11491" y="3304979"/>
              <a:ext cx="924064" cy="9398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5DFEE9FA-15BB-9107-6F60-AB27505E6094}"/>
                </a:ext>
              </a:extLst>
            </p:cNvPr>
            <p:cNvSpPr txBox="1"/>
            <p:nvPr/>
          </p:nvSpPr>
          <p:spPr>
            <a:xfrm>
              <a:off x="8846798" y="4022180"/>
              <a:ext cx="2558473" cy="458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382FC02-E1D9-05DA-2F94-93380DB24D85}"/>
                  </a:ext>
                </a:extLst>
              </p:cNvPr>
              <p:cNvSpPr txBox="1"/>
              <p:nvPr/>
            </p:nvSpPr>
            <p:spPr>
              <a:xfrm>
                <a:off x="4781029" y="5931073"/>
                <a:ext cx="3659113" cy="4576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10000 W/(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宋体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宋体" pitchFamily="2" charset="-122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b="0" i="0" smtClean="0">
                            <a:latin typeface="Cambria Math" panose="02040503050406030204" pitchFamily="18" charset="0"/>
                            <a:ea typeface="宋体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0" smtClean="0">
                        <a:latin typeface="Cambria Math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lang="en-US" altLang="zh-CN"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), hot point~340 K</a:t>
                </a:r>
                <a:endPara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382FC02-E1D9-05DA-2F94-93380DB24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029" y="5931073"/>
                <a:ext cx="3659113" cy="457689"/>
              </a:xfrm>
              <a:prstGeom prst="rect">
                <a:avLst/>
              </a:prstGeom>
              <a:blipFill>
                <a:blip r:embed="rId3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9D44B758-4BA8-CC60-0A17-B445BA6626E0}"/>
                  </a:ext>
                </a:extLst>
              </p:cNvPr>
              <p:cNvSpPr txBox="1"/>
              <p:nvPr/>
            </p:nvSpPr>
            <p:spPr>
              <a:xfrm>
                <a:off x="8577951" y="3287284"/>
                <a:ext cx="3571494" cy="4576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20000 W/(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宋体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宋体" pitchFamily="2" charset="-122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b="0" i="0" smtClean="0">
                            <a:latin typeface="Cambria Math" panose="02040503050406030204" pitchFamily="18" charset="0"/>
                            <a:ea typeface="宋体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0" smtClean="0">
                        <a:latin typeface="Cambria Math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lang="en-US" altLang="zh-CN"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), hot point~315 K</a:t>
                </a:r>
                <a:endPara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9D44B758-4BA8-CC60-0A17-B445BA662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7951" y="3287284"/>
                <a:ext cx="3571494" cy="457689"/>
              </a:xfrm>
              <a:prstGeom prst="rect">
                <a:avLst/>
              </a:prstGeom>
              <a:blipFill>
                <a:blip r:embed="rId4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5C2A0185-1882-E7DF-48DB-A059193948B8}"/>
                  </a:ext>
                </a:extLst>
              </p:cNvPr>
              <p:cNvSpPr txBox="1"/>
              <p:nvPr/>
            </p:nvSpPr>
            <p:spPr>
              <a:xfrm>
                <a:off x="8353284" y="5983222"/>
                <a:ext cx="3571494" cy="4576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40000 W/(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宋体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宋体" pitchFamily="2" charset="-122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b="0" i="0" smtClean="0">
                            <a:latin typeface="Cambria Math" panose="02040503050406030204" pitchFamily="18" charset="0"/>
                            <a:ea typeface="宋体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0" smtClean="0">
                        <a:latin typeface="Cambria Math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ea typeface="宋体" pitchFamily="2" charset="-122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lang="en-US" altLang="zh-CN"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rPr>
                  <a:t>), hot point~300 K</a:t>
                </a:r>
                <a:endPara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5C2A0185-1882-E7DF-48DB-A05919394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284" y="5983222"/>
                <a:ext cx="3571494" cy="457689"/>
              </a:xfrm>
              <a:prstGeom prst="rect">
                <a:avLst/>
              </a:prstGeom>
              <a:blipFill>
                <a:blip r:embed="rId5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图片 44">
            <a:extLst>
              <a:ext uri="{FF2B5EF4-FFF2-40B4-BE49-F238E27FC236}">
                <a16:creationId xmlns:a16="http://schemas.microsoft.com/office/drawing/2014/main" id="{2DA67344-DB52-6D95-A457-CC54EB9DF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849" y="3438987"/>
            <a:ext cx="3293451" cy="247008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B9A11D60-7734-0109-18A9-0CA45F81F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6327" y="1060486"/>
            <a:ext cx="3072474" cy="230435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F55A0388-71D2-4D21-D24D-6BF7360DAF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1412" y="3740531"/>
            <a:ext cx="2996179" cy="224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36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0D1E3-2550-9615-0FA4-E3D3A14BE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9966015C-0CBD-BC4C-AFCD-82618A79D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15" y="1180530"/>
            <a:ext cx="8642606" cy="5865429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55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capture front-end design in </a:t>
            </a:r>
            <a:r>
              <a:rPr lang="en-US" altLang="zh-CN" sz="2055" err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MuST</a:t>
            </a:r>
            <a:endParaRPr lang="en-US" altLang="zh-CN" sz="1655">
              <a:solidFill>
                <a:schemeClr val="bg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Beamline introduction	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Radiation-resistant capture solenoid (RCS) design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Electromagnetic, irradiation, and cooling research 	</a:t>
            </a:r>
            <a:endParaRPr lang="en-US" altLang="zh-CN" sz="2055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60">
                <a:latin typeface="Times New Roman" panose="02020603050405020304" charset="0"/>
                <a:cs typeface="Times New Roman" panose="02020603050405020304" charset="0"/>
              </a:rPr>
              <a:t>The MACE positron transport system (PTS)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I. </a:t>
            </a:r>
            <a:r>
              <a:rPr lang="en-US" altLang="zh-CN" sz="1600" i="1">
                <a:latin typeface="Times New Roman" panose="02020603050405020304" charset="0"/>
                <a:cs typeface="Times New Roman" panose="02020603050405020304" charset="0"/>
              </a:rPr>
              <a:t>MACE and Motivations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60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altLang="zh-CN" sz="160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Solenoid system and Electrostatic acceleration module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60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III. </a:t>
            </a:r>
            <a:r>
              <a:rPr lang="en-US" altLang="zh-CN" sz="160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Performance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55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Summary</a:t>
            </a:r>
          </a:p>
          <a:p>
            <a:pPr marL="342900" lvl="1" indent="-342900" fontAlgn="auto">
              <a:lnSpc>
                <a:spcPct val="150000"/>
              </a:lnSpc>
            </a:pPr>
            <a:endParaRPr lang="en-US" altLang="zh-CN" sz="2055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171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23DAB5B-4D83-8B40-6268-4F71DAE5D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661118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MACE introduction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8B06C23-D5F4-203A-132F-1DB111C7C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927" y="3190536"/>
            <a:ext cx="6968245" cy="328787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C58E814-D609-CC72-E0FC-C9A980F37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8248"/>
          <a:stretch>
            <a:fillRect/>
          </a:stretch>
        </p:blipFill>
        <p:spPr>
          <a:xfrm>
            <a:off x="7218128" y="129527"/>
            <a:ext cx="3037787" cy="2124605"/>
          </a:xfrm>
          <a:prstGeom prst="rect">
            <a:avLst/>
          </a:prstGeom>
        </p:spPr>
      </p:pic>
      <p:sp>
        <p:nvSpPr>
          <p:cNvPr id="22" name="内容占位符 4">
            <a:extLst>
              <a:ext uri="{FF2B5EF4-FFF2-40B4-BE49-F238E27FC236}">
                <a16:creationId xmlns:a16="http://schemas.microsoft.com/office/drawing/2014/main" id="{ED6F7524-3659-9168-7F56-119325856CD0}"/>
              </a:ext>
            </a:extLst>
          </p:cNvPr>
          <p:cNvSpPr>
            <a:spLocks noGrp="1"/>
          </p:cNvSpPr>
          <p:nvPr/>
        </p:nvSpPr>
        <p:spPr>
          <a:xfrm>
            <a:off x="103736" y="928772"/>
            <a:ext cx="5277991" cy="5767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Muonium-to-Antimuonium Conversion Experiment (MACE) aims to search for charged lepton flavor violation (</a:t>
            </a:r>
            <a:r>
              <a:rPr lang="en-US" altLang="zh-CN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cLFV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Currently, MACE has established extensive collaboration with </a:t>
            </a:r>
            <a:r>
              <a:rPr lang="en-US" altLang="zh-CN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. By fully utilizing high-intensity muon beam of </a:t>
            </a:r>
            <a:r>
              <a:rPr lang="en-US" altLang="zh-CN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MuST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MACE is expected to reduce the current conversion limit by two orders of magnitude.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MACE REPORTS: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Positron Transport System: Gui-Hao Lu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CDR: Shi-Han Zhao </a:t>
            </a:r>
            <a:r>
              <a:rPr lang="en-US" altLang="zh-CN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(Sunday Morning)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Cosmic Ray Veto: </a:t>
            </a:r>
            <a:r>
              <a:rPr lang="en-US" altLang="zh-CN" sz="1600" err="1">
                <a:latin typeface="Times New Roman" panose="02020603050405020304" pitchFamily="18" charset="0"/>
                <a:cs typeface="Times New Roman" panose="02020603050405020304" pitchFamily="18" charset="0"/>
              </a:rPr>
              <a:t>Zhichao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 Wang </a:t>
            </a:r>
            <a:r>
              <a:rPr lang="en-US" altLang="zh-CN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(Monday)</a:t>
            </a:r>
          </a:p>
          <a:p>
            <a:pPr fontAlgn="auto">
              <a:lnSpc>
                <a:spcPct val="150000"/>
              </a:lnSpc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MACE Phase-I: Yin-Yuan Huang </a:t>
            </a:r>
            <a:r>
              <a:rPr lang="en-US" altLang="zh-CN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(Monday)</a:t>
            </a: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Tiled Timing Counter: Hao Jiang </a:t>
            </a:r>
            <a:r>
              <a:rPr lang="en-US" altLang="zh-CN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(Monday)</a:t>
            </a:r>
          </a:p>
          <a:p>
            <a:pPr fontAlgn="auto">
              <a:lnSpc>
                <a:spcPct val="150000"/>
              </a:lnSpc>
            </a:pPr>
            <a:endParaRPr lang="en-US" altLang="zh-CN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8933F-DFBB-F162-63F9-7B1F9FB9D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48C31801-2AA7-F5E5-1C9D-CD36446E1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0" y="1130845"/>
            <a:ext cx="7661275" cy="480695"/>
          </a:xfrm>
        </p:spPr>
        <p:txBody>
          <a:bodyPr>
            <a:normAutofit/>
          </a:bodyPr>
          <a:lstStyle/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Transmitting signal from </a:t>
            </a:r>
            <a:r>
              <a:rPr lang="en-US" altLang="zh-CN" sz="2000" b="1" err="1">
                <a:latin typeface="Times New Roman" panose="02020603050405020304" charset="0"/>
                <a:cs typeface="Times New Roman" panose="02020603050405020304" charset="0"/>
              </a:rPr>
              <a:t>cLFV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Process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7984B91-7DF2-8ECE-C154-33B48B75B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Design goals of PTS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C1030FD-98BC-EDF4-43AF-035455E03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938" y="1778228"/>
            <a:ext cx="3896257" cy="2981111"/>
          </a:xfrm>
          <a:prstGeom prst="rect">
            <a:avLst/>
          </a:prstGeom>
        </p:spPr>
      </p:pic>
      <p:pic>
        <p:nvPicPr>
          <p:cNvPr id="11" name="图片 10" descr="antiM_decay_em_spectrum(2)">
            <a:extLst>
              <a:ext uri="{FF2B5EF4-FFF2-40B4-BE49-F238E27FC236}">
                <a16:creationId xmlns:a16="http://schemas.microsoft.com/office/drawing/2014/main" id="{7CE363BA-2B1C-B350-AA7D-F4121EC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437" y="354692"/>
            <a:ext cx="3361797" cy="2370331"/>
          </a:xfrm>
          <a:prstGeom prst="rect">
            <a:avLst/>
          </a:prstGeom>
        </p:spPr>
      </p:pic>
      <p:pic>
        <p:nvPicPr>
          <p:cNvPr id="12" name="图片 11" descr="antiM_decay_ep_spectrum">
            <a:extLst>
              <a:ext uri="{FF2B5EF4-FFF2-40B4-BE49-F238E27FC236}">
                <a16:creationId xmlns:a16="http://schemas.microsoft.com/office/drawing/2014/main" id="{8BB3BADB-5602-F673-B37A-AC66A80F6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015" y="3242222"/>
            <a:ext cx="3505600" cy="247138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C2FAA11-2973-38FE-51A2-0258E185F802}"/>
              </a:ext>
            </a:extLst>
          </p:cNvPr>
          <p:cNvSpPr/>
          <p:nvPr/>
        </p:nvSpPr>
        <p:spPr>
          <a:xfrm>
            <a:off x="3318898" y="3038360"/>
            <a:ext cx="2133600" cy="4648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内容占位符 4">
            <a:extLst>
              <a:ext uri="{FF2B5EF4-FFF2-40B4-BE49-F238E27FC236}">
                <a16:creationId xmlns:a16="http://schemas.microsoft.com/office/drawing/2014/main" id="{E4871CE9-7372-F575-E366-A5A134D7FA94}"/>
              </a:ext>
            </a:extLst>
          </p:cNvPr>
          <p:cNvSpPr>
            <a:spLocks noGrp="1"/>
          </p:cNvSpPr>
          <p:nvPr/>
        </p:nvSpPr>
        <p:spPr>
          <a:xfrm>
            <a:off x="378669" y="5087303"/>
            <a:ext cx="1162685" cy="381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zh-CN" sz="17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内容占位符 4">
            <a:extLst>
              <a:ext uri="{FF2B5EF4-FFF2-40B4-BE49-F238E27FC236}">
                <a16:creationId xmlns:a16="http://schemas.microsoft.com/office/drawing/2014/main" id="{9ED7AB26-1856-847E-3153-8A69E035798A}"/>
              </a:ext>
            </a:extLst>
          </p:cNvPr>
          <p:cNvSpPr>
            <a:spLocks noGrp="1"/>
          </p:cNvSpPr>
          <p:nvPr/>
        </p:nvSpPr>
        <p:spPr>
          <a:xfrm>
            <a:off x="1489284" y="5087303"/>
            <a:ext cx="2205990" cy="131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zh-CN" sz="17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536BAF4E-97E7-BE08-2FC5-7308BBD301F5}"/>
              </a:ext>
            </a:extLst>
          </p:cNvPr>
          <p:cNvCxnSpPr>
            <a:cxnSpLocks/>
          </p:cNvCxnSpPr>
          <p:nvPr/>
        </p:nvCxnSpPr>
        <p:spPr>
          <a:xfrm>
            <a:off x="3990437" y="6054894"/>
            <a:ext cx="2871917" cy="0"/>
          </a:xfrm>
          <a:prstGeom prst="straightConnector1">
            <a:avLst/>
          </a:prstGeom>
          <a:ln w="2222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内容占位符 4">
            <a:extLst>
              <a:ext uri="{FF2B5EF4-FFF2-40B4-BE49-F238E27FC236}">
                <a16:creationId xmlns:a16="http://schemas.microsoft.com/office/drawing/2014/main" id="{1AC52DD1-91F3-29F2-6660-F029856429ED}"/>
              </a:ext>
            </a:extLst>
          </p:cNvPr>
          <p:cNvSpPr>
            <a:spLocks noGrp="1"/>
          </p:cNvSpPr>
          <p:nvPr/>
        </p:nvSpPr>
        <p:spPr>
          <a:xfrm>
            <a:off x="4219816" y="5337379"/>
            <a:ext cx="2548772" cy="6972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</a:rPr>
              <a:t>Electrostatic accelerator with ~500 eV</a:t>
            </a:r>
          </a:p>
        </p:txBody>
      </p:sp>
      <p:sp>
        <p:nvSpPr>
          <p:cNvPr id="7" name="内容占位符 4">
            <a:extLst>
              <a:ext uri="{FF2B5EF4-FFF2-40B4-BE49-F238E27FC236}">
                <a16:creationId xmlns:a16="http://schemas.microsoft.com/office/drawing/2014/main" id="{4ACB2176-5F80-67C5-2C33-0CA476245274}"/>
              </a:ext>
            </a:extLst>
          </p:cNvPr>
          <p:cNvSpPr txBox="1">
            <a:spLocks/>
          </p:cNvSpPr>
          <p:nvPr/>
        </p:nvSpPr>
        <p:spPr>
          <a:xfrm>
            <a:off x="133236" y="5020497"/>
            <a:ext cx="4569393" cy="160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Momenta for Atomic positron (PTS)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710">
                <a:latin typeface="Times New Roman" panose="02020603050405020304" charset="0"/>
                <a:cs typeface="Times New Roman" panose="02020603050405020304" charset="0"/>
              </a:rPr>
              <a:t>I. </a:t>
            </a:r>
            <a:r>
              <a:rPr lang="en-US" altLang="zh-CN" sz="1710" i="1">
                <a:latin typeface="Times New Roman" panose="02020603050405020304" charset="0"/>
                <a:cs typeface="Times New Roman" panose="02020603050405020304" charset="0"/>
              </a:rPr>
              <a:t>Isotropic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710"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altLang="zh-CN" sz="1710" i="1">
                <a:latin typeface="Times New Roman" panose="02020603050405020304" charset="0"/>
                <a:cs typeface="Times New Roman" panose="02020603050405020304" charset="0"/>
              </a:rPr>
              <a:t>Mean kinetic energy of 13.5 eV</a:t>
            </a:r>
          </a:p>
        </p:txBody>
      </p:sp>
      <p:sp>
        <p:nvSpPr>
          <p:cNvPr id="16" name="内容占位符 4">
            <a:extLst>
              <a:ext uri="{FF2B5EF4-FFF2-40B4-BE49-F238E27FC236}">
                <a16:creationId xmlns:a16="http://schemas.microsoft.com/office/drawing/2014/main" id="{538E1B59-6654-A8D2-4CD9-DA126C178A58}"/>
              </a:ext>
            </a:extLst>
          </p:cNvPr>
          <p:cNvSpPr txBox="1">
            <a:spLocks/>
          </p:cNvSpPr>
          <p:nvPr/>
        </p:nvSpPr>
        <p:spPr>
          <a:xfrm>
            <a:off x="6929198" y="5737602"/>
            <a:ext cx="4569393" cy="160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Transmitting signals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681E6DCD-D442-9A36-A44C-4048591A7BAF}"/>
                  </a:ext>
                </a:extLst>
              </p:cNvPr>
              <p:cNvSpPr txBox="1"/>
              <p:nvPr/>
            </p:nvSpPr>
            <p:spPr>
              <a:xfrm>
                <a:off x="547118" y="4636164"/>
                <a:ext cx="22752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>
                    <a:solidFill>
                      <a:srgbClr val="FF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  <a:sym typeface="+mn-ea"/>
                  </a:rPr>
                  <a:t>fast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800">
                    <a:solidFill>
                      <a:srgbClr val="FF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zh-CN" sz="180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  <a:sym typeface="+mn-ea"/>
                  </a:rPr>
                  <a:t>+ </a:t>
                </a:r>
                <a:r>
                  <a:rPr lang="en-US" altLang="zh-CN" sz="1800">
                    <a:solidFill>
                      <a:srgbClr val="0000FF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  <a:sym typeface="+mn-ea"/>
                  </a:rPr>
                  <a:t>slow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/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681E6DCD-D442-9A36-A44C-4048591A7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18" y="4636164"/>
                <a:ext cx="2275203" cy="369332"/>
              </a:xfrm>
              <a:prstGeom prst="rect">
                <a:avLst/>
              </a:prstGeom>
              <a:blipFill>
                <a:blip r:embed="rId5"/>
                <a:stretch>
                  <a:fillRect l="-2413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0308E65E-88BC-B526-65C4-4149C1D091B4}"/>
                  </a:ext>
                </a:extLst>
              </p:cNvPr>
              <p:cNvSpPr txBox="1"/>
              <p:nvPr/>
            </p:nvSpPr>
            <p:spPr>
              <a:xfrm>
                <a:off x="3683554" y="4456658"/>
                <a:ext cx="1797247" cy="3967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en-US" b="1" i="1">
                              <a:latin typeface="Cambria Math" panose="02040503050406030204" pitchFamily="18" charset="0"/>
                              <a:ea typeface="等线" panose="02010600030101010101" charset="-122"/>
                              <a:cs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等线" panose="02010600030101010101" charset="-122"/>
                              <a:cs typeface="Cambria Math" panose="02040503050406030204" pitchFamily="18" charset="0"/>
                            </a:rPr>
                            <m:t>M</m:t>
                          </m:r>
                        </m:e>
                      </m:acc>
                      <m:box>
                        <m:boxPr>
                          <m:noBreak m:val="on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宋体" pitchFamily="2" charset="-122"/>
                              <a:cs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 </m:t>
                          </m:r>
                          <m:groupChr>
                            <m:groupChrPr>
                              <m:chr m:val="→"/>
                              <m:vertJc m:val="bot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宋体" pitchFamily="2" charset="-122"/>
                                  <a:cs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 </m:t>
                              </m:r>
                            </m:e>
                          </m:groupChr>
                          <m:r>
                            <a:rPr lang="en-US" altLang="zh-CN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 </m:t>
                          </m:r>
                        </m:e>
                      </m:box>
                      <m:sSup>
                        <m:sSupPr>
                          <m:ctrlP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b>
                        <m:sSubPr>
                          <m:ctrlPr>
                            <a:rPr lang="en-US" altLang="zh-CN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宋体" pitchFamily="2" charset="-122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宋体" pitchFamily="2" charset="-122"/>
                                  <a:cs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CN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altLang="zh-CN" sz="1800" i="1">
                  <a:solidFill>
                    <a:srgbClr val="000000"/>
                  </a:solidFill>
                  <a:latin typeface="Cambria Math" panose="02040503050406030204" pitchFamily="18" charset="0"/>
                  <a:ea typeface="宋体" pitchFamily="2" charset="-122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0308E65E-88BC-B526-65C4-4149C1D09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554" y="4456658"/>
                <a:ext cx="1797247" cy="396712"/>
              </a:xfrm>
              <a:prstGeom prst="rect">
                <a:avLst/>
              </a:prstGeom>
              <a:blipFill>
                <a:blip r:embed="rId6"/>
                <a:stretch>
                  <a:fillRect t="-15385" r="-4746" b="-3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9152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90E70-45FA-1C70-B659-498CA9500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2DFBB2-AF1E-165B-16C1-3B92BE9C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Design goals of PTS</a:t>
            </a:r>
          </a:p>
        </p:txBody>
      </p:sp>
      <p:sp>
        <p:nvSpPr>
          <p:cNvPr id="24" name="内容占位符 4">
            <a:extLst>
              <a:ext uri="{FF2B5EF4-FFF2-40B4-BE49-F238E27FC236}">
                <a16:creationId xmlns:a16="http://schemas.microsoft.com/office/drawing/2014/main" id="{39786CDB-8CB0-8266-3B7D-A9A9019987C6}"/>
              </a:ext>
            </a:extLst>
          </p:cNvPr>
          <p:cNvSpPr>
            <a:spLocks noGrp="1"/>
          </p:cNvSpPr>
          <p:nvPr/>
        </p:nvSpPr>
        <p:spPr>
          <a:xfrm>
            <a:off x="378669" y="5087303"/>
            <a:ext cx="1162685" cy="381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zh-CN" sz="17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内容占位符 4">
            <a:extLst>
              <a:ext uri="{FF2B5EF4-FFF2-40B4-BE49-F238E27FC236}">
                <a16:creationId xmlns:a16="http://schemas.microsoft.com/office/drawing/2014/main" id="{6DF9CF53-B2CA-5315-6A5B-BE1E043E226E}"/>
              </a:ext>
            </a:extLst>
          </p:cNvPr>
          <p:cNvSpPr>
            <a:spLocks noGrp="1"/>
          </p:cNvSpPr>
          <p:nvPr/>
        </p:nvSpPr>
        <p:spPr>
          <a:xfrm>
            <a:off x="1489284" y="5087303"/>
            <a:ext cx="2205990" cy="131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zh-CN" sz="17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C589E008-B4D6-653F-AB26-A79AF787882F}"/>
              </a:ext>
            </a:extLst>
          </p:cNvPr>
          <p:cNvCxnSpPr>
            <a:cxnSpLocks/>
          </p:cNvCxnSpPr>
          <p:nvPr/>
        </p:nvCxnSpPr>
        <p:spPr>
          <a:xfrm>
            <a:off x="3990437" y="6054894"/>
            <a:ext cx="2871917" cy="0"/>
          </a:xfrm>
          <a:prstGeom prst="straightConnector1">
            <a:avLst/>
          </a:prstGeom>
          <a:ln w="2222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内容占位符 4">
            <a:extLst>
              <a:ext uri="{FF2B5EF4-FFF2-40B4-BE49-F238E27FC236}">
                <a16:creationId xmlns:a16="http://schemas.microsoft.com/office/drawing/2014/main" id="{B3C775C3-29C9-34A8-93CA-13C07E97C30F}"/>
              </a:ext>
            </a:extLst>
          </p:cNvPr>
          <p:cNvSpPr txBox="1">
            <a:spLocks/>
          </p:cNvSpPr>
          <p:nvPr/>
        </p:nvSpPr>
        <p:spPr>
          <a:xfrm>
            <a:off x="6933858" y="5177801"/>
            <a:ext cx="4569393" cy="160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Reduce backgrounds</a:t>
            </a:r>
          </a:p>
          <a:p>
            <a:pPr lvl="1">
              <a:lnSpc>
                <a:spcPct val="150000"/>
              </a:lnSpc>
            </a:pPr>
            <a:endParaRPr lang="en-US" altLang="zh-CN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内容占位符 4">
            <a:extLst>
              <a:ext uri="{FF2B5EF4-FFF2-40B4-BE49-F238E27FC236}">
                <a16:creationId xmlns:a16="http://schemas.microsoft.com/office/drawing/2014/main" id="{9DB59845-4B28-84D6-A89F-B16E97DD6B90}"/>
              </a:ext>
            </a:extLst>
          </p:cNvPr>
          <p:cNvSpPr txBox="1">
            <a:spLocks/>
          </p:cNvSpPr>
          <p:nvPr/>
        </p:nvSpPr>
        <p:spPr>
          <a:xfrm>
            <a:off x="221673" y="1175266"/>
            <a:ext cx="4839494" cy="480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Reduce background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from IC decay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F544E67E-4F0A-05CC-F11B-F52A850AA4F0}"/>
                  </a:ext>
                </a:extLst>
              </p:cNvPr>
              <p:cNvSpPr txBox="1"/>
              <p:nvPr/>
            </p:nvSpPr>
            <p:spPr>
              <a:xfrm>
                <a:off x="-1363281" y="1606626"/>
                <a:ext cx="6096000" cy="39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800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b>
                        <m:sSubPr>
                          <m:ctrlPr>
                            <a:rPr lang="en-US" altLang="zh-CN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CN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altLang="zh-CN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zh-CN" altLang="en-US"/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F544E67E-4F0A-05CC-F11B-F52A850AA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63281" y="1606626"/>
                <a:ext cx="6096000" cy="391646"/>
              </a:xfrm>
              <a:prstGeom prst="rect">
                <a:avLst/>
              </a:prstGeom>
              <a:blipFill>
                <a:blip r:embed="rId2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图片 51" descr="Figure_1">
            <a:extLst>
              <a:ext uri="{FF2B5EF4-FFF2-40B4-BE49-F238E27FC236}">
                <a16:creationId xmlns:a16="http://schemas.microsoft.com/office/drawing/2014/main" id="{63E55976-60BC-07AF-97D8-88808ADF4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849" y="2087321"/>
            <a:ext cx="4331384" cy="32500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6156BB60-904C-40AD-9F68-AB1F49C9702F}"/>
                  </a:ext>
                </a:extLst>
              </p:cNvPr>
              <p:cNvSpPr txBox="1"/>
              <p:nvPr/>
            </p:nvSpPr>
            <p:spPr>
              <a:xfrm>
                <a:off x="8433194" y="5213913"/>
                <a:ext cx="2368021" cy="639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71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 energy spectrum of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71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71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71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sz="1710" i="1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  <a:sym typeface="+mn-ea"/>
                  </a:rPr>
                  <a:t> </a:t>
                </a:r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6156BB60-904C-40AD-9F68-AB1F49C97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3194" y="5213913"/>
                <a:ext cx="2368021" cy="639791"/>
              </a:xfrm>
              <a:prstGeom prst="rect">
                <a:avLst/>
              </a:prstGeom>
              <a:blipFill>
                <a:blip r:embed="rId4"/>
                <a:stretch>
                  <a:fillRect t="-2857" r="-1028" b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图片 58">
            <a:extLst>
              <a:ext uri="{FF2B5EF4-FFF2-40B4-BE49-F238E27FC236}">
                <a16:creationId xmlns:a16="http://schemas.microsoft.com/office/drawing/2014/main" id="{1E3DA1A1-A0C4-170B-A87A-EAA6DBB0B3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6614" y="2087321"/>
            <a:ext cx="4463395" cy="312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8C18C8ED-7CA8-41EF-028A-48FB66CD7E84}"/>
                  </a:ext>
                </a:extLst>
              </p:cNvPr>
              <p:cNvSpPr txBox="1"/>
              <p:nvPr/>
            </p:nvSpPr>
            <p:spPr>
              <a:xfrm>
                <a:off x="483360" y="5337379"/>
                <a:ext cx="3664952" cy="358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71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BR</m:t>
                      </m:r>
                      <m:r>
                        <a:rPr lang="en-US" altLang="zh-CN" sz="171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(</m:t>
                      </m:r>
                      <m:r>
                        <a:rPr lang="en-US" altLang="zh-CN" sz="171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𝜇</m:t>
                      </m:r>
                      <m:r>
                        <a:rPr lang="en-US" altLang="zh-CN" sz="171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71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𝑒𝑒𝑒</m:t>
                      </m:r>
                      <m:r>
                        <a:rPr lang="en-US" altLang="zh-CN" sz="171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𝜈𝜈</m:t>
                      </m:r>
                      <m:r>
                        <a:rPr lang="en-US" altLang="zh-CN" sz="171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)= 3.4×</m:t>
                      </m:r>
                      <m:sSup>
                        <m:sSupPr>
                          <m:ctrlPr>
                            <a:rPr lang="en-US" altLang="zh-CN" sz="171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171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71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  <a:sym typeface="+mn-ea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zh-CN" altLang="en-US" sz="171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8C18C8ED-7CA8-41EF-028A-48FB66CD7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60" y="5337379"/>
                <a:ext cx="3664952" cy="358431"/>
              </a:xfrm>
              <a:prstGeom prst="rect">
                <a:avLst/>
              </a:prstGeom>
              <a:blipFill>
                <a:blip r:embed="rId6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AE43043A-AC74-DC85-E6EE-617EC8188B63}"/>
                  </a:ext>
                </a:extLst>
              </p:cNvPr>
              <p:cNvSpPr txBox="1"/>
              <p:nvPr/>
            </p:nvSpPr>
            <p:spPr>
              <a:xfrm>
                <a:off x="44377" y="5682734"/>
                <a:ext cx="3874556" cy="960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71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BR</m:t>
                      </m:r>
                      <m:r>
                        <a:rPr lang="en-US" altLang="zh-CN" sz="171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(</m:t>
                      </m:r>
                      <m:r>
                        <a:rPr lang="en-US" altLang="zh-CN" sz="171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𝜇</m:t>
                      </m:r>
                      <m:r>
                        <a:rPr lang="en-US" altLang="zh-CN" sz="171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71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𝑒𝑒𝑒</m:t>
                      </m:r>
                      <m:r>
                        <a:rPr lang="en-US" altLang="zh-CN" sz="171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𝜈𝜈</m:t>
                      </m:r>
                      <m:r>
                        <a:rPr lang="en-US" altLang="zh-CN" sz="171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 | </m:t>
                      </m:r>
                      <m:sSubSup>
                        <m:sSubSupPr>
                          <m:ctrlPr>
                            <a:rPr lang="en-US" altLang="zh-CN" sz="171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71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71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k</m:t>
                          </m:r>
                        </m:sub>
                        <m:sup>
                          <m:r>
                            <a:rPr lang="en-US" altLang="zh-CN" sz="171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1</m:t>
                          </m:r>
                          <m:sSup>
                            <m:sSupPr>
                              <m:ctrlPr>
                                <a:rPr lang="en-US" altLang="zh-CN" sz="171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71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71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p>
                      </m:sSubSup>
                      <m:r>
                        <a:rPr lang="en-US" altLang="zh-CN" sz="171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&lt;100 </m:t>
                      </m:r>
                      <m:r>
                        <m:rPr>
                          <m:sty m:val="p"/>
                        </m:rPr>
                        <a:rPr lang="en-US" altLang="zh-CN" sz="171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eV</m:t>
                      </m:r>
                      <m:r>
                        <a:rPr lang="en-US" altLang="zh-CN" sz="171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)= 3×</m:t>
                      </m:r>
                      <m:sSup>
                        <m:sSupPr>
                          <m:ctrlPr>
                            <a:rPr lang="en-US" altLang="zh-CN" sz="171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171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71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  <a:sym typeface="+mn-ea"/>
                            </a:rPr>
                            <m:t>−12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CN" sz="171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m:t>  (</m:t>
                      </m:r>
                      <m:r>
                        <m:rPr>
                          <m:nor/>
                        </m:rPr>
                        <a:rPr lang="en-US" altLang="zh-CN" sz="171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m:t>LO</m:t>
                      </m:r>
                      <m:r>
                        <m:rPr>
                          <m:nor/>
                        </m:rPr>
                        <a:rPr lang="en-US" altLang="zh-CN" sz="171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sz="171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m:t>prediction</m:t>
                      </m:r>
                      <m:r>
                        <m:rPr>
                          <m:nor/>
                        </m:rPr>
                        <a:rPr lang="en-US" altLang="zh-CN" sz="171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m:t>)</m:t>
                      </m:r>
                    </m:oMath>
                  </m:oMathPara>
                </a14:m>
                <a:endParaRPr lang="en-US" altLang="zh-CN" sz="171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AE43043A-AC74-DC85-E6EE-617EC8188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7" y="5682734"/>
                <a:ext cx="3874556" cy="9602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内容占位符 4">
            <a:extLst>
              <a:ext uri="{FF2B5EF4-FFF2-40B4-BE49-F238E27FC236}">
                <a16:creationId xmlns:a16="http://schemas.microsoft.com/office/drawing/2014/main" id="{CFD148DC-0C2F-61D3-799F-9FF548250C3E}"/>
              </a:ext>
            </a:extLst>
          </p:cNvPr>
          <p:cNvSpPr>
            <a:spLocks noGrp="1"/>
          </p:cNvSpPr>
          <p:nvPr/>
        </p:nvSpPr>
        <p:spPr>
          <a:xfrm>
            <a:off x="3766778" y="5187283"/>
            <a:ext cx="3867357" cy="1258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</a:rPr>
              <a:t>A positron momentum selector design</a:t>
            </a:r>
          </a:p>
          <a:p>
            <a:pPr lvl="1">
              <a:lnSpc>
                <a:spcPct val="150000"/>
              </a:lnSpc>
            </a:pPr>
            <a:r>
              <a:rPr lang="en-US" altLang="zh-CN" sz="1300">
                <a:latin typeface="Times New Roman" panose="02020603050405020304" charset="0"/>
                <a:cs typeface="Times New Roman" panose="02020603050405020304" charset="0"/>
              </a:rPr>
              <a:t>TOF coincidence</a:t>
            </a:r>
          </a:p>
          <a:p>
            <a:pPr lvl="1">
              <a:lnSpc>
                <a:spcPct val="150000"/>
              </a:lnSpc>
            </a:pPr>
            <a:r>
              <a:rPr lang="en-US" altLang="zh-CN" sz="1300">
                <a:latin typeface="Times New Roman" panose="02020603050405020304" charset="0"/>
                <a:cs typeface="Times New Roman" panose="02020603050405020304" charset="0"/>
              </a:rPr>
              <a:t>Collimator</a:t>
            </a:r>
          </a:p>
          <a:p>
            <a:pPr marL="0" indent="0" fontAlgn="auto">
              <a:lnSpc>
                <a:spcPct val="150000"/>
              </a:lnSpc>
              <a:buNone/>
            </a:pPr>
            <a:endParaRPr lang="en-US" altLang="zh-CN" sz="17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516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3F324-5293-C0FB-36C9-84B93E6E9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0EC0D897-9A6C-F0E0-2B93-0E28F36A2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15" y="1108710"/>
            <a:ext cx="8491220" cy="5937250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capture front-end design in </a:t>
            </a:r>
            <a:r>
              <a:rPr lang="en-US" altLang="zh-CN" sz="2055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MuST</a:t>
            </a:r>
            <a:endParaRPr lang="en-US" altLang="zh-CN" sz="1655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Beamline introduction	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Radiation-resistant capture solenoid (RCS) design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Electromagnetic, irradiation, and cooling research 	</a:t>
            </a:r>
            <a:endParaRPr lang="en-US" altLang="zh-CN" sz="2055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60" dirty="0">
                <a:latin typeface="Times New Roman" panose="02020603050405020304" charset="0"/>
                <a:cs typeface="Times New Roman" panose="02020603050405020304" charset="0"/>
              </a:rPr>
              <a:t>The MACE positron transport system (PTS)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</a:rPr>
              <a:t>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</a:rPr>
              <a:t>Motivations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</a:rPr>
              <a:t>Solenoid system and Electrostatic acceleration module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</a:rPr>
              <a:t>III.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</a:rPr>
              <a:t>Performance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Summary</a:t>
            </a:r>
          </a:p>
          <a:p>
            <a:pPr marL="342900" lvl="1" indent="-342900" fontAlgn="auto">
              <a:lnSpc>
                <a:spcPct val="150000"/>
              </a:lnSpc>
            </a:pPr>
            <a:endParaRPr lang="en-US" altLang="zh-CN" sz="2055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171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306EA22-8057-F2D4-ED4A-51030BC9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4096836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4ACD1-8379-18F3-08D1-4DDBE54BA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8492840E-5CD4-95CC-AEF7-5D3A00FB3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15" y="1108710"/>
            <a:ext cx="8491220" cy="5937250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55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capture front-end design in </a:t>
            </a:r>
            <a:r>
              <a:rPr lang="en-US" altLang="zh-CN" sz="2055" err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MuST</a:t>
            </a:r>
            <a:endParaRPr lang="en-US" altLang="zh-CN" sz="1655">
              <a:solidFill>
                <a:schemeClr val="bg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Beamline introduction	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Radiation-resistant capture solenoid (RCS) design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Electromagnetic, irradiation, and cooling research 	</a:t>
            </a:r>
            <a:endParaRPr lang="en-US" altLang="zh-CN" sz="2055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 MACE positron transport system (PTS)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60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I. </a:t>
            </a:r>
            <a:r>
              <a:rPr lang="en-US" altLang="zh-CN" sz="160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Motivations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altLang="zh-CN" sz="1600" i="1">
                <a:latin typeface="Times New Roman" panose="02020603050405020304" charset="0"/>
                <a:cs typeface="Times New Roman" panose="02020603050405020304" charset="0"/>
              </a:rPr>
              <a:t>Solenoid system and Electrostatic acceleration module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60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III. </a:t>
            </a:r>
            <a:r>
              <a:rPr lang="en-US" altLang="zh-CN" sz="160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Performance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55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Summary</a:t>
            </a:r>
          </a:p>
          <a:p>
            <a:pPr marL="342900" lvl="1" indent="-342900" fontAlgn="auto">
              <a:lnSpc>
                <a:spcPct val="150000"/>
              </a:lnSpc>
            </a:pPr>
            <a:endParaRPr lang="en-US" altLang="zh-CN" sz="2055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171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095B6D7-74C6-CE95-8FE8-4EAC272E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875572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7134" y="1165126"/>
            <a:ext cx="8491220" cy="5937250"/>
          </a:xfrm>
        </p:spPr>
        <p:txBody>
          <a:bodyPr>
            <a:normAutofit/>
          </a:bodyPr>
          <a:lstStyle/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The design of the MACE positron transport system (PTS)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>
                <a:latin typeface="Times New Roman" panose="02020603050405020304" charset="0"/>
                <a:cs typeface="Times New Roman" panose="02020603050405020304" charset="0"/>
              </a:rPr>
              <a:t>I. Electrostatic accelerator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>
                <a:latin typeface="Times New Roman" panose="02020603050405020304" charset="0"/>
                <a:cs typeface="Times New Roman" panose="02020603050405020304" charset="0"/>
              </a:rPr>
              <a:t>	The equally spaced electrodes create a uniform field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>
                <a:latin typeface="Times New Roman" panose="02020603050405020304" charset="0"/>
                <a:cs typeface="Times New Roman" panose="02020603050405020304" charset="0"/>
              </a:rPr>
              <a:t>II. Solenoid system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>
                <a:latin typeface="Times New Roman" panose="02020603050405020304" charset="0"/>
                <a:cs typeface="Times New Roman" panose="02020603050405020304" charset="0"/>
              </a:rPr>
              <a:t>	1. MMS solenoid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>
                <a:latin typeface="Times New Roman" panose="02020603050405020304" charset="0"/>
                <a:cs typeface="Times New Roman" panose="02020603050405020304" charset="0"/>
              </a:rPr>
              <a:t>	2. TS solenoid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>
                <a:latin typeface="Times New Roman" panose="02020603050405020304" charset="0"/>
                <a:cs typeface="Times New Roman" panose="02020603050405020304" charset="0"/>
              </a:rPr>
              <a:t>		Straight line segments:</a:t>
            </a:r>
            <a:r>
              <a:rPr lang="zh-CN" altLang="en-US" sz="171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710">
                <a:latin typeface="Times New Roman" panose="02020603050405020304" charset="0"/>
                <a:cs typeface="Times New Roman" panose="02020603050405020304" charset="0"/>
              </a:rPr>
              <a:t>T1, T2, T3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>
                <a:latin typeface="Times New Roman" panose="02020603050405020304" charset="0"/>
                <a:cs typeface="Times New Roman" panose="02020603050405020304" charset="0"/>
              </a:rPr>
              <a:t>		Bend segments B1, B2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>
                <a:latin typeface="Times New Roman" panose="02020603050405020304" charset="0"/>
                <a:cs typeface="Times New Roman" panose="02020603050405020304" charset="0"/>
              </a:rPr>
              <a:t>	3. PDS solenoid</a:t>
            </a:r>
          </a:p>
          <a:p>
            <a:pPr marL="0" indent="0" fontAlgn="auto">
              <a:lnSpc>
                <a:spcPct val="150000"/>
              </a:lnSpc>
              <a:buNone/>
            </a:pPr>
            <a:endParaRPr lang="en-US" altLang="zh-CN" sz="2055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2055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171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Design of PTS for MACE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4605656" y="487479"/>
            <a:ext cx="8214358" cy="5172708"/>
            <a:chOff x="809" y="-987"/>
            <a:chExt cx="16955" cy="10933"/>
          </a:xfrm>
        </p:grpSpPr>
        <p:cxnSp>
          <p:nvCxnSpPr>
            <p:cNvPr id="53" name="直接箭头连接符 52"/>
            <p:cNvCxnSpPr>
              <a:endCxn id="75" idx="2"/>
            </p:cNvCxnSpPr>
            <p:nvPr/>
          </p:nvCxnSpPr>
          <p:spPr>
            <a:xfrm flipV="1">
              <a:off x="12996" y="1833"/>
              <a:ext cx="2650" cy="134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图片 53" descr="渲染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4" y="-987"/>
              <a:ext cx="14400" cy="10800"/>
            </a:xfrm>
            <a:prstGeom prst="rect">
              <a:avLst/>
            </a:prstGeom>
          </p:spPr>
        </p:pic>
        <p:cxnSp>
          <p:nvCxnSpPr>
            <p:cNvPr id="55" name="直接箭头连接符 54"/>
            <p:cNvCxnSpPr>
              <a:endCxn id="56" idx="1"/>
            </p:cNvCxnSpPr>
            <p:nvPr/>
          </p:nvCxnSpPr>
          <p:spPr>
            <a:xfrm flipV="1">
              <a:off x="6236" y="1509"/>
              <a:ext cx="2496" cy="141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文本框 55"/>
            <p:cNvSpPr txBox="1"/>
            <p:nvPr/>
          </p:nvSpPr>
          <p:spPr>
            <a:xfrm>
              <a:off x="8732" y="1184"/>
              <a:ext cx="1986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Yoke Iron</a:t>
              </a:r>
            </a:p>
          </p:txBody>
        </p:sp>
        <p:cxnSp>
          <p:nvCxnSpPr>
            <p:cNvPr id="57" name="直接箭头连接符 56"/>
            <p:cNvCxnSpPr>
              <a:endCxn id="56" idx="2"/>
            </p:cNvCxnSpPr>
            <p:nvPr/>
          </p:nvCxnSpPr>
          <p:spPr>
            <a:xfrm flipH="1" flipV="1">
              <a:off x="9726" y="1833"/>
              <a:ext cx="1853" cy="23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>
              <a:endCxn id="56" idx="3"/>
            </p:cNvCxnSpPr>
            <p:nvPr/>
          </p:nvCxnSpPr>
          <p:spPr>
            <a:xfrm flipH="1" flipV="1">
              <a:off x="10718" y="1509"/>
              <a:ext cx="2868" cy="47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58"/>
            <p:cNvSpPr txBox="1"/>
            <p:nvPr/>
          </p:nvSpPr>
          <p:spPr>
            <a:xfrm>
              <a:off x="3537" y="1365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Beam Pipe</a:t>
              </a:r>
            </a:p>
          </p:txBody>
        </p:sp>
        <p:cxnSp>
          <p:nvCxnSpPr>
            <p:cNvPr id="60" name="直接箭头连接符 59"/>
            <p:cNvCxnSpPr>
              <a:endCxn id="59" idx="2"/>
            </p:cNvCxnSpPr>
            <p:nvPr/>
          </p:nvCxnSpPr>
          <p:spPr>
            <a:xfrm flipH="1" flipV="1">
              <a:off x="4887" y="2013"/>
              <a:ext cx="735" cy="263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本框 60"/>
            <p:cNvSpPr txBox="1"/>
            <p:nvPr/>
          </p:nvSpPr>
          <p:spPr>
            <a:xfrm>
              <a:off x="809" y="4538"/>
              <a:ext cx="2395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Accelerator</a:t>
              </a:r>
            </a:p>
          </p:txBody>
        </p:sp>
        <p:cxnSp>
          <p:nvCxnSpPr>
            <p:cNvPr id="62" name="直接箭头连接符 61"/>
            <p:cNvCxnSpPr>
              <a:endCxn id="61" idx="3"/>
            </p:cNvCxnSpPr>
            <p:nvPr/>
          </p:nvCxnSpPr>
          <p:spPr>
            <a:xfrm flipH="1" flipV="1">
              <a:off x="3204" y="4864"/>
              <a:ext cx="3724" cy="13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/>
            <p:cNvCxnSpPr/>
            <p:nvPr/>
          </p:nvCxnSpPr>
          <p:spPr>
            <a:xfrm flipH="1" flipV="1">
              <a:off x="3923" y="6080"/>
              <a:ext cx="5330" cy="146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3"/>
            <p:cNvSpPr txBox="1"/>
            <p:nvPr/>
          </p:nvSpPr>
          <p:spPr>
            <a:xfrm rot="900000">
              <a:off x="4662" y="6826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MMS</a:t>
              </a:r>
            </a:p>
          </p:txBody>
        </p:sp>
        <p:cxnSp>
          <p:nvCxnSpPr>
            <p:cNvPr id="65" name="直接箭头连接符 64"/>
            <p:cNvCxnSpPr/>
            <p:nvPr/>
          </p:nvCxnSpPr>
          <p:spPr>
            <a:xfrm flipH="1" flipV="1">
              <a:off x="12644" y="5182"/>
              <a:ext cx="2926" cy="74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本框 65"/>
            <p:cNvSpPr txBox="1"/>
            <p:nvPr/>
          </p:nvSpPr>
          <p:spPr>
            <a:xfrm rot="840000">
              <a:off x="12673" y="5589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ECal</a:t>
              </a:r>
            </a:p>
          </p:txBody>
        </p:sp>
        <p:cxnSp>
          <p:nvCxnSpPr>
            <p:cNvPr id="67" name="直接箭头连接符 66"/>
            <p:cNvCxnSpPr/>
            <p:nvPr/>
          </p:nvCxnSpPr>
          <p:spPr>
            <a:xfrm flipH="1">
              <a:off x="9426" y="5931"/>
              <a:ext cx="597" cy="20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本框 67"/>
            <p:cNvSpPr txBox="1"/>
            <p:nvPr/>
          </p:nvSpPr>
          <p:spPr>
            <a:xfrm>
              <a:off x="8019" y="8018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B1</a:t>
              </a:r>
            </a:p>
          </p:txBody>
        </p:sp>
        <p:cxnSp>
          <p:nvCxnSpPr>
            <p:cNvPr id="69" name="直接箭头连接符 68"/>
            <p:cNvCxnSpPr>
              <a:endCxn id="70" idx="0"/>
            </p:cNvCxnSpPr>
            <p:nvPr/>
          </p:nvCxnSpPr>
          <p:spPr>
            <a:xfrm>
              <a:off x="10736" y="5931"/>
              <a:ext cx="558" cy="20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9944" y="8018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T1</a:t>
              </a:r>
            </a:p>
          </p:txBody>
        </p:sp>
        <p:cxnSp>
          <p:nvCxnSpPr>
            <p:cNvPr id="71" name="直接箭头连接符 70"/>
            <p:cNvCxnSpPr/>
            <p:nvPr/>
          </p:nvCxnSpPr>
          <p:spPr>
            <a:xfrm>
              <a:off x="11689" y="4959"/>
              <a:ext cx="558" cy="20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文本框 71"/>
            <p:cNvSpPr txBox="1"/>
            <p:nvPr/>
          </p:nvSpPr>
          <p:spPr>
            <a:xfrm>
              <a:off x="10887" y="6963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B2</a:t>
              </a:r>
            </a:p>
          </p:txBody>
        </p:sp>
        <p:cxnSp>
          <p:nvCxnSpPr>
            <p:cNvPr id="73" name="直接箭头连接符 72"/>
            <p:cNvCxnSpPr/>
            <p:nvPr/>
          </p:nvCxnSpPr>
          <p:spPr>
            <a:xfrm flipH="1" flipV="1">
              <a:off x="11850" y="2518"/>
              <a:ext cx="721" cy="66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文本框 73"/>
            <p:cNvSpPr txBox="1"/>
            <p:nvPr/>
          </p:nvSpPr>
          <p:spPr>
            <a:xfrm>
              <a:off x="10270" y="2104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T2</a:t>
              </a: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14296" y="1184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T3</a:t>
              </a:r>
            </a:p>
          </p:txBody>
        </p:sp>
        <p:cxnSp>
          <p:nvCxnSpPr>
            <p:cNvPr id="76" name="直接箭头连接符 75"/>
            <p:cNvCxnSpPr/>
            <p:nvPr/>
          </p:nvCxnSpPr>
          <p:spPr>
            <a:xfrm flipH="1" flipV="1">
              <a:off x="2687" y="6895"/>
              <a:ext cx="10932" cy="302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箭头连接符 76"/>
            <p:cNvCxnSpPr/>
            <p:nvPr/>
          </p:nvCxnSpPr>
          <p:spPr>
            <a:xfrm flipV="1">
              <a:off x="13665" y="3017"/>
              <a:ext cx="2914" cy="692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文本框 77"/>
            <p:cNvSpPr txBox="1"/>
            <p:nvPr/>
          </p:nvSpPr>
          <p:spPr>
            <a:xfrm rot="900000">
              <a:off x="7216" y="8647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4.20 m</a:t>
              </a:r>
            </a:p>
          </p:txBody>
        </p:sp>
        <p:sp>
          <p:nvSpPr>
            <p:cNvPr id="79" name="文本框 78"/>
            <p:cNvSpPr txBox="1"/>
            <p:nvPr/>
          </p:nvSpPr>
          <p:spPr>
            <a:xfrm rot="17520000">
              <a:off x="14296" y="6353"/>
              <a:ext cx="2699" cy="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3.16 m</a:t>
              </a:r>
            </a:p>
          </p:txBody>
        </p:sp>
        <p:cxnSp>
          <p:nvCxnSpPr>
            <p:cNvPr id="80" name="直接箭头连接符 79"/>
            <p:cNvCxnSpPr/>
            <p:nvPr/>
          </p:nvCxnSpPr>
          <p:spPr>
            <a:xfrm flipV="1">
              <a:off x="14538" y="5591"/>
              <a:ext cx="420" cy="286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箭头连接符 80"/>
            <p:cNvCxnSpPr/>
            <p:nvPr/>
          </p:nvCxnSpPr>
          <p:spPr>
            <a:xfrm flipV="1">
              <a:off x="2675" y="5637"/>
              <a:ext cx="1089" cy="127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箭头连接符 81"/>
            <p:cNvCxnSpPr/>
            <p:nvPr/>
          </p:nvCxnSpPr>
          <p:spPr>
            <a:xfrm flipH="1" flipV="1">
              <a:off x="9775" y="4242"/>
              <a:ext cx="5307" cy="13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箭头连接符 82"/>
            <p:cNvCxnSpPr/>
            <p:nvPr/>
          </p:nvCxnSpPr>
          <p:spPr>
            <a:xfrm flipH="1" flipV="1">
              <a:off x="9775" y="7249"/>
              <a:ext cx="4718" cy="120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文本框 83"/>
            <p:cNvSpPr txBox="1"/>
            <p:nvPr/>
          </p:nvSpPr>
          <p:spPr>
            <a:xfrm rot="240000">
              <a:off x="12707" y="6575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1.4 m</a:t>
              </a:r>
            </a:p>
          </p:txBody>
        </p:sp>
      </p:grpSp>
      <p:pic>
        <p:nvPicPr>
          <p:cNvPr id="6" name="图片 5" descr="PTS_accelerator">
            <a:extLst>
              <a:ext uri="{FF2B5EF4-FFF2-40B4-BE49-F238E27FC236}">
                <a16:creationId xmlns:a16="http://schemas.microsoft.com/office/drawing/2014/main" id="{07E81011-26E1-990E-BA0A-7380F9227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389" y="4510309"/>
            <a:ext cx="2717128" cy="2037941"/>
          </a:xfrm>
          <a:prstGeom prst="rect">
            <a:avLst/>
          </a:prstGeom>
          <a:effectLst>
            <a:outerShdw blurRad="101600" dist="63500" dir="2700000" sx="101000" sy="101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E1F26463-3634-C4D3-A393-0A751AEF20CA}"/>
              </a:ext>
            </a:extLst>
          </p:cNvPr>
          <p:cNvCxnSpPr>
            <a:cxnSpLocks/>
          </p:cNvCxnSpPr>
          <p:nvPr/>
        </p:nvCxnSpPr>
        <p:spPr>
          <a:xfrm flipH="1">
            <a:off x="6759411" y="3370905"/>
            <a:ext cx="606386" cy="1818688"/>
          </a:xfrm>
          <a:prstGeom prst="straightConnector1">
            <a:avLst/>
          </a:prstGeom>
          <a:ln w="222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5302250" y="-695325"/>
            <a:ext cx="7225030" cy="4350385"/>
            <a:chOff x="809" y="-987"/>
            <a:chExt cx="16955" cy="10933"/>
          </a:xfrm>
        </p:grpSpPr>
        <p:cxnSp>
          <p:nvCxnSpPr>
            <p:cNvPr id="35" name="直接箭头连接符 34"/>
            <p:cNvCxnSpPr>
              <a:endCxn id="54" idx="2"/>
            </p:cNvCxnSpPr>
            <p:nvPr/>
          </p:nvCxnSpPr>
          <p:spPr>
            <a:xfrm flipV="1">
              <a:off x="12996" y="1875"/>
              <a:ext cx="2650" cy="134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图片 28" descr="渲染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4" y="-987"/>
              <a:ext cx="14400" cy="10800"/>
            </a:xfrm>
            <a:prstGeom prst="rect">
              <a:avLst/>
            </a:prstGeom>
          </p:spPr>
        </p:pic>
        <p:cxnSp>
          <p:nvCxnSpPr>
            <p:cNvPr id="30" name="直接箭头连接符 29"/>
            <p:cNvCxnSpPr>
              <a:endCxn id="31" idx="1"/>
            </p:cNvCxnSpPr>
            <p:nvPr/>
          </p:nvCxnSpPr>
          <p:spPr>
            <a:xfrm flipV="1">
              <a:off x="6236" y="1529"/>
              <a:ext cx="2496" cy="141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8732" y="1184"/>
              <a:ext cx="1986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Yoke Iron</a:t>
              </a:r>
            </a:p>
          </p:txBody>
        </p:sp>
        <p:cxnSp>
          <p:nvCxnSpPr>
            <p:cNvPr id="32" name="直接箭头连接符 31"/>
            <p:cNvCxnSpPr>
              <a:endCxn id="31" idx="2"/>
            </p:cNvCxnSpPr>
            <p:nvPr/>
          </p:nvCxnSpPr>
          <p:spPr>
            <a:xfrm flipH="1" flipV="1">
              <a:off x="9726" y="1875"/>
              <a:ext cx="1853" cy="23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>
              <a:endCxn id="31" idx="3"/>
            </p:cNvCxnSpPr>
            <p:nvPr/>
          </p:nvCxnSpPr>
          <p:spPr>
            <a:xfrm flipH="1" flipV="1">
              <a:off x="10718" y="1529"/>
              <a:ext cx="2868" cy="47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537" y="1365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Beam Pipe</a:t>
              </a:r>
            </a:p>
          </p:txBody>
        </p:sp>
        <p:cxnSp>
          <p:nvCxnSpPr>
            <p:cNvPr id="37" name="直接箭头连接符 36"/>
            <p:cNvCxnSpPr>
              <a:endCxn id="34" idx="2"/>
            </p:cNvCxnSpPr>
            <p:nvPr/>
          </p:nvCxnSpPr>
          <p:spPr>
            <a:xfrm flipH="1" flipV="1">
              <a:off x="4887" y="2057"/>
              <a:ext cx="735" cy="263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/>
          </p:nvSpPr>
          <p:spPr>
            <a:xfrm>
              <a:off x="809" y="4538"/>
              <a:ext cx="2395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Accelerator</a:t>
              </a:r>
            </a:p>
          </p:txBody>
        </p:sp>
        <p:cxnSp>
          <p:nvCxnSpPr>
            <p:cNvPr id="39" name="直接箭头连接符 38"/>
            <p:cNvCxnSpPr>
              <a:endCxn id="38" idx="3"/>
            </p:cNvCxnSpPr>
            <p:nvPr/>
          </p:nvCxnSpPr>
          <p:spPr>
            <a:xfrm flipH="1" flipV="1">
              <a:off x="3204" y="4884"/>
              <a:ext cx="3724" cy="13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 flipH="1" flipV="1">
              <a:off x="3923" y="6080"/>
              <a:ext cx="5330" cy="146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/>
            <p:cNvSpPr txBox="1"/>
            <p:nvPr/>
          </p:nvSpPr>
          <p:spPr>
            <a:xfrm rot="900000">
              <a:off x="4662" y="6826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MMS</a:t>
              </a:r>
            </a:p>
          </p:txBody>
        </p:sp>
        <p:cxnSp>
          <p:nvCxnSpPr>
            <p:cNvPr id="42" name="直接箭头连接符 41"/>
            <p:cNvCxnSpPr/>
            <p:nvPr/>
          </p:nvCxnSpPr>
          <p:spPr>
            <a:xfrm flipH="1" flipV="1">
              <a:off x="12644" y="5182"/>
              <a:ext cx="2926" cy="74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 rot="840000">
              <a:off x="12673" y="5589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ECal</a:t>
              </a:r>
            </a:p>
          </p:txBody>
        </p:sp>
        <p:cxnSp>
          <p:nvCxnSpPr>
            <p:cNvPr id="44" name="直接箭头连接符 43"/>
            <p:cNvCxnSpPr/>
            <p:nvPr/>
          </p:nvCxnSpPr>
          <p:spPr>
            <a:xfrm flipH="1">
              <a:off x="9426" y="5931"/>
              <a:ext cx="597" cy="20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8019" y="8018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B1</a:t>
              </a:r>
            </a:p>
          </p:txBody>
        </p:sp>
        <p:cxnSp>
          <p:nvCxnSpPr>
            <p:cNvPr id="47" name="直接箭头连接符 46"/>
            <p:cNvCxnSpPr>
              <a:endCxn id="48" idx="0"/>
            </p:cNvCxnSpPr>
            <p:nvPr/>
          </p:nvCxnSpPr>
          <p:spPr>
            <a:xfrm>
              <a:off x="10736" y="5931"/>
              <a:ext cx="558" cy="20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47"/>
            <p:cNvSpPr txBox="1"/>
            <p:nvPr/>
          </p:nvSpPr>
          <p:spPr>
            <a:xfrm>
              <a:off x="9944" y="8018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T1</a:t>
              </a:r>
            </a:p>
          </p:txBody>
        </p:sp>
        <p:cxnSp>
          <p:nvCxnSpPr>
            <p:cNvPr id="50" name="直接箭头连接符 49"/>
            <p:cNvCxnSpPr/>
            <p:nvPr/>
          </p:nvCxnSpPr>
          <p:spPr>
            <a:xfrm>
              <a:off x="11689" y="4959"/>
              <a:ext cx="558" cy="20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/>
            <p:cNvSpPr txBox="1"/>
            <p:nvPr/>
          </p:nvSpPr>
          <p:spPr>
            <a:xfrm>
              <a:off x="10887" y="6963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B2</a:t>
              </a:r>
            </a:p>
          </p:txBody>
        </p:sp>
        <p:cxnSp>
          <p:nvCxnSpPr>
            <p:cNvPr id="52" name="直接箭头连接符 51"/>
            <p:cNvCxnSpPr/>
            <p:nvPr/>
          </p:nvCxnSpPr>
          <p:spPr>
            <a:xfrm flipH="1" flipV="1">
              <a:off x="11850" y="2518"/>
              <a:ext cx="721" cy="66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文本框 52"/>
            <p:cNvSpPr txBox="1"/>
            <p:nvPr/>
          </p:nvSpPr>
          <p:spPr>
            <a:xfrm>
              <a:off x="10270" y="2104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T2</a:t>
              </a: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4296" y="1184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T3</a:t>
              </a:r>
            </a:p>
          </p:txBody>
        </p:sp>
        <p:cxnSp>
          <p:nvCxnSpPr>
            <p:cNvPr id="55" name="直接箭头连接符 54"/>
            <p:cNvCxnSpPr/>
            <p:nvPr/>
          </p:nvCxnSpPr>
          <p:spPr>
            <a:xfrm flipH="1" flipV="1">
              <a:off x="2687" y="6895"/>
              <a:ext cx="10932" cy="302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/>
            <p:nvPr/>
          </p:nvCxnSpPr>
          <p:spPr>
            <a:xfrm flipV="1">
              <a:off x="13665" y="3017"/>
              <a:ext cx="2914" cy="692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 rot="900000">
              <a:off x="7216" y="8647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4.20 m</a:t>
              </a:r>
            </a:p>
          </p:txBody>
        </p:sp>
        <p:sp>
          <p:nvSpPr>
            <p:cNvPr id="58" name="文本框 57"/>
            <p:cNvSpPr txBox="1"/>
            <p:nvPr/>
          </p:nvSpPr>
          <p:spPr>
            <a:xfrm rot="17520000">
              <a:off x="14296" y="6352"/>
              <a:ext cx="2699" cy="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3.16 m</a:t>
              </a:r>
            </a:p>
          </p:txBody>
        </p:sp>
        <p:cxnSp>
          <p:nvCxnSpPr>
            <p:cNvPr id="59" name="直接箭头连接符 58"/>
            <p:cNvCxnSpPr/>
            <p:nvPr/>
          </p:nvCxnSpPr>
          <p:spPr>
            <a:xfrm flipV="1">
              <a:off x="14538" y="5591"/>
              <a:ext cx="420" cy="286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/>
            <p:cNvCxnSpPr/>
            <p:nvPr/>
          </p:nvCxnSpPr>
          <p:spPr>
            <a:xfrm flipV="1">
              <a:off x="2675" y="5637"/>
              <a:ext cx="1089" cy="127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/>
            <p:cNvCxnSpPr/>
            <p:nvPr/>
          </p:nvCxnSpPr>
          <p:spPr>
            <a:xfrm flipH="1" flipV="1">
              <a:off x="9775" y="4242"/>
              <a:ext cx="5307" cy="13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/>
            <p:cNvCxnSpPr/>
            <p:nvPr/>
          </p:nvCxnSpPr>
          <p:spPr>
            <a:xfrm flipH="1" flipV="1">
              <a:off x="9775" y="7249"/>
              <a:ext cx="4718" cy="120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本框 62"/>
            <p:cNvSpPr txBox="1"/>
            <p:nvPr/>
          </p:nvSpPr>
          <p:spPr>
            <a:xfrm rot="240000">
              <a:off x="12707" y="6575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1.4 m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471805"/>
          </a:xfrm>
        </p:spPr>
        <p:txBody>
          <a:bodyPr>
            <a:normAutofit fontScale="90000"/>
          </a:bodyPr>
          <a:lstStyle/>
          <a:p>
            <a: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Schematic of PTS geometry</a:t>
            </a:r>
          </a:p>
        </p:txBody>
      </p:sp>
      <p:pic>
        <p:nvPicPr>
          <p:cNvPr id="4" name="图片 3" descr="PTS_accelerato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326" y="3715941"/>
            <a:ext cx="3410640" cy="2558100"/>
          </a:xfrm>
          <a:prstGeom prst="rect">
            <a:avLst/>
          </a:prstGeom>
          <a:effectLst>
            <a:outerShdw blurRad="101600" dist="63500" dir="2700000" sx="101000" sy="101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直接箭头连接符 5"/>
          <p:cNvCxnSpPr>
            <a:cxnSpLocks/>
          </p:cNvCxnSpPr>
          <p:nvPr/>
        </p:nvCxnSpPr>
        <p:spPr>
          <a:xfrm>
            <a:off x="8088244" y="1759402"/>
            <a:ext cx="21125" cy="2964598"/>
          </a:xfrm>
          <a:prstGeom prst="straightConnector1">
            <a:avLst/>
          </a:prstGeom>
          <a:ln w="222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5"/>
          <p:cNvGraphicFramePr/>
          <p:nvPr/>
        </p:nvGraphicFramePr>
        <p:xfrm>
          <a:off x="221615" y="2102485"/>
          <a:ext cx="5844540" cy="4384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4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4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40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40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Main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sym typeface="+mn-ea"/>
                        </a:rPr>
                        <a:t>Component</a:t>
                      </a:r>
                      <a:endParaRPr lang="en-US" altLang="zh-CN" sz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Length/ Radius (mm)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Inner Radius (mm)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Thickness (mm)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Quantity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360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sym typeface="等线" panose="020F0502020204030204"/>
                        </a:rPr>
                        <a:t>MMS Solenoid</a:t>
                      </a:r>
                      <a:endParaRPr lang="en-US" altLang="zh-CN" sz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Solenoid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2200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550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Yoke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2400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650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Windows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lnTlToBr w="12700">
                      <a:solidFill>
                        <a:schemeClr val="tx1"/>
                      </a:solidFill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360"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</a:rPr>
                        <a:t>TS Solenoid</a:t>
                      </a:r>
                      <a:endParaRPr lang="zh-CN" altLang="en-US" sz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TS coils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37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T1/T3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B1/B2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T2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1314.6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Yoke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3185.35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360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sym typeface="等线" panose="020F0502020204030204"/>
                        </a:rPr>
                        <a:t>ECal Solenoid</a:t>
                      </a:r>
                      <a:endParaRPr lang="zh-CN" altLang="en-US" sz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Solenoid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Yoke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1200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600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Windows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lnTlToBr w="12700">
                      <a:solidFill>
                        <a:schemeClr val="tx1"/>
                      </a:solidFill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2" name="内容占位符 21"/>
          <p:cNvSpPr>
            <a:spLocks noGrp="1"/>
          </p:cNvSpPr>
          <p:nvPr>
            <p:ph idx="1"/>
          </p:nvPr>
        </p:nvSpPr>
        <p:spPr>
          <a:xfrm>
            <a:off x="335915" y="1637665"/>
            <a:ext cx="5337175" cy="4806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Values for solenoid system</a:t>
            </a:r>
          </a:p>
          <a:p>
            <a:pPr marL="0" indent="0">
              <a:buNone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539" y="-27367"/>
            <a:ext cx="8926195" cy="974090"/>
          </a:xfrm>
        </p:spPr>
        <p:txBody>
          <a:bodyPr>
            <a:normAutofit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5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Electromagnetic field characteristics</a:t>
            </a:r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5822315" y="4723765"/>
            <a:ext cx="6118860" cy="1829435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Considering the MMS performance and sensitivity, the magnetic field of the MMS solenoid should be 0.1 T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i="1">
                <a:latin typeface="Times New Roman" panose="02020603050405020304" charset="0"/>
                <a:cs typeface="Times New Roman" panose="02020603050405020304" charset="0"/>
              </a:rPr>
              <a:t>Due to the low kinetic energy of antimuonium, the positron production region is the target region.</a:t>
            </a:r>
            <a:endParaRPr lang="en-US" altLang="zh-CN" sz="17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内容占位符 9"/>
          <p:cNvSpPr>
            <a:spLocks noGrp="1"/>
          </p:cNvSpPr>
          <p:nvPr/>
        </p:nvSpPr>
        <p:spPr>
          <a:xfrm>
            <a:off x="99539" y="4764281"/>
            <a:ext cx="6257563" cy="1650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Schematic diagram of the electric field distribution</a:t>
            </a:r>
          </a:p>
          <a:p>
            <a:pPr marL="457200" indent="0" fontAlgn="auto">
              <a:lnSpc>
                <a:spcPct val="150000"/>
              </a:lnSpc>
              <a:buNone/>
            </a:pPr>
            <a:r>
              <a:rPr lang="en-US" altLang="zh-CN" sz="1700" i="1">
                <a:latin typeface="Times New Roman" panose="02020603050405020304" charset="0"/>
                <a:cs typeface="Times New Roman" panose="02020603050405020304" charset="0"/>
              </a:rPr>
              <a:t>The blank is the region where the electric field is reversed</a:t>
            </a:r>
          </a:p>
          <a:p>
            <a:pPr marL="457200" indent="0" fontAlgn="auto">
              <a:lnSpc>
                <a:spcPct val="150000"/>
              </a:lnSpc>
              <a:buNone/>
            </a:pPr>
            <a:r>
              <a:rPr lang="en-US" altLang="zh-CN" sz="1700" i="1">
                <a:latin typeface="Times New Roman" panose="02020603050405020304" charset="0"/>
                <a:cs typeface="Times New Roman" panose="02020603050405020304" charset="0"/>
              </a:rPr>
              <a:t>Provides signal energy of ~500 eV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15DD4A6-0BFE-214A-1B37-D877F9BAD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890" y="1590040"/>
            <a:ext cx="3979710" cy="3174241"/>
          </a:xfrm>
          <a:prstGeom prst="rect">
            <a:avLst/>
          </a:prstGeom>
        </p:spPr>
      </p:pic>
      <p:pic>
        <p:nvPicPr>
          <p:cNvPr id="9" name="图片 8" descr="PTS_ELE">
            <a:extLst>
              <a:ext uri="{FF2B5EF4-FFF2-40B4-BE49-F238E27FC236}">
                <a16:creationId xmlns:a16="http://schemas.microsoft.com/office/drawing/2014/main" id="{2CEAADF4-6C17-08FF-57E2-61130CD84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64" y="1681480"/>
            <a:ext cx="4375785" cy="2945765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1FB656D2-B15E-64E7-6FAA-F96D229197EA}"/>
              </a:ext>
            </a:extLst>
          </p:cNvPr>
          <p:cNvSpPr/>
          <p:nvPr/>
        </p:nvSpPr>
        <p:spPr>
          <a:xfrm>
            <a:off x="2678001" y="3000630"/>
            <a:ext cx="550319" cy="353060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内容占位符 4">
            <a:extLst>
              <a:ext uri="{FF2B5EF4-FFF2-40B4-BE49-F238E27FC236}">
                <a16:creationId xmlns:a16="http://schemas.microsoft.com/office/drawing/2014/main" id="{771D6549-CDA6-274A-AC08-6823A2590F92}"/>
              </a:ext>
            </a:extLst>
          </p:cNvPr>
          <p:cNvSpPr>
            <a:spLocks noGrp="1"/>
          </p:cNvSpPr>
          <p:nvPr/>
        </p:nvSpPr>
        <p:spPr>
          <a:xfrm>
            <a:off x="2186303" y="2418335"/>
            <a:ext cx="1703705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Target region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FABF09E-DAC9-679A-F9D8-6C0C30AA3036}"/>
              </a:ext>
            </a:extLst>
          </p:cNvPr>
          <p:cNvSpPr txBox="1"/>
          <p:nvPr/>
        </p:nvSpPr>
        <p:spPr>
          <a:xfrm>
            <a:off x="332713" y="993156"/>
            <a:ext cx="10538887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E</a:t>
            </a:r>
            <a:r>
              <a:rPr lang="en-US" altLang="zh-CN" sz="1800">
                <a:latin typeface="Times New Roman" panose="02020603050405020304" charset="0"/>
                <a:cs typeface="Times New Roman" panose="02020603050405020304" charset="0"/>
              </a:rPr>
              <a:t>lectromagnetic field simulation was performed using COMSOL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A4FCA-FD32-CA16-48C6-1C0BAE29E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A483FCC8-EEC3-ED24-6AC0-CC4C953D7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15" y="1108710"/>
            <a:ext cx="8491220" cy="5937250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55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capture front-end design in </a:t>
            </a:r>
            <a:r>
              <a:rPr lang="en-US" altLang="zh-CN" sz="2055" err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MuST</a:t>
            </a:r>
            <a:endParaRPr lang="en-US" altLang="zh-CN" sz="1655">
              <a:solidFill>
                <a:schemeClr val="bg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Beamline introduction	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Radiation-resistant capture solenoid (RCS) design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Electromagnetic, irradiation, and cooling research 	</a:t>
            </a:r>
            <a:endParaRPr lang="en-US" altLang="zh-CN" sz="2055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 MACE positron transport system (PTS)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60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I. </a:t>
            </a:r>
            <a:r>
              <a:rPr lang="en-US" altLang="zh-CN" sz="160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Motivations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60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altLang="zh-CN" sz="160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Solenoid system and Electrostatic acceleration module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III. </a:t>
            </a:r>
            <a:r>
              <a:rPr lang="en-US" altLang="zh-CN" sz="1600" i="1">
                <a:latin typeface="Times New Roman" panose="02020603050405020304" charset="0"/>
                <a:cs typeface="Times New Roman" panose="02020603050405020304" charset="0"/>
              </a:rPr>
              <a:t>Performance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55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Summary</a:t>
            </a:r>
          </a:p>
          <a:p>
            <a:pPr marL="342900" lvl="1" indent="-342900" fontAlgn="auto">
              <a:lnSpc>
                <a:spcPct val="150000"/>
              </a:lnSpc>
            </a:pPr>
            <a:endParaRPr lang="en-US" altLang="zh-CN" sz="2055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171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A51B69C-1165-BE5E-32EE-EFA2A9D5A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667181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948055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PTS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Performance for signal transmission</a:t>
            </a:r>
            <a:b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221615" y="1040764"/>
            <a:ext cx="6022431" cy="5425350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Signal transmission efficiency: 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65.8%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</a:rPr>
              <a:t>Transport efficiency is defined as the proportion of signal transported to MCP from the decay vertex.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Spatial resolution</a:t>
            </a:r>
            <a:r>
              <a:rPr lang="en-US" altLang="zh-CN" sz="2000" b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0.088(1) mm  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× 0.102(1) mm</a:t>
            </a:r>
            <a:endParaRPr lang="en-US" altLang="zh-CN" sz="2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</a:rPr>
              <a:t>This value is equivalent to std dev and represents the error during transmission.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Transmission 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offset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0.315(1) mm 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× 0.003(1) mm</a:t>
            </a:r>
            <a:endParaRPr lang="en-US" altLang="zh-CN" sz="2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</a:rPr>
              <a:t>Represents the displacement of the average position during the </a:t>
            </a: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transmission.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1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Flight time and FWHM: 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322.4 ns &amp; 6.9 ns</a:t>
            </a:r>
          </a:p>
          <a:p>
            <a:pPr marL="457200" lvl="2" indent="0">
              <a:lnSpc>
                <a:spcPct val="150000"/>
              </a:lnSpc>
              <a:buNone/>
            </a:pPr>
            <a:r>
              <a:rPr lang="en-US" altLang="zh-CN" sz="17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Represents the time from MCP to </a:t>
            </a: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</a:rPr>
              <a:t>the decay vertex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where FWHM can be used as TOF information to reduce background</a:t>
            </a:r>
            <a:endParaRPr lang="en-US" altLang="zh-CN" sz="170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8C1CEDC-F2FD-DB77-E8D8-59A0EE764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800" y="2485547"/>
            <a:ext cx="4721929" cy="41228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11CCCC8-1C0A-6832-56C1-3B738E02B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588" y="194674"/>
            <a:ext cx="4460354" cy="211636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8E2D7340-1374-000B-EE63-D92C764AB1FC}"/>
              </a:ext>
            </a:extLst>
          </p:cNvPr>
          <p:cNvGrpSpPr/>
          <p:nvPr/>
        </p:nvGrpSpPr>
        <p:grpSpPr>
          <a:xfrm>
            <a:off x="6669713" y="595770"/>
            <a:ext cx="4629629" cy="2948531"/>
            <a:chOff x="6646173" y="2054221"/>
            <a:chExt cx="4629629" cy="2948531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589E8840-4228-46DD-866D-D2D419E5C88E}"/>
                </a:ext>
              </a:extLst>
            </p:cNvPr>
            <p:cNvGrpSpPr/>
            <p:nvPr/>
          </p:nvGrpSpPr>
          <p:grpSpPr>
            <a:xfrm>
              <a:off x="6646173" y="2054221"/>
              <a:ext cx="4244043" cy="2948531"/>
              <a:chOff x="8899197" y="198495"/>
              <a:chExt cx="3325266" cy="2498469"/>
            </a:xfrm>
          </p:grpSpPr>
          <p:grpSp>
            <p:nvGrpSpPr>
              <p:cNvPr id="67" name="组合 66">
                <a:extLst>
                  <a:ext uri="{FF2B5EF4-FFF2-40B4-BE49-F238E27FC236}">
                    <a16:creationId xmlns:a16="http://schemas.microsoft.com/office/drawing/2014/main" id="{175C19B3-5148-0073-6D39-D7894C21BB39}"/>
                  </a:ext>
                </a:extLst>
              </p:cNvPr>
              <p:cNvGrpSpPr/>
              <p:nvPr/>
            </p:nvGrpSpPr>
            <p:grpSpPr>
              <a:xfrm>
                <a:off x="8899197" y="198495"/>
                <a:ext cx="3325266" cy="2314803"/>
                <a:chOff x="7834337" y="3884023"/>
                <a:chExt cx="4136049" cy="2669177"/>
              </a:xfrm>
            </p:grpSpPr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4361D07A-9C1D-D870-2BD6-5CBFCCC2A5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34337" y="3884023"/>
                  <a:ext cx="4136049" cy="2669177"/>
                </a:xfrm>
                <a:prstGeom prst="rect">
                  <a:avLst/>
                </a:prstGeom>
              </p:spPr>
            </p:pic>
            <p:cxnSp>
              <p:nvCxnSpPr>
                <p:cNvPr id="64" name="直接箭头连接符 63">
                  <a:extLst>
                    <a:ext uri="{FF2B5EF4-FFF2-40B4-BE49-F238E27FC236}">
                      <a16:creationId xmlns:a16="http://schemas.microsoft.com/office/drawing/2014/main" id="{1D42ECE6-696A-2F0A-9B51-8FC974F3C3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830399" y="4258994"/>
                  <a:ext cx="0" cy="1227417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prstDash val="sys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E6478813-B9E7-EEAC-AF60-19A1EC19810B}"/>
                  </a:ext>
                </a:extLst>
              </p:cNvPr>
              <p:cNvSpPr txBox="1"/>
              <p:nvPr/>
            </p:nvSpPr>
            <p:spPr>
              <a:xfrm>
                <a:off x="10434165" y="776155"/>
                <a:ext cx="8547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Collimator</a:t>
                </a:r>
              </a:p>
            </p:txBody>
          </p:sp>
          <p:cxnSp>
            <p:nvCxnSpPr>
              <p:cNvPr id="73" name="直接箭头连接符 72">
                <a:extLst>
                  <a:ext uri="{FF2B5EF4-FFF2-40B4-BE49-F238E27FC236}">
                    <a16:creationId xmlns:a16="http://schemas.microsoft.com/office/drawing/2014/main" id="{67BA3DB2-2733-91AD-E955-9098C5B1D7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895086" y="2274195"/>
                <a:ext cx="0" cy="310743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箭头连接符 74">
                <a:extLst>
                  <a:ext uri="{FF2B5EF4-FFF2-40B4-BE49-F238E27FC236}">
                    <a16:creationId xmlns:a16="http://schemas.microsoft.com/office/drawing/2014/main" id="{84A14654-24D3-7ACF-9BCE-CF38EC186F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307273" y="2274195"/>
                <a:ext cx="672" cy="334242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箭头连接符 77">
                <a:extLst>
                  <a:ext uri="{FF2B5EF4-FFF2-40B4-BE49-F238E27FC236}">
                    <a16:creationId xmlns:a16="http://schemas.microsoft.com/office/drawing/2014/main" id="{19ECF27D-CBFD-3162-E1A1-65A5258B0B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747506" y="2262477"/>
                <a:ext cx="672" cy="334242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039CACCE-52B7-D677-A253-3F5B57233BEA}"/>
                  </a:ext>
                </a:extLst>
              </p:cNvPr>
              <p:cNvSpPr txBox="1"/>
              <p:nvPr/>
            </p:nvSpPr>
            <p:spPr>
              <a:xfrm>
                <a:off x="9076776" y="2319274"/>
                <a:ext cx="8666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8AAEA500-5806-77D5-7DB4-3719A24FD6F6}"/>
                  </a:ext>
                </a:extLst>
              </p:cNvPr>
              <p:cNvSpPr txBox="1"/>
              <p:nvPr/>
            </p:nvSpPr>
            <p:spPr>
              <a:xfrm>
                <a:off x="9881887" y="2314164"/>
                <a:ext cx="8666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45C76668-D5BA-C8EF-875F-41ED4818EF2B}"/>
                  </a:ext>
                </a:extLst>
              </p:cNvPr>
              <p:cNvSpPr txBox="1"/>
              <p:nvPr/>
            </p:nvSpPr>
            <p:spPr>
              <a:xfrm>
                <a:off x="10592355" y="2327632"/>
                <a:ext cx="8666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924656EA-EC8D-95D4-B028-9BB8E5AFE4C4}"/>
                  </a:ext>
                </a:extLst>
              </p:cNvPr>
              <p:cNvSpPr txBox="1"/>
              <p:nvPr/>
            </p:nvSpPr>
            <p:spPr>
              <a:xfrm>
                <a:off x="11074177" y="2309188"/>
                <a:ext cx="8666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F0FDBEC2-16DC-6221-94E4-66BEAAA019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78036" y="4515638"/>
              <a:ext cx="858" cy="394451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4060B286-C977-A36A-1BA1-408F156C266A}"/>
                </a:ext>
              </a:extLst>
            </p:cNvPr>
            <p:cNvSpPr txBox="1"/>
            <p:nvPr/>
          </p:nvSpPr>
          <p:spPr>
            <a:xfrm>
              <a:off x="10169724" y="4566736"/>
              <a:ext cx="11060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zh-CN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13" name="标题 10"/>
          <p:cNvSpPr>
            <a:spLocks noGrp="1"/>
          </p:cNvSpPr>
          <p:nvPr/>
        </p:nvSpPr>
        <p:spPr>
          <a:xfrm>
            <a:off x="221615" y="304800"/>
            <a:ext cx="8926195" cy="948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4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PTS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Performance for background suppression</a:t>
            </a:r>
            <a:b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7" name="内容占位符 10" descr="mace_20240811_low_noise">
            <a:extLst>
              <a:ext uri="{FF2B5EF4-FFF2-40B4-BE49-F238E27FC236}">
                <a16:creationId xmlns:a16="http://schemas.microsoft.com/office/drawing/2014/main" id="{C56DEEAC-0D6E-1E55-2132-7582BE24105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542" y="4711823"/>
            <a:ext cx="4765040" cy="203073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114AD1DD-69EC-CF5D-BE18-216C8D58A820}"/>
              </a:ext>
            </a:extLst>
          </p:cNvPr>
          <p:cNvGrpSpPr>
            <a:grpSpLocks noChangeAspect="1"/>
          </p:cNvGrpSpPr>
          <p:nvPr/>
        </p:nvGrpSpPr>
        <p:grpSpPr>
          <a:xfrm>
            <a:off x="33850" y="2807532"/>
            <a:ext cx="2283311" cy="1451462"/>
            <a:chOff x="9597" y="3702"/>
            <a:chExt cx="4448" cy="282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4E00CF8-B526-A930-1442-4F7706FE7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97" y="3745"/>
              <a:ext cx="4448" cy="2784"/>
            </a:xfrm>
            <a:prstGeom prst="rect">
              <a:avLst/>
            </a:prstGeom>
          </p:spPr>
        </p:pic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47056CEB-4EF0-7316-4BAC-BEBC7C7604D2}"/>
                </a:ext>
              </a:extLst>
            </p:cNvPr>
            <p:cNvCxnSpPr/>
            <p:nvPr/>
          </p:nvCxnSpPr>
          <p:spPr>
            <a:xfrm flipH="1">
              <a:off x="11440" y="4076"/>
              <a:ext cx="0" cy="6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A17A7B50-0CCF-6A6E-824E-649EA4E36366}"/>
                </a:ext>
              </a:extLst>
            </p:cNvPr>
            <p:cNvCxnSpPr/>
            <p:nvPr/>
          </p:nvCxnSpPr>
          <p:spPr>
            <a:xfrm flipH="1">
              <a:off x="11467" y="4076"/>
              <a:ext cx="0" cy="6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A9E46150-7495-52E5-3365-A6255B6959D8}"/>
                </a:ext>
              </a:extLst>
            </p:cNvPr>
            <p:cNvCxnSpPr/>
            <p:nvPr/>
          </p:nvCxnSpPr>
          <p:spPr>
            <a:xfrm>
              <a:off x="11270" y="4263"/>
              <a:ext cx="1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643B09C6-CC80-DA08-B5AB-989C843207E3}"/>
                </a:ext>
              </a:extLst>
            </p:cNvPr>
            <p:cNvCxnSpPr/>
            <p:nvPr/>
          </p:nvCxnSpPr>
          <p:spPr>
            <a:xfrm>
              <a:off x="11474" y="4263"/>
              <a:ext cx="17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006F11EC-7402-DB75-6469-F242FCDDAE40}"/>
                </a:ext>
              </a:extLst>
            </p:cNvPr>
            <p:cNvSpPr txBox="1"/>
            <p:nvPr/>
          </p:nvSpPr>
          <p:spPr>
            <a:xfrm>
              <a:off x="10830" y="3702"/>
              <a:ext cx="1274" cy="4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0.2 mm</a:t>
              </a:r>
              <a:endParaRPr lang="en-US" altLang="zh-CN" sz="100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endParaRPr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883FFA55-BADB-6AD3-F004-6DD74C8E9A00}"/>
                </a:ext>
              </a:extLst>
            </p:cNvPr>
            <p:cNvCxnSpPr/>
            <p:nvPr/>
          </p:nvCxnSpPr>
          <p:spPr>
            <a:xfrm flipH="1">
              <a:off x="12388" y="4076"/>
              <a:ext cx="0" cy="6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A46AAD0A-BF6F-AE74-7AAC-7E6EE8D2EC5E}"/>
                </a:ext>
              </a:extLst>
            </p:cNvPr>
            <p:cNvCxnSpPr/>
            <p:nvPr/>
          </p:nvCxnSpPr>
          <p:spPr>
            <a:xfrm flipH="1">
              <a:off x="12489" y="4076"/>
              <a:ext cx="0" cy="6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B8FB4947-CA2A-20E4-E217-2319B49C1ABC}"/>
                </a:ext>
              </a:extLst>
            </p:cNvPr>
            <p:cNvCxnSpPr/>
            <p:nvPr/>
          </p:nvCxnSpPr>
          <p:spPr>
            <a:xfrm>
              <a:off x="12489" y="4263"/>
              <a:ext cx="17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AE4EE22F-0ABB-5769-61F2-56FCFFC707A4}"/>
                </a:ext>
              </a:extLst>
            </p:cNvPr>
            <p:cNvCxnSpPr/>
            <p:nvPr/>
          </p:nvCxnSpPr>
          <p:spPr>
            <a:xfrm>
              <a:off x="12218" y="4263"/>
              <a:ext cx="1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D8B13C15-5503-29DA-439E-CC84831B2AF1}"/>
                </a:ext>
              </a:extLst>
            </p:cNvPr>
            <p:cNvSpPr txBox="1"/>
            <p:nvPr/>
          </p:nvSpPr>
          <p:spPr>
            <a:xfrm>
              <a:off x="11992" y="3702"/>
              <a:ext cx="1749" cy="4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1.15 mm</a:t>
              </a:r>
              <a:endParaRPr lang="en-US" altLang="zh-CN" sz="100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45" name="平行四边形 44">
            <a:extLst>
              <a:ext uri="{FF2B5EF4-FFF2-40B4-BE49-F238E27FC236}">
                <a16:creationId xmlns:a16="http://schemas.microsoft.com/office/drawing/2014/main" id="{2D41AFAA-8061-2745-9835-3CF122919517}"/>
              </a:ext>
            </a:extLst>
          </p:cNvPr>
          <p:cNvSpPr/>
          <p:nvPr/>
        </p:nvSpPr>
        <p:spPr>
          <a:xfrm rot="660000" flipH="1">
            <a:off x="2942702" y="5511923"/>
            <a:ext cx="285750" cy="190500"/>
          </a:xfrm>
          <a:prstGeom prst="parallelogram">
            <a:avLst>
              <a:gd name="adj" fmla="val 21958"/>
            </a:avLst>
          </a:prstGeom>
          <a:noFill/>
          <a:ln w="25400">
            <a:solidFill>
              <a:srgbClr val="20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4E7A2AFF-A1C1-1D26-EBBE-4D00E687B306}"/>
              </a:ext>
            </a:extLst>
          </p:cNvPr>
          <p:cNvCxnSpPr>
            <a:cxnSpLocks/>
          </p:cNvCxnSpPr>
          <p:nvPr/>
        </p:nvCxnSpPr>
        <p:spPr>
          <a:xfrm>
            <a:off x="0" y="4253550"/>
            <a:ext cx="2964292" cy="1234243"/>
          </a:xfrm>
          <a:prstGeom prst="line">
            <a:avLst/>
          </a:prstGeom>
          <a:noFill/>
          <a:ln w="25400">
            <a:solidFill>
              <a:srgbClr val="20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B9BF41F0-2655-9E0B-651B-85E5F8A9D2E1}"/>
              </a:ext>
            </a:extLst>
          </p:cNvPr>
          <p:cNvCxnSpPr>
            <a:cxnSpLocks/>
          </p:cNvCxnSpPr>
          <p:nvPr/>
        </p:nvCxnSpPr>
        <p:spPr>
          <a:xfrm>
            <a:off x="2250425" y="4232992"/>
            <a:ext cx="962152" cy="1291631"/>
          </a:xfrm>
          <a:prstGeom prst="line">
            <a:avLst/>
          </a:prstGeom>
          <a:noFill/>
          <a:ln w="25400">
            <a:solidFill>
              <a:srgbClr val="20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内容占位符 9">
                <a:extLst>
                  <a:ext uri="{FF2B5EF4-FFF2-40B4-BE49-F238E27FC236}">
                    <a16:creationId xmlns:a16="http://schemas.microsoft.com/office/drawing/2014/main" id="{E9C853CF-0B70-ED73-CE8E-48C6BB7FA0F1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221615" y="1133201"/>
                <a:ext cx="5379720" cy="25044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50000"/>
                  </a:lnSpc>
                </a:pPr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Collimate has a strong filter ability</a:t>
                </a:r>
              </a:p>
              <a:p>
                <a:pPr fontAlgn="auto">
                  <a:lnSpc>
                    <a:spcPct val="150000"/>
                  </a:lnSpc>
                </a:pPr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Optimal pitch: 1.15 mm  →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 err="1" smtClean="0"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bSupPr>
                      <m:e>
                        <m:r>
                          <a:rPr lang="zh-CN" altLang="en-US" sz="2000" i="1" dirty="0" smtClean="0"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i="1" dirty="0" err="1" smtClean="0"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𝑥𝑦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000" i="1" dirty="0" err="1" smtClean="0"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max</m:t>
                        </m:r>
                      </m:sup>
                    </m:sSubSup>
                    <m:r>
                      <a:rPr lang="zh-CN" altLang="en-US" sz="2000" i="1" dirty="0" err="1" smtClean="0">
                        <a:latin typeface="Cambria Math" panose="02040503050406030204" pitchFamily="18" charset="0"/>
                        <a:cs typeface="Times New Roman" panose="02020603050405020304" charset="0"/>
                      </a:rPr>
                      <m:t>⁡</m:t>
                    </m:r>
                  </m:oMath>
                </a14:m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=14 keV/</a:t>
                </a:r>
                <a:r>
                  <a:rPr lang="zh-CN" altLang="en-US" sz="2000">
                    <a:latin typeface="Times New Roman" panose="02020603050405020304" charset="0"/>
                    <a:cs typeface="Times New Roman" panose="02020603050405020304" charset="0"/>
                  </a:rPr>
                  <a:t>𝑐</a:t>
                </a:r>
              </a:p>
              <a:p>
                <a:pPr fontAlgn="auto">
                  <a:lnSpc>
                    <a:spcPct val="150000"/>
                  </a:lnSpc>
                </a:pPr>
                <a:endParaRPr lang="en-US" altLang="zh-CN" sz="20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48" name="内容占位符 9">
                <a:extLst>
                  <a:ext uri="{FF2B5EF4-FFF2-40B4-BE49-F238E27FC236}">
                    <a16:creationId xmlns:a16="http://schemas.microsoft.com/office/drawing/2014/main" id="{E9C853CF-0B70-ED73-CE8E-48C6BB7FA0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15" y="1133201"/>
                <a:ext cx="5379720" cy="2504440"/>
              </a:xfrm>
              <a:prstGeom prst="rect">
                <a:avLst/>
              </a:prstGeom>
              <a:blipFill>
                <a:blip r:embed="rId5"/>
                <a:stretch>
                  <a:fillRect l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" name="图片 71" descr="antiM_decay_ep_spectrum">
            <a:extLst>
              <a:ext uri="{FF2B5EF4-FFF2-40B4-BE49-F238E27FC236}">
                <a16:creationId xmlns:a16="http://schemas.microsoft.com/office/drawing/2014/main" id="{5270E2C0-57AD-3B3F-4D5A-E805FDBE3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7269" y="2552483"/>
            <a:ext cx="2908900" cy="20507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文本框 85">
                <a:extLst>
                  <a:ext uri="{FF2B5EF4-FFF2-40B4-BE49-F238E27FC236}">
                    <a16:creationId xmlns:a16="http://schemas.microsoft.com/office/drawing/2014/main" id="{F6C6D816-6510-C76C-484F-B5B8C273C5D0}"/>
                  </a:ext>
                </a:extLst>
              </p:cNvPr>
              <p:cNvSpPr txBox="1"/>
              <p:nvPr/>
            </p:nvSpPr>
            <p:spPr>
              <a:xfrm>
                <a:off x="5789100" y="3357318"/>
                <a:ext cx="6163167" cy="1757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Calculating IC decay supression levels: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acc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Set different regions: 1, 2, 3, 4, 5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1.05×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+3.58×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+6.61×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+4.25×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3.52</m:t>
                      </m:r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=1.90×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6" name="文本框 85">
                <a:extLst>
                  <a:ext uri="{FF2B5EF4-FFF2-40B4-BE49-F238E27FC236}">
                    <a16:creationId xmlns:a16="http://schemas.microsoft.com/office/drawing/2014/main" id="{F6C6D816-6510-C76C-484F-B5B8C273C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9100" y="3357318"/>
                <a:ext cx="6163167" cy="1757725"/>
              </a:xfrm>
              <a:prstGeom prst="rect">
                <a:avLst/>
              </a:prstGeom>
              <a:blipFill>
                <a:blip r:embed="rId7"/>
                <a:stretch>
                  <a:fillRect l="-7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E4A884B-97D6-8B63-D561-DC45673BB7EA}"/>
                  </a:ext>
                </a:extLst>
              </p:cNvPr>
              <p:cNvSpPr txBox="1"/>
              <p:nvPr/>
            </p:nvSpPr>
            <p:spPr>
              <a:xfrm>
                <a:off x="5298782" y="5038494"/>
                <a:ext cx="6784629" cy="1288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the TOF window of (301.4 ns, 343.4 ns),</a:t>
                </a:r>
                <a:r>
                  <a: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</a:t>
                </a:r>
                <a:r>
                  <a: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regions</a:t>
                </a:r>
                <a:r>
                  <a: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TOF</a:t>
                </a:r>
                <a:r>
                  <a: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suppression: </a:t>
                </a:r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0.594, 0.0230, 0.0152,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6.93×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altLang="zh-CN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&lt;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6.93×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Finally can give a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−8</m:t>
                        </m:r>
                      </m:sup>
                    </m:sSup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suppression to IC decay.</a:t>
                </a: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E4A884B-97D6-8B63-D561-DC45673BB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782" y="5038494"/>
                <a:ext cx="6784629" cy="1288686"/>
              </a:xfrm>
              <a:prstGeom prst="rect">
                <a:avLst/>
              </a:prstGeom>
              <a:blipFill>
                <a:blip r:embed="rId8"/>
                <a:stretch>
                  <a:fillRect l="-719" r="-270" b="-7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9"/>
          <p:cNvSpPr>
            <a:spLocks noGrp="1"/>
          </p:cNvSpPr>
          <p:nvPr/>
        </p:nvSpPr>
        <p:spPr>
          <a:xfrm>
            <a:off x="228214" y="906467"/>
            <a:ext cx="4743191" cy="149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PTS validation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pitchFamily="18" charset="0"/>
                <a:cs typeface="Times New Roman" panose="02020603050405020304" pitchFamily="18" charset="0"/>
              </a:rPr>
              <a:t>Testing with TS solenoids and accelerator module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948055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PTS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the next</a:t>
            </a:r>
            <a:b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图片 7" descr="acc">
            <a:extLst>
              <a:ext uri="{FF2B5EF4-FFF2-40B4-BE49-F238E27FC236}">
                <a16:creationId xmlns:a16="http://schemas.microsoft.com/office/drawing/2014/main" id="{A459FF60-F538-CC21-B5A4-5364C08F7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88" y="2229485"/>
            <a:ext cx="3598545" cy="2399030"/>
          </a:xfrm>
          <a:prstGeom prst="rect">
            <a:avLst/>
          </a:prstGeom>
        </p:spPr>
      </p:pic>
      <p:sp>
        <p:nvSpPr>
          <p:cNvPr id="12" name="内容占位符 9">
            <a:extLst>
              <a:ext uri="{FF2B5EF4-FFF2-40B4-BE49-F238E27FC236}">
                <a16:creationId xmlns:a16="http://schemas.microsoft.com/office/drawing/2014/main" id="{24136067-A46D-8FE6-FC14-3417C9217627}"/>
              </a:ext>
            </a:extLst>
          </p:cNvPr>
          <p:cNvSpPr>
            <a:spLocks noGrp="1"/>
          </p:cNvSpPr>
          <p:nvPr/>
        </p:nvSpPr>
        <p:spPr>
          <a:xfrm>
            <a:off x="221614" y="4944996"/>
            <a:ext cx="9318625" cy="149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Accelerator module prototype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pitchFamily="18" charset="0"/>
                <a:cs typeface="Times New Roman" panose="02020603050405020304" pitchFamily="18" charset="0"/>
              </a:rPr>
              <a:t>Multi-layer PCB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pitchFamily="18" charset="0"/>
                <a:cs typeface="Times New Roman" panose="02020603050405020304" pitchFamily="18" charset="0"/>
              </a:rPr>
              <a:t>High voltage &gt; 2 kV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 descr="图形用户界面&#10;&#10;AI 生成的内容可能不正确。">
            <a:extLst>
              <a:ext uri="{FF2B5EF4-FFF2-40B4-BE49-F238E27FC236}">
                <a16:creationId xmlns:a16="http://schemas.microsoft.com/office/drawing/2014/main" id="{2E2698D0-4150-70BC-F23F-822018B1A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47" y="105792"/>
            <a:ext cx="1526540" cy="1526540"/>
          </a:xfrm>
          <a:prstGeom prst="rect">
            <a:avLst/>
          </a:prstGeom>
        </p:spPr>
      </p:pic>
      <p:pic>
        <p:nvPicPr>
          <p:cNvPr id="16" name="图片 15" descr="玻璃窗上有贴商标&#10;&#10;AI 生成的内容可能不正确。">
            <a:extLst>
              <a:ext uri="{FF2B5EF4-FFF2-40B4-BE49-F238E27FC236}">
                <a16:creationId xmlns:a16="http://schemas.microsoft.com/office/drawing/2014/main" id="{4196678A-AFA5-B889-F948-E2B85F352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17" y="1652275"/>
            <a:ext cx="3061970" cy="1387456"/>
          </a:xfrm>
          <a:prstGeom prst="rect">
            <a:avLst/>
          </a:prstGeom>
        </p:spPr>
      </p:pic>
      <p:pic>
        <p:nvPicPr>
          <p:cNvPr id="17" name="图片 16" descr="图片包含 图形用户界面&#10;&#10;AI 生成的内容可能不正确。">
            <a:extLst>
              <a:ext uri="{FF2B5EF4-FFF2-40B4-BE49-F238E27FC236}">
                <a16:creationId xmlns:a16="http://schemas.microsoft.com/office/drawing/2014/main" id="{B774A4F2-EE8A-9383-021C-4B1B187C4D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398" y="98172"/>
            <a:ext cx="1534160" cy="1534160"/>
          </a:xfrm>
          <a:prstGeom prst="rect">
            <a:avLst/>
          </a:prstGeom>
        </p:spPr>
      </p:pic>
      <p:sp>
        <p:nvSpPr>
          <p:cNvPr id="18" name="内容占位符 9">
            <a:extLst>
              <a:ext uri="{FF2B5EF4-FFF2-40B4-BE49-F238E27FC236}">
                <a16:creationId xmlns:a16="http://schemas.microsoft.com/office/drawing/2014/main" id="{4823D215-C88B-8C92-4FDA-36E675FDCCE9}"/>
              </a:ext>
            </a:extLst>
          </p:cNvPr>
          <p:cNvSpPr>
            <a:spLocks noGrp="1"/>
          </p:cNvSpPr>
          <p:nvPr/>
        </p:nvSpPr>
        <p:spPr>
          <a:xfrm>
            <a:off x="8547624" y="1671224"/>
            <a:ext cx="9318625" cy="149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Coil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feasibility validation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cooling coil test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F3C3535-3D35-C849-D46A-BF4894F7E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2579" y="-69944"/>
            <a:ext cx="2689612" cy="1837941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FD889987-232E-6C2F-C518-2544C78DB26F}"/>
              </a:ext>
            </a:extLst>
          </p:cNvPr>
          <p:cNvGrpSpPr/>
          <p:nvPr/>
        </p:nvGrpSpPr>
        <p:grpSpPr>
          <a:xfrm>
            <a:off x="4680116" y="2271549"/>
            <a:ext cx="7561313" cy="4159545"/>
            <a:chOff x="1024136" y="912184"/>
            <a:chExt cx="9948967" cy="5208651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265E28DC-EA52-C0B7-2E00-0D6434D6B068}"/>
                </a:ext>
              </a:extLst>
            </p:cNvPr>
            <p:cNvSpPr/>
            <p:nvPr/>
          </p:nvSpPr>
          <p:spPr>
            <a:xfrm rot="10800000">
              <a:off x="7323451" y="4773237"/>
              <a:ext cx="123905" cy="275867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1C063AA3-CE2A-814B-FD51-C3DF811111A4}"/>
                </a:ext>
              </a:extLst>
            </p:cNvPr>
            <p:cNvSpPr/>
            <p:nvPr/>
          </p:nvSpPr>
          <p:spPr>
            <a:xfrm rot="5400000">
              <a:off x="7441735" y="1783762"/>
              <a:ext cx="88410" cy="58698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5CB6BE5A-5E32-55E1-DE1A-59CCB95780FA}"/>
                </a:ext>
              </a:extLst>
            </p:cNvPr>
            <p:cNvSpPr/>
            <p:nvPr/>
          </p:nvSpPr>
          <p:spPr>
            <a:xfrm rot="5400000">
              <a:off x="7441735" y="1947455"/>
              <a:ext cx="88410" cy="58698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等腰三角形 24">
              <a:extLst>
                <a:ext uri="{FF2B5EF4-FFF2-40B4-BE49-F238E27FC236}">
                  <a16:creationId xmlns:a16="http://schemas.microsoft.com/office/drawing/2014/main" id="{099E1876-D011-29D0-151A-EB99F50E8B8A}"/>
                </a:ext>
              </a:extLst>
            </p:cNvPr>
            <p:cNvSpPr/>
            <p:nvPr/>
          </p:nvSpPr>
          <p:spPr>
            <a:xfrm rot="5400000">
              <a:off x="5681668" y="3323878"/>
              <a:ext cx="88410" cy="58698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等腰三角形 25">
              <a:extLst>
                <a:ext uri="{FF2B5EF4-FFF2-40B4-BE49-F238E27FC236}">
                  <a16:creationId xmlns:a16="http://schemas.microsoft.com/office/drawing/2014/main" id="{3CAF93C2-78A3-5F80-5B26-1584A105E3C4}"/>
                </a:ext>
              </a:extLst>
            </p:cNvPr>
            <p:cNvSpPr/>
            <p:nvPr/>
          </p:nvSpPr>
          <p:spPr>
            <a:xfrm rot="5400000">
              <a:off x="5691801" y="3196323"/>
              <a:ext cx="88410" cy="58698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93E3A191-93FB-5491-BF05-1C43A3732D6B}"/>
                </a:ext>
              </a:extLst>
            </p:cNvPr>
            <p:cNvSpPr/>
            <p:nvPr/>
          </p:nvSpPr>
          <p:spPr>
            <a:xfrm>
              <a:off x="8488492" y="4596670"/>
              <a:ext cx="123905" cy="3531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54508C3C-EDF2-DD3A-83F5-5A1C58536AF1}"/>
                </a:ext>
              </a:extLst>
            </p:cNvPr>
            <p:cNvSpPr/>
            <p:nvPr/>
          </p:nvSpPr>
          <p:spPr>
            <a:xfrm>
              <a:off x="8488493" y="5081485"/>
              <a:ext cx="123905" cy="3531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6EF4116-A142-A324-E140-0ED0B18FE3B8}"/>
                </a:ext>
              </a:extLst>
            </p:cNvPr>
            <p:cNvSpPr/>
            <p:nvPr/>
          </p:nvSpPr>
          <p:spPr>
            <a:xfrm>
              <a:off x="5951344" y="4615605"/>
              <a:ext cx="123905" cy="3531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D471084D-57E7-9276-EC3F-F482950851B3}"/>
                </a:ext>
              </a:extLst>
            </p:cNvPr>
            <p:cNvSpPr/>
            <p:nvPr/>
          </p:nvSpPr>
          <p:spPr>
            <a:xfrm>
              <a:off x="5951967" y="4116560"/>
              <a:ext cx="123905" cy="35313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A960C306-BB36-AB6D-A86D-9A7D26BFCC10}"/>
                </a:ext>
              </a:extLst>
            </p:cNvPr>
            <p:cNvGrpSpPr/>
            <p:nvPr/>
          </p:nvGrpSpPr>
          <p:grpSpPr>
            <a:xfrm>
              <a:off x="3826271" y="912184"/>
              <a:ext cx="4539458" cy="3498400"/>
              <a:chOff x="5295529" y="912184"/>
              <a:chExt cx="4539458" cy="3498400"/>
            </a:xfrm>
          </p:grpSpPr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26EF1522-DF9D-945C-D7A3-65A664FD36AE}"/>
                  </a:ext>
                </a:extLst>
              </p:cNvPr>
              <p:cNvGrpSpPr/>
              <p:nvPr/>
            </p:nvGrpSpPr>
            <p:grpSpPr>
              <a:xfrm>
                <a:off x="5295529" y="912184"/>
                <a:ext cx="4539458" cy="3498400"/>
                <a:chOff x="5295529" y="912184"/>
                <a:chExt cx="4539458" cy="3498400"/>
              </a:xfrm>
            </p:grpSpPr>
            <p:sp>
              <p:nvSpPr>
                <p:cNvPr id="70" name="矩形 69">
                  <a:extLst>
                    <a:ext uri="{FF2B5EF4-FFF2-40B4-BE49-F238E27FC236}">
                      <a16:creationId xmlns:a16="http://schemas.microsoft.com/office/drawing/2014/main" id="{493AAABD-43D5-7B55-9903-A89E97CC2AE1}"/>
                    </a:ext>
                  </a:extLst>
                </p:cNvPr>
                <p:cNvSpPr/>
                <p:nvPr/>
              </p:nvSpPr>
              <p:spPr>
                <a:xfrm>
                  <a:off x="9201490" y="2183217"/>
                  <a:ext cx="354117" cy="87605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71" name="组合 70">
                  <a:extLst>
                    <a:ext uri="{FF2B5EF4-FFF2-40B4-BE49-F238E27FC236}">
                      <a16:creationId xmlns:a16="http://schemas.microsoft.com/office/drawing/2014/main" id="{E3E883B9-486D-6C38-0647-3CDEF3F5D6E8}"/>
                    </a:ext>
                  </a:extLst>
                </p:cNvPr>
                <p:cNvGrpSpPr/>
                <p:nvPr/>
              </p:nvGrpSpPr>
              <p:grpSpPr>
                <a:xfrm>
                  <a:off x="5295529" y="912184"/>
                  <a:ext cx="4539458" cy="3498400"/>
                  <a:chOff x="5295529" y="912184"/>
                  <a:chExt cx="4539458" cy="3498400"/>
                </a:xfrm>
              </p:grpSpPr>
              <p:sp>
                <p:nvSpPr>
                  <p:cNvPr id="72" name="等腰三角形 71">
                    <a:extLst>
                      <a:ext uri="{FF2B5EF4-FFF2-40B4-BE49-F238E27FC236}">
                        <a16:creationId xmlns:a16="http://schemas.microsoft.com/office/drawing/2014/main" id="{8878810E-D50F-4C8E-1227-146B4F821BE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04030" y="3714912"/>
                    <a:ext cx="193964" cy="417170"/>
                  </a:xfrm>
                  <a:prstGeom prst="triangle">
                    <a:avLst/>
                  </a:prstGeom>
                </p:spPr>
                <p:style>
                  <a:lnRef idx="2">
                    <a:schemeClr val="accent4">
                      <a:shade val="15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73" name="组合 72">
                    <a:extLst>
                      <a:ext uri="{FF2B5EF4-FFF2-40B4-BE49-F238E27FC236}">
                        <a16:creationId xmlns:a16="http://schemas.microsoft.com/office/drawing/2014/main" id="{FB196BE3-81F9-2FFA-73F5-769B5272DC25}"/>
                      </a:ext>
                    </a:extLst>
                  </p:cNvPr>
                  <p:cNvGrpSpPr/>
                  <p:nvPr/>
                </p:nvGrpSpPr>
                <p:grpSpPr>
                  <a:xfrm>
                    <a:off x="5295529" y="912184"/>
                    <a:ext cx="4539458" cy="3498400"/>
                    <a:chOff x="4981493" y="979566"/>
                    <a:chExt cx="4539458" cy="3498400"/>
                  </a:xfrm>
                </p:grpSpPr>
                <p:sp>
                  <p:nvSpPr>
                    <p:cNvPr id="74" name="矩形 73">
                      <a:extLst>
                        <a:ext uri="{FF2B5EF4-FFF2-40B4-BE49-F238E27FC236}">
                          <a16:creationId xmlns:a16="http://schemas.microsoft.com/office/drawing/2014/main" id="{092526B5-B605-4986-851F-FC71EEC6B46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6006691" y="3015054"/>
                      <a:ext cx="320889" cy="1932706"/>
                    </a:xfrm>
                    <a:prstGeom prst="rect">
                      <a:avLst/>
                    </a:prstGeom>
                  </p:spPr>
                  <p:style>
                    <a:lnRef idx="3">
                      <a:schemeClr val="lt1"/>
                    </a:lnRef>
                    <a:fillRef idx="1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75" name="组合 74">
                      <a:extLst>
                        <a:ext uri="{FF2B5EF4-FFF2-40B4-BE49-F238E27FC236}">
                          <a16:creationId xmlns:a16="http://schemas.microsoft.com/office/drawing/2014/main" id="{11453731-3FF4-963B-09E3-C2EEA6C742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81493" y="979566"/>
                      <a:ext cx="4539458" cy="3498400"/>
                      <a:chOff x="4037269" y="914912"/>
                      <a:chExt cx="4539458" cy="3498400"/>
                    </a:xfrm>
                  </p:grpSpPr>
                  <p:grpSp>
                    <p:nvGrpSpPr>
                      <p:cNvPr id="76" name="组合 75">
                        <a:extLst>
                          <a:ext uri="{FF2B5EF4-FFF2-40B4-BE49-F238E27FC236}">
                            <a16:creationId xmlns:a16="http://schemas.microsoft.com/office/drawing/2014/main" id="{7044339C-0C25-CC57-D48D-94B9D363A56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037269" y="914912"/>
                        <a:ext cx="4260079" cy="3243007"/>
                        <a:chOff x="4046504" y="1044924"/>
                        <a:chExt cx="4163740" cy="3191911"/>
                      </a:xfrm>
                    </p:grpSpPr>
                    <p:sp>
                      <p:nvSpPr>
                        <p:cNvPr id="89" name="矩形 88">
                          <a:extLst>
                            <a:ext uri="{FF2B5EF4-FFF2-40B4-BE49-F238E27FC236}">
                              <a16:creationId xmlns:a16="http://schemas.microsoft.com/office/drawing/2014/main" id="{C2D00B95-E504-F437-001A-CF393C01EA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24717" y="3811530"/>
                          <a:ext cx="2202043" cy="389117"/>
                        </a:xfrm>
                        <a:prstGeom prst="rect">
                          <a:avLst/>
                        </a:prstGeom>
                        <a:solidFill>
                          <a:schemeClr val="accent3">
                            <a:alpha val="55000"/>
                          </a:schemeClr>
                        </a:solidFill>
                      </p:spPr>
                      <p:style>
                        <a:lnRef idx="3">
                          <a:schemeClr val="lt1"/>
                        </a:lnRef>
                        <a:fillRef idx="1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0" name="空心弧 89">
                          <a:extLst>
                            <a:ext uri="{FF2B5EF4-FFF2-40B4-BE49-F238E27FC236}">
                              <a16:creationId xmlns:a16="http://schemas.microsoft.com/office/drawing/2014/main" id="{84D46DBA-F2FA-0283-5689-30AF87042E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809499" y="779181"/>
                          <a:ext cx="3124875" cy="3656362"/>
                        </a:xfrm>
                        <a:prstGeom prst="blockArc">
                          <a:avLst>
                            <a:gd name="adj1" fmla="val 16198267"/>
                            <a:gd name="adj2" fmla="val 21587524"/>
                            <a:gd name="adj3" fmla="val 10363"/>
                          </a:avLst>
                        </a:prstGeom>
                      </p:spPr>
                      <p:style>
                        <a:lnRef idx="3">
                          <a:schemeClr val="lt1"/>
                        </a:lnRef>
                        <a:fillRef idx="1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1" name="矩形 90">
                          <a:extLst>
                            <a:ext uri="{FF2B5EF4-FFF2-40B4-BE49-F238E27FC236}">
                              <a16:creationId xmlns:a16="http://schemas.microsoft.com/office/drawing/2014/main" id="{5D0D9159-96E1-C646-9951-9CF0F36EB7F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81584" y="3782580"/>
                          <a:ext cx="90352" cy="44701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3"/>
                        </a:lnRef>
                        <a:fillRef idx="3">
                          <a:schemeClr val="accent3"/>
                        </a:fillRef>
                        <a:effectRef idx="2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2" name="矩形 91">
                          <a:extLst>
                            <a:ext uri="{FF2B5EF4-FFF2-40B4-BE49-F238E27FC236}">
                              <a16:creationId xmlns:a16="http://schemas.microsoft.com/office/drawing/2014/main" id="{AC05E9E3-D804-04C0-921D-0005293F5C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8001045" y="2398163"/>
                          <a:ext cx="72290" cy="34610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3"/>
                        </a:lnRef>
                        <a:fillRef idx="3">
                          <a:schemeClr val="accent3"/>
                        </a:fillRef>
                        <a:effectRef idx="2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3" name="矩形 92">
                          <a:extLst>
                            <a:ext uri="{FF2B5EF4-FFF2-40B4-BE49-F238E27FC236}">
                              <a16:creationId xmlns:a16="http://schemas.microsoft.com/office/drawing/2014/main" id="{DED27EE4-4DFA-B0E3-B544-5DF5F4A091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46504" y="3775341"/>
                          <a:ext cx="90352" cy="461494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3"/>
                        </a:lnRef>
                        <a:fillRef idx="3">
                          <a:schemeClr val="accent3"/>
                        </a:fillRef>
                        <a:effectRef idx="2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77" name="矩形 76">
                        <a:extLst>
                          <a:ext uri="{FF2B5EF4-FFF2-40B4-BE49-F238E27FC236}">
                            <a16:creationId xmlns:a16="http://schemas.microsoft.com/office/drawing/2014/main" id="{1CE97DB1-C425-2F7F-F63B-91A27147D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5763" y="3492667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78" name="矩形 77">
                        <a:extLst>
                          <a:ext uri="{FF2B5EF4-FFF2-40B4-BE49-F238E27FC236}">
                            <a16:creationId xmlns:a16="http://schemas.microsoft.com/office/drawing/2014/main" id="{0282061F-E756-CBB4-B4F9-C2687ED457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28940" y="3500436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79" name="矩形 78">
                        <a:extLst>
                          <a:ext uri="{FF2B5EF4-FFF2-40B4-BE49-F238E27FC236}">
                            <a16:creationId xmlns:a16="http://schemas.microsoft.com/office/drawing/2014/main" id="{0A3E33CD-3FB3-D789-11E1-D39C1A75CF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1816" y="3492667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0" name="矩形 79">
                        <a:extLst>
                          <a:ext uri="{FF2B5EF4-FFF2-40B4-BE49-F238E27FC236}">
                            <a16:creationId xmlns:a16="http://schemas.microsoft.com/office/drawing/2014/main" id="{EE985AF9-B69A-CB81-4C91-A67198D238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9555" y="3492667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1" name="矩形 80">
                        <a:extLst>
                          <a:ext uri="{FF2B5EF4-FFF2-40B4-BE49-F238E27FC236}">
                            <a16:creationId xmlns:a16="http://schemas.microsoft.com/office/drawing/2014/main" id="{F9DB0B21-5E57-61DF-5B31-E5FEA3E7F6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2280" y="3500436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2" name="矩形 81">
                        <a:extLst>
                          <a:ext uri="{FF2B5EF4-FFF2-40B4-BE49-F238E27FC236}">
                            <a16:creationId xmlns:a16="http://schemas.microsoft.com/office/drawing/2014/main" id="{E153FE9F-2C8A-8884-28BF-73478AB52C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60217" y="3500436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3" name="矩形 82">
                        <a:extLst>
                          <a:ext uri="{FF2B5EF4-FFF2-40B4-BE49-F238E27FC236}">
                            <a16:creationId xmlns:a16="http://schemas.microsoft.com/office/drawing/2014/main" id="{27E5978B-495B-E3D6-BDFE-19FDCB7999B2}"/>
                          </a:ext>
                        </a:extLst>
                      </p:cNvPr>
                      <p:cNvSpPr/>
                      <p:nvPr/>
                    </p:nvSpPr>
                    <p:spPr>
                      <a:xfrm rot="20510255">
                        <a:off x="6924426" y="3363661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4" name="矩形 83">
                        <a:extLst>
                          <a:ext uri="{FF2B5EF4-FFF2-40B4-BE49-F238E27FC236}">
                            <a16:creationId xmlns:a16="http://schemas.microsoft.com/office/drawing/2014/main" id="{EE04BF3C-D658-EA49-AF0C-4CA4A1B07CB1}"/>
                          </a:ext>
                        </a:extLst>
                      </p:cNvPr>
                      <p:cNvSpPr/>
                      <p:nvPr/>
                    </p:nvSpPr>
                    <p:spPr>
                      <a:xfrm rot="18597372">
                        <a:off x="7633870" y="2926429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5" name="矩形 84">
                        <a:extLst>
                          <a:ext uri="{FF2B5EF4-FFF2-40B4-BE49-F238E27FC236}">
                            <a16:creationId xmlns:a16="http://schemas.microsoft.com/office/drawing/2014/main" id="{7C18C76C-C8B9-7E23-45A6-966B619468E7}"/>
                          </a:ext>
                        </a:extLst>
                      </p:cNvPr>
                      <p:cNvSpPr/>
                      <p:nvPr/>
                    </p:nvSpPr>
                    <p:spPr>
                      <a:xfrm rot="21185123">
                        <a:off x="6526998" y="3468146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6" name="矩形 85">
                        <a:extLst>
                          <a:ext uri="{FF2B5EF4-FFF2-40B4-BE49-F238E27FC236}">
                            <a16:creationId xmlns:a16="http://schemas.microsoft.com/office/drawing/2014/main" id="{8EC62A5B-BFCE-3D00-9617-BFF85A1EA00A}"/>
                          </a:ext>
                        </a:extLst>
                      </p:cNvPr>
                      <p:cNvSpPr/>
                      <p:nvPr/>
                    </p:nvSpPr>
                    <p:spPr>
                      <a:xfrm rot="19261288">
                        <a:off x="7316222" y="3180304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7" name="矩形 86">
                        <a:extLst>
                          <a:ext uri="{FF2B5EF4-FFF2-40B4-BE49-F238E27FC236}">
                            <a16:creationId xmlns:a16="http://schemas.microsoft.com/office/drawing/2014/main" id="{22F53FD3-DD7A-3785-3C36-6C0BD03E2634}"/>
                          </a:ext>
                        </a:extLst>
                      </p:cNvPr>
                      <p:cNvSpPr/>
                      <p:nvPr/>
                    </p:nvSpPr>
                    <p:spPr>
                      <a:xfrm rot="16417457">
                        <a:off x="8033063" y="2218022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8" name="矩形 87">
                        <a:extLst>
                          <a:ext uri="{FF2B5EF4-FFF2-40B4-BE49-F238E27FC236}">
                            <a16:creationId xmlns:a16="http://schemas.microsoft.com/office/drawing/2014/main" id="{B4C29B23-01D3-E1C1-4BA4-80A8283F2466}"/>
                          </a:ext>
                        </a:extLst>
                      </p:cNvPr>
                      <p:cNvSpPr/>
                      <p:nvPr/>
                    </p:nvSpPr>
                    <p:spPr>
                      <a:xfrm rot="17346184">
                        <a:off x="7924223" y="2581192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id="{6AECCC7B-B57C-5192-3D39-C9BBAEE30CF1}"/>
                  </a:ext>
                </a:extLst>
              </p:cNvPr>
              <p:cNvSpPr/>
              <p:nvPr/>
            </p:nvSpPr>
            <p:spPr>
              <a:xfrm>
                <a:off x="9131750" y="1940248"/>
                <a:ext cx="493596" cy="485938"/>
              </a:xfrm>
              <a:prstGeom prst="rect">
                <a:avLst/>
              </a:prstGeom>
              <a:solidFill>
                <a:schemeClr val="accent3">
                  <a:alpha val="56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F32ACDEA-469B-E923-BBBF-AAC27C939EBC}"/>
                </a:ext>
              </a:extLst>
            </p:cNvPr>
            <p:cNvSpPr/>
            <p:nvPr/>
          </p:nvSpPr>
          <p:spPr>
            <a:xfrm>
              <a:off x="5908353" y="4469138"/>
              <a:ext cx="222023" cy="1598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5260ED9E-E47C-F322-F026-FB25C92A4044}"/>
                </a:ext>
              </a:extLst>
            </p:cNvPr>
            <p:cNvSpPr/>
            <p:nvPr/>
          </p:nvSpPr>
          <p:spPr>
            <a:xfrm rot="16200000">
              <a:off x="7302651" y="3306703"/>
              <a:ext cx="136229" cy="248326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D4B210C-3804-FFA2-1F1C-712975DFDDED}"/>
                </a:ext>
              </a:extLst>
            </p:cNvPr>
            <p:cNvSpPr/>
            <p:nvPr/>
          </p:nvSpPr>
          <p:spPr>
            <a:xfrm>
              <a:off x="5856612" y="4964410"/>
              <a:ext cx="324884" cy="10537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7AB3890A-0A87-CF2F-7ADC-4D39A820C659}"/>
                </a:ext>
              </a:extLst>
            </p:cNvPr>
            <p:cNvSpPr/>
            <p:nvPr/>
          </p:nvSpPr>
          <p:spPr>
            <a:xfrm rot="5400000">
              <a:off x="6991271" y="4807778"/>
              <a:ext cx="174451" cy="105371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BFCC5481-3968-F15E-E7D8-88F4616565AA}"/>
                </a:ext>
              </a:extLst>
            </p:cNvPr>
            <p:cNvSpPr/>
            <p:nvPr/>
          </p:nvSpPr>
          <p:spPr>
            <a:xfrm>
              <a:off x="5951344" y="5074695"/>
              <a:ext cx="123905" cy="3531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608DEE2C-5C80-AF4A-515E-E5BE2E7A2C5B}"/>
                </a:ext>
              </a:extLst>
            </p:cNvPr>
            <p:cNvSpPr/>
            <p:nvPr/>
          </p:nvSpPr>
          <p:spPr>
            <a:xfrm>
              <a:off x="5706386" y="5431577"/>
              <a:ext cx="581152" cy="58304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F4C10194-61C8-EB69-337D-743E88B73578}"/>
                </a:ext>
              </a:extLst>
            </p:cNvPr>
            <p:cNvSpPr/>
            <p:nvPr/>
          </p:nvSpPr>
          <p:spPr>
            <a:xfrm rot="16200000">
              <a:off x="6589275" y="5353961"/>
              <a:ext cx="134799" cy="73827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C9BE7E5D-88D0-8168-7526-C2197C94704F}"/>
                </a:ext>
              </a:extLst>
            </p:cNvPr>
            <p:cNvSpPr/>
            <p:nvPr/>
          </p:nvSpPr>
          <p:spPr>
            <a:xfrm>
              <a:off x="8260300" y="5434620"/>
              <a:ext cx="581152" cy="583045"/>
            </a:xfrm>
            <a:prstGeom prst="rect">
              <a:avLst/>
            </a:prstGeom>
            <a:solidFill>
              <a:schemeClr val="accent3"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0CE742E9-98EE-FD14-E343-09929D806911}"/>
                </a:ext>
              </a:extLst>
            </p:cNvPr>
            <p:cNvSpPr/>
            <p:nvPr/>
          </p:nvSpPr>
          <p:spPr>
            <a:xfrm>
              <a:off x="7025811" y="5069781"/>
              <a:ext cx="123905" cy="7207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E84CBC97-BCC5-19C2-C59A-671BBA0DB63D}"/>
                </a:ext>
              </a:extLst>
            </p:cNvPr>
            <p:cNvSpPr/>
            <p:nvPr/>
          </p:nvSpPr>
          <p:spPr>
            <a:xfrm rot="5400000">
              <a:off x="7671154" y="4338209"/>
              <a:ext cx="134801" cy="1406959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7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0B2BC198-4D34-48DE-813F-774F9A570B42}"/>
                </a:ext>
              </a:extLst>
            </p:cNvPr>
            <p:cNvSpPr/>
            <p:nvPr/>
          </p:nvSpPr>
          <p:spPr>
            <a:xfrm>
              <a:off x="8444404" y="4951631"/>
              <a:ext cx="222023" cy="1598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665D4E93-7EB0-441E-CC2C-919F73D2EF49}"/>
                </a:ext>
              </a:extLst>
            </p:cNvPr>
            <p:cNvSpPr/>
            <p:nvPr/>
          </p:nvSpPr>
          <p:spPr>
            <a:xfrm rot="5400000">
              <a:off x="6913888" y="5067066"/>
              <a:ext cx="329213" cy="12390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10266882-C711-8B2D-2FA3-C678FCFE4386}"/>
                </a:ext>
              </a:extLst>
            </p:cNvPr>
            <p:cNvSpPr/>
            <p:nvPr/>
          </p:nvSpPr>
          <p:spPr>
            <a:xfrm>
              <a:off x="5676046" y="4960392"/>
              <a:ext cx="174451" cy="1053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6363132F-0517-E101-815D-A0281BD0CFA6}"/>
                </a:ext>
              </a:extLst>
            </p:cNvPr>
            <p:cNvSpPr/>
            <p:nvPr/>
          </p:nvSpPr>
          <p:spPr>
            <a:xfrm>
              <a:off x="5968772" y="3224320"/>
              <a:ext cx="106478" cy="501169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8202F2B8-F2AC-86D8-AF8D-1E540D9A8047}"/>
                </a:ext>
              </a:extLst>
            </p:cNvPr>
            <p:cNvSpPr/>
            <p:nvPr/>
          </p:nvSpPr>
          <p:spPr>
            <a:xfrm>
              <a:off x="5850497" y="3315561"/>
              <a:ext cx="324884" cy="10537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27A28D94-A039-6515-3A2B-2130476CE194}"/>
                </a:ext>
              </a:extLst>
            </p:cNvPr>
            <p:cNvSpPr/>
            <p:nvPr/>
          </p:nvSpPr>
          <p:spPr>
            <a:xfrm>
              <a:off x="5669931" y="3311543"/>
              <a:ext cx="174451" cy="105371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等腰三角形 50">
              <a:extLst>
                <a:ext uri="{FF2B5EF4-FFF2-40B4-BE49-F238E27FC236}">
                  <a16:creationId xmlns:a16="http://schemas.microsoft.com/office/drawing/2014/main" id="{D971627B-F34B-39C4-3631-22D046F99ECB}"/>
                </a:ext>
              </a:extLst>
            </p:cNvPr>
            <p:cNvSpPr/>
            <p:nvPr/>
          </p:nvSpPr>
          <p:spPr>
            <a:xfrm rot="10800000">
              <a:off x="3909683" y="3184740"/>
              <a:ext cx="88410" cy="58698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等腰三角形 51">
              <a:extLst>
                <a:ext uri="{FF2B5EF4-FFF2-40B4-BE49-F238E27FC236}">
                  <a16:creationId xmlns:a16="http://schemas.microsoft.com/office/drawing/2014/main" id="{3F4AD38B-1D6A-15AC-DA67-0B8125B5AA1C}"/>
                </a:ext>
              </a:extLst>
            </p:cNvPr>
            <p:cNvSpPr/>
            <p:nvPr/>
          </p:nvSpPr>
          <p:spPr>
            <a:xfrm>
              <a:off x="3921870" y="4048973"/>
              <a:ext cx="88410" cy="58698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917B3916-E0DE-DBDB-2C76-DDF9A1D6D044}"/>
                </a:ext>
              </a:extLst>
            </p:cNvPr>
            <p:cNvSpPr/>
            <p:nvPr/>
          </p:nvSpPr>
          <p:spPr>
            <a:xfrm rot="10800000">
              <a:off x="8279591" y="4459581"/>
              <a:ext cx="332805" cy="15602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B2929302-2FF0-71DA-EE04-52BFD20141E9}"/>
                </a:ext>
              </a:extLst>
            </p:cNvPr>
            <p:cNvSpPr/>
            <p:nvPr/>
          </p:nvSpPr>
          <p:spPr>
            <a:xfrm>
              <a:off x="8612396" y="4489473"/>
              <a:ext cx="174451" cy="105371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8FCE27A2-AB15-1FD1-DF2A-130AFCA7C9F3}"/>
                </a:ext>
              </a:extLst>
            </p:cNvPr>
            <p:cNvCxnSpPr/>
            <p:nvPr/>
          </p:nvCxnSpPr>
          <p:spPr>
            <a:xfrm>
              <a:off x="3066473" y="3184740"/>
              <a:ext cx="852240" cy="1268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E02FB7E2-594C-17BB-C965-43C387FE062F}"/>
                </a:ext>
              </a:extLst>
            </p:cNvPr>
            <p:cNvSpPr txBox="1"/>
            <p:nvPr/>
          </p:nvSpPr>
          <p:spPr>
            <a:xfrm>
              <a:off x="1112844" y="2674063"/>
              <a:ext cx="4061565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0" i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altLang="zh-CN" b="1" i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Ionization Vacuum Gauge</a:t>
              </a:r>
              <a:endPara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021F4B16-328A-D20E-70C8-DE65BE0A69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32981" y="4384458"/>
              <a:ext cx="909515" cy="4622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468B8BEC-3518-96F0-DF80-20A57E62F919}"/>
                </a:ext>
              </a:extLst>
            </p:cNvPr>
            <p:cNvSpPr txBox="1"/>
            <p:nvPr/>
          </p:nvSpPr>
          <p:spPr>
            <a:xfrm>
              <a:off x="1024136" y="4596636"/>
              <a:ext cx="2289325" cy="1096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Thermocouple Vacuum Gauge</a:t>
              </a:r>
              <a:endPara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A0A5B2E2-451A-1B0C-7E0A-6EC9FF9A19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6804" y="3936178"/>
              <a:ext cx="980872" cy="1496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00F1559D-9198-6E21-F113-53E1E4DBCA72}"/>
                </a:ext>
              </a:extLst>
            </p:cNvPr>
            <p:cNvSpPr txBox="1"/>
            <p:nvPr/>
          </p:nvSpPr>
          <p:spPr>
            <a:xfrm>
              <a:off x="1096157" y="3832689"/>
              <a:ext cx="2207925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Particle Source</a:t>
              </a:r>
              <a:endPara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E129D819-4E43-C49E-B951-52CBEFDA387D}"/>
                </a:ext>
              </a:extLst>
            </p:cNvPr>
            <p:cNvSpPr txBox="1"/>
            <p:nvPr/>
          </p:nvSpPr>
          <p:spPr>
            <a:xfrm>
              <a:off x="3229195" y="5506565"/>
              <a:ext cx="2692084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Molecular Pump</a:t>
              </a:r>
              <a:endPara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EB10F3E6-A94B-D883-93CF-DA5E98237F1E}"/>
                </a:ext>
              </a:extLst>
            </p:cNvPr>
            <p:cNvSpPr txBox="1"/>
            <p:nvPr/>
          </p:nvSpPr>
          <p:spPr>
            <a:xfrm>
              <a:off x="8498908" y="4914590"/>
              <a:ext cx="2474195" cy="1096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Dry Mechanical Pump</a:t>
              </a:r>
              <a:endPara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37F3A934-A9D2-7C3B-A2DB-CE7891A97C5A}"/>
                </a:ext>
              </a:extLst>
            </p:cNvPr>
            <p:cNvSpPr txBox="1"/>
            <p:nvPr/>
          </p:nvSpPr>
          <p:spPr>
            <a:xfrm>
              <a:off x="7526057" y="3921944"/>
              <a:ext cx="2474195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Roughing Valve</a:t>
              </a:r>
              <a:endPara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142D70DA-9FC9-6C9A-F2F2-4B089A65F9DC}"/>
                </a:ext>
              </a:extLst>
            </p:cNvPr>
            <p:cNvSpPr txBox="1"/>
            <p:nvPr/>
          </p:nvSpPr>
          <p:spPr>
            <a:xfrm>
              <a:off x="6762665" y="5024045"/>
              <a:ext cx="1849731" cy="1096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err="1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Foreline</a:t>
              </a:r>
              <a:r>
                <a:rPr lang="en-US" altLang="zh-CN" b="1" i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Valve</a:t>
              </a:r>
              <a:endPara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2DA3DCD1-959A-BC81-C24C-E614D14B06A7}"/>
                </a:ext>
              </a:extLst>
            </p:cNvPr>
            <p:cNvSpPr txBox="1"/>
            <p:nvPr/>
          </p:nvSpPr>
          <p:spPr>
            <a:xfrm>
              <a:off x="3691188" y="4456137"/>
              <a:ext cx="2245676" cy="1096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Vacuum Gate Valve</a:t>
              </a:r>
              <a:endPara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0F9090CA-2C1F-21FB-E15A-CF7C4AA7D326}"/>
                </a:ext>
              </a:extLst>
            </p:cNvPr>
            <p:cNvSpPr txBox="1"/>
            <p:nvPr/>
          </p:nvSpPr>
          <p:spPr>
            <a:xfrm>
              <a:off x="4850486" y="2678963"/>
              <a:ext cx="2164879" cy="573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Venting Valve</a:t>
              </a:r>
              <a:endPara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D66AF4A9-FA7C-5888-D3FE-DBEFD7FC333F}"/>
                </a:ext>
              </a:extLst>
            </p:cNvPr>
            <p:cNvSpPr txBox="1"/>
            <p:nvPr/>
          </p:nvSpPr>
          <p:spPr>
            <a:xfrm>
              <a:off x="8061266" y="1861379"/>
              <a:ext cx="2717691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 Chamber</a:t>
              </a:r>
              <a:endParaRPr lang="en-US" altLang="zh-CN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4" name="内容占位符 9">
            <a:extLst>
              <a:ext uri="{FF2B5EF4-FFF2-40B4-BE49-F238E27FC236}">
                <a16:creationId xmlns:a16="http://schemas.microsoft.com/office/drawing/2014/main" id="{671EB756-8FF7-E753-04EC-931BC3CD609D}"/>
              </a:ext>
            </a:extLst>
          </p:cNvPr>
          <p:cNvSpPr>
            <a:spLocks noGrp="1"/>
          </p:cNvSpPr>
          <p:nvPr/>
        </p:nvSpPr>
        <p:spPr>
          <a:xfrm>
            <a:off x="9654696" y="4118371"/>
            <a:ext cx="3006613" cy="670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system</a:t>
            </a:r>
            <a:endParaRPr lang="en-US" altLang="zh-CN" sz="1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8F951-322D-B33B-40B2-AF05ACA16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>
            <a:extLst>
              <a:ext uri="{FF2B5EF4-FFF2-40B4-BE49-F238E27FC236}">
                <a16:creationId xmlns:a16="http://schemas.microsoft.com/office/drawing/2014/main" id="{A363FD54-B2BC-0A49-9DEF-DB881B8B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15" y="160655"/>
            <a:ext cx="8926195" cy="948055"/>
          </a:xfrm>
        </p:spPr>
        <p:txBody>
          <a:bodyPr>
            <a:normAutofit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Summary</a:t>
            </a:r>
          </a:p>
        </p:txBody>
      </p:sp>
      <p:sp>
        <p:nvSpPr>
          <p:cNvPr id="6" name="内容占位符 4">
            <a:extLst>
              <a:ext uri="{FF2B5EF4-FFF2-40B4-BE49-F238E27FC236}">
                <a16:creationId xmlns:a16="http://schemas.microsoft.com/office/drawing/2014/main" id="{4D8A171A-ADE2-9B63-C05D-21B55A77CDE5}"/>
              </a:ext>
            </a:extLst>
          </p:cNvPr>
          <p:cNvSpPr>
            <a:spLocks noGrp="1"/>
          </p:cNvSpPr>
          <p:nvPr/>
        </p:nvSpPr>
        <p:spPr>
          <a:xfrm>
            <a:off x="221615" y="1288992"/>
            <a:ext cx="5941441" cy="4130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We used an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optimization program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to complete the design of capture front-end. This method can be widely used in accelerator design.</a:t>
            </a:r>
            <a:endParaRPr lang="en-US" altLang="zh-CN" sz="17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Compared with other previous models, the segmented RCS model can bring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considerable efficiency and economic advantages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At present, the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electromagnetic, irradiation, and cooling research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has been preliminarily completed. The next step will be to conduct more detailed simulation and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experimental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testing of front-end capture.</a:t>
            </a:r>
          </a:p>
          <a:p>
            <a:pPr marL="457200" indent="0" fontAlgn="auto">
              <a:lnSpc>
                <a:spcPct val="150000"/>
              </a:lnSpc>
              <a:buNone/>
            </a:pP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4">
                <a:extLst>
                  <a:ext uri="{FF2B5EF4-FFF2-40B4-BE49-F238E27FC236}">
                    <a16:creationId xmlns:a16="http://schemas.microsoft.com/office/drawing/2014/main" id="{138DAF53-1F16-9AF7-C411-C3C0B0FDD1A0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163056" y="1215840"/>
                <a:ext cx="6170041" cy="50563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The design of PTS in MACE fulfills two essential requirements: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sz="1700" dirty="0">
                    <a:latin typeface="Times New Roman" panose="02020603050405020304" charset="0"/>
                    <a:cs typeface="Times New Roman" panose="02020603050405020304" charset="0"/>
                  </a:rPr>
                  <a:t>High-precision signal transmission: </a:t>
                </a:r>
                <a:r>
                  <a:rPr lang="en-US" altLang="zh-CN" sz="1700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0.088(1) mm  × 0.102(1) mm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sz="1700" dirty="0">
                    <a:latin typeface="Times New Roman" panose="02020603050405020304" charset="0"/>
                    <a:cs typeface="Times New Roman" panose="02020603050405020304" charset="0"/>
                  </a:rPr>
                  <a:t>Strong background suppression: </a:t>
                </a:r>
                <a14:m>
                  <m:oMath xmlns:m="http://schemas.openxmlformats.org/officeDocument/2006/math">
                    <m:r>
                      <a:rPr lang="zh-CN" altLang="en-US" sz="17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𝑂</m:t>
                    </m:r>
                    <m:r>
                      <a:rPr lang="en-US" altLang="zh-CN" sz="17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(</m:t>
                    </m:r>
                    <m:sSup>
                      <m:sSupPr>
                        <m:ctrlPr>
                          <a:rPr lang="en-US" altLang="zh-CN" sz="17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pPr>
                      <m:e>
                        <m:r>
                          <a:rPr lang="en-US" altLang="zh-CN" sz="17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10</m:t>
                        </m:r>
                      </m:e>
                      <m:sup>
                        <m:r>
                          <a:rPr lang="en-US" altLang="zh-CN" sz="17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−8</m:t>
                        </m:r>
                      </m:sup>
                    </m:sSup>
                    <m:r>
                      <a:rPr lang="en-US" altLang="zh-CN" sz="17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charset="0"/>
                      </a:rPr>
                      <m:t>) </m:t>
                    </m:r>
                  </m:oMath>
                </a14:m>
                <a:r>
                  <a:rPr lang="en-US" altLang="zh-CN" sz="1700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for IC decay</a:t>
                </a:r>
                <a:endParaRPr lang="en-US" altLang="zh-CN" sz="1700" dirty="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fontAlgn="auto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In the next, PTS will focus on the engineering implementation of accelerator modules and solenoid systems, finishing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TDR</a:t>
                </a:r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 design. </a:t>
                </a:r>
              </a:p>
              <a:p>
                <a:pPr fontAlgn="auto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Our future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validation system </a:t>
                </a:r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will provide an ultra-high vacuum environment for PTS testing and other MACE component testing, and may be equipped with a positron particle source.</a:t>
                </a:r>
              </a:p>
              <a:p>
                <a:pPr marL="457200" indent="0" fontAlgn="auto">
                  <a:lnSpc>
                    <a:spcPct val="150000"/>
                  </a:lnSpc>
                  <a:buNone/>
                </a:pPr>
                <a:endParaRPr lang="en-US" altLang="zh-CN" sz="20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2" name="内容占位符 4">
                <a:extLst>
                  <a:ext uri="{FF2B5EF4-FFF2-40B4-BE49-F238E27FC236}">
                    <a16:creationId xmlns:a16="http://schemas.microsoft.com/office/drawing/2014/main" id="{138DAF53-1F16-9AF7-C411-C3C0B0FDD1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3056" y="1215840"/>
                <a:ext cx="6170041" cy="5056390"/>
              </a:xfrm>
              <a:prstGeom prst="rect">
                <a:avLst/>
              </a:prstGeom>
              <a:blipFill>
                <a:blip r:embed="rId2"/>
                <a:stretch>
                  <a:fillRect l="-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内容占位符 4">
            <a:extLst>
              <a:ext uri="{FF2B5EF4-FFF2-40B4-BE49-F238E27FC236}">
                <a16:creationId xmlns:a16="http://schemas.microsoft.com/office/drawing/2014/main" id="{8A8BF68B-FE67-F20C-E610-CB11C5D53F18}"/>
              </a:ext>
            </a:extLst>
          </p:cNvPr>
          <p:cNvSpPr txBox="1">
            <a:spLocks/>
          </p:cNvSpPr>
          <p:nvPr/>
        </p:nvSpPr>
        <p:spPr>
          <a:xfrm>
            <a:off x="1355198" y="5599949"/>
            <a:ext cx="2969914" cy="1026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Capture front-end </a:t>
            </a:r>
          </a:p>
        </p:txBody>
      </p:sp>
      <p:sp>
        <p:nvSpPr>
          <p:cNvPr id="4" name="内容占位符 4">
            <a:extLst>
              <a:ext uri="{FF2B5EF4-FFF2-40B4-BE49-F238E27FC236}">
                <a16:creationId xmlns:a16="http://schemas.microsoft.com/office/drawing/2014/main" id="{6EF30C14-4E41-1DF6-900E-BFC68FBFCC16}"/>
              </a:ext>
            </a:extLst>
          </p:cNvPr>
          <p:cNvSpPr txBox="1">
            <a:spLocks/>
          </p:cNvSpPr>
          <p:nvPr/>
        </p:nvSpPr>
        <p:spPr>
          <a:xfrm>
            <a:off x="7944974" y="5599948"/>
            <a:ext cx="2969914" cy="1026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PTS</a:t>
            </a:r>
          </a:p>
        </p:txBody>
      </p:sp>
    </p:spTree>
    <p:extLst>
      <p:ext uri="{BB962C8B-B14F-4D97-AF65-F5344CB8AC3E}">
        <p14:creationId xmlns:p14="http://schemas.microsoft.com/office/powerpoint/2010/main" val="1969160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33220" y="2004695"/>
            <a:ext cx="8926195" cy="2063115"/>
          </a:xfrm>
        </p:spPr>
        <p:txBody>
          <a:bodyPr/>
          <a:lstStyle/>
          <a:p>
            <a:pPr algn="ctr" fontAlgn="auto">
              <a:lnSpc>
                <a:spcPct val="140000"/>
              </a:lnSpc>
            </a:pPr>
            <a:r>
              <a:rPr lang="en-US" altLang="zh-CN" sz="4800" b="1" i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Thanks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DD494-A55D-DA8B-799C-185AD8E08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5249035-6681-3EEE-8ADC-B05D194C0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15" y="1108710"/>
            <a:ext cx="8491220" cy="5937250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55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capture front-end design in </a:t>
            </a:r>
            <a:r>
              <a:rPr lang="en-US" altLang="zh-CN" sz="2055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MuST</a:t>
            </a:r>
            <a:endParaRPr lang="en-US" altLang="zh-CN" sz="1655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I. </a:t>
            </a:r>
            <a:r>
              <a:rPr lang="en-US" altLang="zh-CN" sz="171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Beamline introduction	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Radiation-resistant capture solenoid (RCS) design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Electromagnetic, irradiation, and cooling research 	</a:t>
            </a:r>
            <a:endParaRPr lang="en-US" altLang="zh-CN" sz="2055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6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The MACE positron transport system (PTS)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Motivations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Solenoid system and Electrostatic acceleration module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III.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Performance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55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Summary</a:t>
            </a:r>
          </a:p>
          <a:p>
            <a:pPr marL="342900" lvl="1" indent="-342900" fontAlgn="auto">
              <a:lnSpc>
                <a:spcPct val="150000"/>
              </a:lnSpc>
            </a:pPr>
            <a:endParaRPr lang="en-US" altLang="zh-CN" sz="2055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171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C5EE0C2-1601-DB7C-CFED-203CC4C38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669667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E2283-9E3F-7E97-970F-22A10FE4D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8219B545-B0C3-F489-153C-478FFDCFF28F}"/>
              </a:ext>
            </a:extLst>
          </p:cNvPr>
          <p:cNvSpPr txBox="1"/>
          <p:nvPr/>
        </p:nvSpPr>
        <p:spPr>
          <a:xfrm>
            <a:off x="95250" y="1501805"/>
            <a:ext cx="3842766" cy="2319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l"/>
            <a:endParaRPr lang="en-US" altLang="zh-CN" sz="3200" i="1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3B32598-1351-9248-F4E3-7175AF02F90C}"/>
              </a:ext>
            </a:extLst>
          </p:cNvPr>
          <p:cNvSpPr txBox="1"/>
          <p:nvPr/>
        </p:nvSpPr>
        <p:spPr>
          <a:xfrm>
            <a:off x="128452" y="203057"/>
            <a:ext cx="6143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2400" b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宋体" pitchFamily="2" charset="-122"/>
                <a:ea typeface="宋体" pitchFamily="2" charset="-122"/>
              </a:rPr>
              <a:t>当前传输结果对比</a:t>
            </a:r>
            <a:endParaRPr lang="en-US" altLang="zh-CN" sz="24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宋体" pitchFamily="2" charset="-122"/>
              <a:ea typeface="宋体" pitchFamily="2" charset="-122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5B89A31-AA4D-B4F9-32FF-5250294F97DA}"/>
              </a:ext>
            </a:extLst>
          </p:cNvPr>
          <p:cNvGraphicFramePr>
            <a:graphicFrameLocks noGrp="1"/>
          </p:cNvGraphicFramePr>
          <p:nvPr/>
        </p:nvGraphicFramePr>
        <p:xfrm>
          <a:off x="5907815" y="203057"/>
          <a:ext cx="6000752" cy="63140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0188">
                  <a:extLst>
                    <a:ext uri="{9D8B030D-6E8A-4147-A177-3AD203B41FA5}">
                      <a16:colId xmlns:a16="http://schemas.microsoft.com/office/drawing/2014/main" val="196003332"/>
                    </a:ext>
                  </a:extLst>
                </a:gridCol>
                <a:gridCol w="1500188">
                  <a:extLst>
                    <a:ext uri="{9D8B030D-6E8A-4147-A177-3AD203B41FA5}">
                      <a16:colId xmlns:a16="http://schemas.microsoft.com/office/drawing/2014/main" val="3535512020"/>
                    </a:ext>
                  </a:extLst>
                </a:gridCol>
                <a:gridCol w="1500188">
                  <a:extLst>
                    <a:ext uri="{9D8B030D-6E8A-4147-A177-3AD203B41FA5}">
                      <a16:colId xmlns:a16="http://schemas.microsoft.com/office/drawing/2014/main" val="3981157733"/>
                    </a:ext>
                  </a:extLst>
                </a:gridCol>
                <a:gridCol w="1500188">
                  <a:extLst>
                    <a:ext uri="{9D8B030D-6E8A-4147-A177-3AD203B41FA5}">
                      <a16:colId xmlns:a16="http://schemas.microsoft.com/office/drawing/2014/main" val="1065304863"/>
                    </a:ext>
                  </a:extLst>
                </a:gridCol>
              </a:tblGrid>
              <a:tr h="366364"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模型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参数</a:t>
                      </a:r>
                      <a:r>
                        <a:rPr lang="en-US" altLang="zh-CN"/>
                        <a:t>[mm]/[T]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发射度</a:t>
                      </a:r>
                      <a:r>
                        <a:rPr lang="en-US" altLang="zh-CN"/>
                        <a:t>[</a:t>
                      </a:r>
                      <a:r>
                        <a:rPr lang="en-US" altLang="zh-CN" err="1"/>
                        <a:t>mSr</a:t>
                      </a:r>
                      <a:r>
                        <a:rPr lang="en-US" altLang="zh-CN"/>
                        <a:t>]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传输效率</a:t>
                      </a:r>
                    </a:p>
                  </a:txBody>
                  <a:tcPr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78167696"/>
                  </a:ext>
                </a:extLst>
              </a:tr>
              <a:tr h="641137">
                <a:tc>
                  <a:txBody>
                    <a:bodyPr/>
                    <a:lstStyle/>
                    <a:p>
                      <a:pPr algn="ctr"/>
                      <a:r>
                        <a:rPr lang="en-US" altLang="zh-CN" err="1"/>
                        <a:t>CiADS</a:t>
                      </a:r>
                      <a:r>
                        <a:rPr lang="en-US" altLang="zh-CN"/>
                        <a:t> Old</a:t>
                      </a:r>
                      <a:endParaRPr lang="zh-CN" altLang="en-US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250 *500</a:t>
                      </a:r>
                    </a:p>
                    <a:p>
                      <a:pPr algn="ctr"/>
                      <a:r>
                        <a:rPr lang="en-US" altLang="zh-CN"/>
                        <a:t>0.37(D)</a:t>
                      </a:r>
                      <a:endParaRPr lang="zh-CN" altLang="en-US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663</a:t>
                      </a:r>
                      <a:endParaRPr lang="zh-CN" altLang="en-US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14.6%</a:t>
                      </a:r>
                      <a:endParaRPr lang="zh-CN" altLang="en-US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587428"/>
                  </a:ext>
                </a:extLst>
              </a:tr>
              <a:tr h="915910"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250 *500</a:t>
                      </a:r>
                    </a:p>
                    <a:p>
                      <a:pPr algn="ctr"/>
                      <a:r>
                        <a:rPr lang="en-US" altLang="zh-CN"/>
                        <a:t>0.37(S)</a:t>
                      </a:r>
                      <a:endParaRPr lang="zh-CN" altLang="en-US"/>
                    </a:p>
                    <a:p>
                      <a:pPr algn="ctr"/>
                      <a:endParaRPr lang="zh-CN" altLang="en-US"/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663</a:t>
                      </a:r>
                      <a:endParaRPr lang="zh-CN" altLang="en-US"/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14.1%</a:t>
                      </a:r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194079"/>
                  </a:ext>
                </a:extLst>
              </a:tr>
              <a:tr h="915910"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250 *500</a:t>
                      </a:r>
                    </a:p>
                    <a:p>
                      <a:pPr algn="ctr"/>
                      <a:r>
                        <a:rPr lang="en-US" altLang="zh-CN"/>
                        <a:t>0.40(D)</a:t>
                      </a:r>
                      <a:endParaRPr lang="zh-CN" altLang="en-US"/>
                    </a:p>
                    <a:p>
                      <a:pPr algn="ctr"/>
                      <a:endParaRPr lang="zh-CN" altLang="en-US"/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/>
                        <a:t>663</a:t>
                      </a:r>
                      <a:endParaRPr lang="zh-CN" altLang="en-US"/>
                    </a:p>
                    <a:p>
                      <a:pPr algn="ctr"/>
                      <a:endParaRPr lang="zh-CN" altLang="en-US"/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13.3%</a:t>
                      </a:r>
                      <a:endParaRPr lang="zh-CN" altLang="en-US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1881116"/>
                  </a:ext>
                </a:extLst>
              </a:tr>
              <a:tr h="1465456">
                <a:tc>
                  <a:txBody>
                    <a:bodyPr/>
                    <a:lstStyle/>
                    <a:p>
                      <a:pPr algn="ctr"/>
                      <a:r>
                        <a:rPr lang="en-US" altLang="zh-CN" err="1"/>
                        <a:t>CiADS</a:t>
                      </a:r>
                      <a:r>
                        <a:rPr lang="en-US" altLang="zh-CN"/>
                        <a:t> new</a:t>
                      </a:r>
                      <a:endParaRPr lang="zh-CN" altLang="en-US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200*150+478*292</a:t>
                      </a:r>
                    </a:p>
                    <a:p>
                      <a:pPr algn="ctr"/>
                      <a:r>
                        <a:rPr lang="en-US" altLang="zh-CN"/>
                        <a:t>+171*296</a:t>
                      </a:r>
                    </a:p>
                    <a:p>
                      <a:pPr algn="ctr"/>
                      <a:r>
                        <a:rPr lang="en-US" altLang="zh-CN"/>
                        <a:t>0.37*0.00*0.25</a:t>
                      </a:r>
                    </a:p>
                    <a:p>
                      <a:pPr algn="ctr"/>
                      <a:endParaRPr lang="zh-CN" altLang="en-US"/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663</a:t>
                      </a:r>
                      <a:endParaRPr lang="zh-CN" altLang="en-US"/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20.00%</a:t>
                      </a:r>
                      <a:endParaRPr lang="zh-CN" altLang="en-US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7069377"/>
                  </a:ext>
                </a:extLst>
              </a:tr>
              <a:tr h="1465456"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200*150+226*260</a:t>
                      </a:r>
                    </a:p>
                    <a:p>
                      <a:pPr algn="ctr"/>
                      <a:r>
                        <a:rPr lang="en-US" altLang="zh-CN"/>
                        <a:t>+119*257</a:t>
                      </a:r>
                    </a:p>
                    <a:p>
                      <a:pPr algn="ctr"/>
                      <a:r>
                        <a:rPr lang="en-US" altLang="zh-CN"/>
                        <a:t>0.36*0.00*0.20</a:t>
                      </a:r>
                    </a:p>
                    <a:p>
                      <a:pPr algn="ctr"/>
                      <a:endParaRPr lang="zh-CN" altLang="en-US"/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/>
                        <a:t>663</a:t>
                      </a:r>
                      <a:endParaRPr lang="zh-CN" altLang="en-US"/>
                    </a:p>
                    <a:p>
                      <a:pPr algn="ctr"/>
                      <a:endParaRPr lang="zh-CN" altLang="en-US"/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16.33%</a:t>
                      </a:r>
                      <a:endParaRPr lang="zh-CN" altLang="en-US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85984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55FA2CA-06E6-DA28-F290-77FA039682F4}"/>
              </a:ext>
            </a:extLst>
          </p:cNvPr>
          <p:cNvGraphicFramePr>
            <a:graphicFrameLocks noGrp="1"/>
          </p:cNvGraphicFramePr>
          <p:nvPr/>
        </p:nvGraphicFramePr>
        <p:xfrm>
          <a:off x="1811045" y="1944210"/>
          <a:ext cx="208280" cy="2077374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1773133620"/>
                    </a:ext>
                  </a:extLst>
                </a:gridCol>
              </a:tblGrid>
              <a:tr h="207737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882621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043BFF1-A58D-D404-A864-90022839006F}"/>
              </a:ext>
            </a:extLst>
          </p:cNvPr>
          <p:cNvGraphicFramePr>
            <a:graphicFrameLocks noGrp="1"/>
          </p:cNvGraphicFramePr>
          <p:nvPr/>
        </p:nvGraphicFramePr>
        <p:xfrm>
          <a:off x="1793289" y="1953087"/>
          <a:ext cx="208280" cy="6125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190021856"/>
                    </a:ext>
                  </a:extLst>
                </a:gridCol>
              </a:tblGrid>
              <a:tr h="61256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310362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1160019F-6130-3B17-8889-73643F71CF1F}"/>
              </a:ext>
            </a:extLst>
          </p:cNvPr>
          <p:cNvGraphicFramePr>
            <a:graphicFrameLocks noGrp="1"/>
          </p:cNvGraphicFramePr>
          <p:nvPr/>
        </p:nvGraphicFramePr>
        <p:xfrm>
          <a:off x="95250" y="1247899"/>
          <a:ext cx="6000752" cy="19219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0188">
                  <a:extLst>
                    <a:ext uri="{9D8B030D-6E8A-4147-A177-3AD203B41FA5}">
                      <a16:colId xmlns:a16="http://schemas.microsoft.com/office/drawing/2014/main" val="196003332"/>
                    </a:ext>
                  </a:extLst>
                </a:gridCol>
                <a:gridCol w="1500188">
                  <a:extLst>
                    <a:ext uri="{9D8B030D-6E8A-4147-A177-3AD203B41FA5}">
                      <a16:colId xmlns:a16="http://schemas.microsoft.com/office/drawing/2014/main" val="3535512020"/>
                    </a:ext>
                  </a:extLst>
                </a:gridCol>
                <a:gridCol w="1500188">
                  <a:extLst>
                    <a:ext uri="{9D8B030D-6E8A-4147-A177-3AD203B41FA5}">
                      <a16:colId xmlns:a16="http://schemas.microsoft.com/office/drawing/2014/main" val="3981157733"/>
                    </a:ext>
                  </a:extLst>
                </a:gridCol>
                <a:gridCol w="1500188">
                  <a:extLst>
                    <a:ext uri="{9D8B030D-6E8A-4147-A177-3AD203B41FA5}">
                      <a16:colId xmlns:a16="http://schemas.microsoft.com/office/drawing/2014/main" val="1065304863"/>
                    </a:ext>
                  </a:extLst>
                </a:gridCol>
              </a:tblGrid>
              <a:tr h="366364"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模型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参数</a:t>
                      </a:r>
                      <a:r>
                        <a:rPr lang="en-US" altLang="zh-CN"/>
                        <a:t>[mm]/[T]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发射度</a:t>
                      </a:r>
                      <a:r>
                        <a:rPr lang="en-US" altLang="zh-CN"/>
                        <a:t>[</a:t>
                      </a:r>
                      <a:r>
                        <a:rPr lang="en-US" altLang="zh-CN" err="1"/>
                        <a:t>mSr</a:t>
                      </a:r>
                      <a:r>
                        <a:rPr lang="en-US" altLang="zh-CN"/>
                        <a:t>]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传输效率</a:t>
                      </a:r>
                    </a:p>
                  </a:txBody>
                  <a:tcPr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78167696"/>
                  </a:ext>
                </a:extLst>
              </a:tr>
              <a:tr h="641137">
                <a:tc>
                  <a:txBody>
                    <a:bodyPr/>
                    <a:lstStyle/>
                    <a:p>
                      <a:pPr algn="ctr"/>
                      <a:r>
                        <a:rPr lang="en-US" altLang="zh-CN" err="1"/>
                        <a:t>Himb</a:t>
                      </a:r>
                      <a:r>
                        <a:rPr lang="en-US" altLang="zh-CN"/>
                        <a:t> old</a:t>
                      </a:r>
                      <a:endParaRPr lang="zh-CN" alt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250 *400</a:t>
                      </a:r>
                    </a:p>
                    <a:p>
                      <a:pPr algn="ctr"/>
                      <a:r>
                        <a:rPr lang="en-US" altLang="zh-CN"/>
                        <a:t>0.37(D)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790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14.6%</a:t>
                      </a:r>
                    </a:p>
                    <a:p>
                      <a:pPr algn="ctr"/>
                      <a:endParaRPr lang="en-US" altLang="zh-CN"/>
                    </a:p>
                    <a:p>
                      <a:pPr algn="ctr"/>
                      <a:endParaRPr lang="zh-CN" altLang="en-US"/>
                    </a:p>
                  </a:txBody>
                  <a:tcPr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20587428"/>
                  </a:ext>
                </a:extLst>
              </a:tr>
              <a:tr h="641137">
                <a:tc>
                  <a:txBody>
                    <a:bodyPr/>
                    <a:lstStyle/>
                    <a:p>
                      <a:pPr algn="ctr"/>
                      <a:r>
                        <a:rPr lang="en-US" altLang="zh-CN" err="1"/>
                        <a:t>CiADS</a:t>
                      </a:r>
                      <a:r>
                        <a:rPr lang="en-US" altLang="zh-CN"/>
                        <a:t> old(</a:t>
                      </a:r>
                      <a:r>
                        <a:rPr lang="en-US" altLang="zh-CN" err="1"/>
                        <a:t>Tracewin</a:t>
                      </a:r>
                      <a:r>
                        <a:rPr lang="en-US" altLang="zh-CN"/>
                        <a:t>)</a:t>
                      </a:r>
                      <a:endParaRPr lang="zh-CN" altLang="en-US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250 *500</a:t>
                      </a:r>
                    </a:p>
                    <a:p>
                      <a:pPr algn="ctr"/>
                      <a:r>
                        <a:rPr lang="en-US" altLang="zh-CN"/>
                        <a:t>0.4(D)</a:t>
                      </a:r>
                      <a:endParaRPr lang="zh-CN" altLang="en-US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663</a:t>
                      </a:r>
                      <a:endParaRPr lang="zh-CN" altLang="en-US"/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16.2%</a:t>
                      </a:r>
                      <a:endParaRPr lang="zh-CN" altLang="en-US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780350"/>
                  </a:ext>
                </a:extLst>
              </a:tr>
            </a:tbl>
          </a:graphicData>
        </a:graphic>
      </p:graphicFrame>
      <p:pic>
        <p:nvPicPr>
          <p:cNvPr id="21" name="图片 20">
            <a:extLst>
              <a:ext uri="{FF2B5EF4-FFF2-40B4-BE49-F238E27FC236}">
                <a16:creationId xmlns:a16="http://schemas.microsoft.com/office/drawing/2014/main" id="{0F2C6DCD-B0FA-09CA-C23B-CB0DFEB4C9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719" y="3349256"/>
            <a:ext cx="4253319" cy="292440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88EBB50-2E9D-174A-FBD9-E86B21C4B3B8}"/>
              </a:ext>
            </a:extLst>
          </p:cNvPr>
          <p:cNvSpPr txBox="1"/>
          <p:nvPr/>
        </p:nvSpPr>
        <p:spPr>
          <a:xfrm>
            <a:off x="-578397" y="6195439"/>
            <a:ext cx="6305549" cy="501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err="1">
                <a:latin typeface="宋体" pitchFamily="2" charset="-122"/>
                <a:ea typeface="宋体" pitchFamily="2" charset="-122"/>
              </a:rPr>
              <a:t>Himb</a:t>
            </a:r>
            <a:r>
              <a:rPr lang="en-US" altLang="zh-CN" sz="2000" b="1">
                <a:latin typeface="宋体" pitchFamily="2" charset="-122"/>
                <a:ea typeface="宋体" pitchFamily="2" charset="-122"/>
              </a:rPr>
              <a:t> old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2908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948055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PTS </a:t>
            </a:r>
            <a:r>
              <a:rPr lang="en-US" altLang="zh-CN" sz="2800" b="1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Performance for charged particles</a:t>
            </a:r>
            <a:b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zh-CN" sz="2800" b="1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4"/>
              <p:cNvSpPr>
                <a:spLocks noGrp="1"/>
              </p:cNvSpPr>
              <p:nvPr/>
            </p:nvSpPr>
            <p:spPr>
              <a:xfrm>
                <a:off x="221615" y="1409065"/>
                <a:ext cx="10195560" cy="41306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50000"/>
                  </a:lnSpc>
                </a:pPr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The previous simulation is performed on the signal of antimuonium, and the main parameters obtained are: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sz="1700">
                    <a:latin typeface="Times New Roman" panose="02020603050405020304" charset="0"/>
                    <a:cs typeface="Times New Roman" panose="02020603050405020304" charset="0"/>
                  </a:rPr>
                  <a:t>Transmission efficiency: 65.8%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sz="1700">
                    <a:latin typeface="Times New Roman" panose="02020603050405020304" charset="0"/>
                    <a:cs typeface="Times New Roman" panose="02020603050405020304" charset="0"/>
                  </a:rPr>
                  <a:t>Spacial resolution: 0.088(1) mm  × 0.102(1) mm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sz="170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Transmission offset: 0.315(1) mm × 0.003(1) mm</a:t>
                </a:r>
                <a:endParaRPr lang="en-US" altLang="zh-CN" sz="170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fontAlgn="auto">
                  <a:lnSpc>
                    <a:spcPct val="150000"/>
                  </a:lnSpc>
                </a:pPr>
                <a:r>
                  <a:rPr lang="en-US" altLang="zh-CN" sz="2000">
                    <a:latin typeface="Times New Roman" panose="02020603050405020304" charset="0"/>
                    <a:cs typeface="Times New Roman" panose="02020603050405020304" charset="0"/>
                  </a:rPr>
                  <a:t>In order to measure the ability of the PTS system to filtered the high-energy background, a variety of charged particles with flat energy spectra are simulated</a:t>
                </a:r>
              </a:p>
              <a:p>
                <a:pPr marL="457200" indent="0" fontAlgn="auto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i="1" dirty="0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000" i="1" dirty="0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i="1" dirty="0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000" i="1" dirty="0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i="1" dirty="0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altLang="zh-CN" sz="200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6" name="内容占位符 4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15" y="1409065"/>
                <a:ext cx="10195560" cy="4130675"/>
              </a:xfrm>
              <a:prstGeom prst="rect">
                <a:avLst/>
              </a:prstGeom>
              <a:blipFill>
                <a:blip r:embed="rId2"/>
                <a:stretch>
                  <a:fillRect l="-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 descr="中山大学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635" y="187960"/>
            <a:ext cx="920750" cy="9207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948055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PTS </a:t>
            </a:r>
            <a:r>
              <a:rPr lang="en-US" altLang="zh-CN" sz="2800" b="1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Performance for signal</a:t>
            </a:r>
            <a:b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zh-CN" sz="2800" b="1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550545" y="791210"/>
            <a:ext cx="5205730" cy="3723005"/>
            <a:chOff x="867" y="841"/>
            <a:chExt cx="8198" cy="5863"/>
          </a:xfrm>
        </p:grpSpPr>
        <p:pic>
          <p:nvPicPr>
            <p:cNvPr id="57" name="图片 56" descr="Untitled"/>
            <p:cNvPicPr>
              <a:picLocks noChangeAspect="1"/>
            </p:cNvPicPr>
            <p:nvPr/>
          </p:nvPicPr>
          <p:blipFill>
            <a:blip r:embed="rId2"/>
            <a:srcRect l="18852" t="615" r="13898"/>
            <a:stretch>
              <a:fillRect/>
            </a:stretch>
          </p:blipFill>
          <p:spPr>
            <a:xfrm>
              <a:off x="1435" y="1505"/>
              <a:ext cx="5811" cy="4019"/>
            </a:xfrm>
            <a:prstGeom prst="rect">
              <a:avLst/>
            </a:prstGeom>
          </p:spPr>
        </p:pic>
        <p:cxnSp>
          <p:nvCxnSpPr>
            <p:cNvPr id="58" name="直接箭头连接符 57"/>
            <p:cNvCxnSpPr/>
            <p:nvPr/>
          </p:nvCxnSpPr>
          <p:spPr>
            <a:xfrm>
              <a:off x="3448" y="4519"/>
              <a:ext cx="22" cy="1497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58"/>
            <p:cNvSpPr txBox="1"/>
            <p:nvPr/>
          </p:nvSpPr>
          <p:spPr>
            <a:xfrm>
              <a:off x="1936" y="6016"/>
              <a:ext cx="3047" cy="6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lvl="1" indent="0" algn="ctr" fontAlgn="auto">
                <a:lnSpc>
                  <a:spcPct val="150000"/>
                </a:lnSpc>
                <a:buNone/>
              </a:pPr>
              <a:r>
                <a:rPr lang="en-US" altLang="zh-CN" sz="15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Virtual detector 0</a:t>
              </a:r>
            </a:p>
          </p:txBody>
        </p:sp>
        <p:cxnSp>
          <p:nvCxnSpPr>
            <p:cNvPr id="60" name="直接箭头连接符 59"/>
            <p:cNvCxnSpPr/>
            <p:nvPr/>
          </p:nvCxnSpPr>
          <p:spPr>
            <a:xfrm>
              <a:off x="4812" y="4171"/>
              <a:ext cx="1207" cy="11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本框 60"/>
            <p:cNvSpPr txBox="1"/>
            <p:nvPr/>
          </p:nvSpPr>
          <p:spPr>
            <a:xfrm>
              <a:off x="6019" y="3832"/>
              <a:ext cx="3047" cy="6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lvl="1" indent="0" algn="ctr" fontAlgn="auto">
                <a:lnSpc>
                  <a:spcPct val="150000"/>
                </a:lnSpc>
                <a:buNone/>
              </a:pPr>
              <a:r>
                <a:rPr lang="en-US" altLang="zh-CN" sz="15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Virtual detector 1</a:t>
              </a:r>
            </a:p>
          </p:txBody>
        </p:sp>
        <p:cxnSp>
          <p:nvCxnSpPr>
            <p:cNvPr id="62" name="直接箭头连接符 61"/>
            <p:cNvCxnSpPr/>
            <p:nvPr/>
          </p:nvCxnSpPr>
          <p:spPr>
            <a:xfrm flipH="1" flipV="1">
              <a:off x="3595" y="2754"/>
              <a:ext cx="1217" cy="9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本框 62"/>
            <p:cNvSpPr txBox="1"/>
            <p:nvPr/>
          </p:nvSpPr>
          <p:spPr>
            <a:xfrm>
              <a:off x="867" y="2318"/>
              <a:ext cx="3047" cy="6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lvl="1" indent="0" algn="ctr" fontAlgn="auto">
                <a:lnSpc>
                  <a:spcPct val="150000"/>
                </a:lnSpc>
                <a:buNone/>
              </a:pPr>
              <a:r>
                <a:rPr lang="en-US" altLang="zh-CN" sz="15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Virtual detector 2</a:t>
              </a:r>
            </a:p>
          </p:txBody>
        </p:sp>
        <p:cxnSp>
          <p:nvCxnSpPr>
            <p:cNvPr id="64" name="直接箭头连接符 63"/>
            <p:cNvCxnSpPr/>
            <p:nvPr/>
          </p:nvCxnSpPr>
          <p:spPr>
            <a:xfrm flipH="1" flipV="1">
              <a:off x="5875" y="1530"/>
              <a:ext cx="1" cy="917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4352" y="841"/>
              <a:ext cx="3047" cy="6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lvl="1" indent="0" algn="ctr" fontAlgn="auto">
                <a:lnSpc>
                  <a:spcPct val="150000"/>
                </a:lnSpc>
                <a:buNone/>
              </a:pPr>
              <a:r>
                <a:rPr lang="en-US" altLang="zh-CN" sz="15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Virtual detector 3</a:t>
              </a:r>
            </a:p>
          </p:txBody>
        </p:sp>
      </p:grpSp>
      <p:sp>
        <p:nvSpPr>
          <p:cNvPr id="66" name="内容占位符 65"/>
          <p:cNvSpPr>
            <a:spLocks noGrp="1"/>
          </p:cNvSpPr>
          <p:nvPr>
            <p:ph idx="1"/>
          </p:nvPr>
        </p:nvSpPr>
        <p:spPr>
          <a:xfrm>
            <a:off x="0" y="4441825"/>
            <a:ext cx="7115810" cy="2089150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</a:rPr>
              <a:t>Virtual detector 0: After the electrostatic accelerator accelerates</a:t>
            </a:r>
          </a:p>
          <a:p>
            <a:pPr fontAlgn="auto">
              <a:lnSpc>
                <a:spcPct val="150000"/>
              </a:lnSpc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  <a:sym typeface="+mn-ea"/>
              </a:rPr>
              <a:t>Virtual detector 1: After B1</a:t>
            </a:r>
          </a:p>
          <a:p>
            <a:pPr fontAlgn="auto">
              <a:lnSpc>
                <a:spcPct val="150000"/>
              </a:lnSpc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  <a:sym typeface="+mn-ea"/>
              </a:rPr>
              <a:t>Virtual detector 2: After collimator(Inside S2)</a:t>
            </a:r>
          </a:p>
          <a:p>
            <a:pPr fontAlgn="auto">
              <a:lnSpc>
                <a:spcPct val="150000"/>
              </a:lnSpc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  <a:sym typeface="+mn-ea"/>
              </a:rPr>
              <a:t>Virtual detector 3: At the middle of ECal solenoid(Location of the MCP)</a:t>
            </a:r>
            <a:endParaRPr lang="en-US" altLang="zh-CN" sz="17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7" name="内容占位符 9"/>
          <p:cNvSpPr>
            <a:spLocks noGrp="1"/>
          </p:cNvSpPr>
          <p:nvPr/>
        </p:nvSpPr>
        <p:spPr>
          <a:xfrm>
            <a:off x="6111240" y="163830"/>
            <a:ext cx="5269865" cy="4610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Import the field file into Geant4 for simulation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i="1">
                <a:latin typeface="Times New Roman" panose="02020603050405020304" charset="0"/>
                <a:cs typeface="Times New Roman" panose="02020603050405020304" charset="0"/>
              </a:rPr>
              <a:t>A program for PTS simulation developed based on the existing MACE offline software framework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Parameter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Simulate particle distribution: Ellipsoid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</a:rPr>
              <a:t>Radius of distribution: </a:t>
            </a: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30 mm × 20 mm × 20 mm</a:t>
            </a:r>
            <a:endParaRPr lang="en-US" altLang="zh-CN" sz="17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</a:rPr>
              <a:t>Signal Initial Particle: Antimuonium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</a:rPr>
              <a:t>The total number of simulated events: 10</a:t>
            </a:r>
            <a:r>
              <a:rPr lang="en-US" altLang="zh-CN" sz="1700" baseline="30000">
                <a:latin typeface="Times New Roman" panose="02020603050405020304" charset="0"/>
                <a:cs typeface="Times New Roman" panose="02020603050405020304" charset="0"/>
              </a:rPr>
              <a:t>7</a:t>
            </a:r>
            <a:endParaRPr lang="en-US" altLang="zh-CN" sz="17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17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575" y="3851910"/>
            <a:ext cx="2727325" cy="2679065"/>
          </a:xfrm>
          <a:prstGeom prst="rect">
            <a:avLst/>
          </a:prstGeom>
        </p:spPr>
      </p:pic>
      <p:sp>
        <p:nvSpPr>
          <p:cNvPr id="69" name="文本框 68"/>
          <p:cNvSpPr txBox="1"/>
          <p:nvPr/>
        </p:nvSpPr>
        <p:spPr>
          <a:xfrm>
            <a:off x="6283325" y="4706620"/>
            <a:ext cx="3153410" cy="112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lvl="1" indent="0" algn="l" fontAlgn="auto">
              <a:lnSpc>
                <a:spcPct val="150000"/>
              </a:lnSpc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shape of the beam spot after passing through the electrostatic accelerator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221615" y="989965"/>
            <a:ext cx="5094605" cy="5868035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I. Experimental design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i="1">
                <a:latin typeface="Times New Roman" panose="02020603050405020304" charset="0"/>
                <a:cs typeface="Times New Roman" panose="02020603050405020304" charset="0"/>
              </a:rPr>
              <a:t>Verify design feasibility.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II. Electromagnetic field calculations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i="1">
                <a:latin typeface="Times New Roman" panose="02020603050405020304" charset="0"/>
                <a:cs typeface="Times New Roman" panose="02020603050405020304" charset="0"/>
              </a:rPr>
              <a:t>Debugging, analysis, electromagnetic fields in close proximity to reality and use simulation results to verify with previous experiments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III. Export the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field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file for calculations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i="1">
                <a:latin typeface="Times New Roman" panose="02020603050405020304" charset="0"/>
                <a:cs typeface="Times New Roman" panose="02020603050405020304" charset="0"/>
              </a:rPr>
              <a:t>Import the field file into the beam simulation software for calculation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IV. Final simulation of the physical design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i="1">
                <a:latin typeface="Times New Roman" panose="02020603050405020304" charset="0"/>
                <a:cs typeface="Times New Roman" panose="02020603050405020304" charset="0"/>
              </a:rPr>
              <a:t>Integrate the MACE framework to perform calculations using field files</a:t>
            </a:r>
          </a:p>
          <a:p>
            <a:pPr marL="285750" lvl="1" indent="-285750" fontAlgn="auto">
              <a:lnSpc>
                <a:spcPct val="150000"/>
              </a:lnSpc>
            </a:pPr>
            <a:endParaRPr lang="en-US" altLang="zh-CN" sz="17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3828" y="380682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R&amp;D route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7736205" y="5366385"/>
            <a:ext cx="1692000" cy="90000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Geant4-MACE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7736205" y="877570"/>
            <a:ext cx="1692000" cy="90000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G4beamline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7739380" y="3868420"/>
            <a:ext cx="1692000" cy="90000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G4beamline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7736205" y="2373630"/>
            <a:ext cx="1692000" cy="90000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COMSOL</a:t>
            </a:r>
          </a:p>
        </p:txBody>
      </p:sp>
      <p:cxnSp>
        <p:nvCxnSpPr>
          <p:cNvPr id="16" name="曲线连接符 15"/>
          <p:cNvCxnSpPr>
            <a:stCxn id="10" idx="1"/>
            <a:endCxn id="15" idx="1"/>
          </p:cNvCxnSpPr>
          <p:nvPr/>
        </p:nvCxnSpPr>
        <p:spPr>
          <a:xfrm rot="10800000" flipV="1">
            <a:off x="7736205" y="1327785"/>
            <a:ext cx="3175" cy="1496060"/>
          </a:xfrm>
          <a:prstGeom prst="curvedConnector3">
            <a:avLst>
              <a:gd name="adj1" fmla="val 14080000"/>
            </a:avLst>
          </a:prstGeom>
          <a:ln w="15875" cmpd="sng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7068185" y="211645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Geometry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199245" y="1891665"/>
            <a:ext cx="14084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Verify design</a:t>
            </a:r>
          </a:p>
        </p:txBody>
      </p:sp>
      <p:cxnSp>
        <p:nvCxnSpPr>
          <p:cNvPr id="21" name="曲线连接符 20"/>
          <p:cNvCxnSpPr/>
          <p:nvPr/>
        </p:nvCxnSpPr>
        <p:spPr>
          <a:xfrm rot="10800000" flipV="1">
            <a:off x="7733030" y="2823845"/>
            <a:ext cx="3175" cy="1496060"/>
          </a:xfrm>
          <a:prstGeom prst="curvedConnector3">
            <a:avLst>
              <a:gd name="adj1" fmla="val 14080000"/>
            </a:avLst>
          </a:prstGeom>
          <a:ln w="158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6891655" y="3741420"/>
            <a:ext cx="10147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Field file</a:t>
            </a:r>
          </a:p>
        </p:txBody>
      </p:sp>
      <p:cxnSp>
        <p:nvCxnSpPr>
          <p:cNvPr id="24" name="曲线连接符 23"/>
          <p:cNvCxnSpPr/>
          <p:nvPr/>
        </p:nvCxnSpPr>
        <p:spPr>
          <a:xfrm flipH="1" flipV="1">
            <a:off x="9428480" y="1327785"/>
            <a:ext cx="3175" cy="2990850"/>
          </a:xfrm>
          <a:prstGeom prst="curvedConnector3">
            <a:avLst>
              <a:gd name="adj1" fmla="val -43980000"/>
            </a:avLst>
          </a:prstGeom>
          <a:ln w="158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0123805" y="2639695"/>
            <a:ext cx="1592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Verify field file</a:t>
            </a:r>
          </a:p>
        </p:txBody>
      </p:sp>
      <p:cxnSp>
        <p:nvCxnSpPr>
          <p:cNvPr id="26" name="曲线连接符 25"/>
          <p:cNvCxnSpPr/>
          <p:nvPr/>
        </p:nvCxnSpPr>
        <p:spPr>
          <a:xfrm rot="10800000" flipV="1">
            <a:off x="7739380" y="4318635"/>
            <a:ext cx="3175" cy="1496060"/>
          </a:xfrm>
          <a:prstGeom prst="curvedConnector3">
            <a:avLst>
              <a:gd name="adj1" fmla="val 14080000"/>
            </a:avLst>
          </a:prstGeom>
          <a:ln w="158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6830695" y="4658995"/>
            <a:ext cx="10147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Field file</a:t>
            </a:r>
          </a:p>
        </p:txBody>
      </p:sp>
      <p:cxnSp>
        <p:nvCxnSpPr>
          <p:cNvPr id="28" name="直接箭头连接符 27"/>
          <p:cNvCxnSpPr/>
          <p:nvPr/>
        </p:nvCxnSpPr>
        <p:spPr>
          <a:xfrm flipH="1">
            <a:off x="5932805" y="5817870"/>
            <a:ext cx="1806575" cy="698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6559550" y="5817870"/>
            <a:ext cx="817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Output</a:t>
            </a:r>
          </a:p>
        </p:txBody>
      </p:sp>
      <p:cxnSp>
        <p:nvCxnSpPr>
          <p:cNvPr id="30" name="曲线连接符 29"/>
          <p:cNvCxnSpPr/>
          <p:nvPr/>
        </p:nvCxnSpPr>
        <p:spPr>
          <a:xfrm flipV="1">
            <a:off x="9422130" y="1329055"/>
            <a:ext cx="3175" cy="4488815"/>
          </a:xfrm>
          <a:prstGeom prst="curvedConnector3">
            <a:avLst>
              <a:gd name="adj1" fmla="val 76140000"/>
            </a:avLst>
          </a:prstGeom>
          <a:ln w="158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曲线连接符 31"/>
          <p:cNvCxnSpPr>
            <a:stCxn id="9" idx="3"/>
            <a:endCxn id="14" idx="3"/>
          </p:cNvCxnSpPr>
          <p:nvPr/>
        </p:nvCxnSpPr>
        <p:spPr>
          <a:xfrm flipV="1">
            <a:off x="9428480" y="4318635"/>
            <a:ext cx="3175" cy="1497965"/>
          </a:xfrm>
          <a:prstGeom prst="curvedConnector3">
            <a:avLst>
              <a:gd name="adj1" fmla="val 7600000"/>
            </a:avLst>
          </a:prstGeom>
          <a:ln w="158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曲线连接符 32"/>
          <p:cNvCxnSpPr/>
          <p:nvPr/>
        </p:nvCxnSpPr>
        <p:spPr>
          <a:xfrm flipV="1">
            <a:off x="9428480" y="2823845"/>
            <a:ext cx="3175" cy="2992755"/>
          </a:xfrm>
          <a:prstGeom prst="curvedConnector3">
            <a:avLst>
              <a:gd name="adj1" fmla="val 28380000"/>
            </a:avLst>
          </a:prstGeom>
          <a:ln w="158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10393045" y="5523865"/>
            <a:ext cx="754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Verify</a:t>
            </a:r>
          </a:p>
        </p:txBody>
      </p:sp>
      <p:sp>
        <p:nvSpPr>
          <p:cNvPr id="36" name="矩形 35"/>
          <p:cNvSpPr/>
          <p:nvPr/>
        </p:nvSpPr>
        <p:spPr>
          <a:xfrm>
            <a:off x="6314440" y="542290"/>
            <a:ext cx="5752465" cy="1443355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6314440" y="1985645"/>
            <a:ext cx="5752465" cy="1591945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6327775" y="3579495"/>
            <a:ext cx="5739130" cy="1591945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6327775" y="5173345"/>
            <a:ext cx="5739130" cy="143256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6327775" y="535940"/>
            <a:ext cx="3289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I.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6327775" y="2005330"/>
            <a:ext cx="4178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II.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6327775" y="3589655"/>
            <a:ext cx="5067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III.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6327775" y="5173980"/>
            <a:ext cx="4641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IV.</a:t>
            </a:r>
          </a:p>
        </p:txBody>
      </p:sp>
      <p:cxnSp>
        <p:nvCxnSpPr>
          <p:cNvPr id="19" name="曲线连接符 18"/>
          <p:cNvCxnSpPr/>
          <p:nvPr/>
        </p:nvCxnSpPr>
        <p:spPr>
          <a:xfrm rot="10800000" flipH="1">
            <a:off x="9425305" y="1327785"/>
            <a:ext cx="3175" cy="1496060"/>
          </a:xfrm>
          <a:prstGeom prst="curvedConnector3">
            <a:avLst>
              <a:gd name="adj1" fmla="val 14080000"/>
            </a:avLst>
          </a:prstGeom>
          <a:ln w="158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916EB-580F-D0E8-7B54-52A136881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TS_MEG_ARR(1)">
            <a:extLst>
              <a:ext uri="{FF2B5EF4-FFF2-40B4-BE49-F238E27FC236}">
                <a16:creationId xmlns:a16="http://schemas.microsoft.com/office/drawing/2014/main" id="{85C3C0FC-33B9-9E68-D29D-650EDA7C2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30" y="1761490"/>
            <a:ext cx="4604385" cy="277114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B5A4D84-026A-80AD-B25B-00E144CB7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974090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Electromagnetic field </a:t>
            </a:r>
            <a:b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characteristics -II</a:t>
            </a:r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8B9AF059-D769-F055-9CD7-EB4ACC2A2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2315" y="4723765"/>
            <a:ext cx="6118860" cy="1829435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Considering the MMS performance and sensitivity, the magnetic field of the MMS solenoid should be 0.1 T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i="1">
                <a:latin typeface="Times New Roman" panose="02020603050405020304" charset="0"/>
                <a:cs typeface="Times New Roman" panose="02020603050405020304" charset="0"/>
              </a:rPr>
              <a:t>Due to the low kinetic energy of antimuonium, the positron production region is the target region.</a:t>
            </a:r>
            <a:endParaRPr lang="en-US" altLang="zh-CN" sz="17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内容占位符 9">
            <a:extLst>
              <a:ext uri="{FF2B5EF4-FFF2-40B4-BE49-F238E27FC236}">
                <a16:creationId xmlns:a16="http://schemas.microsoft.com/office/drawing/2014/main" id="{C24BF7F7-49A8-C33D-28FE-B59A11E38399}"/>
              </a:ext>
            </a:extLst>
          </p:cNvPr>
          <p:cNvSpPr>
            <a:spLocks noGrp="1"/>
          </p:cNvSpPr>
          <p:nvPr/>
        </p:nvSpPr>
        <p:spPr>
          <a:xfrm>
            <a:off x="449580" y="4718685"/>
            <a:ext cx="5177155" cy="149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PTS is the bridge between MMS and PDS</a:t>
            </a:r>
          </a:p>
          <a:p>
            <a:pPr marL="457200" indent="0" fontAlgn="auto">
              <a:lnSpc>
                <a:spcPct val="150000"/>
              </a:lnSpc>
              <a:buNone/>
            </a:pPr>
            <a:r>
              <a:rPr lang="en-US" altLang="zh-CN" sz="1700" i="1">
                <a:latin typeface="Times New Roman" panose="02020603050405020304" charset="0"/>
                <a:cs typeface="Times New Roman" panose="02020603050405020304" charset="0"/>
              </a:rPr>
              <a:t>PTS is capable of trajectory reconstruction, linking PDS and MMS</a:t>
            </a:r>
            <a:endParaRPr lang="en-US" altLang="zh-CN" sz="17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726B3F5-1216-9D90-C49B-9CA598D11CA0}"/>
              </a:ext>
            </a:extLst>
          </p:cNvPr>
          <p:cNvSpPr txBox="1"/>
          <p:nvPr/>
        </p:nvSpPr>
        <p:spPr>
          <a:xfrm>
            <a:off x="2946400" y="806450"/>
            <a:ext cx="5828030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lvl="1" indent="0" algn="l" fontAlgn="auto">
              <a:lnSpc>
                <a:spcPct val="150000"/>
              </a:lnSpc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Distribution of the overall magnetic field across the cross-section of the PTS simulation, with magnetic field lines also depicted.</a:t>
            </a:r>
          </a:p>
        </p:txBody>
      </p:sp>
      <p:pic>
        <p:nvPicPr>
          <p:cNvPr id="28" name="图片 27" descr="中山大学logo">
            <a:extLst>
              <a:ext uri="{FF2B5EF4-FFF2-40B4-BE49-F238E27FC236}">
                <a16:creationId xmlns:a16="http://schemas.microsoft.com/office/drawing/2014/main" id="{40E84C1B-1830-0727-287C-C62CE851B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635" y="187960"/>
            <a:ext cx="920750" cy="920750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468641D-756F-666A-C2F0-40EBC51AFF01}"/>
              </a:ext>
            </a:extLst>
          </p:cNvPr>
          <p:cNvCxnSpPr/>
          <p:nvPr/>
        </p:nvCxnSpPr>
        <p:spPr>
          <a:xfrm>
            <a:off x="1497965" y="1764030"/>
            <a:ext cx="22860" cy="277368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D1C3235-62FB-263D-EBEB-38EEF959B6B9}"/>
              </a:ext>
            </a:extLst>
          </p:cNvPr>
          <p:cNvCxnSpPr/>
          <p:nvPr/>
        </p:nvCxnSpPr>
        <p:spPr>
          <a:xfrm>
            <a:off x="3118485" y="1764030"/>
            <a:ext cx="22860" cy="277368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41DE73A-1A25-B322-644C-6D091DE8E503}"/>
              </a:ext>
            </a:extLst>
          </p:cNvPr>
          <p:cNvCxnSpPr/>
          <p:nvPr/>
        </p:nvCxnSpPr>
        <p:spPr>
          <a:xfrm>
            <a:off x="3611245" y="1767840"/>
            <a:ext cx="22860" cy="277368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250111B4-BBF3-5BA3-F0E9-8AE28CF891EA}"/>
              </a:ext>
            </a:extLst>
          </p:cNvPr>
          <p:cNvCxnSpPr/>
          <p:nvPr/>
        </p:nvCxnSpPr>
        <p:spPr>
          <a:xfrm>
            <a:off x="4393565" y="1767840"/>
            <a:ext cx="22860" cy="277368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F091CFF2-C57A-BAB6-E2CB-46F2E9A0922D}"/>
              </a:ext>
            </a:extLst>
          </p:cNvPr>
          <p:cNvCxnSpPr/>
          <p:nvPr/>
        </p:nvCxnSpPr>
        <p:spPr>
          <a:xfrm flipV="1">
            <a:off x="3159125" y="3859530"/>
            <a:ext cx="480060" cy="762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81DF2292-3588-C122-7F84-B844933C7429}"/>
              </a:ext>
            </a:extLst>
          </p:cNvPr>
          <p:cNvCxnSpPr/>
          <p:nvPr/>
        </p:nvCxnSpPr>
        <p:spPr>
          <a:xfrm flipV="1">
            <a:off x="3118485" y="3498850"/>
            <a:ext cx="480060" cy="762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CCA12D11-264B-87EF-E18D-DEC8F9B8948F}"/>
              </a:ext>
            </a:extLst>
          </p:cNvPr>
          <p:cNvCxnSpPr/>
          <p:nvPr/>
        </p:nvCxnSpPr>
        <p:spPr>
          <a:xfrm flipV="1">
            <a:off x="3166110" y="2720975"/>
            <a:ext cx="480060" cy="762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D69D63FB-EAEA-35C9-E67A-C6ADE337F635}"/>
              </a:ext>
            </a:extLst>
          </p:cNvPr>
          <p:cNvCxnSpPr/>
          <p:nvPr/>
        </p:nvCxnSpPr>
        <p:spPr>
          <a:xfrm flipV="1">
            <a:off x="3141345" y="2385060"/>
            <a:ext cx="480060" cy="762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DF3CD352-41D8-15FD-A3A2-B103C7BE9BC5}"/>
              </a:ext>
            </a:extLst>
          </p:cNvPr>
          <p:cNvSpPr txBox="1"/>
          <p:nvPr/>
        </p:nvSpPr>
        <p:spPr>
          <a:xfrm>
            <a:off x="1483995" y="2780030"/>
            <a:ext cx="1682115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 algn="ctr" fontAlgn="auto">
              <a:lnSpc>
                <a:spcPct val="150000"/>
              </a:lnSpc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MMS solenoid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97D4C0E-0275-0731-A86B-929DBDEE3D03}"/>
              </a:ext>
            </a:extLst>
          </p:cNvPr>
          <p:cNvSpPr txBox="1"/>
          <p:nvPr/>
        </p:nvSpPr>
        <p:spPr>
          <a:xfrm>
            <a:off x="3085783" y="3999230"/>
            <a:ext cx="73787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 algn="ctr" fontAlgn="auto">
              <a:lnSpc>
                <a:spcPct val="150000"/>
              </a:lnSpc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T1+B1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46FDBA6-3BDD-AFD7-9F7D-FDC439F86371}"/>
              </a:ext>
            </a:extLst>
          </p:cNvPr>
          <p:cNvSpPr txBox="1"/>
          <p:nvPr/>
        </p:nvSpPr>
        <p:spPr>
          <a:xfrm>
            <a:off x="3253740" y="3056890"/>
            <a:ext cx="73787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 algn="ctr" fontAlgn="auto">
              <a:lnSpc>
                <a:spcPct val="150000"/>
              </a:lnSpc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T2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EB7CFD1-D4EF-6689-551D-D52FE3E09B45}"/>
              </a:ext>
            </a:extLst>
          </p:cNvPr>
          <p:cNvSpPr txBox="1"/>
          <p:nvPr/>
        </p:nvSpPr>
        <p:spPr>
          <a:xfrm>
            <a:off x="2946400" y="1955165"/>
            <a:ext cx="73787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 algn="ctr" fontAlgn="auto">
              <a:lnSpc>
                <a:spcPct val="150000"/>
              </a:lnSpc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B2+T3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8527B17-DEB7-2B05-8ECA-97E96C5CBBB1}"/>
              </a:ext>
            </a:extLst>
          </p:cNvPr>
          <p:cNvSpPr txBox="1"/>
          <p:nvPr/>
        </p:nvSpPr>
        <p:spPr>
          <a:xfrm>
            <a:off x="3598545" y="2830195"/>
            <a:ext cx="1233170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 algn="ctr" fontAlgn="auto">
              <a:lnSpc>
                <a:spcPct val="150000"/>
              </a:lnSpc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ECal solenoid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FAD9A62-1840-FB0E-C1D8-A19470D93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890" y="1590040"/>
            <a:ext cx="3979710" cy="317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82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948055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PTS </a:t>
            </a:r>
            <a:r>
              <a:rPr lang="en-US" altLang="zh-CN" sz="2800" b="1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Performance for signal</a:t>
            </a:r>
            <a:b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zh-CN" sz="2800" b="1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221615" y="822325"/>
            <a:ext cx="5280660" cy="5868035"/>
          </a:xfrm>
        </p:spPr>
        <p:txBody>
          <a:bodyPr>
            <a:normAutofit fontScale="90000" lnSpcReduction="10000"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Data from the last virtual detector at PDS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</a:rPr>
              <a:t>The diagram represents the relationship between positron coordinates after a complete transmission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The slope of the fit for the corresponding coordinates is approximately 1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</a:rPr>
              <a:t>During spot transport, only translational transformations occur and there is almost no stretching.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Offset in the vertical beam direction: 0.31(2) mm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× 0.002(8) mm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</a:rPr>
              <a:t>This result is related to the bins, and the subsequent calculation of the signal will give more reasonable results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The correlation between non-corresponding coordinates is poor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</a:rPr>
              <a:t>Trajectory reconstruction only needs to take into account the offset of the corresponding coordinates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585" y="405765"/>
            <a:ext cx="6604635" cy="328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505" y="3688715"/>
            <a:ext cx="6107430" cy="2921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974090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Electromagnetic field </a:t>
            </a:r>
            <a:b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characteristics -I</a:t>
            </a:r>
          </a:p>
        </p:txBody>
      </p:sp>
      <p:pic>
        <p:nvPicPr>
          <p:cNvPr id="5" name="图片 4" descr="PTS_E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515" y="243840"/>
            <a:ext cx="4375785" cy="29457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885" y="3235325"/>
            <a:ext cx="4653280" cy="3392170"/>
          </a:xfrm>
          <a:prstGeom prst="rect">
            <a:avLst/>
          </a:prstGeom>
        </p:spPr>
      </p:pic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221615" y="1767840"/>
            <a:ext cx="5269865" cy="4031615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The electrostatic accelerator needs to cover the entire target region.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i="1">
                <a:latin typeface="Times New Roman" panose="02020603050405020304" charset="0"/>
                <a:cs typeface="Times New Roman" panose="02020603050405020304" charset="0"/>
              </a:rPr>
              <a:t>Due to the low kinetic energy of antimuonium, the positron production region is the target region.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Electromagnetic field parameters in the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region.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Target region: 60 mm × 50 mm × 50 mm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</a:rPr>
              <a:t>Electric field: 1473 ~1850 V/m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>
                <a:latin typeface="Times New Roman" panose="02020603050405020304" charset="0"/>
                <a:cs typeface="Times New Roman" panose="02020603050405020304" charset="0"/>
              </a:rPr>
              <a:t>Potential: 450 ~554 V</a:t>
            </a:r>
          </a:p>
        </p:txBody>
      </p:sp>
      <p:sp>
        <p:nvSpPr>
          <p:cNvPr id="36" name="矩形 35"/>
          <p:cNvSpPr/>
          <p:nvPr/>
        </p:nvSpPr>
        <p:spPr>
          <a:xfrm>
            <a:off x="7216140" y="1547495"/>
            <a:ext cx="601345" cy="35306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内容占位符 4"/>
          <p:cNvSpPr>
            <a:spLocks noGrp="1"/>
          </p:cNvSpPr>
          <p:nvPr/>
        </p:nvSpPr>
        <p:spPr>
          <a:xfrm>
            <a:off x="6650990" y="803275"/>
            <a:ext cx="1703705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Target region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585325" y="553720"/>
            <a:ext cx="2850515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lvl="1" indent="0" algn="l" fontAlgn="auto">
              <a:lnSpc>
                <a:spcPct val="150000"/>
              </a:lnSpc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Schematic diagram of the electric field distribution</a:t>
            </a:r>
          </a:p>
          <a:p>
            <a:pPr marL="457200" lvl="1" indent="0" algn="l" fontAlgn="auto">
              <a:lnSpc>
                <a:spcPct val="150000"/>
              </a:lnSpc>
              <a:buNone/>
            </a:pPr>
            <a:endParaRPr lang="en-US" altLang="zh-CN" sz="15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lvl="1" indent="0" algn="l" fontAlgn="auto">
              <a:lnSpc>
                <a:spcPct val="150000"/>
              </a:lnSpc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blank is the region where the electric</a:t>
            </a:r>
          </a:p>
          <a:p>
            <a:pPr marL="457200" lvl="1" indent="0" algn="l" fontAlgn="auto">
              <a:lnSpc>
                <a:spcPct val="150000"/>
              </a:lnSpc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field is reversed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585325" y="4366895"/>
            <a:ext cx="2850515" cy="112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lvl="1" indent="0" algn="l" fontAlgn="auto">
              <a:lnSpc>
                <a:spcPct val="150000"/>
              </a:lnSpc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electric potential field distribution in the</a:t>
            </a:r>
          </a:p>
          <a:p>
            <a:pPr marL="457200" lvl="1" indent="0" algn="l" fontAlgn="auto">
              <a:lnSpc>
                <a:spcPct val="150000"/>
              </a:lnSpc>
              <a:buNone/>
            </a:pPr>
            <a:r>
              <a:rPr lang="en-US" altLang="zh-CN" sz="15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axial beam direction.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974090"/>
          </a:xfrm>
        </p:spPr>
        <p:txBody>
          <a:bodyPr>
            <a:normAutofit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Engineering achievability</a:t>
            </a:r>
          </a:p>
        </p:txBody>
      </p:sp>
      <p:pic>
        <p:nvPicPr>
          <p:cNvPr id="28" name="图片 27" descr="中山大学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635" y="187960"/>
            <a:ext cx="920750" cy="920750"/>
          </a:xfrm>
          <a:prstGeom prst="rect">
            <a:avLst/>
          </a:prstGeom>
        </p:spPr>
      </p:pic>
      <p:sp>
        <p:nvSpPr>
          <p:cNvPr id="4" name="内容占位符 4"/>
          <p:cNvSpPr>
            <a:spLocks noGrp="1"/>
          </p:cNvSpPr>
          <p:nvPr/>
        </p:nvSpPr>
        <p:spPr>
          <a:xfrm>
            <a:off x="221615" y="1278890"/>
            <a:ext cx="10195560" cy="115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Since the magnetic field strength is 0.1 T, the current required is small, there is no need to use a superconducting coil.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表格 15"/>
              <p:cNvGraphicFramePr/>
              <p:nvPr>
                <p:extLst>
                  <p:ext uri="{D42A27DB-BD31-4B8C-83A1-F6EECF244321}">
                    <p14:modId xmlns:p14="http://schemas.microsoft.com/office/powerpoint/2010/main" val="1093994574"/>
                  </p:ext>
                </p:extLst>
              </p:nvPr>
            </p:nvGraphicFramePr>
            <p:xfrm>
              <a:off x="587375" y="2628265"/>
              <a:ext cx="10365740" cy="2921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8082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61849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Main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sym typeface="+mn-ea"/>
                            </a:rPr>
                            <a:t>Component</a:t>
                          </a:r>
                          <a:endParaRPr lang="en-US" altLang="zh-CN" sz="1200" b="0"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  <a:sym typeface="+mn-ea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sym typeface="+mn-ea"/>
                            </a:rPr>
                            <a:t>Copper wire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  <a:sym typeface="+mn-ea"/>
                                </a:rPr>
                                <m:t>𝜙</m:t>
                              </m:r>
                            </m:oMath>
                          </a14:m>
                          <a:r>
                            <a:rPr lang="en-US" altLang="zh-CN" sz="1200" b="0">
                              <a:latin typeface="DejaVu Math TeX Gyre" panose="02000503000000000000" charset="0"/>
                              <a:ea typeface="宋体" charset="0"/>
                              <a:cs typeface="DejaVu Math TeX Gyre" panose="02000503000000000000" charset="0"/>
                              <a:sym typeface="+mn-ea"/>
                            </a:rPr>
                            <a:t> (mm)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Current (A)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Power (kW)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Current Density (A/mm</a:t>
                          </a:r>
                          <a:r>
                            <a:rPr lang="en-US" altLang="zh-CN" sz="1200" baseline="300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2</a:t>
                          </a: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Voltage (V)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037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sym typeface="等线" panose="020F0502020204030204"/>
                            </a:rPr>
                            <a:t>MMS Solenoid</a:t>
                          </a:r>
                          <a:endParaRPr lang="en-US" altLang="zh-CN" sz="12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en-US" altLang="zh-CN" sz="1200"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  <a:lnTlToBr w="19050">
                          <a:solidFill>
                            <a:schemeClr val="tx1"/>
                          </a:solidFill>
                          <a:prstDash val="soli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  <a:sym typeface="+mn-ea"/>
                            </a:rPr>
                            <a:t>15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894.5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68.7</a:t>
                          </a:r>
                          <a:endParaRPr lang="en-US" altLang="zh-CN" sz="1200" baseline="30000"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5.1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40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60375">
                    <a:tc rowSpan="3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</a:rPr>
                            <a:t>TS Solenoid</a:t>
                          </a:r>
                          <a:endParaRPr lang="zh-CN" altLang="en-US" sz="12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T1/T3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1.8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64.8 (16.2 × 4)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0.96 (0.24 × 4)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6.4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14.8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61010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B1/B2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1.8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224.8 (20.4 × 12)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  <a:sym typeface="+mn-ea"/>
                            </a:rPr>
                            <a:t>4.58 (0.38 × 12) </a:t>
                          </a:r>
                          <a:endParaRPr lang="en-US" altLang="zh-CN" sz="12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8.0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18.7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60375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T2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1.8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401.1(19.1 × 21)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7.01 (0.33 × 21)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7.5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17.5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6037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sym typeface="等线" panose="020F0502020204030204"/>
                            </a:rPr>
                            <a:t>ECal Solenoid</a:t>
                          </a:r>
                          <a:endParaRPr lang="zh-CN" altLang="en-US" sz="12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en-US" altLang="zh-CN" sz="1200"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  <a:lnTlToBr w="19050">
                          <a:solidFill>
                            <a:schemeClr val="tx1"/>
                          </a:solidFill>
                          <a:prstDash val="soli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  <a:sym typeface="+mn-ea"/>
                            </a:rPr>
                            <a:t>10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77.7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6.32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1.0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81.3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表格 15"/>
              <p:cNvGraphicFramePr/>
              <p:nvPr>
                <p:extLst>
                  <p:ext uri="{D42A27DB-BD31-4B8C-83A1-F6EECF244321}">
                    <p14:modId xmlns:p14="http://schemas.microsoft.com/office/powerpoint/2010/main" val="1093994574"/>
                  </p:ext>
                </p:extLst>
              </p:nvPr>
            </p:nvGraphicFramePr>
            <p:xfrm>
              <a:off x="587375" y="2628265"/>
              <a:ext cx="10365740" cy="2921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8082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61849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Main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sym typeface="+mn-ea"/>
                            </a:rPr>
                            <a:t>Component</a:t>
                          </a:r>
                          <a:endParaRPr lang="en-US" altLang="zh-CN" sz="1200" b="0"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  <a:sym typeface="+mn-ea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  <a:blipFill>
                          <a:blip r:embed="rId3"/>
                          <a:stretch>
                            <a:fillRect l="-200000" t="-1961" r="-400823" b="-3725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Current (A)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Power (kW)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Current Density (A/mm</a:t>
                          </a:r>
                          <a:r>
                            <a:rPr lang="en-US" altLang="zh-CN" sz="1200" baseline="300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2</a:t>
                          </a: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Voltage (V)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037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sym typeface="等线" panose="020F0502020204030204"/>
                            </a:rPr>
                            <a:t>MMS Solenoid</a:t>
                          </a:r>
                          <a:endParaRPr lang="en-US" altLang="zh-CN" sz="12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en-US" altLang="zh-CN" sz="1200"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  <a:lnTlToBr w="19050">
                          <a:solidFill>
                            <a:schemeClr val="tx1"/>
                          </a:solidFill>
                          <a:prstDash val="soli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  <a:sym typeface="+mn-ea"/>
                            </a:rPr>
                            <a:t>15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894.5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68.7</a:t>
                          </a:r>
                          <a:endParaRPr lang="en-US" altLang="zh-CN" sz="1200" baseline="30000"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5.1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40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60375">
                    <a:tc rowSpan="3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</a:rPr>
                            <a:t>TS Solenoid</a:t>
                          </a:r>
                          <a:endParaRPr lang="zh-CN" altLang="en-US" sz="12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T1/T3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1.8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64.8 (16.2 × 4)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0.96 (0.24 × 4)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6.4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14.8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61010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B1/B2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1.8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224.8 (20.4 × 12)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  <a:sym typeface="+mn-ea"/>
                            </a:rPr>
                            <a:t>4.58 (0.38 × 12) </a:t>
                          </a:r>
                          <a:endParaRPr lang="en-US" altLang="zh-CN" sz="12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8.0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18.7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60375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T2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1.8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401.1(19.1 × 21)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7.01 (0.33 × 21)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7.5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17.5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6037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sym typeface="等线" panose="020F0502020204030204"/>
                            </a:rPr>
                            <a:t>ECal Solenoid</a:t>
                          </a:r>
                          <a:endParaRPr lang="zh-CN" altLang="en-US" sz="12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en-US" altLang="zh-CN" sz="1200"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  <a:lnTlToBr w="19050">
                          <a:solidFill>
                            <a:schemeClr val="tx1"/>
                          </a:solidFill>
                          <a:prstDash val="soli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  <a:sym typeface="+mn-ea"/>
                            </a:rPr>
                            <a:t>10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77.7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6.32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1.0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81.3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87493-BDEB-0F30-4303-83032CF8A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9EC0FFA-CEFF-5922-49D2-032D45BBF095}"/>
              </a:ext>
            </a:extLst>
          </p:cNvPr>
          <p:cNvGrpSpPr/>
          <p:nvPr/>
        </p:nvGrpSpPr>
        <p:grpSpPr>
          <a:xfrm>
            <a:off x="4397645" y="0"/>
            <a:ext cx="8151223" cy="4290796"/>
            <a:chOff x="771866" y="1180048"/>
            <a:chExt cx="10638463" cy="525103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302834-A4DF-5FAE-F8CA-A9C453A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866" y="1180048"/>
              <a:ext cx="10638463" cy="5251035"/>
            </a:xfrm>
            <a:prstGeom prst="rect">
              <a:avLst/>
            </a:prstGeom>
          </p:spPr>
        </p:pic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5E9DFFFA-2875-A335-C400-05CF94AB5E89}"/>
                </a:ext>
              </a:extLst>
            </p:cNvPr>
            <p:cNvGrpSpPr/>
            <p:nvPr/>
          </p:nvGrpSpPr>
          <p:grpSpPr>
            <a:xfrm>
              <a:off x="2436730" y="2754809"/>
              <a:ext cx="6839373" cy="3562495"/>
              <a:chOff x="2296054" y="2754809"/>
              <a:chExt cx="6839373" cy="3562495"/>
            </a:xfrm>
          </p:grpSpPr>
          <p:sp>
            <p:nvSpPr>
              <p:cNvPr id="6" name="圆角矩形 7">
                <a:extLst>
                  <a:ext uri="{FF2B5EF4-FFF2-40B4-BE49-F238E27FC236}">
                    <a16:creationId xmlns:a16="http://schemas.microsoft.com/office/drawing/2014/main" id="{E37B9C7D-8247-0217-3394-C3806A895DE9}"/>
                  </a:ext>
                </a:extLst>
              </p:cNvPr>
              <p:cNvSpPr/>
              <p:nvPr/>
            </p:nvSpPr>
            <p:spPr bwMode="auto">
              <a:xfrm rot="1286453">
                <a:off x="4179473" y="2754809"/>
                <a:ext cx="4751451" cy="900000"/>
              </a:xfrm>
              <a:prstGeom prst="roundRect">
                <a:avLst>
                  <a:gd name="adj" fmla="val 47776"/>
                </a:avLst>
              </a:prstGeom>
              <a:solidFill>
                <a:srgbClr val="92D050">
                  <a:alpha val="45000"/>
                </a:srgbClr>
              </a:solidFill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26000" tIns="82800" rIns="126000" bIns="82800" numCol="1" rtlCol="0" anchor="t" anchorCtr="0" compatLnSpc="1"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</a:pPr>
                <a:endParaRPr kumimoji="0" lang="zh-CN" altLang="en-US" sz="2200" b="1" i="0" u="none" strike="noStrike" cap="none" normalizeH="0" baseline="0">
                  <a:ln>
                    <a:noFill/>
                  </a:ln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7" name="圆角矩形 32">
                <a:extLst>
                  <a:ext uri="{FF2B5EF4-FFF2-40B4-BE49-F238E27FC236}">
                    <a16:creationId xmlns:a16="http://schemas.microsoft.com/office/drawing/2014/main" id="{5856E66A-936C-C841-1839-E48E8A6D1CE6}"/>
                  </a:ext>
                </a:extLst>
              </p:cNvPr>
              <p:cNvSpPr/>
              <p:nvPr/>
            </p:nvSpPr>
            <p:spPr bwMode="auto">
              <a:xfrm rot="1335583">
                <a:off x="2296054" y="3201115"/>
                <a:ext cx="5417497" cy="1332000"/>
              </a:xfrm>
              <a:prstGeom prst="roundRect">
                <a:avLst>
                  <a:gd name="adj" fmla="val 31417"/>
                </a:avLst>
              </a:prstGeom>
              <a:solidFill>
                <a:srgbClr val="92D050">
                  <a:alpha val="45000"/>
                </a:srgbClr>
              </a:solidFill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26000" tIns="82800" rIns="126000" bIns="82800" numCol="1" rtlCol="0" anchor="t" anchorCtr="0" compatLnSpc="1"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</a:pPr>
                <a:endParaRPr kumimoji="0" lang="zh-CN" altLang="en-US" sz="2200" b="1" i="0" u="none" strike="noStrike" cap="none" normalizeH="0" baseline="0">
                  <a:ln>
                    <a:noFill/>
                  </a:ln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8" name="圆角矩形 39">
                <a:extLst>
                  <a:ext uri="{FF2B5EF4-FFF2-40B4-BE49-F238E27FC236}">
                    <a16:creationId xmlns:a16="http://schemas.microsoft.com/office/drawing/2014/main" id="{5DDFD9F0-4AF1-D4FC-1CF6-899976CC8C9F}"/>
                  </a:ext>
                </a:extLst>
              </p:cNvPr>
              <p:cNvSpPr/>
              <p:nvPr/>
            </p:nvSpPr>
            <p:spPr bwMode="auto">
              <a:xfrm rot="18644529">
                <a:off x="7270007" y="4451885"/>
                <a:ext cx="2542839" cy="1188000"/>
              </a:xfrm>
              <a:prstGeom prst="roundRect">
                <a:avLst>
                  <a:gd name="adj" fmla="val 30480"/>
                </a:avLst>
              </a:prstGeom>
              <a:solidFill>
                <a:srgbClr val="92D050">
                  <a:alpha val="45000"/>
                </a:srgbClr>
              </a:solidFill>
              <a:ln w="12700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26000" tIns="82800" rIns="126000" bIns="82800" numCol="1" rtlCol="0" anchor="t" anchorCtr="0" compatLnSpc="1"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</a:pPr>
                <a:endParaRPr kumimoji="0" lang="zh-CN" altLang="en-US" sz="2200" b="1" i="0" u="none" strike="noStrike" cap="none" normalizeH="0" baseline="0">
                  <a:ln>
                    <a:noFill/>
                  </a:ln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9" name="圆角矩形 44">
              <a:extLst>
                <a:ext uri="{FF2B5EF4-FFF2-40B4-BE49-F238E27FC236}">
                  <a16:creationId xmlns:a16="http://schemas.microsoft.com/office/drawing/2014/main" id="{606B4DE4-37FC-1682-A83E-67AB3699855E}"/>
                </a:ext>
              </a:extLst>
            </p:cNvPr>
            <p:cNvSpPr/>
            <p:nvPr/>
          </p:nvSpPr>
          <p:spPr bwMode="auto">
            <a:xfrm rot="20137880">
              <a:off x="1799508" y="1719980"/>
              <a:ext cx="2603015" cy="1332000"/>
            </a:xfrm>
            <a:prstGeom prst="roundRect">
              <a:avLst>
                <a:gd name="adj" fmla="val 31417"/>
              </a:avLst>
            </a:prstGeom>
            <a:solidFill>
              <a:srgbClr val="00B0F0">
                <a:alpha val="45000"/>
              </a:srgbClr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6000" tIns="82800" rIns="126000" bIns="82800" numCol="1" rtlCol="0" anchor="t" anchorCtr="0" compatLnSpc="1"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endParaRPr kumimoji="0" lang="zh-CN" altLang="en-US" sz="2200" b="1" i="0" u="none" strike="noStrike" cap="none" normalizeH="0" baseline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EA7F75A4-0D59-2452-68AF-AD0AF7359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MuST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in </a:t>
            </a:r>
            <a:r>
              <a:rPr lang="en-US" altLang="zh-CN" sz="2800" b="1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CiADS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54DF4B-5D41-89E3-99EB-4ADB138970A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365703" y="2228942"/>
            <a:ext cx="3403455" cy="830997"/>
            <a:chOff x="9070461" y="1625137"/>
            <a:chExt cx="3014043" cy="830997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437A516-BD78-97EA-B28C-1934853C278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9070461" y="1675315"/>
              <a:ext cx="389716" cy="510709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6000" tIns="82800" rIns="126000" bIns="82800" numCol="1" rtlCol="0" anchor="t" anchorCtr="0" compatLnSpc="1">
              <a:spAutoFit/>
            </a:bodyPr>
            <a:lstStyle/>
            <a:p>
              <a:pPr>
                <a:lnSpc>
                  <a:spcPct val="110000"/>
                </a:lnSpc>
                <a:spcAft>
                  <a:spcPct val="35000"/>
                </a:spcAft>
              </a:pPr>
              <a:endPara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F249FD8-64FB-12E7-AC9B-D5CC47EA720D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9564374" y="1625137"/>
              <a:ext cx="25201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600" i="0">
                  <a:solidFill>
                    <a:srgbClr val="1D4AA5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Phase I </a:t>
              </a:r>
              <a:r>
                <a:rPr lang="en-US" altLang="zh-CN" sz="1600">
                  <a:solidFill>
                    <a:srgbClr val="1D4AA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</a:p>
            <a:p>
              <a:pPr algn="l"/>
              <a:r>
                <a:rPr lang="en-US" altLang="zh-CN" sz="1600" i="0">
                  <a:solidFill>
                    <a:srgbClr val="1D4AA5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Accelerators and Facilities</a:t>
              </a:r>
              <a:r>
                <a:rPr lang="en-US" altLang="zh-CN" sz="1600">
                  <a:solidFill>
                    <a:srgbClr val="1D4AA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</a:p>
            <a:p>
              <a:pPr algn="l"/>
              <a:r>
                <a:rPr lang="en-US" altLang="zh-CN" sz="1600">
                  <a:solidFill>
                    <a:srgbClr val="1D4AA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2022~2023</a:t>
              </a:r>
              <a:endParaRPr lang="zh-CN" altLang="en-US" sz="1600">
                <a:solidFill>
                  <a:srgbClr val="1D4AA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ED024FA-25B0-8254-A365-61F045FE675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953653" y="3283905"/>
            <a:ext cx="3548486" cy="1077218"/>
            <a:chOff x="9070461" y="2363710"/>
            <a:chExt cx="3014041" cy="1077218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2C78DA2-E60F-457A-C9F6-51E2E80E2D21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auto">
            <a:xfrm>
              <a:off x="9070461" y="2407946"/>
              <a:ext cx="389716" cy="510709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6000" tIns="82800" rIns="126000" bIns="82800" numCol="1" rtlCol="0" anchor="t" anchorCtr="0" compatLnSpc="1">
              <a:spAutoFit/>
            </a:bodyPr>
            <a:lstStyle/>
            <a:p>
              <a:pPr>
                <a:lnSpc>
                  <a:spcPct val="110000"/>
                </a:lnSpc>
                <a:spcAft>
                  <a:spcPct val="35000"/>
                </a:spcAft>
              </a:pPr>
              <a:endParaRPr lang="zh-CN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B315C1C-2F3D-A64F-D121-AB81EF936459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9564374" y="2363710"/>
              <a:ext cx="25201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600" i="0">
                  <a:solidFill>
                    <a:srgbClr val="1D4AA5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Phase I </a:t>
              </a:r>
              <a:r>
                <a:rPr lang="en-US" altLang="zh-CN" sz="1600">
                  <a:solidFill>
                    <a:srgbClr val="1D4AA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</a:p>
            <a:p>
              <a:pPr algn="l"/>
              <a:r>
                <a:rPr lang="en-US" altLang="zh-CN" sz="1600" i="0">
                  <a:solidFill>
                    <a:srgbClr val="1D4AA5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Reactors and Experimental Halls</a:t>
              </a:r>
              <a:r>
                <a:rPr lang="en-US" altLang="zh-CN" sz="1600">
                  <a:solidFill>
                    <a:srgbClr val="1D4AA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</a:p>
            <a:p>
              <a:pPr algn="l"/>
              <a:r>
                <a:rPr lang="en-US" altLang="zh-CN" sz="1600">
                  <a:solidFill>
                    <a:srgbClr val="1D4AA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2025~2026</a:t>
              </a:r>
              <a:endParaRPr lang="zh-CN" altLang="en-US" sz="1600">
                <a:solidFill>
                  <a:srgbClr val="1D4AA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0D1DF4DD-4E2B-F68C-82C6-60FE7BB66133}"/>
              </a:ext>
            </a:extLst>
          </p:cNvPr>
          <p:cNvSpPr txBox="1"/>
          <p:nvPr/>
        </p:nvSpPr>
        <p:spPr>
          <a:xfrm>
            <a:off x="139141" y="930544"/>
            <a:ext cx="6143896" cy="2349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eaLnBrk="1" latinLnBrk="0" hangingPunct="1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p"/>
            </a:pPr>
            <a:r>
              <a:rPr lang="en-US" altLang="zh-CN" sz="20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Beam Supply Mode</a:t>
            </a:r>
            <a:endParaRPr lang="en-US" altLang="zh-CN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1800" lvl="1" indent="-2857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en-US" altLang="zh-CN" sz="200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Reactor</a:t>
            </a:r>
            <a:r>
              <a:rPr lang="zh-CN" altLang="en-US" sz="200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200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~3 months</a:t>
            </a:r>
            <a:r>
              <a:rPr lang="en-US" altLang="zh-CN" sz="2000" i="0">
                <a:solidFill>
                  <a:srgbClr val="0033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independently</a:t>
            </a:r>
            <a:endParaRPr lang="zh-CN" altLang="en-US" sz="2000" b="1">
              <a:solidFill>
                <a:srgbClr val="00338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31800" lvl="1" indent="-2857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en-US" altLang="zh-CN" sz="200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B05 Experimental Hall</a:t>
            </a:r>
            <a:r>
              <a:rPr lang="zh-CN" altLang="en-US" sz="200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200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8–9 months</a:t>
            </a:r>
            <a:endParaRPr lang="en-US" altLang="zh-CN" sz="2000">
              <a:solidFill>
                <a:srgbClr val="00338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31800" lvl="1" indent="-2857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Char char="Ø"/>
            </a:pPr>
            <a:r>
              <a:rPr lang="en-US" altLang="zh-CN" sz="200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Multi-terminal Mode</a:t>
            </a:r>
            <a:r>
              <a:rPr lang="zh-CN" altLang="en-US" sz="200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</a:p>
          <a:p>
            <a:pPr marL="146050" lvl="1" indent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en-US" altLang="zh-CN" sz="200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ISOL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vs</a:t>
            </a:r>
            <a:r>
              <a:rPr lang="en-US" altLang="zh-CN" sz="200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B05</a:t>
            </a:r>
          </a:p>
          <a:p>
            <a:pPr marL="146050" lvl="1" indent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charset="0"/>
              <a:buNone/>
            </a:pPr>
            <a:r>
              <a:rPr lang="en-US" altLang="zh-CN" sz="200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altLang="zh-CN" sz="2000" err="1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HiTa</a:t>
            </a:r>
            <a:r>
              <a:rPr lang="en-US" altLang="zh-CN" sz="200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vs</a:t>
            </a:r>
            <a:r>
              <a:rPr lang="en-US" altLang="zh-CN" sz="200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NDET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vs</a:t>
            </a:r>
            <a:r>
              <a:rPr lang="en-US" altLang="zh-CN" sz="2000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err="1">
                <a:solidFill>
                  <a:srgbClr val="00338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MuST+MIRS</a:t>
            </a:r>
            <a:endParaRPr lang="en-US" altLang="zh-CN" sz="2000">
              <a:solidFill>
                <a:srgbClr val="00338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69462E0-8EBA-D090-3422-AF5731F0C31C}"/>
              </a:ext>
            </a:extLst>
          </p:cNvPr>
          <p:cNvGrpSpPr/>
          <p:nvPr/>
        </p:nvGrpSpPr>
        <p:grpSpPr>
          <a:xfrm>
            <a:off x="141304" y="3459232"/>
            <a:ext cx="4326228" cy="3020941"/>
            <a:chOff x="277391" y="3538904"/>
            <a:chExt cx="4326228" cy="3020941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F65DCD0D-6AFE-632D-10EE-C3CC03ECA8AB}"/>
                </a:ext>
              </a:extLst>
            </p:cNvPr>
            <p:cNvGrpSpPr/>
            <p:nvPr/>
          </p:nvGrpSpPr>
          <p:grpSpPr>
            <a:xfrm>
              <a:off x="277391" y="3538904"/>
              <a:ext cx="4326228" cy="3020941"/>
              <a:chOff x="8391" y="1216"/>
              <a:chExt cx="8976" cy="6257"/>
            </a:xfrm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6F46F98A-793E-E4E3-70EA-A5E08BF6D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r="15542"/>
              <a:stretch/>
            </p:blipFill>
            <p:spPr>
              <a:xfrm>
                <a:off x="8391" y="1878"/>
                <a:ext cx="8976" cy="5595"/>
              </a:xfrm>
              <a:prstGeom prst="rect">
                <a:avLst/>
              </a:prstGeom>
            </p:spPr>
          </p:pic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7A1C1AB-0C2D-AF4B-0E6D-FCD92CFAD989}"/>
                  </a:ext>
                </a:extLst>
              </p:cNvPr>
              <p:cNvSpPr txBox="1"/>
              <p:nvPr/>
            </p:nvSpPr>
            <p:spPr>
              <a:xfrm>
                <a:off x="9878" y="1216"/>
                <a:ext cx="5679" cy="711"/>
              </a:xfrm>
              <a:prstGeom prst="rect">
                <a:avLst/>
              </a:prstGeom>
              <a:solidFill>
                <a:srgbClr val="FFFF00">
                  <a:alpha val="44000"/>
                </a:srgbClr>
              </a:solidFill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altLang="zh-CN" sz="2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B05 </a:t>
                </a:r>
                <a:r>
                  <a:rPr lang="en-US" altLang="zh-CN" sz="2000" b="1" i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Hall</a:t>
                </a:r>
                <a:endParaRPr lang="zh-CN" altLang="en-US" sz="2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4F180168-7E0C-D53D-2CD0-4A0D3256270B}"/>
                  </a:ext>
                </a:extLst>
              </p:cNvPr>
              <p:cNvSpPr/>
              <p:nvPr/>
            </p:nvSpPr>
            <p:spPr>
              <a:xfrm>
                <a:off x="8828" y="2216"/>
                <a:ext cx="6907" cy="4968"/>
              </a:xfrm>
              <a:prstGeom prst="rect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26000" tIns="82800" rIns="126000" bIns="82800" numCol="1" rtlCol="0" anchor="t" anchorCtr="0" compatLnSpc="1"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</a:pPr>
                <a:endParaRPr kumimoji="0" lang="zh-CN" altLang="en-US" sz="2200" b="1" i="0" u="none" strike="noStrike" cap="none" normalizeH="0" baseline="0">
                  <a:ln>
                    <a:noFill/>
                  </a:ln>
                  <a:solidFill>
                    <a:srgbClr val="A5002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23" name="内容占位符 4">
              <a:extLst>
                <a:ext uri="{FF2B5EF4-FFF2-40B4-BE49-F238E27FC236}">
                  <a16:creationId xmlns:a16="http://schemas.microsoft.com/office/drawing/2014/main" id="{089EF87B-E2B7-0401-49D2-9A566775BFF8}"/>
                </a:ext>
              </a:extLst>
            </p:cNvPr>
            <p:cNvSpPr txBox="1">
              <a:spLocks/>
            </p:cNvSpPr>
            <p:nvPr/>
          </p:nvSpPr>
          <p:spPr>
            <a:xfrm>
              <a:off x="1480379" y="5180843"/>
              <a:ext cx="1021672" cy="5882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en-US" altLang="zh-CN" sz="2000" err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MuST</a:t>
              </a:r>
              <a:endParaRPr lang="en-US" altLang="zh-CN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6" name="内容占位符 4">
              <a:extLst>
                <a:ext uri="{FF2B5EF4-FFF2-40B4-BE49-F238E27FC236}">
                  <a16:creationId xmlns:a16="http://schemas.microsoft.com/office/drawing/2014/main" id="{DC9894A3-50FD-D3B5-7B3D-AE80A1E508B8}"/>
                </a:ext>
              </a:extLst>
            </p:cNvPr>
            <p:cNvSpPr txBox="1">
              <a:spLocks/>
            </p:cNvSpPr>
            <p:nvPr/>
          </p:nvSpPr>
          <p:spPr>
            <a:xfrm>
              <a:off x="598717" y="4453020"/>
              <a:ext cx="1021672" cy="5882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en-US" altLang="zh-CN" sz="24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MIRS</a:t>
              </a:r>
            </a:p>
          </p:txBody>
        </p:sp>
        <p:sp>
          <p:nvSpPr>
            <p:cNvPr id="27" name="内容占位符 4">
              <a:extLst>
                <a:ext uri="{FF2B5EF4-FFF2-40B4-BE49-F238E27FC236}">
                  <a16:creationId xmlns:a16="http://schemas.microsoft.com/office/drawing/2014/main" id="{ACDD5940-0B68-2EA2-DBDE-13A0C046CE4D}"/>
                </a:ext>
              </a:extLst>
            </p:cNvPr>
            <p:cNvSpPr txBox="1">
              <a:spLocks/>
            </p:cNvSpPr>
            <p:nvPr/>
          </p:nvSpPr>
          <p:spPr>
            <a:xfrm>
              <a:off x="845544" y="5859554"/>
              <a:ext cx="1021672" cy="5882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en-US" altLang="zh-CN" sz="2400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NDET</a:t>
              </a:r>
            </a:p>
          </p:txBody>
        </p:sp>
        <p:sp>
          <p:nvSpPr>
            <p:cNvPr id="28" name="内容占位符 4">
              <a:extLst>
                <a:ext uri="{FF2B5EF4-FFF2-40B4-BE49-F238E27FC236}">
                  <a16:creationId xmlns:a16="http://schemas.microsoft.com/office/drawing/2014/main" id="{24E83A61-F79D-7AD7-A635-64A375A0F454}"/>
                </a:ext>
              </a:extLst>
            </p:cNvPr>
            <p:cNvSpPr txBox="1">
              <a:spLocks/>
            </p:cNvSpPr>
            <p:nvPr/>
          </p:nvSpPr>
          <p:spPr>
            <a:xfrm>
              <a:off x="2805051" y="4437766"/>
              <a:ext cx="1021672" cy="58829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en-US" altLang="zh-CN" sz="2400" err="1">
                  <a:solidFill>
                    <a:srgbClr val="0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HiTa</a:t>
              </a:r>
              <a:endParaRPr lang="en-US" altLang="zh-CN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表格 30">
                <a:extLst>
                  <a:ext uri="{FF2B5EF4-FFF2-40B4-BE49-F238E27FC236}">
                    <a16:creationId xmlns:a16="http://schemas.microsoft.com/office/drawing/2014/main" id="{5577114D-066D-6B61-D12D-0DE32DB6B4F3}"/>
                  </a:ext>
                </a:extLst>
              </p:cNvPr>
              <p:cNvGraphicFramePr/>
              <p:nvPr>
                <p:custDataLst>
                  <p:tags r:id="rId3"/>
                </p:custDataLst>
                <p:extLst>
                  <p:ext uri="{D42A27DB-BD31-4B8C-83A1-F6EECF244321}">
                    <p14:modId xmlns:p14="http://schemas.microsoft.com/office/powerpoint/2010/main" val="304083780"/>
                  </p:ext>
                </p:extLst>
              </p:nvPr>
            </p:nvGraphicFramePr>
            <p:xfrm>
              <a:off x="4431784" y="4471586"/>
              <a:ext cx="7760215" cy="1955165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25453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4402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5081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69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909071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14294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11843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06070"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Power on Target</a:t>
                          </a:r>
                          <a:endParaRPr lang="zh-CN" altLang="en-US" sz="14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Target</a:t>
                          </a:r>
                          <a:endParaRPr lang="zh-CN" altLang="en-US" sz="14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1" i="0" kern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Configuration</a:t>
                          </a:r>
                          <a:endParaRPr lang="zh-CN" altLang="en-US" sz="1400" b="1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Surface Muon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Comic Sans MS" panose="030F070203030202020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Comic Sans MS" panose="030F0702030302020204" charset="0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altLang="zh-CN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charset="-122"/>
                                      <a:cs typeface="Comic Sans MS" panose="030F0702030302020204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b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/s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1" i="0" kern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Polarization</a:t>
                          </a:r>
                          <a:endParaRPr lang="zh-CN" altLang="en-US" sz="1400" b="1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Background</a:t>
                          </a:r>
                          <a:endParaRPr lang="zh-CN" altLang="en-US" sz="14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70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Full-scale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400" b="1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Comic Sans MS" panose="030F0702030302020204" charset="0"/>
                                  <a:sym typeface="+mn-ea"/>
                                </a:rPr>
                                <m:t>𝚽</m:t>
                              </m:r>
                            </m:oMath>
                          </a14:m>
                          <a:r>
                            <a:rPr lang="en-US" altLang="zh-CN" sz="1400" b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ea"/>
                            </a:rPr>
                            <a:t>30mm</a:t>
                          </a:r>
                          <a:endParaRPr lang="en-US" altLang="zh-CN" sz="14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70"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300 kW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Graphite Rotary Target</a:t>
                          </a:r>
                          <a:endParaRPr lang="zh-CN" altLang="en-US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 i="0" kern="120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Solenoid</a:t>
                          </a:r>
                          <a:endParaRPr lang="zh-CN" altLang="en-US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zh-CN" altLang="en-US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＞</a:t>
                          </a: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5E8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~1E8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~94%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rowSpan="4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zh-CN" altLang="en-US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＜</a:t>
                          </a: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0.1%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70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 i="0" kern="120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Hybrid Focusing</a:t>
                          </a:r>
                          <a:endParaRPr lang="zh-CN" altLang="en-US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ea"/>
                            </a:rPr>
                            <a:t>＞5E7</a:t>
                          </a:r>
                          <a:endParaRPr lang="en-US" altLang="zh-CN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~1E7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zh-CN" altLang="en-US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＞</a:t>
                          </a: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99%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435"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ea"/>
                            </a:rPr>
                            <a:t>3 MW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Liquid lithium</a:t>
                          </a:r>
                          <a:endParaRPr lang="zh-CN" altLang="en-US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 i="0" kern="120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Solenoid</a:t>
                          </a:r>
                          <a:endParaRPr lang="zh-CN" altLang="en-US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zh-CN" altLang="en-US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ea"/>
                            </a:rPr>
                            <a:t>＞</a:t>
                          </a: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ea"/>
                            </a:rPr>
                            <a:t>1E10</a:t>
                          </a:r>
                          <a:endParaRPr lang="en-US" altLang="zh-CN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~2E9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~94%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70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 i="0" kern="120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Hybrid Focusing</a:t>
                          </a:r>
                          <a:endParaRPr lang="zh-CN" altLang="en-US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zh-CN" altLang="en-US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ea"/>
                            </a:rPr>
                            <a:t>＞</a:t>
                          </a: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ea"/>
                            </a:rPr>
                            <a:t>1E9</a:t>
                          </a:r>
                          <a:endParaRPr lang="en-US" altLang="zh-CN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~2E8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zh-CN" altLang="en-US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＞</a:t>
                          </a: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99%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表格 30">
                <a:extLst>
                  <a:ext uri="{FF2B5EF4-FFF2-40B4-BE49-F238E27FC236}">
                    <a16:creationId xmlns:a16="http://schemas.microsoft.com/office/drawing/2014/main" id="{5577114D-066D-6B61-D12D-0DE32DB6B4F3}"/>
                  </a:ext>
                </a:extLst>
              </p:cNvPr>
              <p:cNvGraphicFramePr/>
              <p:nvPr>
                <p:custDataLst>
                  <p:tags r:id="rId11"/>
                </p:custDataLst>
                <p:extLst>
                  <p:ext uri="{D42A27DB-BD31-4B8C-83A1-F6EECF244321}">
                    <p14:modId xmlns:p14="http://schemas.microsoft.com/office/powerpoint/2010/main" val="304083780"/>
                  </p:ext>
                </p:extLst>
              </p:nvPr>
            </p:nvGraphicFramePr>
            <p:xfrm>
              <a:off x="4431784" y="4471586"/>
              <a:ext cx="7760215" cy="1955165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25453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4402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5081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690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909071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14294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11843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06070"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Power on Target</a:t>
                          </a:r>
                          <a:endParaRPr lang="zh-CN" altLang="en-US" sz="14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Target</a:t>
                          </a:r>
                          <a:endParaRPr lang="zh-CN" altLang="en-US" sz="14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1" i="0" kern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Configuration</a:t>
                          </a:r>
                          <a:endParaRPr lang="zh-CN" altLang="en-US" sz="1400" b="1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blipFill>
                          <a:blip r:embed="rId12"/>
                          <a:stretch>
                            <a:fillRect l="-194481" t="-2000" r="-119805" b="-564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1" i="0" kern="120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Polarization</a:t>
                          </a:r>
                          <a:endParaRPr lang="zh-CN" altLang="en-US" sz="1400" b="1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微软雅黑" panose="020B0503020204020204" charset="-122"/>
                              <a:cs typeface="Times New Roman" panose="02020603050405020304" pitchFamily="18" charset="0"/>
                            </a:rPr>
                            <a:t>Background</a:t>
                          </a:r>
                          <a:endParaRPr lang="zh-CN" altLang="en-US" sz="14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微软雅黑" panose="020B050302020402020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70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Full-scale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blipFill>
                          <a:blip r:embed="rId12"/>
                          <a:stretch>
                            <a:fillRect l="-508725" t="-100000" r="-247651" b="-452941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70"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300 kW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Graphite Rotary Target</a:t>
                          </a:r>
                          <a:endParaRPr lang="zh-CN" altLang="en-US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 i="0" kern="120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Solenoid</a:t>
                          </a:r>
                          <a:endParaRPr lang="zh-CN" altLang="en-US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zh-CN" altLang="en-US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＞</a:t>
                          </a: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5E8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~1E8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~94%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rowSpan="4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zh-CN" altLang="en-US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＜</a:t>
                          </a: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0.1%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25450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 i="0" kern="120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Hybrid Focusing</a:t>
                          </a:r>
                          <a:endParaRPr lang="zh-CN" altLang="en-US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ea"/>
                            </a:rPr>
                            <a:t>＞5E7</a:t>
                          </a:r>
                          <a:endParaRPr lang="en-US" altLang="zh-CN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~1E7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zh-CN" altLang="en-US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＞</a:t>
                          </a: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99%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435"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ea"/>
                            </a:rPr>
                            <a:t>3 MW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Liquid lithium</a:t>
                          </a:r>
                          <a:endParaRPr lang="zh-CN" altLang="en-US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 i="0" kern="120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Solenoid</a:t>
                          </a:r>
                          <a:endParaRPr lang="zh-CN" altLang="en-US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zh-CN" altLang="en-US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ea"/>
                            </a:rPr>
                            <a:t>＞</a:t>
                          </a: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ea"/>
                            </a:rPr>
                            <a:t>1E10</a:t>
                          </a:r>
                          <a:endParaRPr lang="en-US" altLang="zh-CN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~2E9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~94%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70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 i="0" kern="120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Hybrid Focusing</a:t>
                          </a:r>
                          <a:endParaRPr lang="zh-CN" altLang="en-US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zh-CN" altLang="en-US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ea"/>
                            </a:rPr>
                            <a:t>＞</a:t>
                          </a: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ea"/>
                            </a:rPr>
                            <a:t>1E9</a:t>
                          </a:r>
                          <a:endParaRPr lang="en-US" altLang="zh-CN" sz="14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~2E8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ase">
                            <a:lnSpc>
                              <a:spcPct val="100000"/>
                            </a:lnSpc>
                            <a:buClrTx/>
                            <a:buSzTx/>
                            <a:buFontTx/>
                            <a:buNone/>
                          </a:pPr>
                          <a:r>
                            <a:rPr lang="zh-CN" altLang="en-US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＞</a:t>
                          </a:r>
                          <a:r>
                            <a:rPr lang="en-US" altLang="zh-CN" sz="1400" b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99%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>
                          <a:solidFill>
                            <a:schemeClr val="tx1"/>
                          </a:solidFill>
                          <a:prstDash val="solid"/>
                        </a:lnT>
                        <a:lnB w="12700">
                          <a:solidFill>
                            <a:schemeClr val="tx1"/>
                          </a:solidFill>
                          <a:prstDash val="soli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CAB1E1B3-9A13-9D4F-6ABE-4A1A79DB3436}"/>
              </a:ext>
            </a:extLst>
          </p:cNvPr>
          <p:cNvCxnSpPr/>
          <p:nvPr/>
        </p:nvCxnSpPr>
        <p:spPr>
          <a:xfrm flipH="1">
            <a:off x="3823063" y="5529943"/>
            <a:ext cx="466604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内容占位符 4">
            <a:extLst>
              <a:ext uri="{FF2B5EF4-FFF2-40B4-BE49-F238E27FC236}">
                <a16:creationId xmlns:a16="http://schemas.microsoft.com/office/drawing/2014/main" id="{76F5508E-8858-E0D2-2383-AC2F4C052193}"/>
              </a:ext>
            </a:extLst>
          </p:cNvPr>
          <p:cNvSpPr txBox="1">
            <a:spLocks/>
          </p:cNvSpPr>
          <p:nvPr/>
        </p:nvSpPr>
        <p:spPr>
          <a:xfrm>
            <a:off x="3545529" y="5394316"/>
            <a:ext cx="1021672" cy="588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zh-CN" sz="1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Proton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F28361E-E863-13D0-F947-78871D64EB21}"/>
              </a:ext>
            </a:extLst>
          </p:cNvPr>
          <p:cNvSpPr txBox="1"/>
          <p:nvPr/>
        </p:nvSpPr>
        <p:spPr>
          <a:xfrm rot="810346">
            <a:off x="1466796" y="3625200"/>
            <a:ext cx="7068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Reported by: Rong Wang</a:t>
            </a:r>
            <a:endParaRPr lang="zh-CN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786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0DE22-BEE4-0B78-6A37-F50E6EB68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7A68BF6F-FAEB-CB82-D1BC-B28D59D49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15" y="1108710"/>
            <a:ext cx="8491220" cy="5937250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55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capture front-end design in </a:t>
            </a:r>
            <a:r>
              <a:rPr lang="en-US" altLang="zh-CN" sz="2055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MuST</a:t>
            </a:r>
            <a:endParaRPr lang="en-US" altLang="zh-CN" sz="1655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Beamline introduction	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II. </a:t>
            </a:r>
            <a:r>
              <a:rPr lang="en-US" altLang="zh-CN" sz="171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Capture front-end design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Electromagnetic, irradiation, and cooling research 	</a:t>
            </a:r>
            <a:endParaRPr lang="en-US" altLang="zh-CN" sz="2055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6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The MACE positron transport system (PTS)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Motivations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Solenoid system and Electrostatic acceleration module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III. </a:t>
            </a:r>
            <a:r>
              <a:rPr lang="en-US" altLang="zh-CN" sz="1710" i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Performance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55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Summary</a:t>
            </a:r>
          </a:p>
          <a:p>
            <a:pPr marL="342900" lvl="1" indent="-342900" fontAlgn="auto">
              <a:lnSpc>
                <a:spcPct val="150000"/>
              </a:lnSpc>
            </a:pPr>
            <a:endParaRPr lang="en-US" altLang="zh-CN" sz="2055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171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A0718E5-761C-F37A-F534-07867782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597395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72DE4-002F-C8B3-89C5-274917A3F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2BD33AB5-72FA-8BFF-B1A9-DE8AECF45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14" y="1108709"/>
            <a:ext cx="8926063" cy="2320290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55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capture front-end design in </a:t>
            </a:r>
            <a:r>
              <a:rPr lang="en-US" altLang="zh-CN" sz="2055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MuST</a:t>
            </a:r>
            <a:endParaRPr lang="en-US" altLang="zh-CN" sz="2055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655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Radiation-resistant Capture Solenoid (RCS)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655">
                <a:latin typeface="Times New Roman" panose="02020603050405020304" charset="0"/>
                <a:cs typeface="Times New Roman" panose="02020603050405020304" charset="0"/>
                <a:sym typeface="+mn-ea"/>
              </a:rPr>
              <a:t>Radiation-resistant Dipole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2055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1655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lvl="1" indent="-342900" fontAlgn="auto">
              <a:lnSpc>
                <a:spcPct val="150000"/>
              </a:lnSpc>
            </a:pPr>
            <a:endParaRPr lang="en-US" altLang="zh-CN" sz="2055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171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1C178FE-2521-5647-2786-A6C8EAA6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Capture front-end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66FBBB3-BD19-FAEC-5F21-2254F176EF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996" y="1979422"/>
            <a:ext cx="5069706" cy="28991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8C8139-69AA-35DD-78F2-57B3C5C87A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1321" y="1108709"/>
            <a:ext cx="6271245" cy="194639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D3587CB-E7A4-D0D2-5DCA-A4209AF70D7C}"/>
              </a:ext>
            </a:extLst>
          </p:cNvPr>
          <p:cNvSpPr/>
          <p:nvPr/>
        </p:nvSpPr>
        <p:spPr>
          <a:xfrm>
            <a:off x="5512702" y="2081908"/>
            <a:ext cx="413886" cy="46878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21F33AC-258F-DC54-8F98-09E7C6A9A93D}"/>
              </a:ext>
            </a:extLst>
          </p:cNvPr>
          <p:cNvCxnSpPr/>
          <p:nvPr/>
        </p:nvCxnSpPr>
        <p:spPr>
          <a:xfrm flipH="1">
            <a:off x="3667225" y="2081908"/>
            <a:ext cx="1845477" cy="4014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B0E6327-201A-6EE8-6D77-4D18EADACBAF}"/>
              </a:ext>
            </a:extLst>
          </p:cNvPr>
          <p:cNvCxnSpPr>
            <a:cxnSpLocks/>
          </p:cNvCxnSpPr>
          <p:nvPr/>
        </p:nvCxnSpPr>
        <p:spPr>
          <a:xfrm flipH="1">
            <a:off x="4302493" y="2550695"/>
            <a:ext cx="1210209" cy="16747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623646E1-6ABC-E8D6-391B-D425F2868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764" y="5018346"/>
            <a:ext cx="3563921" cy="15493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3862B39-696A-18BE-FFEB-045722FC4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685" y="3428999"/>
            <a:ext cx="4389403" cy="3178695"/>
          </a:xfrm>
          <a:prstGeom prst="rect">
            <a:avLst/>
          </a:prstGeom>
        </p:spPr>
      </p:pic>
      <p:sp>
        <p:nvSpPr>
          <p:cNvPr id="16" name="内容占位符 4">
            <a:extLst>
              <a:ext uri="{FF2B5EF4-FFF2-40B4-BE49-F238E27FC236}">
                <a16:creationId xmlns:a16="http://schemas.microsoft.com/office/drawing/2014/main" id="{24540093-1795-B6F5-C9F0-AB6B1882C82B}"/>
              </a:ext>
            </a:extLst>
          </p:cNvPr>
          <p:cNvSpPr txBox="1">
            <a:spLocks/>
          </p:cNvSpPr>
          <p:nvPr/>
        </p:nvSpPr>
        <p:spPr>
          <a:xfrm>
            <a:off x="4528166" y="4691632"/>
            <a:ext cx="1908376" cy="1026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PSI HIMB</a:t>
            </a:r>
          </a:p>
        </p:txBody>
      </p:sp>
      <p:sp>
        <p:nvSpPr>
          <p:cNvPr id="17" name="内容占位符 4">
            <a:extLst>
              <a:ext uri="{FF2B5EF4-FFF2-40B4-BE49-F238E27FC236}">
                <a16:creationId xmlns:a16="http://schemas.microsoft.com/office/drawing/2014/main" id="{E62B9FCF-FE7B-4126-3F3E-20768BF0E475}"/>
              </a:ext>
            </a:extLst>
          </p:cNvPr>
          <p:cNvSpPr txBox="1">
            <a:spLocks/>
          </p:cNvSpPr>
          <p:nvPr/>
        </p:nvSpPr>
        <p:spPr>
          <a:xfrm>
            <a:off x="9301497" y="2890375"/>
            <a:ext cx="2261069" cy="1146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J-PARC H-line</a:t>
            </a:r>
          </a:p>
        </p:txBody>
      </p:sp>
      <p:sp>
        <p:nvSpPr>
          <p:cNvPr id="18" name="内容占位符 4">
            <a:extLst>
              <a:ext uri="{FF2B5EF4-FFF2-40B4-BE49-F238E27FC236}">
                <a16:creationId xmlns:a16="http://schemas.microsoft.com/office/drawing/2014/main" id="{B397849E-48AB-9232-AC63-ADB0360D7CB0}"/>
              </a:ext>
            </a:extLst>
          </p:cNvPr>
          <p:cNvSpPr txBox="1">
            <a:spLocks/>
          </p:cNvSpPr>
          <p:nvPr/>
        </p:nvSpPr>
        <p:spPr>
          <a:xfrm>
            <a:off x="544352" y="4808147"/>
            <a:ext cx="2708003" cy="179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55">
                <a:latin typeface="Times New Roman" panose="02020603050405020304" charset="0"/>
                <a:cs typeface="Times New Roman" panose="02020603050405020304" charset="0"/>
                <a:sym typeface="+mn-ea"/>
              </a:rPr>
              <a:t>RCS components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655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One capture coil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655">
                <a:latin typeface="Times New Roman" panose="02020603050405020304" charset="0"/>
                <a:cs typeface="Times New Roman" panose="02020603050405020304" charset="0"/>
                <a:sym typeface="+mn-ea"/>
              </a:rPr>
              <a:t>Two focusing coils</a:t>
            </a:r>
            <a:r>
              <a:rPr lang="en-US" altLang="zh-CN" sz="2055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1655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lvl="1" indent="-342900">
              <a:lnSpc>
                <a:spcPct val="150000"/>
              </a:lnSpc>
            </a:pPr>
            <a:endParaRPr lang="en-US" altLang="zh-CN" sz="2055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71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内容占位符 4">
                <a:extLst>
                  <a:ext uri="{FF2B5EF4-FFF2-40B4-BE49-F238E27FC236}">
                    <a16:creationId xmlns:a16="http://schemas.microsoft.com/office/drawing/2014/main" id="{4E2667A4-FE71-2C8D-5DEC-32161B1F00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5968" y="2944808"/>
                <a:ext cx="1021672" cy="5882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0" i="1" smtClean="0">
                              <a:solidFill>
                                <a:srgbClr val="43D043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solidFill>
                                <a:srgbClr val="43D043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43D043"/>
                              </a:solidFill>
                              <a:latin typeface="Cambria Math" panose="02040503050406030204" pitchFamily="18" charset="0"/>
                              <a:cs typeface="Times New Roman" panose="02020603050405020304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altLang="zh-CN" sz="1800">
                  <a:solidFill>
                    <a:srgbClr val="43D043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19" name="内容占位符 4">
                <a:extLst>
                  <a:ext uri="{FF2B5EF4-FFF2-40B4-BE49-F238E27FC236}">
                    <a16:creationId xmlns:a16="http://schemas.microsoft.com/office/drawing/2014/main" id="{4E2667A4-FE71-2C8D-5DEC-32161B1F0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68" y="2944808"/>
                <a:ext cx="1021672" cy="5882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8959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FDABA-9249-F1B8-F76E-B4788FC3F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BB4A3B-696A-09F4-5110-A47013372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RCS optimization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F5AA79A-C19B-5387-E4B9-E515DD7581FA}"/>
              </a:ext>
            </a:extLst>
          </p:cNvPr>
          <p:cNvGrpSpPr/>
          <p:nvPr/>
        </p:nvGrpSpPr>
        <p:grpSpPr>
          <a:xfrm>
            <a:off x="4386964" y="-135830"/>
            <a:ext cx="5026041" cy="2982828"/>
            <a:chOff x="934777" y="547182"/>
            <a:chExt cx="5069706" cy="289915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D3594AB-2D4A-CAEC-C07F-2AC26F39D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4777" y="547182"/>
              <a:ext cx="5069706" cy="289915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内容占位符 4">
                  <a:extLst>
                    <a:ext uri="{FF2B5EF4-FFF2-40B4-BE49-F238E27FC236}">
                      <a16:creationId xmlns:a16="http://schemas.microsoft.com/office/drawing/2014/main" id="{00A170F6-6C78-9023-A1E3-6DC7A8960B0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50768" y="1440495"/>
                  <a:ext cx="1021672" cy="58829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50000"/>
                    </a:lnSpc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800" b="0" i="1" smtClean="0">
                                <a:solidFill>
                                  <a:srgbClr val="43D043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</m:ctrlPr>
                          </m:sSupPr>
                          <m:e>
                            <m:r>
                              <a:rPr lang="en-US" altLang="zh-CN" sz="1800" b="0" i="1" smtClean="0">
                                <a:solidFill>
                                  <a:srgbClr val="43D043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1800" b="0" i="1" smtClean="0">
                                <a:solidFill>
                                  <a:srgbClr val="43D043"/>
                                </a:solidFill>
                                <a:latin typeface="Cambria Math" panose="02040503050406030204" pitchFamily="18" charset="0"/>
                                <a:cs typeface="Times New Roman" panose="02020603050405020304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altLang="zh-CN" sz="1800">
                    <a:solidFill>
                      <a:srgbClr val="43D043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mc:Choice>
          <mc:Fallback xmlns="">
            <p:sp>
              <p:nvSpPr>
                <p:cNvPr id="19" name="内容占位符 4">
                  <a:extLst>
                    <a:ext uri="{FF2B5EF4-FFF2-40B4-BE49-F238E27FC236}">
                      <a16:creationId xmlns:a16="http://schemas.microsoft.com/office/drawing/2014/main" id="{00A170F6-6C78-9023-A1E3-6DC7A8960B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0768" y="1440495"/>
                  <a:ext cx="1021672" cy="5882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EE24F0D1-7746-A96A-4D63-86E0B4954EF1}"/>
              </a:ext>
            </a:extLst>
          </p:cNvPr>
          <p:cNvGrpSpPr/>
          <p:nvPr/>
        </p:nvGrpSpPr>
        <p:grpSpPr>
          <a:xfrm>
            <a:off x="221673" y="1634607"/>
            <a:ext cx="12148669" cy="4778158"/>
            <a:chOff x="258416" y="1543564"/>
            <a:chExt cx="12148669" cy="4778158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3E65E13A-3432-24D9-9D0F-54E1F9D448F8}"/>
                </a:ext>
              </a:extLst>
            </p:cNvPr>
            <p:cNvSpPr/>
            <p:nvPr/>
          </p:nvSpPr>
          <p:spPr>
            <a:xfrm>
              <a:off x="2371012" y="3042326"/>
              <a:ext cx="2668179" cy="763214"/>
            </a:xfrm>
            <a:prstGeom prst="roundRect">
              <a:avLst/>
            </a:prstGeom>
            <a:ln w="254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Define parameters and boundaries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1EDABE06-A611-EBE1-8EFC-86B43415CB1E}"/>
                </a:ext>
              </a:extLst>
            </p:cNvPr>
            <p:cNvSpPr/>
            <p:nvPr/>
          </p:nvSpPr>
          <p:spPr>
            <a:xfrm>
              <a:off x="5783490" y="3046982"/>
              <a:ext cx="2568030" cy="763214"/>
            </a:xfrm>
            <a:prstGeom prst="roundRect">
              <a:avLst/>
            </a:prstGeom>
            <a:ln w="254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Define optimization function</a:t>
              </a:r>
              <a:endPara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左大括号 20">
              <a:extLst>
                <a:ext uri="{FF2B5EF4-FFF2-40B4-BE49-F238E27FC236}">
                  <a16:creationId xmlns:a16="http://schemas.microsoft.com/office/drawing/2014/main" id="{7B4A68B6-CA2B-F485-A172-912676CFBFA4}"/>
                </a:ext>
              </a:extLst>
            </p:cNvPr>
            <p:cNvSpPr/>
            <p:nvPr/>
          </p:nvSpPr>
          <p:spPr>
            <a:xfrm>
              <a:off x="8360229" y="1745704"/>
              <a:ext cx="602548" cy="3365771"/>
            </a:xfrm>
            <a:prstGeom prst="leftBrace">
              <a:avLst>
                <a:gd name="adj1" fmla="val 42236"/>
                <a:gd name="adj2" fmla="val 50000"/>
              </a:avLst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内容占位符 4">
              <a:extLst>
                <a:ext uri="{FF2B5EF4-FFF2-40B4-BE49-F238E27FC236}">
                  <a16:creationId xmlns:a16="http://schemas.microsoft.com/office/drawing/2014/main" id="{E7DBE0B7-A72C-C438-55BF-77157C5E62AA}"/>
                </a:ext>
              </a:extLst>
            </p:cNvPr>
            <p:cNvSpPr txBox="1">
              <a:spLocks/>
            </p:cNvSpPr>
            <p:nvPr/>
          </p:nvSpPr>
          <p:spPr>
            <a:xfrm>
              <a:off x="8859340" y="1543564"/>
              <a:ext cx="3547745" cy="419335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2055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Passing parameters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55">
                  <a:latin typeface="Times New Roman" panose="02020603050405020304" charset="0"/>
                  <a:cs typeface="Times New Roman" panose="02020603050405020304" charset="0"/>
                </a:rPr>
                <a:t>Invoke Shell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55">
                  <a:latin typeface="Times New Roman" panose="02020603050405020304" charset="0"/>
                  <a:cs typeface="Times New Roman" panose="02020603050405020304" charset="0"/>
                </a:rPr>
                <a:t>Invoke G4BL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55">
                  <a:latin typeface="Times New Roman" panose="02020603050405020304" charset="0"/>
                  <a:cs typeface="Times New Roman" panose="02020603050405020304" charset="0"/>
                </a:rPr>
                <a:t>Invoke ROOT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55">
                  <a:latin typeface="Times New Roman" panose="02020603050405020304" charset="0"/>
                  <a:cs typeface="Times New Roman" panose="02020603050405020304" charset="0"/>
                </a:rPr>
                <a:t>Return results to Python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55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Add regularization</a:t>
              </a:r>
              <a:r>
                <a:rPr lang="en-US" altLang="zh-CN" sz="2055">
                  <a:latin typeface="Times New Roman" panose="02020603050405020304" charset="0"/>
                  <a:cs typeface="Times New Roman" panose="02020603050405020304" charset="0"/>
                </a:rPr>
                <a:t> and construct multiple optimization objectives</a:t>
              </a:r>
            </a:p>
            <a:p>
              <a:pPr>
                <a:lnSpc>
                  <a:spcPct val="150000"/>
                </a:lnSpc>
              </a:pPr>
              <a:endParaRPr lang="en-US" altLang="zh-CN" sz="2055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457200" lvl="1"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endParaRPr lang="en-US" altLang="zh-CN" sz="171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0"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endParaRPr lang="en-US" altLang="zh-CN" sz="20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DED3A565-C501-24CB-42E1-D433D9D8EF85}"/>
                </a:ext>
              </a:extLst>
            </p:cNvPr>
            <p:cNvCxnSpPr>
              <a:cxnSpLocks/>
              <a:stCxn id="20" idx="1"/>
              <a:endCxn id="10" idx="3"/>
            </p:cNvCxnSpPr>
            <p:nvPr/>
          </p:nvCxnSpPr>
          <p:spPr>
            <a:xfrm flipH="1" flipV="1">
              <a:off x="5039191" y="3423933"/>
              <a:ext cx="744299" cy="4656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275AF782-1E92-1C67-3A43-D44E30D4BD6C}"/>
                </a:ext>
              </a:extLst>
            </p:cNvPr>
            <p:cNvSpPr/>
            <p:nvPr/>
          </p:nvSpPr>
          <p:spPr>
            <a:xfrm>
              <a:off x="5733415" y="4201145"/>
              <a:ext cx="2668179" cy="763214"/>
            </a:xfrm>
            <a:prstGeom prst="roundRect">
              <a:avLst/>
            </a:prstGeom>
            <a:ln w="254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Process pool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BBF77188-5307-EBC0-55B0-92FF37C1287E}"/>
                </a:ext>
              </a:extLst>
            </p:cNvPr>
            <p:cNvSpPr/>
            <p:nvPr/>
          </p:nvSpPr>
          <p:spPr>
            <a:xfrm>
              <a:off x="5733415" y="5355308"/>
              <a:ext cx="2668179" cy="763214"/>
            </a:xfrm>
            <a:prstGeom prst="roundRect">
              <a:avLst/>
            </a:prstGeom>
            <a:ln w="254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CMA-ES algorithm</a:t>
              </a:r>
              <a:endPara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B3191697-18FE-E22D-FE32-813F6D76E9FA}"/>
                </a:ext>
              </a:extLst>
            </p:cNvPr>
            <p:cNvCxnSpPr>
              <a:cxnSpLocks/>
              <a:stCxn id="39" idx="0"/>
              <a:endCxn id="20" idx="2"/>
            </p:cNvCxnSpPr>
            <p:nvPr/>
          </p:nvCxnSpPr>
          <p:spPr>
            <a:xfrm flipV="1">
              <a:off x="7067505" y="3810196"/>
              <a:ext cx="0" cy="390949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45906A75-42EF-299E-E6C3-89765E242B67}"/>
                </a:ext>
              </a:extLst>
            </p:cNvPr>
            <p:cNvCxnSpPr>
              <a:cxnSpLocks/>
              <a:stCxn id="40" idx="0"/>
              <a:endCxn id="39" idx="2"/>
            </p:cNvCxnSpPr>
            <p:nvPr/>
          </p:nvCxnSpPr>
          <p:spPr>
            <a:xfrm flipV="1">
              <a:off x="7067505" y="4964359"/>
              <a:ext cx="0" cy="390949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E3B66512-FBCC-398D-6BA5-DFC861C88279}"/>
                </a:ext>
              </a:extLst>
            </p:cNvPr>
            <p:cNvCxnSpPr>
              <a:cxnSpLocks/>
              <a:stCxn id="54" idx="3"/>
              <a:endCxn id="40" idx="1"/>
            </p:cNvCxnSpPr>
            <p:nvPr/>
          </p:nvCxnSpPr>
          <p:spPr>
            <a:xfrm>
              <a:off x="5039190" y="5736915"/>
              <a:ext cx="694225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A0869D57-C788-8A27-7D71-B9F18CEF82C7}"/>
                </a:ext>
              </a:extLst>
            </p:cNvPr>
            <p:cNvSpPr/>
            <p:nvPr/>
          </p:nvSpPr>
          <p:spPr>
            <a:xfrm>
              <a:off x="2371011" y="5355308"/>
              <a:ext cx="2668179" cy="763214"/>
            </a:xfrm>
            <a:prstGeom prst="roundRect">
              <a:avLst/>
            </a:prstGeom>
            <a:ln w="254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Output the current generation optimal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E51A656B-B561-A654-AF3E-A13C58322B47}"/>
                </a:ext>
              </a:extLst>
            </p:cNvPr>
            <p:cNvSpPr/>
            <p:nvPr/>
          </p:nvSpPr>
          <p:spPr>
            <a:xfrm>
              <a:off x="2371012" y="4198817"/>
              <a:ext cx="2668179" cy="763214"/>
            </a:xfrm>
            <a:prstGeom prst="roundRect">
              <a:avLst/>
            </a:prstGeom>
            <a:ln w="254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Iteration parameters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E8A24FE8-547D-4928-77A5-B147ED978995}"/>
                </a:ext>
              </a:extLst>
            </p:cNvPr>
            <p:cNvCxnSpPr>
              <a:cxnSpLocks/>
              <a:stCxn id="57" idx="2"/>
              <a:endCxn id="54" idx="0"/>
            </p:cNvCxnSpPr>
            <p:nvPr/>
          </p:nvCxnSpPr>
          <p:spPr>
            <a:xfrm flipH="1">
              <a:off x="3705101" y="4962031"/>
              <a:ext cx="1" cy="393277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B8D14CE3-DAE4-C617-8EAE-A71E4F1E08DE}"/>
                </a:ext>
              </a:extLst>
            </p:cNvPr>
            <p:cNvCxnSpPr>
              <a:cxnSpLocks/>
              <a:stCxn id="39" idx="1"/>
              <a:endCxn id="57" idx="3"/>
            </p:cNvCxnSpPr>
            <p:nvPr/>
          </p:nvCxnSpPr>
          <p:spPr>
            <a:xfrm flipH="1" flipV="1">
              <a:off x="5039191" y="4580424"/>
              <a:ext cx="694224" cy="2328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490C4993-6F03-0E21-2A85-6D166870ADEC}"/>
                </a:ext>
              </a:extLst>
            </p:cNvPr>
            <p:cNvCxnSpPr>
              <a:cxnSpLocks/>
              <a:endCxn id="54" idx="1"/>
            </p:cNvCxnSpPr>
            <p:nvPr/>
          </p:nvCxnSpPr>
          <p:spPr>
            <a:xfrm>
              <a:off x="1703966" y="5736915"/>
              <a:ext cx="667045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矩形: 圆角 67">
              <a:extLst>
                <a:ext uri="{FF2B5EF4-FFF2-40B4-BE49-F238E27FC236}">
                  <a16:creationId xmlns:a16="http://schemas.microsoft.com/office/drawing/2014/main" id="{05628613-FDCA-B37D-C45A-AF8BC062C00A}"/>
                </a:ext>
              </a:extLst>
            </p:cNvPr>
            <p:cNvSpPr/>
            <p:nvPr/>
          </p:nvSpPr>
          <p:spPr>
            <a:xfrm>
              <a:off x="258416" y="4783624"/>
              <a:ext cx="1445550" cy="1538098"/>
            </a:xfrm>
            <a:prstGeom prst="roundRect">
              <a:avLst/>
            </a:prstGeom>
            <a:ln w="254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Record operation data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FFA8F110-8C1B-1ED9-D367-225EDAD98332}"/>
                </a:ext>
              </a:extLst>
            </p:cNvPr>
            <p:cNvCxnSpPr>
              <a:cxnSpLocks/>
              <a:stCxn id="73" idx="2"/>
              <a:endCxn id="68" idx="0"/>
            </p:cNvCxnSpPr>
            <p:nvPr/>
          </p:nvCxnSpPr>
          <p:spPr>
            <a:xfrm>
              <a:off x="981191" y="4365593"/>
              <a:ext cx="0" cy="418031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D8C5712A-9377-97DB-8D17-6B4929532403}"/>
                </a:ext>
              </a:extLst>
            </p:cNvPr>
            <p:cNvSpPr/>
            <p:nvPr/>
          </p:nvSpPr>
          <p:spPr>
            <a:xfrm>
              <a:off x="258416" y="2827495"/>
              <a:ext cx="1445550" cy="1538098"/>
            </a:xfrm>
            <a:prstGeom prst="roundRect">
              <a:avLst/>
            </a:prstGeom>
            <a:ln w="254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Update parameter monitoring</a:t>
              </a:r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" name="内容占位符 4">
            <a:extLst>
              <a:ext uri="{FF2B5EF4-FFF2-40B4-BE49-F238E27FC236}">
                <a16:creationId xmlns:a16="http://schemas.microsoft.com/office/drawing/2014/main" id="{CF181C31-5027-4F33-18CA-DA76526335C5}"/>
              </a:ext>
            </a:extLst>
          </p:cNvPr>
          <p:cNvSpPr txBox="1">
            <a:spLocks/>
          </p:cNvSpPr>
          <p:nvPr/>
        </p:nvSpPr>
        <p:spPr>
          <a:xfrm>
            <a:off x="196597" y="846067"/>
            <a:ext cx="4780774" cy="2002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55">
                <a:latin typeface="Times New Roman" panose="02020603050405020304" charset="0"/>
                <a:cs typeface="Times New Roman" panose="02020603050405020304" charset="0"/>
                <a:sym typeface="+mn-ea"/>
              </a:rPr>
              <a:t>RCS contains 3 coils</a:t>
            </a:r>
          </a:p>
          <a:p>
            <a:pPr>
              <a:lnSpc>
                <a:spcPct val="150000"/>
              </a:lnSpc>
            </a:pPr>
            <a:r>
              <a:rPr lang="en-US" altLang="zh-CN" sz="2055">
                <a:latin typeface="Times New Roman" panose="02020603050405020304" charset="0"/>
                <a:cs typeface="Times New Roman" panose="02020603050405020304" charset="0"/>
              </a:rPr>
              <a:t>Each coil contributes 3 parameters: inner diameter, length, current density</a:t>
            </a:r>
          </a:p>
          <a:p>
            <a:pPr>
              <a:lnSpc>
                <a:spcPct val="150000"/>
              </a:lnSpc>
            </a:pPr>
            <a:r>
              <a:rPr lang="en-US" altLang="zh-CN" sz="2055">
                <a:latin typeface="Times New Roman" panose="02020603050405020304" charset="0"/>
                <a:cs typeface="Times New Roman" panose="02020603050405020304" charset="0"/>
              </a:rPr>
              <a:t>At least 10-D Optimization Model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71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21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5076D-E175-B5A2-ED09-7300F88E4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4DD4B1-74FC-3398-1B43-C5A727932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Capture front-end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optimization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B1194D0-3610-A8F3-AFC1-05455CA1A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244" y="846067"/>
            <a:ext cx="3843270" cy="33023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ED6AA60-623C-3522-84A3-24E9DA97C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149" y="4326713"/>
            <a:ext cx="3678004" cy="228671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3000588-366E-9155-DEDF-2FE606699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153" y="4266376"/>
            <a:ext cx="3734736" cy="2384295"/>
          </a:xfrm>
          <a:prstGeom prst="rect">
            <a:avLst/>
          </a:prstGeom>
        </p:spPr>
      </p:pic>
      <p:sp>
        <p:nvSpPr>
          <p:cNvPr id="14" name="内容占位符 4">
            <a:extLst>
              <a:ext uri="{FF2B5EF4-FFF2-40B4-BE49-F238E27FC236}">
                <a16:creationId xmlns:a16="http://schemas.microsoft.com/office/drawing/2014/main" id="{D2D82C94-0CAB-9DFB-DA7E-86AD3E2EB50F}"/>
              </a:ext>
            </a:extLst>
          </p:cNvPr>
          <p:cNvSpPr txBox="1">
            <a:spLocks/>
          </p:cNvSpPr>
          <p:nvPr/>
        </p:nvSpPr>
        <p:spPr>
          <a:xfrm>
            <a:off x="221673" y="921198"/>
            <a:ext cx="7137077" cy="30532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55">
                <a:latin typeface="Times New Roman" panose="02020603050405020304" charset="0"/>
                <a:cs typeface="Times New Roman" panose="02020603050405020304" charset="0"/>
              </a:rPr>
              <a:t>Although some parameters are unilaterally constraints in theory, they are follow engineering limitations.</a:t>
            </a:r>
          </a:p>
          <a:p>
            <a:pPr>
              <a:lnSpc>
                <a:spcPct val="150000"/>
              </a:lnSpc>
            </a:pPr>
            <a:r>
              <a:rPr lang="en-US" altLang="zh-CN" sz="2055">
                <a:latin typeface="Times New Roman" panose="02020603050405020304" charset="0"/>
                <a:cs typeface="Times New Roman" panose="02020603050405020304" charset="0"/>
              </a:rPr>
              <a:t>The optimization goal is mainly </a:t>
            </a:r>
            <a:r>
              <a:rPr lang="en-US" altLang="zh-CN" sz="2055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transmission efficiency</a:t>
            </a:r>
            <a:r>
              <a:rPr lang="en-US" altLang="zh-CN" sz="2055">
                <a:latin typeface="Times New Roman" panose="02020603050405020304" charset="0"/>
                <a:cs typeface="Times New Roman" panose="02020603050405020304" charset="0"/>
              </a:rPr>
              <a:t>, but beam spot size and other factors are also taken into consideration.</a:t>
            </a:r>
          </a:p>
          <a:p>
            <a:pPr>
              <a:lnSpc>
                <a:spcPct val="150000"/>
              </a:lnSpc>
            </a:pPr>
            <a:r>
              <a:rPr lang="en-US" altLang="zh-CN" sz="2055">
                <a:latin typeface="Times New Roman" panose="02020603050405020304" charset="0"/>
                <a:cs typeface="Times New Roman" panose="02020603050405020304" charset="0"/>
              </a:rPr>
              <a:t>The length of the capture coil tends to be the shortest.</a:t>
            </a:r>
          </a:p>
          <a:p>
            <a:pPr>
              <a:lnSpc>
                <a:spcPct val="150000"/>
              </a:lnSpc>
            </a:pPr>
            <a:r>
              <a:rPr lang="en-US" altLang="zh-CN" sz="2055">
                <a:latin typeface="Times New Roman" panose="02020603050405020304" charset="0"/>
                <a:cs typeface="Times New Roman" panose="02020603050405020304" charset="0"/>
              </a:rPr>
              <a:t>The magnetic field of the first focusing coil is close to 0</a:t>
            </a:r>
          </a:p>
          <a:p>
            <a:pPr>
              <a:lnSpc>
                <a:spcPct val="150000"/>
              </a:lnSpc>
            </a:pPr>
            <a:endParaRPr lang="en-US" altLang="zh-CN" sz="2055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endParaRPr lang="en-US" altLang="zh-CN" sz="2055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endParaRPr lang="en-US" altLang="zh-CN" sz="2055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71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00F7A15-EAB5-A968-658E-F01B16F3A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13" y="4266376"/>
            <a:ext cx="3678003" cy="2347053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11B1949-FDA7-2C9D-FA25-66E2C73DDC1E}"/>
              </a:ext>
            </a:extLst>
          </p:cNvPr>
          <p:cNvSpPr/>
          <p:nvPr/>
        </p:nvSpPr>
        <p:spPr>
          <a:xfrm>
            <a:off x="1698083" y="5777539"/>
            <a:ext cx="1820971" cy="46878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1BAABB8-7ECD-051D-BCE2-1ABC5BF079E4}"/>
              </a:ext>
            </a:extLst>
          </p:cNvPr>
          <p:cNvSpPr/>
          <p:nvPr/>
        </p:nvSpPr>
        <p:spPr>
          <a:xfrm>
            <a:off x="9801620" y="1739979"/>
            <a:ext cx="275253" cy="126538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785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8DF3C-5163-F5C4-5BFA-9D01B3B4D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D99A21-A29B-892D-B101-8466A8BD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Current design</a:t>
            </a:r>
          </a:p>
        </p:txBody>
      </p:sp>
      <p:sp>
        <p:nvSpPr>
          <p:cNvPr id="14" name="内容占位符 4">
            <a:extLst>
              <a:ext uri="{FF2B5EF4-FFF2-40B4-BE49-F238E27FC236}">
                <a16:creationId xmlns:a16="http://schemas.microsoft.com/office/drawing/2014/main" id="{D0233817-4C65-A7D4-DC71-6123906DDC5D}"/>
              </a:ext>
            </a:extLst>
          </p:cNvPr>
          <p:cNvSpPr txBox="1">
            <a:spLocks/>
          </p:cNvSpPr>
          <p:nvPr/>
        </p:nvSpPr>
        <p:spPr>
          <a:xfrm>
            <a:off x="196596" y="846067"/>
            <a:ext cx="8396606" cy="3053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55">
                <a:latin typeface="Times New Roman" panose="02020603050405020304" charset="0"/>
                <a:cs typeface="Times New Roman" panose="02020603050405020304" charset="0"/>
              </a:rPr>
              <a:t>By controlling the total length of the RCS, we can obtain designs with different budgets.</a:t>
            </a:r>
          </a:p>
          <a:p>
            <a:pPr>
              <a:lnSpc>
                <a:spcPct val="150000"/>
              </a:lnSpc>
            </a:pPr>
            <a:r>
              <a:rPr lang="en-US" altLang="zh-CN" sz="2055">
                <a:latin typeface="Times New Roman" panose="02020603050405020304" charset="0"/>
                <a:cs typeface="Times New Roman" panose="02020603050405020304" charset="0"/>
              </a:rPr>
              <a:t>Longer solenoids have advantages in same acceptance</a:t>
            </a:r>
          </a:p>
          <a:p>
            <a:pPr>
              <a:lnSpc>
                <a:spcPct val="150000"/>
              </a:lnSpc>
            </a:pPr>
            <a:endParaRPr lang="en-US" altLang="zh-CN" sz="2055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endParaRPr lang="en-US" altLang="zh-CN" sz="2055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71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E3D2DF-4C77-E59C-A6D3-AAA9AB471596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6084824"/>
              </p:ext>
            </p:extLst>
          </p:nvPr>
        </p:nvGraphicFramePr>
        <p:xfrm>
          <a:off x="497518" y="4480452"/>
          <a:ext cx="4924227" cy="195042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1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1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838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Acceptance (mSr)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charset="0"/>
                          <a:cs typeface="Times New Roman" panose="02020603050405020304" pitchFamily="18" charset="0"/>
                        </a:rPr>
                        <a:t>RMS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69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mSr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20.0%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94.8 mm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381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charset="0"/>
                          <a:cs typeface="Times New Roman" panose="02020603050405020304" pitchFamily="18" charset="0"/>
                        </a:rPr>
                        <a:t>Aperture (mm)</a:t>
                      </a:r>
                      <a:endParaRPr lang="zh-CN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 (mm)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Polarization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381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400/600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/600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150/405/252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89%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0" name="组合 29">
            <a:extLst>
              <a:ext uri="{FF2B5EF4-FFF2-40B4-BE49-F238E27FC236}">
                <a16:creationId xmlns:a16="http://schemas.microsoft.com/office/drawing/2014/main" id="{7FA01EDF-6DA0-A61F-7791-4DBBDD59BCC6}"/>
              </a:ext>
            </a:extLst>
          </p:cNvPr>
          <p:cNvGrpSpPr/>
          <p:nvPr/>
        </p:nvGrpSpPr>
        <p:grpSpPr>
          <a:xfrm>
            <a:off x="8940799" y="1339272"/>
            <a:ext cx="2346037" cy="2235494"/>
            <a:chOff x="7666181" y="924393"/>
            <a:chExt cx="4073237" cy="3269210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078E8A9E-E61A-2692-021C-7549484BAB3A}"/>
                </a:ext>
              </a:extLst>
            </p:cNvPr>
            <p:cNvSpPr/>
            <p:nvPr/>
          </p:nvSpPr>
          <p:spPr>
            <a:xfrm>
              <a:off x="7666181" y="2530764"/>
              <a:ext cx="90000" cy="9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CF38EC76-D701-827F-C387-1E1A2052C262}"/>
                </a:ext>
              </a:extLst>
            </p:cNvPr>
            <p:cNvGrpSpPr/>
            <p:nvPr/>
          </p:nvGrpSpPr>
          <p:grpSpPr>
            <a:xfrm>
              <a:off x="7688090" y="924393"/>
              <a:ext cx="4051328" cy="3269210"/>
              <a:chOff x="7688090" y="924393"/>
              <a:chExt cx="4051328" cy="3269210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FBA33366-8BC9-B3D6-AFE3-775C86304247}"/>
                  </a:ext>
                </a:extLst>
              </p:cNvPr>
              <p:cNvGrpSpPr/>
              <p:nvPr/>
            </p:nvGrpSpPr>
            <p:grpSpPr>
              <a:xfrm>
                <a:off x="9439563" y="924393"/>
                <a:ext cx="2299855" cy="3269210"/>
                <a:chOff x="8164945" y="769392"/>
                <a:chExt cx="2299855" cy="3269210"/>
              </a:xfrm>
            </p:grpSpPr>
            <p:sp>
              <p:nvSpPr>
                <p:cNvPr id="4" name="矩形 3">
                  <a:extLst>
                    <a:ext uri="{FF2B5EF4-FFF2-40B4-BE49-F238E27FC236}">
                      <a16:creationId xmlns:a16="http://schemas.microsoft.com/office/drawing/2014/main" id="{71B4873F-5EF2-D883-A0F0-4B4851A6AA5E}"/>
                    </a:ext>
                  </a:extLst>
                </p:cNvPr>
                <p:cNvSpPr/>
                <p:nvPr/>
              </p:nvSpPr>
              <p:spPr>
                <a:xfrm>
                  <a:off x="8164945" y="1413162"/>
                  <a:ext cx="628129" cy="683491"/>
                </a:xfrm>
                <a:prstGeom prst="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51C08397-B8F6-B4F8-849D-25F675F0972C}"/>
                    </a:ext>
                  </a:extLst>
                </p:cNvPr>
                <p:cNvSpPr/>
                <p:nvPr/>
              </p:nvSpPr>
              <p:spPr>
                <a:xfrm>
                  <a:off x="8164945" y="2745509"/>
                  <a:ext cx="628129" cy="683491"/>
                </a:xfrm>
                <a:prstGeom prst="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1615A15D-DD61-E88C-1FA5-EF69C8D299FC}"/>
                    </a:ext>
                  </a:extLst>
                </p:cNvPr>
                <p:cNvSpPr/>
                <p:nvPr/>
              </p:nvSpPr>
              <p:spPr>
                <a:xfrm>
                  <a:off x="8880647" y="769392"/>
                  <a:ext cx="752881" cy="748148"/>
                </a:xfrm>
                <a:prstGeom prst="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3CE06C05-837C-024C-BD65-714C4004F940}"/>
                    </a:ext>
                  </a:extLst>
                </p:cNvPr>
                <p:cNvSpPr/>
                <p:nvPr/>
              </p:nvSpPr>
              <p:spPr>
                <a:xfrm>
                  <a:off x="8880647" y="3290454"/>
                  <a:ext cx="752881" cy="748148"/>
                </a:xfrm>
                <a:prstGeom prst="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4E675682-4F3E-2B4A-0ECC-1EC0B0F8C5A6}"/>
                    </a:ext>
                  </a:extLst>
                </p:cNvPr>
                <p:cNvSpPr/>
                <p:nvPr/>
              </p:nvSpPr>
              <p:spPr>
                <a:xfrm>
                  <a:off x="9711919" y="1062175"/>
                  <a:ext cx="752881" cy="748148"/>
                </a:xfrm>
                <a:prstGeom prst="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FE6A2D5E-AD05-1CFF-3766-FB0BE1C13668}"/>
                    </a:ext>
                  </a:extLst>
                </p:cNvPr>
                <p:cNvSpPr/>
                <p:nvPr/>
              </p:nvSpPr>
              <p:spPr>
                <a:xfrm>
                  <a:off x="9711919" y="2790059"/>
                  <a:ext cx="752881" cy="748148"/>
                </a:xfrm>
                <a:prstGeom prst="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76493C66-E8C2-A814-3A56-F3FD5E38E54E}"/>
                  </a:ext>
                </a:extLst>
              </p:cNvPr>
              <p:cNvSpPr/>
              <p:nvPr/>
            </p:nvSpPr>
            <p:spPr>
              <a:xfrm rot="257968">
                <a:off x="7688090" y="1580362"/>
                <a:ext cx="46182" cy="2105132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BA577421-C310-4A3B-A542-BD30D495A650}"/>
                  </a:ext>
                </a:extLst>
              </p:cNvPr>
              <p:cNvCxnSpPr>
                <a:stCxn id="17" idx="6"/>
              </p:cNvCxnSpPr>
              <p:nvPr/>
            </p:nvCxnSpPr>
            <p:spPr>
              <a:xfrm flipV="1">
                <a:off x="7756181" y="2251654"/>
                <a:ext cx="2311511" cy="32411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8B1ECCD3-7CB6-FF33-7D30-A599B0C0ED21}"/>
                  </a:ext>
                </a:extLst>
              </p:cNvPr>
              <p:cNvCxnSpPr>
                <a:cxnSpLocks/>
                <a:stCxn id="17" idx="5"/>
              </p:cNvCxnSpPr>
              <p:nvPr/>
            </p:nvCxnSpPr>
            <p:spPr>
              <a:xfrm>
                <a:off x="7743001" y="2607584"/>
                <a:ext cx="2324691" cy="268249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弧形 26">
                <a:extLst>
                  <a:ext uri="{FF2B5EF4-FFF2-40B4-BE49-F238E27FC236}">
                    <a16:creationId xmlns:a16="http://schemas.microsoft.com/office/drawing/2014/main" id="{786B27A1-9653-0F3E-44A3-6C612F9A069E}"/>
                  </a:ext>
                </a:extLst>
              </p:cNvPr>
              <p:cNvSpPr/>
              <p:nvPr/>
            </p:nvSpPr>
            <p:spPr>
              <a:xfrm>
                <a:off x="8708062" y="2417598"/>
                <a:ext cx="203874" cy="324110"/>
              </a:xfrm>
              <a:prstGeom prst="arc">
                <a:avLst>
                  <a:gd name="adj1" fmla="val 15617816"/>
                  <a:gd name="adj2" fmla="val 5603209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内容占位符 4">
                    <a:extLst>
                      <a:ext uri="{FF2B5EF4-FFF2-40B4-BE49-F238E27FC236}">
                        <a16:creationId xmlns:a16="http://schemas.microsoft.com/office/drawing/2014/main" id="{C8E56991-1C17-EAC6-680F-263044EAE62D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8101989" y="1668201"/>
                    <a:ext cx="1490273" cy="87442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rmAutofit fontScale="77500" lnSpcReduction="20000"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lnSpc>
                        <a:spcPct val="150000"/>
                      </a:lnSpc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oMath>
                      </m:oMathPara>
                    </a14:m>
                    <a:endParaRPr lang="en-US" altLang="zh-CN" sz="1800">
                      <a:solidFill>
                        <a:srgbClr val="FF0000"/>
                      </a:solidFill>
                      <a:latin typeface="Times New Roman" panose="02020603050405020304" charset="0"/>
                      <a:cs typeface="Times New Roman" panose="02020603050405020304" charset="0"/>
                    </a:endParaRPr>
                  </a:p>
                </p:txBody>
              </p:sp>
            </mc:Choice>
            <mc:Fallback xmlns="">
              <p:sp>
                <p:nvSpPr>
                  <p:cNvPr id="28" name="内容占位符 4">
                    <a:extLst>
                      <a:ext uri="{FF2B5EF4-FFF2-40B4-BE49-F238E27FC236}">
                        <a16:creationId xmlns:a16="http://schemas.microsoft.com/office/drawing/2014/main" id="{C8E56991-1C17-EAC6-680F-263044EAE6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01989" y="1668201"/>
                    <a:ext cx="1490273" cy="87442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91B3C3B8-958B-15C5-3EC0-7F8F5B57A84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648" y="2389107"/>
            <a:ext cx="3759905" cy="222031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B6362FF-683C-8C1B-EFE6-68D3E8ACA9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6501" y="2202557"/>
            <a:ext cx="4043778" cy="2406865"/>
          </a:xfrm>
          <a:prstGeom prst="rect">
            <a:avLst/>
          </a:prstGeom>
        </p:spPr>
      </p:pic>
      <p:graphicFrame>
        <p:nvGraphicFramePr>
          <p:cNvPr id="35" name="表格 34">
            <a:extLst>
              <a:ext uri="{FF2B5EF4-FFF2-40B4-BE49-F238E27FC236}">
                <a16:creationId xmlns:a16="http://schemas.microsoft.com/office/drawing/2014/main" id="{6377B0F0-C263-B1C4-83A2-6E931D86FB38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10393855"/>
              </p:ext>
            </p:extLst>
          </p:nvPr>
        </p:nvGraphicFramePr>
        <p:xfrm>
          <a:off x="6085287" y="4480451"/>
          <a:ext cx="4924227" cy="195042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1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1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838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Acceptance (mSr)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charset="0"/>
                          <a:cs typeface="Times New Roman" panose="02020603050405020304" pitchFamily="18" charset="0"/>
                        </a:rPr>
                        <a:t>RMS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69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</a:t>
                      </a:r>
                      <a:r>
                        <a:rPr lang="en-US" altLang="zh-CN" sz="1600" b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mSr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16.0%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106.1 mm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381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charset="0"/>
                          <a:cs typeface="Times New Roman" panose="02020603050405020304" pitchFamily="18" charset="0"/>
                        </a:rPr>
                        <a:t>Aperture (mm)</a:t>
                      </a:r>
                      <a:endParaRPr lang="zh-CN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 (mm)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0" i="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Polarization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381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400/564</a:t>
                      </a:r>
                      <a:r>
                        <a:rPr lang="en-US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/563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150/198/150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84%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16230F9-5F96-E716-ED87-B35F4FF54919}"/>
              </a:ext>
            </a:extLst>
          </p:cNvPr>
          <p:cNvCxnSpPr>
            <a:cxnSpLocks/>
          </p:cNvCxnSpPr>
          <p:nvPr/>
        </p:nvCxnSpPr>
        <p:spPr>
          <a:xfrm flipV="1">
            <a:off x="6913076" y="3060196"/>
            <a:ext cx="373640" cy="210916"/>
          </a:xfrm>
          <a:prstGeom prst="line">
            <a:avLst/>
          </a:prstGeom>
          <a:ln w="25400">
            <a:solidFill>
              <a:srgbClr val="FF0000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E3BACA9-5339-66A2-D1A4-6D855953FB4D}"/>
              </a:ext>
            </a:extLst>
          </p:cNvPr>
          <p:cNvCxnSpPr>
            <a:cxnSpLocks/>
          </p:cNvCxnSpPr>
          <p:nvPr/>
        </p:nvCxnSpPr>
        <p:spPr>
          <a:xfrm flipV="1">
            <a:off x="3063552" y="3060196"/>
            <a:ext cx="363728" cy="169214"/>
          </a:xfrm>
          <a:prstGeom prst="line">
            <a:avLst/>
          </a:prstGeom>
          <a:ln w="25400">
            <a:solidFill>
              <a:srgbClr val="FF0000"/>
            </a:solidFill>
            <a:prstDash val="solid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3446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9.05062992125985,&quot;left&quot;:4.715905511811024,&quot;top&quot;:290.4011023622047,&quot;width&quot;:237.6262204724409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9.05062992125985,&quot;left&quot;:4.715905511811024,&quot;top&quot;:290.4011023622047,&quot;width&quot;:237.6262204724409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81*211"/>
  <p:tag name="TABLE_ENDDRAG_RECT" val="24*345*581*2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81*211"/>
  <p:tag name="TABLE_ENDDRAG_RECT" val="24*345*581*2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9.05062992125985,&quot;left&quot;:4.715905511811024,&quot;top&quot;:290.4011023622047,&quot;width&quot;:237.6262204724409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9.05062992125985,&quot;left&quot;:4.715905511811024,&quot;top&quot;:290.4011023622047,&quot;width&quot;:237.6262204724409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9.05062992125985,&quot;left&quot;:4.715905511811024,&quot;top&quot;:290.4011023622047,&quot;width&quot;:237.6262204724409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9.05062992125985,&quot;left&quot;:4.715905511811024,&quot;top&quot;:290.4011023622047,&quot;width&quot;:237.6262204724409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73*72"/>
  <p:tag name="TABLE_ENDDRAG_RECT" val="48*444*373*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73*72"/>
  <p:tag name="TABLE_ENDDRAG_RECT" val="48*444*373*72"/>
</p:tagLst>
</file>

<file path=ppt/theme/theme1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3044</Words>
  <Application>Microsoft Office PowerPoint</Application>
  <PresentationFormat>宽屏</PresentationFormat>
  <Paragraphs>646</Paragraphs>
  <Slides>37</Slides>
  <Notes>3</Notes>
  <HiddenSlides>1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52" baseType="lpstr">
      <vt:lpstr>Adobe Heiti Std R</vt:lpstr>
      <vt:lpstr>DejaVu Math TeX Gyre</vt:lpstr>
      <vt:lpstr>等线</vt:lpstr>
      <vt:lpstr>宋体</vt:lpstr>
      <vt:lpstr>微软雅黑</vt:lpstr>
      <vt:lpstr>Arial</vt:lpstr>
      <vt:lpstr>Calibri</vt:lpstr>
      <vt:lpstr>Calibri Light</vt:lpstr>
      <vt:lpstr>Cambria Math</vt:lpstr>
      <vt:lpstr>Times</vt:lpstr>
      <vt:lpstr>Times New Roman</vt:lpstr>
      <vt:lpstr>Ubuntu Mono</vt:lpstr>
      <vt:lpstr>Wingdings</vt:lpstr>
      <vt:lpstr>1_Office 主题​​</vt:lpstr>
      <vt:lpstr>2_Office 主题​​</vt:lpstr>
      <vt:lpstr>Design of electromagnetic components at MACE and Muon beamline MuST</vt:lpstr>
      <vt:lpstr>Contents</vt:lpstr>
      <vt:lpstr>Contents</vt:lpstr>
      <vt:lpstr>MuST in CiADS</vt:lpstr>
      <vt:lpstr>Contents</vt:lpstr>
      <vt:lpstr>Capture front-end</vt:lpstr>
      <vt:lpstr>RCS optimization</vt:lpstr>
      <vt:lpstr>Capture front-end optimization</vt:lpstr>
      <vt:lpstr>Current design</vt:lpstr>
      <vt:lpstr>Contrast</vt:lpstr>
      <vt:lpstr>Contents</vt:lpstr>
      <vt:lpstr>Electromagnetic field</vt:lpstr>
      <vt:lpstr>Electromagnetic field</vt:lpstr>
      <vt:lpstr>Irradiation, and cooling research </vt:lpstr>
      <vt:lpstr>Irradiation, and cooling research </vt:lpstr>
      <vt:lpstr>Contents</vt:lpstr>
      <vt:lpstr>MACE introduction</vt:lpstr>
      <vt:lpstr>Design goals of PTS</vt:lpstr>
      <vt:lpstr>Design goals of PTS</vt:lpstr>
      <vt:lpstr>Contents</vt:lpstr>
      <vt:lpstr>Design of PTS for MACE</vt:lpstr>
      <vt:lpstr>Schematic of PTS geometry</vt:lpstr>
      <vt:lpstr>Electromagnetic field characteristics</vt:lpstr>
      <vt:lpstr>Contents</vt:lpstr>
      <vt:lpstr>PTS Performance for signal transmission </vt:lpstr>
      <vt:lpstr>PowerPoint 演示文稿</vt:lpstr>
      <vt:lpstr>PTS in the next </vt:lpstr>
      <vt:lpstr>Summary</vt:lpstr>
      <vt:lpstr>Thanks</vt:lpstr>
      <vt:lpstr>PowerPoint 演示文稿</vt:lpstr>
      <vt:lpstr>PTS Performance for charged particles </vt:lpstr>
      <vt:lpstr>PTS Performance for signal </vt:lpstr>
      <vt:lpstr>R&amp;D route</vt:lpstr>
      <vt:lpstr>Electromagnetic field  characteristics -II</vt:lpstr>
      <vt:lpstr>PTS Performance for signal </vt:lpstr>
      <vt:lpstr>Electromagnetic field  characteristics -I</vt:lpstr>
      <vt:lpstr>Engineering achievability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electromagnetic components at MACE and Muon beamline MuST</dc:title>
  <dc:creator>陈思远</dc:creator>
  <cp:lastModifiedBy>桂昊 鲁</cp:lastModifiedBy>
  <cp:revision>3</cp:revision>
  <dcterms:created xsi:type="dcterms:W3CDTF">2024-08-26T05:25:58Z</dcterms:created>
  <dcterms:modified xsi:type="dcterms:W3CDTF">2025-05-17T05:57:13Z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2052-11.1.0.11720</vt:lpwstr>
  </property>
</Properties>
</file>