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9"/>
  </p:handoutMasterIdLst>
  <p:sldIdLst>
    <p:sldId id="312" r:id="rId3"/>
    <p:sldId id="591" r:id="rId5"/>
    <p:sldId id="551" r:id="rId6"/>
    <p:sldId id="315" r:id="rId7"/>
    <p:sldId id="316" r:id="rId8"/>
    <p:sldId id="593" r:id="rId9"/>
    <p:sldId id="318" r:id="rId10"/>
    <p:sldId id="535" r:id="rId11"/>
    <p:sldId id="514" r:id="rId12"/>
    <p:sldId id="531" r:id="rId13"/>
    <p:sldId id="569" r:id="rId14"/>
    <p:sldId id="570" r:id="rId15"/>
    <p:sldId id="588" r:id="rId16"/>
    <p:sldId id="587" r:id="rId17"/>
    <p:sldId id="334" r:id="rId18"/>
  </p:sldIdLst>
  <p:sldSz cx="12192000" cy="6858000"/>
  <p:notesSz cx="6858000" cy="9144000"/>
  <p:custDataLst>
    <p:tags r:id="rId24"/>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704020202020204" pitchFamily="34" charset="0"/>
        <a:ea typeface="黑体" panose="02010609060101010101" pitchFamily="49" charset="-122"/>
        <a:cs typeface="+mn-cs"/>
      </a:defRPr>
    </a:lvl1pPr>
    <a:lvl2pPr marL="457200" lvl="1" indent="0" algn="l" defTabSz="914400" rtl="0" eaLnBrk="1" fontAlgn="base" latinLnBrk="0" hangingPunct="1">
      <a:lnSpc>
        <a:spcPct val="100000"/>
      </a:lnSpc>
      <a:spcBef>
        <a:spcPct val="0"/>
      </a:spcBef>
      <a:spcAft>
        <a:spcPct val="0"/>
      </a:spcAft>
      <a:buFont typeface="Arial" panose="020B0704020202020204" pitchFamily="34" charset="0"/>
      <a:buNone/>
      <a:defRPr b="0" i="0" u="none" kern="1200" baseline="0">
        <a:solidFill>
          <a:schemeClr val="tx1"/>
        </a:solidFill>
        <a:latin typeface="Arial" panose="020B0704020202020204" pitchFamily="34" charset="0"/>
        <a:ea typeface="黑体" panose="02010609060101010101" pitchFamily="49" charset="-122"/>
        <a:cs typeface="+mn-cs"/>
      </a:defRPr>
    </a:lvl2pPr>
    <a:lvl3pPr marL="914400" lvl="2"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704020202020204" pitchFamily="34" charset="0"/>
        <a:ea typeface="黑体" panose="02010609060101010101" pitchFamily="49" charset="-122"/>
        <a:cs typeface="+mn-cs"/>
      </a:defRPr>
    </a:lvl3pPr>
    <a:lvl4pPr marL="1371600" lvl="3" indent="0" algn="l" defTabSz="914400" rtl="0" eaLnBrk="1" fontAlgn="base" latinLnBrk="0" hangingPunct="1">
      <a:lnSpc>
        <a:spcPct val="100000"/>
      </a:lnSpc>
      <a:spcBef>
        <a:spcPct val="0"/>
      </a:spcBef>
      <a:spcAft>
        <a:spcPct val="0"/>
      </a:spcAft>
      <a:buFont typeface="Arial" panose="020B0704020202020204" pitchFamily="34" charset="0"/>
      <a:buNone/>
      <a:defRPr b="0" i="0" u="none" kern="1200" baseline="0">
        <a:solidFill>
          <a:schemeClr val="tx1"/>
        </a:solidFill>
        <a:latin typeface="Arial" panose="020B0704020202020204" pitchFamily="34" charset="0"/>
        <a:ea typeface="黑体" panose="02010609060101010101" pitchFamily="49" charset="-122"/>
        <a:cs typeface="+mn-cs"/>
      </a:defRPr>
    </a:lvl4pPr>
    <a:lvl5pPr marL="1828800" lvl="4"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704020202020204" pitchFamily="34" charset="0"/>
        <a:ea typeface="黑体" panose="02010609060101010101" pitchFamily="49" charset="-122"/>
        <a:cs typeface="+mn-cs"/>
      </a:defRPr>
    </a:lvl5pPr>
    <a:lvl6pPr marL="2286000" lvl="5"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704020202020204" pitchFamily="34" charset="0"/>
        <a:ea typeface="黑体" panose="02010609060101010101" pitchFamily="49" charset="-122"/>
        <a:cs typeface="+mn-cs"/>
      </a:defRPr>
    </a:lvl6pPr>
    <a:lvl7pPr marL="2743200" lvl="6"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704020202020204" pitchFamily="34" charset="0"/>
        <a:ea typeface="黑体" panose="02010609060101010101" pitchFamily="49" charset="-122"/>
        <a:cs typeface="+mn-cs"/>
      </a:defRPr>
    </a:lvl7pPr>
    <a:lvl8pPr marL="3200400" lvl="7"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704020202020204" pitchFamily="34" charset="0"/>
        <a:ea typeface="黑体" panose="02010609060101010101" pitchFamily="49" charset="-122"/>
        <a:cs typeface="+mn-cs"/>
      </a:defRPr>
    </a:lvl8pPr>
    <a:lvl9pPr marL="3657600" lvl="8" indent="0" algn="l" defTabSz="914400" rtl="0" eaLnBrk="1" fontAlgn="base" latinLnBrk="0" hangingPunct="1">
      <a:lnSpc>
        <a:spcPct val="100000"/>
      </a:lnSpc>
      <a:spcBef>
        <a:spcPct val="0"/>
      </a:spcBef>
      <a:spcAft>
        <a:spcPct val="0"/>
      </a:spcAft>
      <a:buFontTx/>
      <a:buNone/>
      <a:defRPr b="0" i="0" u="none" kern="1200" baseline="0">
        <a:solidFill>
          <a:schemeClr val="tx1"/>
        </a:solidFill>
        <a:latin typeface="Arial" panose="020B0704020202020204" pitchFamily="34" charset="0"/>
        <a:ea typeface="黑体" panose="02010609060101010101" pitchFamily="49"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293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者" initials="A" lastIdx="0" clrIdx="2"/>
  <p:cmAuthor id="278077908" name="文群刚" initials="文"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5D6C77"/>
    <a:srgbClr val="444A4D"/>
    <a:srgbClr val="52606A"/>
    <a:srgbClr val="35393C"/>
    <a:srgbClr val="C9D7DF"/>
    <a:srgbClr val="6B94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1860"/>
    <p:restoredTop sz="94660"/>
  </p:normalViewPr>
  <p:slideViewPr>
    <p:cSldViewPr snapToGrid="0" showGuides="1">
      <p:cViewPr varScale="1">
        <p:scale>
          <a:sx n="113" d="100"/>
          <a:sy n="113" d="100"/>
        </p:scale>
        <p:origin x="612" y="90"/>
      </p:cViewPr>
      <p:guideLst>
        <p:guide orient="horz" pos="2160"/>
        <p:guide pos="2930"/>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4" Type="http://schemas.openxmlformats.org/officeDocument/2006/relationships/tags" Target="tags/tag72.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EB1D179-D23D-41D4-AEEF-E4B9FEB06903}" type="doc">
      <dgm:prSet loTypeId="process" loCatId="process" qsTypeId="urn:microsoft.com/office/officeart/2005/8/quickstyle/simple5" qsCatId="simple" csTypeId="urn:microsoft.com/office/officeart/2005/8/colors/colorful1" csCatId="accent1" phldr="0"/>
      <dgm:spPr/>
    </dgm:pt>
    <dgm:pt modelId="{3F25DA44-7F3E-4C17-A40B-7F663FDBEA65}">
      <dgm:prSet phldrT="[文本]" phldr="0" custT="0"/>
      <dgm:spPr/>
      <dgm:t>
        <a:bodyPr vert="horz" wrap="square"/>
        <a:p>
          <a:pPr>
            <a:lnSpc>
              <a:spcPct val="100000"/>
            </a:lnSpc>
            <a:spcBef>
              <a:spcPct val="0"/>
            </a:spcBef>
            <a:spcAft>
              <a:spcPct val="35000"/>
            </a:spcAft>
          </a:pPr>
          <a:r>
            <a:rPr lang="en-US">
              <a:sym typeface="+mn-ea"/>
            </a:rPr>
            <a:t>The probability of the muon passing through the high Z matter to produce a large angle event is higher.</a:t>
          </a:r>
          <a:r>
            <a:rPr lang="en-US"/>
            <a:t/>
          </a:r>
          <a:endParaRPr lang="en-US"/>
        </a:p>
      </dgm:t>
    </dgm:pt>
    <dgm:pt modelId="{EE9066D1-3403-4469-8E8C-0D40A82430F2}" cxnId="{C0E2867F-096B-4896-8233-B815202352F1}" type="parTrans">
      <dgm:prSet/>
      <dgm:spPr/>
    </dgm:pt>
    <dgm:pt modelId="{8EC5AF5E-9C9F-410A-A755-A3EA5186F948}" cxnId="{C0E2867F-096B-4896-8233-B815202352F1}" type="sibTrans">
      <dgm:prSet/>
      <dgm:spPr/>
      <dgm:t>
        <a:bodyPr/>
        <a:p>
          <a:endParaRPr lang="zh-CN" altLang="en-US"/>
        </a:p>
      </dgm:t>
    </dgm:pt>
    <dgm:pt modelId="{2E2F4D3A-969C-4DB2-9FA9-5C4A40369351}">
      <dgm:prSet phldrT="[文本]" phldr="0" custT="0"/>
      <dgm:spPr/>
      <dgm:t>
        <a:bodyPr vert="horz" wrap="square"/>
        <a:p>
          <a:pPr>
            <a:lnSpc>
              <a:spcPct val="100000"/>
            </a:lnSpc>
            <a:spcBef>
              <a:spcPct val="0"/>
            </a:spcBef>
            <a:spcAft>
              <a:spcPct val="35000"/>
            </a:spcAft>
          </a:pPr>
          <a:r>
            <a:rPr lang="en-US" altLang="zh-CN"/>
            <a:t>The probability of the muon passing through the high Z matter to produce a small angle enent is smaller.</a:t>
          </a:r>
          <a:endParaRPr lang="en-US" altLang="zh-CN"/>
        </a:p>
      </dgm:t>
    </dgm:pt>
    <dgm:pt modelId="{1E934BFE-4D40-486C-8784-F698A10C4CF5}" cxnId="{7CBFFB62-A27F-4B00-BED7-B19D76CCBD22}" type="parTrans">
      <dgm:prSet/>
      <dgm:spPr/>
    </dgm:pt>
    <dgm:pt modelId="{EC1AFF77-9232-4EEB-95CB-85CEAB3B1FC0}" cxnId="{7CBFFB62-A27F-4B00-BED7-B19D76CCBD22}" type="sibTrans">
      <dgm:prSet/>
      <dgm:spPr/>
      <dgm:t>
        <a:bodyPr/>
        <a:p>
          <a:endParaRPr lang="zh-CN" altLang="en-US"/>
        </a:p>
      </dgm:t>
    </dgm:pt>
    <dgm:pt modelId="{37B86CFA-59B5-46FA-8A6B-9FB187CE14DF}">
      <dgm:prSet phldrT="[文本]" phldr="0" custT="0"/>
      <dgm:spPr/>
      <dgm:t>
        <a:bodyPr vert="horz" wrap="square"/>
        <a:p>
          <a:pPr>
            <a:lnSpc>
              <a:spcPct val="100000"/>
            </a:lnSpc>
            <a:spcBef>
              <a:spcPct val="0"/>
            </a:spcBef>
            <a:spcAft>
              <a:spcPct val="35000"/>
            </a:spcAft>
          </a:pPr>
          <a:r>
            <a:rPr lang="en-US" altLang="zh-CN">
              <a:sym typeface="+mn-ea"/>
            </a:rPr>
            <a:t>Quantitative probability of small angle —— Ratio Algorithm</a:t>
          </a:r>
          <a:endParaRPr lang="en-US" altLang="zh-CN">
            <a:sym typeface="+mn-ea"/>
          </a:endParaRPr>
        </a:p>
      </dgm:t>
    </dgm:pt>
    <dgm:pt modelId="{9DABF4F3-A9E6-40B1-A863-AC9409CC14BB}" cxnId="{E49A3345-F1FE-46E6-B61A-A4783A450C0A}" type="parTrans">
      <dgm:prSet/>
      <dgm:spPr/>
    </dgm:pt>
    <dgm:pt modelId="{18EFF3C3-47F9-402B-A3F3-E9310EA281B4}" cxnId="{E49A3345-F1FE-46E6-B61A-A4783A450C0A}" type="sibTrans">
      <dgm:prSet/>
      <dgm:spPr/>
    </dgm:pt>
    <dgm:pt modelId="{BF708676-7EFC-4C81-9D3A-3E677EAC1C7B}" type="pres">
      <dgm:prSet presAssocID="{8EB1D179-D23D-41D4-AEEF-E4B9FEB06903}" presName="Name0" presStyleCnt="0">
        <dgm:presLayoutVars>
          <dgm:dir/>
          <dgm:resizeHandles val="exact"/>
        </dgm:presLayoutVars>
      </dgm:prSet>
      <dgm:spPr/>
    </dgm:pt>
    <dgm:pt modelId="{111DEAC9-5D4C-4A6A-A44E-082A26F60596}" type="pres">
      <dgm:prSet presAssocID="{3F25DA44-7F3E-4C17-A40B-7F663FDBEA65}" presName="node" presStyleLbl="node1" presStyleIdx="0" presStyleCnt="3">
        <dgm:presLayoutVars>
          <dgm:bulletEnabled val="1"/>
        </dgm:presLayoutVars>
      </dgm:prSet>
      <dgm:spPr/>
    </dgm:pt>
    <dgm:pt modelId="{8A5CF0CE-3323-464D-9C63-05C1BDB053F5}" type="pres">
      <dgm:prSet presAssocID="{8EC5AF5E-9C9F-410A-A755-A3EA5186F948}" presName="sibTrans" presStyleLbl="sibTrans2D1" presStyleIdx="0" presStyleCnt="2"/>
      <dgm:spPr/>
    </dgm:pt>
    <dgm:pt modelId="{5FA465F6-7607-499F-BFB2-52F4E071FB67}" type="pres">
      <dgm:prSet presAssocID="{8EC5AF5E-9C9F-410A-A755-A3EA5186F948}" presName="connectorText" presStyleCnt="0"/>
      <dgm:spPr/>
    </dgm:pt>
    <dgm:pt modelId="{552FB8E7-A5FB-4CC3-94C3-CE0BDF19F9F1}" type="pres">
      <dgm:prSet presAssocID="{2E2F4D3A-969C-4DB2-9FA9-5C4A40369351}" presName="node" presStyleLbl="node1" presStyleIdx="1" presStyleCnt="3">
        <dgm:presLayoutVars>
          <dgm:bulletEnabled val="1"/>
        </dgm:presLayoutVars>
      </dgm:prSet>
      <dgm:spPr/>
    </dgm:pt>
    <dgm:pt modelId="{353C3794-50AA-4D44-83C9-CE28317C3317}" type="pres">
      <dgm:prSet presAssocID="{EC1AFF77-9232-4EEB-95CB-85CEAB3B1FC0}" presName="sibTrans" presStyleLbl="sibTrans2D1" presStyleIdx="1" presStyleCnt="2"/>
      <dgm:spPr/>
    </dgm:pt>
    <dgm:pt modelId="{5AFF040D-0639-4120-9E39-DA822CF9F321}" type="pres">
      <dgm:prSet presAssocID="{EC1AFF77-9232-4EEB-95CB-85CEAB3B1FC0}" presName="connectorText" presStyleCnt="0"/>
      <dgm:spPr/>
    </dgm:pt>
    <dgm:pt modelId="{A1E15D63-E1FF-4A28-A04F-A2B65927BC31}" type="pres">
      <dgm:prSet presAssocID="{37B86CFA-59B5-46FA-8A6B-9FB187CE14DF}" presName="node" presStyleLbl="node1" presStyleIdx="2" presStyleCnt="3">
        <dgm:presLayoutVars>
          <dgm:bulletEnabled val="1"/>
        </dgm:presLayoutVars>
      </dgm:prSet>
      <dgm:spPr/>
    </dgm:pt>
  </dgm:ptLst>
  <dgm:cxnLst>
    <dgm:cxn modelId="{C0E2867F-096B-4896-8233-B815202352F1}" srcId="{8EB1D179-D23D-41D4-AEEF-E4B9FEB06903}" destId="{3F25DA44-7F3E-4C17-A40B-7F663FDBEA65}" srcOrd="0" destOrd="0" parTransId="{EE9066D1-3403-4469-8E8C-0D40A82430F2}" sibTransId="{8EC5AF5E-9C9F-410A-A755-A3EA5186F948}"/>
    <dgm:cxn modelId="{7CBFFB62-A27F-4B00-BED7-B19D76CCBD22}" srcId="{8EB1D179-D23D-41D4-AEEF-E4B9FEB06903}" destId="{2E2F4D3A-969C-4DB2-9FA9-5C4A40369351}" srcOrd="1" destOrd="0" parTransId="{1E934BFE-4D40-486C-8784-F698A10C4CF5}" sibTransId="{EC1AFF77-9232-4EEB-95CB-85CEAB3B1FC0}"/>
    <dgm:cxn modelId="{E49A3345-F1FE-46E6-B61A-A4783A450C0A}" srcId="{8EB1D179-D23D-41D4-AEEF-E4B9FEB06903}" destId="{37B86CFA-59B5-46FA-8A6B-9FB187CE14DF}" srcOrd="2" destOrd="0" parTransId="{9DABF4F3-A9E6-40B1-A863-AC9409CC14BB}" sibTransId="{18EFF3C3-47F9-402B-A3F3-E9310EA281B4}"/>
    <dgm:cxn modelId="{0B55A4DC-4AEC-4E71-9CC4-725FC764E73D}" type="presOf" srcId="{8EB1D179-D23D-41D4-AEEF-E4B9FEB06903}" destId="{BF708676-7EFC-4C81-9D3A-3E677EAC1C7B}" srcOrd="0" destOrd="0" presId="urn:microsoft.com/office/officeart/2005/8/layout/process1"/>
    <dgm:cxn modelId="{8D10745E-E87B-4895-9BFA-61F3A5757431}" type="presParOf" srcId="{BF708676-7EFC-4C81-9D3A-3E677EAC1C7B}" destId="{111DEAC9-5D4C-4A6A-A44E-082A26F60596}" srcOrd="0" destOrd="0" presId="urn:microsoft.com/office/officeart/2005/8/layout/process1"/>
    <dgm:cxn modelId="{30339616-C5C6-4354-9AAB-EAC96FDE4170}" type="presOf" srcId="{3F25DA44-7F3E-4C17-A40B-7F663FDBEA65}" destId="{111DEAC9-5D4C-4A6A-A44E-082A26F60596}" srcOrd="0" destOrd="0" presId="urn:microsoft.com/office/officeart/2005/8/layout/process1"/>
    <dgm:cxn modelId="{FA102A01-ADC0-4A32-9B2C-84EE40C354E1}" type="presParOf" srcId="{BF708676-7EFC-4C81-9D3A-3E677EAC1C7B}" destId="{8A5CF0CE-3323-464D-9C63-05C1BDB053F5}" srcOrd="1" destOrd="0" presId="urn:microsoft.com/office/officeart/2005/8/layout/process1"/>
    <dgm:cxn modelId="{9883EFEA-FD15-46C0-9304-B96A8B2136FA}" type="presOf" srcId="{8EC5AF5E-9C9F-410A-A755-A3EA5186F948}" destId="{8A5CF0CE-3323-464D-9C63-05C1BDB053F5}" srcOrd="0" destOrd="0" presId="urn:microsoft.com/office/officeart/2005/8/layout/process1"/>
    <dgm:cxn modelId="{E73A126E-83A9-4F65-9003-59A887C9DA03}" type="presParOf" srcId="{8A5CF0CE-3323-464D-9C63-05C1BDB053F5}" destId="{5FA465F6-7607-499F-BFB2-52F4E071FB67}" srcOrd="0" destOrd="1" presId="urn:microsoft.com/office/officeart/2005/8/layout/process1"/>
    <dgm:cxn modelId="{D8D0EFE6-893A-45CC-AC2E-937341445507}" type="presOf" srcId="{8EC5AF5E-9C9F-410A-A755-A3EA5186F948}" destId="{5FA465F6-7607-499F-BFB2-52F4E071FB67}" srcOrd="1" destOrd="0" presId="urn:microsoft.com/office/officeart/2005/8/layout/process1"/>
    <dgm:cxn modelId="{E7FB9224-E976-448C-8B15-9C3DD7A87D02}" type="presParOf" srcId="{BF708676-7EFC-4C81-9D3A-3E677EAC1C7B}" destId="{552FB8E7-A5FB-4CC3-94C3-CE0BDF19F9F1}" srcOrd="2" destOrd="0" presId="urn:microsoft.com/office/officeart/2005/8/layout/process1"/>
    <dgm:cxn modelId="{071AA605-90B8-4C85-94C4-9277C1EAEBE6}" type="presOf" srcId="{2E2F4D3A-969C-4DB2-9FA9-5C4A40369351}" destId="{552FB8E7-A5FB-4CC3-94C3-CE0BDF19F9F1}" srcOrd="0" destOrd="0" presId="urn:microsoft.com/office/officeart/2005/8/layout/process1"/>
    <dgm:cxn modelId="{5CC9521B-A9D1-41E5-B40F-04BE437F081D}" type="presParOf" srcId="{BF708676-7EFC-4C81-9D3A-3E677EAC1C7B}" destId="{353C3794-50AA-4D44-83C9-CE28317C3317}" srcOrd="3" destOrd="0" presId="urn:microsoft.com/office/officeart/2005/8/layout/process1"/>
    <dgm:cxn modelId="{F0F0F6E5-72DA-434C-B8A3-A7674A0BF235}" type="presOf" srcId="{EC1AFF77-9232-4EEB-95CB-85CEAB3B1FC0}" destId="{353C3794-50AA-4D44-83C9-CE28317C3317}" srcOrd="0" destOrd="0" presId="urn:microsoft.com/office/officeart/2005/8/layout/process1"/>
    <dgm:cxn modelId="{5A7AC9D4-CA27-4D4E-A61F-64B48EBE69FF}" type="presParOf" srcId="{353C3794-50AA-4D44-83C9-CE28317C3317}" destId="{5AFF040D-0639-4120-9E39-DA822CF9F321}" srcOrd="0" destOrd="3" presId="urn:microsoft.com/office/officeart/2005/8/layout/process1"/>
    <dgm:cxn modelId="{DC0AC00B-0D28-40D1-837E-DAAE54F8695E}" type="presOf" srcId="{EC1AFF77-9232-4EEB-95CB-85CEAB3B1FC0}" destId="{5AFF040D-0639-4120-9E39-DA822CF9F321}" srcOrd="1" destOrd="0" presId="urn:microsoft.com/office/officeart/2005/8/layout/process1"/>
    <dgm:cxn modelId="{067D9B91-1FFE-4B26-848B-67EC3DF1858C}" type="presParOf" srcId="{BF708676-7EFC-4C81-9D3A-3E677EAC1C7B}" destId="{A1E15D63-E1FF-4A28-A04F-A2B65927BC31}" srcOrd="4" destOrd="0" presId="urn:microsoft.com/office/officeart/2005/8/layout/process1"/>
    <dgm:cxn modelId="{FF6720F4-6556-412A-83D8-B6D9FA07928C}" type="presOf" srcId="{37B86CFA-59B5-46FA-8A6B-9FB187CE14DF}" destId="{A1E15D63-E1FF-4A28-A04F-A2B65927BC31}" srcOrd="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504170" cy="1185545"/>
        <a:chOff x="0" y="0"/>
        <a:chExt cx="10504170" cy="1185545"/>
      </a:xfrm>
    </dsp:grpSpPr>
    <dsp:sp modelId="{111DEAC9-5D4C-4A6A-A44E-082A26F60596}">
      <dsp:nvSpPr>
        <dsp:cNvPr id="3" name="圆角矩形 2"/>
        <dsp:cNvSpPr/>
      </dsp:nvSpPr>
      <dsp:spPr bwMode="white">
        <a:xfrm>
          <a:off x="0" y="0"/>
          <a:ext cx="2764255" cy="1185545"/>
        </a:xfrm>
        <a:prstGeom prst="roundRect">
          <a:avLst>
            <a:gd name="adj" fmla="val 10000"/>
          </a:avLst>
        </a:prstGeom>
      </dsp:spPr>
      <dsp:style>
        <a:lnRef idx="0">
          <a:schemeClr val="lt1"/>
        </a:lnRef>
        <a:fillRef idx="3">
          <a:schemeClr val="accent2"/>
        </a:fillRef>
        <a:effectRef idx="3">
          <a:scrgbClr r="0" g="0" b="0"/>
        </a:effectRef>
        <a:fontRef idx="minor">
          <a:schemeClr val="lt1"/>
        </a:fontRef>
      </dsp:style>
      <dsp:txBody>
        <a:bodyPr vert="horz" wrap="square" lIns="60960" tIns="60960" rIns="60960" bIns="609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en-US">
              <a:sym typeface="+mn-ea"/>
            </a:rPr>
            <a:t>The probability of the muon passing through the high Z matter to produce a large angle event is higher.</a:t>
          </a:r>
          <a:endParaRPr lang="en-US"/>
        </a:p>
      </dsp:txBody>
      <dsp:txXfrm>
        <a:off x="0" y="0"/>
        <a:ext cx="2764255" cy="1185545"/>
      </dsp:txXfrm>
    </dsp:sp>
    <dsp:sp modelId="{8A5CF0CE-3323-464D-9C63-05C1BDB053F5}">
      <dsp:nvSpPr>
        <dsp:cNvPr id="4" name="右箭头 3"/>
        <dsp:cNvSpPr/>
      </dsp:nvSpPr>
      <dsp:spPr bwMode="white">
        <a:xfrm>
          <a:off x="3024095" y="250005"/>
          <a:ext cx="586022" cy="685535"/>
        </a:xfrm>
        <a:prstGeom prst="rightArrow">
          <a:avLst>
            <a:gd name="adj1" fmla="val 60000"/>
            <a:gd name="adj2" fmla="val 50000"/>
          </a:avLst>
        </a:prstGeom>
      </dsp:spPr>
      <dsp:style>
        <a:lnRef idx="0">
          <a:schemeClr val="lt1">
            <a:hueOff val="0"/>
            <a:satOff val="0"/>
            <a:lumOff val="0"/>
            <a:alpha val="100000"/>
          </a:schemeClr>
        </a:lnRef>
        <a:fillRef idx="3">
          <a:schemeClr val="accent2"/>
        </a:fillRef>
        <a:effectRef idx="3">
          <a:scrgbClr r="0" g="0" b="0"/>
        </a:effectRef>
        <a:fontRef idx="minor">
          <a:schemeClr val="lt1"/>
        </a:fontRef>
      </dsp:style>
      <dsp:txBody>
        <a:bodyPr lIns="0" tIns="0" rIns="0" bIns="0" anchor="ctr"/>
        <a:lstStyle>
          <a:lvl1pPr algn="ctr">
            <a:defRPr sz="2600"/>
          </a:lvl1pPr>
          <a:lvl2pPr marL="228600" indent="-228600" algn="ctr">
            <a:defRPr sz="2000"/>
          </a:lvl2pPr>
          <a:lvl3pPr marL="457200" indent="-228600" algn="ctr">
            <a:defRPr sz="2000"/>
          </a:lvl3pPr>
          <a:lvl4pPr marL="685800" indent="-228600" algn="ctr">
            <a:defRPr sz="2000"/>
          </a:lvl4pPr>
          <a:lvl5pPr marL="914400" indent="-228600" algn="ctr">
            <a:defRPr sz="2000"/>
          </a:lvl5pPr>
          <a:lvl6pPr marL="1143000" indent="-228600" algn="ctr">
            <a:defRPr sz="2000"/>
          </a:lvl6pPr>
          <a:lvl7pPr marL="1371600" indent="-228600" algn="ctr">
            <a:defRPr sz="2000"/>
          </a:lvl7pPr>
          <a:lvl8pPr marL="1600200" indent="-228600" algn="ctr">
            <a:defRPr sz="2000"/>
          </a:lvl8pPr>
          <a:lvl9pPr marL="1828800" indent="-228600" algn="ctr">
            <a:defRPr sz="2000"/>
          </a:lvl9pPr>
        </a:lstStyle>
        <a:p>
          <a:pPr lvl="0">
            <a:lnSpc>
              <a:spcPct val="100000"/>
            </a:lnSpc>
            <a:spcBef>
              <a:spcPct val="0"/>
            </a:spcBef>
            <a:spcAft>
              <a:spcPct val="35000"/>
            </a:spcAft>
          </a:pPr>
          <a:endParaRPr lang="zh-CN" altLang="en-US"/>
        </a:p>
      </dsp:txBody>
      <dsp:txXfrm>
        <a:off x="3024095" y="250005"/>
        <a:ext cx="586022" cy="685535"/>
      </dsp:txXfrm>
    </dsp:sp>
    <dsp:sp modelId="{552FB8E7-A5FB-4CC3-94C3-CE0BDF19F9F1}">
      <dsp:nvSpPr>
        <dsp:cNvPr id="5" name="圆角矩形 4"/>
        <dsp:cNvSpPr/>
      </dsp:nvSpPr>
      <dsp:spPr bwMode="white">
        <a:xfrm>
          <a:off x="3869957" y="0"/>
          <a:ext cx="2764255" cy="1185545"/>
        </a:xfrm>
        <a:prstGeom prst="roundRect">
          <a:avLst>
            <a:gd name="adj" fmla="val 10000"/>
          </a:avLst>
        </a:prstGeom>
      </dsp:spPr>
      <dsp:style>
        <a:lnRef idx="0">
          <a:schemeClr val="lt1"/>
        </a:lnRef>
        <a:fillRef idx="3">
          <a:schemeClr val="accent3"/>
        </a:fillRef>
        <a:effectRef idx="3">
          <a:scrgbClr r="0" g="0" b="0"/>
        </a:effectRef>
        <a:fontRef idx="minor">
          <a:schemeClr val="lt1"/>
        </a:fontRef>
      </dsp:style>
      <dsp:txBody>
        <a:bodyPr vert="horz" wrap="square" lIns="60960" tIns="60960" rIns="60960" bIns="609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en-US" altLang="zh-CN"/>
            <a:t>The probability of the muon passing through the high Z matter to produce a small angle enent is smaller.</a:t>
          </a:r>
          <a:endParaRPr lang="en-US" altLang="zh-CN"/>
        </a:p>
      </dsp:txBody>
      <dsp:txXfrm>
        <a:off x="3869957" y="0"/>
        <a:ext cx="2764255" cy="1185545"/>
      </dsp:txXfrm>
    </dsp:sp>
    <dsp:sp modelId="{353C3794-50AA-4D44-83C9-CE28317C3317}">
      <dsp:nvSpPr>
        <dsp:cNvPr id="6" name="右箭头 5"/>
        <dsp:cNvSpPr/>
      </dsp:nvSpPr>
      <dsp:spPr bwMode="white">
        <a:xfrm>
          <a:off x="6894053" y="250005"/>
          <a:ext cx="586022" cy="685535"/>
        </a:xfrm>
        <a:prstGeom prst="rightArrow">
          <a:avLst>
            <a:gd name="adj1" fmla="val 60000"/>
            <a:gd name="adj2" fmla="val 50000"/>
          </a:avLst>
        </a:prstGeom>
      </dsp:spPr>
      <dsp:style>
        <a:lnRef idx="0">
          <a:schemeClr val="lt1">
            <a:hueOff val="0"/>
            <a:satOff val="0"/>
            <a:lumOff val="0"/>
            <a:alpha val="100000"/>
          </a:schemeClr>
        </a:lnRef>
        <a:fillRef idx="3">
          <a:schemeClr val="accent3"/>
        </a:fillRef>
        <a:effectRef idx="3">
          <a:scrgbClr r="0" g="0" b="0"/>
        </a:effectRef>
        <a:fontRef idx="minor">
          <a:schemeClr val="lt1"/>
        </a:fontRef>
      </dsp:style>
      <dsp:txBody>
        <a:bodyPr lIns="0" tIns="0" rIns="0" bIns="0" anchor="ctr"/>
        <a:lstStyle>
          <a:lvl1pPr algn="ctr">
            <a:defRPr sz="2600"/>
          </a:lvl1pPr>
          <a:lvl2pPr marL="228600" indent="-228600" algn="ctr">
            <a:defRPr sz="2000"/>
          </a:lvl2pPr>
          <a:lvl3pPr marL="457200" indent="-228600" algn="ctr">
            <a:defRPr sz="2000"/>
          </a:lvl3pPr>
          <a:lvl4pPr marL="685800" indent="-228600" algn="ctr">
            <a:defRPr sz="2000"/>
          </a:lvl4pPr>
          <a:lvl5pPr marL="914400" indent="-228600" algn="ctr">
            <a:defRPr sz="2000"/>
          </a:lvl5pPr>
          <a:lvl6pPr marL="1143000" indent="-228600" algn="ctr">
            <a:defRPr sz="2000"/>
          </a:lvl6pPr>
          <a:lvl7pPr marL="1371600" indent="-228600" algn="ctr">
            <a:defRPr sz="2000"/>
          </a:lvl7pPr>
          <a:lvl8pPr marL="1600200" indent="-228600" algn="ctr">
            <a:defRPr sz="2000"/>
          </a:lvl8pPr>
          <a:lvl9pPr marL="1828800" indent="-228600" algn="ctr">
            <a:defRPr sz="2000"/>
          </a:lvl9pPr>
        </a:lstStyle>
        <a:p>
          <a:pPr lvl="0">
            <a:lnSpc>
              <a:spcPct val="100000"/>
            </a:lnSpc>
            <a:spcBef>
              <a:spcPct val="0"/>
            </a:spcBef>
            <a:spcAft>
              <a:spcPct val="35000"/>
            </a:spcAft>
          </a:pPr>
          <a:endParaRPr lang="zh-CN" altLang="en-US"/>
        </a:p>
      </dsp:txBody>
      <dsp:txXfrm>
        <a:off x="6894053" y="250005"/>
        <a:ext cx="586022" cy="685535"/>
      </dsp:txXfrm>
    </dsp:sp>
    <dsp:sp modelId="{A1E15D63-E1FF-4A28-A04F-A2B65927BC31}">
      <dsp:nvSpPr>
        <dsp:cNvPr id="7" name="圆角矩形 6"/>
        <dsp:cNvSpPr/>
      </dsp:nvSpPr>
      <dsp:spPr bwMode="white">
        <a:xfrm>
          <a:off x="7739915" y="0"/>
          <a:ext cx="2764255" cy="1185545"/>
        </a:xfrm>
        <a:prstGeom prst="roundRect">
          <a:avLst>
            <a:gd name="adj" fmla="val 10000"/>
          </a:avLst>
        </a:prstGeom>
      </dsp:spPr>
      <dsp:style>
        <a:lnRef idx="0">
          <a:schemeClr val="lt1"/>
        </a:lnRef>
        <a:fillRef idx="3">
          <a:schemeClr val="accent4"/>
        </a:fillRef>
        <a:effectRef idx="3">
          <a:scrgbClr r="0" g="0" b="0"/>
        </a:effectRef>
        <a:fontRef idx="minor">
          <a:schemeClr val="lt1"/>
        </a:fontRef>
      </dsp:style>
      <dsp:txBody>
        <a:bodyPr vert="horz" wrap="square" lIns="60960" tIns="60960" rIns="60960" bIns="60960" anchor="ctr"/>
        <a:lstStyle>
          <a:lvl1pPr algn="ctr">
            <a:defRPr sz="1600"/>
          </a:lvl1pPr>
          <a:lvl2pPr marL="114300" indent="-114300" algn="ctr">
            <a:defRPr sz="1200"/>
          </a:lvl2pPr>
          <a:lvl3pPr marL="228600" indent="-114300" algn="ctr">
            <a:defRPr sz="1200"/>
          </a:lvl3pPr>
          <a:lvl4pPr marL="342900" indent="-114300" algn="ctr">
            <a:defRPr sz="1200"/>
          </a:lvl4pPr>
          <a:lvl5pPr marL="457200" indent="-114300" algn="ctr">
            <a:defRPr sz="1200"/>
          </a:lvl5pPr>
          <a:lvl6pPr marL="571500" indent="-114300" algn="ctr">
            <a:defRPr sz="1200"/>
          </a:lvl6pPr>
          <a:lvl7pPr marL="685800" indent="-114300" algn="ctr">
            <a:defRPr sz="1200"/>
          </a:lvl7pPr>
          <a:lvl8pPr marL="800100" indent="-114300" algn="ctr">
            <a:defRPr sz="1200"/>
          </a:lvl8pPr>
          <a:lvl9pPr marL="914400" indent="-114300" algn="ctr">
            <a:defRPr sz="1200"/>
          </a:lvl9pPr>
        </a:lstStyle>
        <a:p>
          <a:pPr lvl="0">
            <a:lnSpc>
              <a:spcPct val="100000"/>
            </a:lnSpc>
            <a:spcBef>
              <a:spcPct val="0"/>
            </a:spcBef>
            <a:spcAft>
              <a:spcPct val="35000"/>
            </a:spcAft>
          </a:pPr>
          <a:r>
            <a:rPr lang="en-US" altLang="zh-CN">
              <a:sym typeface="+mn-ea"/>
            </a:rPr>
            <a:t>Quantitative probability of small angle —— Ratio Algorithm</a:t>
          </a:r>
          <a:endParaRPr lang="en-US" altLang="zh-CN">
            <a:sym typeface="+mn-ea"/>
          </a:endParaRPr>
        </a:p>
      </dsp:txBody>
      <dsp:txXfrm>
        <a:off x="7739915" y="0"/>
        <a:ext cx="2764255" cy="118554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0F9B84EA-7D68-4D60-9CB1-D50884785D1C}" type="datetimeFigureOut">
              <a:rPr lang="zh-CN" altLang="en-US" strike="noStrike" noProof="1" smtClean="0">
                <a:latin typeface="Arial" panose="020B0704020202020204" pitchFamily="34" charset="0"/>
                <a:ea typeface="黑体" panose="02010609060101010101" pitchFamily="49" charset="-122"/>
                <a:cs typeface="+mn-cs"/>
              </a:rPr>
            </a:fld>
            <a:endParaRPr lang="zh-CN" altLang="en-US" strike="noStrike" noProof="1"/>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8D4E0FC9-F1F8-4FAE-9988-3BA365CFD46F}" type="slidenum">
              <a:rPr lang="zh-CN" altLang="en-US" strike="noStrike" noProof="1" smtClean="0">
                <a:latin typeface="Arial" panose="020B0704020202020204" pitchFamily="34" charset="0"/>
                <a:ea typeface="黑体" panose="02010609060101010101" pitchFamily="49"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704020202020204" pitchFamily="34" charset="0"/>
              <a:ea typeface="黑体" panose="02010609060101010101" pitchFamily="49" charset="-122"/>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defRPr sz="1200" noProof="1" smtClean="0">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704020202020204" pitchFamily="34" charset="0"/>
              <a:ea typeface="黑体" panose="02010609060101010101" pitchFamily="49" charset="-122"/>
              <a:cs typeface="+mn-cs"/>
            </a:endParaRPr>
          </a:p>
        </p:txBody>
      </p:sp>
      <p:sp>
        <p:nvSpPr>
          <p:cNvPr id="12292" name="幻灯片图像占位符 3"/>
          <p:cNvSpPr>
            <a:spLocks noGrp="1" noRot="1" noChangeAspect="1"/>
          </p:cNvSpPr>
          <p:nvPr>
            <p:ph type="sldImg"/>
          </p:nvPr>
        </p:nvSpPr>
        <p:spPr>
          <a:xfrm>
            <a:off x="685800" y="1143000"/>
            <a:ext cx="5486400" cy="3086100"/>
          </a:xfrm>
          <a:prstGeom prst="rect">
            <a:avLst/>
          </a:prstGeom>
          <a:noFill/>
          <a:ln w="12700" cap="flat" cmpd="sng">
            <a:solidFill>
              <a:srgbClr val="000000"/>
            </a:solidFill>
            <a:prstDash val="solid"/>
            <a:round/>
            <a:headEnd type="none" w="med" len="med"/>
            <a:tailEnd type="none" w="med" len="med"/>
          </a:ln>
        </p:spPr>
      </p:sp>
      <p:sp>
        <p:nvSpPr>
          <p:cNvPr id="11269" name="备注占位符 4"/>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defRPr sz="1200" noProof="1"/>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Arial" panose="020B0704020202020204" pitchFamily="34" charset="0"/>
              <a:ea typeface="黑体" panose="02010609060101010101" pitchFamily="49" charset="-122"/>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eaLnBrk="1" fontAlgn="auto" hangingPunct="1">
              <a:defRPr sz="1200" noProof="1" smtClean="0">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28CDD9A7-829F-4B19-8F22-FCFA49ACF42D}"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Arial" panose="020B0704020202020204" pitchFamily="34" charset="0"/>
              <a:ea typeface="黑体" panose="02010609060101010101" pitchFamily="49"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a:spLocks noGrp="1" noRot="1" noChangeAspect="1" noTextEdit="1"/>
          </p:cNvSpPr>
          <p:nvPr>
            <p:ph type="sldImg"/>
          </p:nvPr>
        </p:nvSpPr>
        <p:spPr>
          <a:ln>
            <a:miter/>
          </a:ln>
        </p:spPr>
      </p:sp>
      <p:sp>
        <p:nvSpPr>
          <p:cNvPr id="14338" name="备注占位符 2"/>
          <p:cNvSpPr>
            <a:spLocks noGrp="1"/>
          </p:cNvSpPr>
          <p:nvPr>
            <p:ph type="body"/>
          </p:nvPr>
        </p:nvSpPr>
        <p:spPr/>
        <p:txBody>
          <a:bodyPr wrap="square" lIns="91440" tIns="45720" rIns="91440" bIns="45720" anchor="t" anchorCtr="0"/>
          <a:p>
            <a:pPr lvl="0" eaLnBrk="1" hangingPunct="1"/>
            <a:endParaRPr lang="zh-CN" altLang="en-US" dirty="0"/>
          </a:p>
        </p:txBody>
      </p:sp>
      <p:sp>
        <p:nvSpPr>
          <p:cNvPr id="2"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fld id="{D6A4ADAD-894D-4231-95F2-7B4FCFC16CFE}" type="slidenum">
              <a:rPr kumimoji="0" lang="zh-CN" altLang="en-US" sz="1200" b="0" i="0" u="none" strike="noStrike" kern="1200" cap="none" spc="0" normalizeH="0" baseline="0" noProof="1" smtClean="0">
                <a:ln>
                  <a:noFill/>
                </a:ln>
                <a:solidFill>
                  <a:schemeClr val="tx1"/>
                </a:solidFill>
                <a:effectLst/>
                <a:uLnTx/>
                <a:uFillTx/>
                <a:latin typeface="+mn-lt"/>
                <a:ea typeface="+mn-ea"/>
                <a:cs typeface="+mn-cs"/>
                <a:sym typeface="+mn-ea"/>
              </a:rPr>
            </a:fld>
            <a:endParaRPr kumimoji="0" lang="zh-CN" altLang="en-US" sz="1200" b="0" i="0" u="none" strike="noStrike" kern="1200" cap="none" spc="0" normalizeH="0" baseline="0" noProof="1" smtClean="0">
              <a:ln>
                <a:noFill/>
              </a:ln>
              <a:solidFill>
                <a:schemeClr val="tx1"/>
              </a:solidFill>
              <a:effectLst/>
              <a:uLnTx/>
              <a:uFillTx/>
              <a:latin typeface="+mn-lt"/>
              <a:ea typeface="+mn-ea"/>
              <a:cs typeface="+mn-cs"/>
              <a:sym typeface="+mn-e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幻灯片图像占位符 1"/>
          <p:cNvSpPr>
            <a:spLocks noGrp="1" noRot="1" noChangeAspect="1" noTextEdit="1"/>
          </p:cNvSpPr>
          <p:nvPr>
            <p:ph type="sldImg"/>
          </p:nvPr>
        </p:nvSpPr>
        <p:spPr>
          <a:ln>
            <a:miter/>
          </a:ln>
        </p:spPr>
      </p:sp>
      <p:sp>
        <p:nvSpPr>
          <p:cNvPr id="33794" name="备注占位符 2"/>
          <p:cNvSpPr>
            <a:spLocks noGrp="1"/>
          </p:cNvSpPr>
          <p:nvPr>
            <p:ph type="body"/>
          </p:nvPr>
        </p:nvSpPr>
        <p:spPr/>
        <p:txBody>
          <a:bodyPr wrap="square" lIns="91440" tIns="45720" rIns="91440" bIns="45720" anchor="t" anchorCtr="0"/>
          <a:p>
            <a:pPr lvl="0" eaLnBrk="1" hangingPunct="1"/>
            <a:endParaRPr lang="zh-CN" altLang="en-US" dirty="0"/>
          </a:p>
        </p:txBody>
      </p:sp>
      <p:sp>
        <p:nvSpPr>
          <p:cNvPr id="32771" name="灯片编号占位符 3"/>
          <p:cNvSpPr txBox="1">
            <a:spLocks noGrp="1" noChangeArrowheads="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rtlCol="0" anchor="b" anchorCtr="0" compatLnSpc="1"/>
          <a:lstStyle/>
          <a:p>
            <a:pPr marL="0" marR="0" lvl="0" indent="0" algn="r" defTabSz="914400" rtl="0" eaLnBrk="1" fontAlgn="base" latinLnBrk="0" hangingPunct="1">
              <a:lnSpc>
                <a:spcPct val="100000"/>
              </a:lnSpc>
              <a:spcBef>
                <a:spcPct val="0"/>
              </a:spcBef>
              <a:spcAft>
                <a:spcPct val="0"/>
              </a:spcAft>
              <a:buClrTx/>
              <a:buSzTx/>
              <a:buFontTx/>
              <a:buNone/>
              <a:defRPr/>
            </a:pPr>
            <a:fld id="{294361FC-0395-4590-A560-E0241799FFB2}" type="slidenum">
              <a:rPr kumimoji="0" lang="zh-CN" altLang="en-US" sz="1200" b="0" i="0" u="none" strike="noStrike" kern="1200" cap="none" spc="0" normalizeH="0" baseline="0" noProof="1" smtClean="0">
                <a:ln>
                  <a:noFill/>
                </a:ln>
                <a:solidFill>
                  <a:schemeClr val="tx1"/>
                </a:solidFill>
                <a:effectLst/>
                <a:uLnTx/>
                <a:uFillTx/>
                <a:latin typeface="+mn-lt"/>
                <a:ea typeface="+mn-ea"/>
                <a:cs typeface="+mn-cs"/>
                <a:sym typeface="+mn-ea"/>
              </a:rPr>
            </a:fld>
            <a:endParaRPr kumimoji="0" lang="zh-CN" altLang="en-US" sz="1200" b="0" i="0" u="none" strike="noStrike" kern="1200" cap="none" spc="0" normalizeH="0" baseline="0" noProof="1" smtClean="0">
              <a:ln>
                <a:noFill/>
              </a:ln>
              <a:solidFill>
                <a:schemeClr val="tx1"/>
              </a:solidFill>
              <a:effectLst/>
              <a:uLnTx/>
              <a:uFillTx/>
              <a:latin typeface="+mn-lt"/>
              <a:ea typeface="+mn-ea"/>
              <a:cs typeface="+mn-cs"/>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tags" Target="../tags/tag1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pic>
        <p:nvPicPr>
          <p:cNvPr id="2051" name="图片 6"/>
          <p:cNvPicPr>
            <a:picLocks noChangeAspect="1"/>
          </p:cNvPicPr>
          <p:nvPr userDrawn="1"/>
        </p:nvPicPr>
        <p:blipFill>
          <a:blip r:embed="rId2"/>
          <a:stretch>
            <a:fillRect/>
          </a:stretch>
        </p:blipFill>
        <p:spPr>
          <a:xfrm>
            <a:off x="0" y="0"/>
            <a:ext cx="12192000" cy="6869113"/>
          </a:xfrm>
          <a:prstGeom prst="rect">
            <a:avLst/>
          </a:prstGeom>
          <a:noFill/>
          <a:ln w="9525">
            <a:noFill/>
          </a:ln>
        </p:spPr>
      </p:pic>
      <p:sp>
        <p:nvSpPr>
          <p:cNvPr id="2" name="标题 1"/>
          <p:cNvSpPr>
            <a:spLocks noGrp="1"/>
          </p:cNvSpPr>
          <p:nvPr>
            <p:ph type="ctrTitle"/>
          </p:nvPr>
        </p:nvSpPr>
        <p:spPr>
          <a:xfrm>
            <a:off x="1524000" y="2900053"/>
            <a:ext cx="9144000" cy="979953"/>
          </a:xfrm>
        </p:spPr>
        <p:txBody>
          <a:bodyPr anchor="b">
            <a:noAutofit/>
          </a:bodyPr>
          <a:lstStyle>
            <a:lvl1pPr algn="ctr">
              <a:defRPr sz="6400">
                <a:solidFill>
                  <a:schemeClr val="bg1"/>
                </a:solidFill>
              </a:defRPr>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524000" y="3982720"/>
            <a:ext cx="9144000" cy="416560"/>
          </a:xfrm>
        </p:spPr>
        <p:txBody>
          <a:bodyPr>
            <a:norm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a:xfrm>
            <a:off x="838200" y="6356350"/>
            <a:ext cx="2743200" cy="365125"/>
          </a:xfrm>
          <a:prstGeom prst="rect">
            <a:avLst/>
          </a:prstGeom>
        </p:spPr>
        <p:txBody>
          <a:bodyPr vert="horz" lIns="91440" tIns="45720" rIns="91440" bIns="45720" rtlCol="0" anchor="ctr">
            <a:normAutofit/>
          </a:bodyP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vert="horz" lIns="91440" tIns="45720" rIns="91440" bIns="45720" rtlCol="0" anchor="ctr">
            <a:normAutofit/>
          </a:bodyP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p>
            <a:pPr marL="0" marR="0" lvl="0" indent="0" algn="r" defTabSz="914400" rtl="0" eaLnBrk="1" fontAlgn="auto" latinLnBrk="0" hangingPunct="1">
              <a:lnSpc>
                <a:spcPct val="100000"/>
              </a:lnSpc>
              <a:spcBef>
                <a:spcPct val="0"/>
              </a:spcBef>
              <a:spcAft>
                <a:spcPct val="0"/>
              </a:spcAft>
              <a:buClrTx/>
              <a:buSzTx/>
              <a:buFontTx/>
              <a:buNone/>
              <a:defRPr/>
            </a:pPr>
            <a:fld id="{83675EC0-615B-477A-899B-C45F2AF5274F}"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5" y="365126"/>
            <a:ext cx="1529316" cy="5811839"/>
          </a:xfrm>
        </p:spPr>
        <p:txBody>
          <a:bodyPr vert="eaVert">
            <a:normAutofit/>
          </a:bodyPr>
          <a:lstStyle>
            <a:lvl1pPr>
              <a:defRPr sz="3600"/>
            </a:lvl1p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838201" y="365126"/>
            <a:ext cx="8879959" cy="5811839"/>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6" name="灯片编号占位符 5"/>
          <p:cNvSpPr>
            <a:spLocks noGrp="1"/>
          </p:cNvSpPr>
          <p:nvPr>
            <p:ph type="sldNum" sz="quarter" idx="12"/>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83675EC0-615B-477A-899B-C45F2AF5274F}"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1"/>
        </a:solidFill>
        <a:effectLst/>
      </p:bgPr>
    </p:bg>
    <p:spTree>
      <p:nvGrpSpPr>
        <p:cNvPr id="1" name=""/>
        <p:cNvGrpSpPr/>
        <p:nvPr/>
      </p:nvGrpSpPr>
      <p:grpSpPr>
        <a:xfrm>
          <a:off x="0" y="0"/>
          <a:ext cx="0" cy="0"/>
          <a:chOff x="0" y="0"/>
          <a:chExt cx="0" cy="0"/>
        </a:xfrm>
      </p:grpSpPr>
      <p:sp>
        <p:nvSpPr>
          <p:cNvPr id="9" name="六边形 7"/>
          <p:cNvSpPr/>
          <p:nvPr/>
        </p:nvSpPr>
        <p:spPr>
          <a:xfrm>
            <a:off x="119063" y="620713"/>
            <a:ext cx="698500" cy="601663"/>
          </a:xfrm>
          <a:prstGeom prst="hexagon">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1">
              <a:ln>
                <a:noFill/>
              </a:ln>
              <a:solidFill>
                <a:schemeClr val="lt1"/>
              </a:solidFill>
              <a:effectLst/>
              <a:uLnTx/>
              <a:uFillTx/>
              <a:latin typeface="+mn-lt"/>
              <a:ea typeface="+mn-ea"/>
              <a:cs typeface="+mn-cs"/>
            </a:endParaRPr>
          </a:p>
        </p:txBody>
      </p:sp>
      <p:sp>
        <p:nvSpPr>
          <p:cNvPr id="7" name="内容占位符 6"/>
          <p:cNvSpPr>
            <a:spLocks noGrp="1"/>
          </p:cNvSpPr>
          <p:nvPr>
            <p:ph sz="quarter" idx="13"/>
          </p:nvPr>
        </p:nvSpPr>
        <p:spPr>
          <a:xfrm>
            <a:off x="838200" y="551544"/>
            <a:ext cx="10515600" cy="5558971"/>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0" name="日期占位符 2"/>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11" name="页脚占位符 3"/>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12" name="灯片编号占位符 4"/>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r" defTabSz="914400" rtl="0" eaLnBrk="1" fontAlgn="auto" latinLnBrk="0" hangingPunct="1">
              <a:lnSpc>
                <a:spcPct val="100000"/>
              </a:lnSpc>
              <a:spcBef>
                <a:spcPct val="0"/>
              </a:spcBef>
              <a:spcAft>
                <a:spcPct val="0"/>
              </a:spcAft>
              <a:buClrTx/>
              <a:buSzTx/>
              <a:buFontTx/>
              <a:buNone/>
              <a:defRPr/>
            </a:pPr>
            <a:fld id="{95B7F4B5-6E41-49B8-AED6-5C68C4214622}"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sp>
        <p:nvSpPr>
          <p:cNvPr id="9" name="六边形 8"/>
          <p:cNvSpPr/>
          <p:nvPr>
            <p:custDataLst>
              <p:tags r:id="rId2"/>
            </p:custDataLst>
          </p:nvPr>
        </p:nvSpPr>
        <p:spPr>
          <a:xfrm>
            <a:off x="265113" y="506413"/>
            <a:ext cx="696913" cy="601663"/>
          </a:xfrm>
          <a:prstGeom prst="hexagon">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1">
              <a:ln>
                <a:noFill/>
              </a:ln>
              <a:solidFill>
                <a:schemeClr val="lt1"/>
              </a:solidFill>
              <a:effectLst/>
              <a:uLnTx/>
              <a:uFillTx/>
              <a:latin typeface="+mn-lt"/>
              <a:ea typeface="+mn-ea"/>
              <a:cs typeface="+mn-cs"/>
            </a:endParaRP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4" name="标题 1"/>
          <p:cNvSpPr>
            <a:spLocks noGrp="1"/>
          </p:cNvSpPr>
          <p:nvPr>
            <p:ph type="title"/>
          </p:nvPr>
        </p:nvSpPr>
        <p:spPr>
          <a:xfrm>
            <a:off x="1060344" y="506729"/>
            <a:ext cx="10515600" cy="601345"/>
          </a:xfrm>
        </p:spPr>
        <p:txBody>
          <a:bodyPr>
            <a:normAutofit/>
          </a:bodyPr>
          <a:lstStyle>
            <a:lvl1pPr>
              <a:defRPr sz="3600"/>
            </a:lvl1pPr>
          </a:lstStyle>
          <a:p>
            <a:pPr fontAlgn="base"/>
            <a:r>
              <a:rPr lang="zh-CN" altLang="en-US" strike="noStrike" noProof="1"/>
              <a:t>单击此处编辑母版标题样式</a:t>
            </a:r>
            <a:endParaRPr lang="zh-CN" altLang="en-US" strike="noStrike" noProof="1"/>
          </a:p>
        </p:txBody>
      </p:sp>
      <p:sp>
        <p:nvSpPr>
          <p:cNvPr id="10"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11"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12"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r" defTabSz="914400" rtl="0" eaLnBrk="1" fontAlgn="auto" latinLnBrk="0" hangingPunct="1">
              <a:lnSpc>
                <a:spcPct val="100000"/>
              </a:lnSpc>
              <a:spcBef>
                <a:spcPct val="0"/>
              </a:spcBef>
              <a:spcAft>
                <a:spcPct val="0"/>
              </a:spcAft>
              <a:buClrTx/>
              <a:buSzTx/>
              <a:buFontTx/>
              <a:buNone/>
              <a:defRPr/>
            </a:pPr>
            <a:fld id="{3D3E6D06-DB7F-4243-9558-BB88AE300CE7}"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bg1"/>
        </a:solidFill>
        <a:effectLst/>
      </p:bgPr>
    </p:bg>
    <p:spTree>
      <p:nvGrpSpPr>
        <p:cNvPr id="1" name=""/>
        <p:cNvGrpSpPr/>
        <p:nvPr/>
      </p:nvGrpSpPr>
      <p:grpSpPr>
        <a:xfrm>
          <a:off x="0" y="0"/>
          <a:ext cx="0" cy="0"/>
          <a:chOff x="0" y="0"/>
          <a:chExt cx="0" cy="0"/>
        </a:xfrm>
      </p:grpSpPr>
      <p:pic>
        <p:nvPicPr>
          <p:cNvPr id="4099" name="图片 6"/>
          <p:cNvPicPr>
            <a:picLocks noChangeAspect="1"/>
          </p:cNvPicPr>
          <p:nvPr/>
        </p:nvPicPr>
        <p:blipFill>
          <a:blip r:embed="rId2"/>
          <a:srcRect l="726" t="4927" r="2299" b="5486"/>
          <a:stretch>
            <a:fillRect/>
          </a:stretch>
        </p:blipFill>
        <p:spPr>
          <a:xfrm>
            <a:off x="1588" y="-6350"/>
            <a:ext cx="4184650" cy="6869113"/>
          </a:xfrm>
          <a:prstGeom prst="rect">
            <a:avLst/>
          </a:prstGeom>
          <a:noFill/>
          <a:ln w="9525">
            <a:noFill/>
          </a:ln>
        </p:spPr>
      </p:pic>
      <p:sp>
        <p:nvSpPr>
          <p:cNvPr id="10" name="六边形 7"/>
          <p:cNvSpPr/>
          <p:nvPr/>
        </p:nvSpPr>
        <p:spPr>
          <a:xfrm>
            <a:off x="3614738" y="2924175"/>
            <a:ext cx="1173163" cy="1009650"/>
          </a:xfrm>
          <a:prstGeom prst="hexagon">
            <a:avLst/>
          </a:prstGeom>
          <a:solidFill>
            <a:schemeClr val="accent2"/>
          </a:solidFill>
          <a:ln>
            <a:solidFill>
              <a:schemeClr val="accent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1">
              <a:ln>
                <a:noFill/>
              </a:ln>
              <a:solidFill>
                <a:schemeClr val="lt1"/>
              </a:solidFill>
              <a:effectLst/>
              <a:uLnTx/>
              <a:uFillTx/>
              <a:latin typeface="+mn-lt"/>
              <a:ea typeface="+mn-ea"/>
              <a:cs typeface="+mn-cs"/>
            </a:endParaRPr>
          </a:p>
        </p:txBody>
      </p:sp>
      <p:sp>
        <p:nvSpPr>
          <p:cNvPr id="2" name="标题 1"/>
          <p:cNvSpPr>
            <a:spLocks noGrp="1"/>
          </p:cNvSpPr>
          <p:nvPr>
            <p:ph type="title"/>
          </p:nvPr>
        </p:nvSpPr>
        <p:spPr>
          <a:xfrm>
            <a:off x="5231904" y="2856792"/>
            <a:ext cx="4477001" cy="642117"/>
          </a:xfrm>
        </p:spPr>
        <p:txBody>
          <a:bodyPr anchor="b">
            <a:normAutofit/>
          </a:bodyPr>
          <a:lstStyle>
            <a:lvl1pPr algn="l">
              <a:defRPr sz="4000" b="1">
                <a:solidFill>
                  <a:schemeClr val="tx2"/>
                </a:solidFill>
              </a:defRPr>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5231904" y="3571479"/>
            <a:ext cx="4477001" cy="433585"/>
          </a:xfrm>
        </p:spPr>
        <p:txBody>
          <a:bodyPr>
            <a:normAutofit/>
          </a:bodyPr>
          <a:lstStyle>
            <a:lvl1pPr marL="0" indent="0" algn="l">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11"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12"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13"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r" defTabSz="914400" rtl="0" eaLnBrk="1" fontAlgn="auto" latinLnBrk="0" hangingPunct="1">
              <a:lnSpc>
                <a:spcPct val="100000"/>
              </a:lnSpc>
              <a:spcBef>
                <a:spcPct val="0"/>
              </a:spcBef>
              <a:spcAft>
                <a:spcPct val="0"/>
              </a:spcAft>
              <a:buClrTx/>
              <a:buSzTx/>
              <a:buFontTx/>
              <a:buNone/>
              <a:defRPr/>
            </a:pPr>
            <a:fld id="{9B3FD460-E9A1-4D8D-A4FD-54B0E5E363C9}"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chemeClr val="bg1"/>
        </a:solidFill>
        <a:effectLst/>
      </p:bgPr>
    </p:bg>
    <p:spTree>
      <p:nvGrpSpPr>
        <p:cNvPr id="1" name=""/>
        <p:cNvGrpSpPr/>
        <p:nvPr/>
      </p:nvGrpSpPr>
      <p:grpSpPr>
        <a:xfrm>
          <a:off x="0" y="0"/>
          <a:ext cx="0" cy="0"/>
          <a:chOff x="0" y="0"/>
          <a:chExt cx="0" cy="0"/>
        </a:xfrm>
      </p:grpSpPr>
      <p:sp>
        <p:nvSpPr>
          <p:cNvPr id="9" name="六边形 8"/>
          <p:cNvSpPr/>
          <p:nvPr>
            <p:custDataLst>
              <p:tags r:id="rId2"/>
            </p:custDataLst>
          </p:nvPr>
        </p:nvSpPr>
        <p:spPr>
          <a:xfrm>
            <a:off x="265113" y="506413"/>
            <a:ext cx="696913" cy="601663"/>
          </a:xfrm>
          <a:prstGeom prst="hexagon">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1">
              <a:ln>
                <a:noFill/>
              </a:ln>
              <a:solidFill>
                <a:schemeClr val="lt1"/>
              </a:solidFill>
              <a:effectLst/>
              <a:uLnTx/>
              <a:uFillTx/>
              <a:latin typeface="+mn-lt"/>
              <a:ea typeface="+mn-ea"/>
              <a:cs typeface="+mn-cs"/>
            </a:endParaRPr>
          </a:p>
        </p:txBody>
      </p:sp>
      <p:sp>
        <p:nvSpPr>
          <p:cNvPr id="3" name="内容占位符 2"/>
          <p:cNvSpPr>
            <a:spLocks noGrp="1"/>
          </p:cNvSpPr>
          <p:nvPr>
            <p:ph sz="half" idx="1"/>
          </p:nvPr>
        </p:nvSpPr>
        <p:spPr>
          <a:xfrm>
            <a:off x="838200" y="1825625"/>
            <a:ext cx="5181600" cy="4351339"/>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6172200" y="1825625"/>
            <a:ext cx="5181600" cy="4351339"/>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标题 1"/>
          <p:cNvSpPr>
            <a:spLocks noGrp="1"/>
          </p:cNvSpPr>
          <p:nvPr>
            <p:ph type="title"/>
          </p:nvPr>
        </p:nvSpPr>
        <p:spPr>
          <a:xfrm>
            <a:off x="1060344" y="506729"/>
            <a:ext cx="10515600" cy="601345"/>
          </a:xfrm>
        </p:spPr>
        <p:txBody>
          <a:bodyPr>
            <a:normAutofit/>
          </a:bodyPr>
          <a:lstStyle>
            <a:lvl1pPr>
              <a:defRPr sz="3600"/>
            </a:lvl1pPr>
          </a:lstStyle>
          <a:p>
            <a:pPr fontAlgn="base"/>
            <a:r>
              <a:rPr lang="zh-CN" altLang="en-US" strike="noStrike" noProof="1"/>
              <a:t>单击此处编辑母版标题样式</a:t>
            </a:r>
            <a:endParaRPr lang="zh-CN" altLang="en-US" strike="noStrike" noProof="1"/>
          </a:p>
        </p:txBody>
      </p:sp>
      <p:sp>
        <p:nvSpPr>
          <p:cNvPr id="10" name="日期占位符 4"/>
          <p:cNvSpPr>
            <a:spLocks noGrp="1"/>
          </p:cNvSpPr>
          <p:nvPr>
            <p:ph type="dt" sz="half" idx="12"/>
          </p:nvPr>
        </p:nvSpPr>
        <p:spPr>
          <a:xfrm>
            <a:off x="8382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2" name="页脚占位符 5"/>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12" name="灯片编号占位符 6"/>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r" defTabSz="914400" rtl="0" eaLnBrk="1" fontAlgn="auto" latinLnBrk="0" hangingPunct="1">
              <a:lnSpc>
                <a:spcPct val="100000"/>
              </a:lnSpc>
              <a:spcBef>
                <a:spcPct val="0"/>
              </a:spcBef>
              <a:spcAft>
                <a:spcPct val="0"/>
              </a:spcAft>
              <a:buClrTx/>
              <a:buSzTx/>
              <a:buFontTx/>
              <a:buNone/>
              <a:defRPr/>
            </a:pPr>
            <a:fld id="{FF014D5F-54AA-4F91-A5AC-6364202D9A74}"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1"/>
        </a:solidFill>
        <a:effectLst/>
      </p:bgPr>
    </p:bg>
    <p:spTree>
      <p:nvGrpSpPr>
        <p:cNvPr id="1" name=""/>
        <p:cNvGrpSpPr/>
        <p:nvPr/>
      </p:nvGrpSpPr>
      <p:grpSpPr>
        <a:xfrm>
          <a:off x="0" y="0"/>
          <a:ext cx="0" cy="0"/>
          <a:chOff x="0" y="0"/>
          <a:chExt cx="0" cy="0"/>
        </a:xfrm>
      </p:grpSpPr>
      <p:sp>
        <p:nvSpPr>
          <p:cNvPr id="9" name="六边形 8"/>
          <p:cNvSpPr/>
          <p:nvPr>
            <p:custDataLst>
              <p:tags r:id="rId2"/>
            </p:custDataLst>
          </p:nvPr>
        </p:nvSpPr>
        <p:spPr>
          <a:xfrm>
            <a:off x="265113" y="506413"/>
            <a:ext cx="696913" cy="601663"/>
          </a:xfrm>
          <a:prstGeom prst="hexagon">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1">
              <a:ln>
                <a:noFill/>
              </a:ln>
              <a:solidFill>
                <a:schemeClr val="lt1"/>
              </a:solidFill>
              <a:effectLst/>
              <a:uLnTx/>
              <a:uFillTx/>
              <a:latin typeface="+mn-lt"/>
              <a:ea typeface="+mn-ea"/>
              <a:cs typeface="+mn-cs"/>
            </a:endParaRPr>
          </a:p>
        </p:txBody>
      </p:sp>
      <p:sp>
        <p:nvSpPr>
          <p:cNvPr id="10" name="椭圆 9"/>
          <p:cNvSpPr/>
          <p:nvPr>
            <p:custDataLst>
              <p:tags r:id="rId3"/>
            </p:custDataLst>
          </p:nvPr>
        </p:nvSpPr>
        <p:spPr>
          <a:xfrm>
            <a:off x="5618163" y="3517900"/>
            <a:ext cx="860425" cy="860425"/>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US" altLang="zh-CN" sz="2000" b="1" i="0" u="none" strike="noStrike" kern="1200" cap="none" spc="0" normalizeH="0" baseline="0" noProof="1">
                <a:ln>
                  <a:noFill/>
                </a:ln>
                <a:solidFill>
                  <a:schemeClr val="bg1"/>
                </a:solidFill>
                <a:effectLst/>
                <a:uLnTx/>
                <a:uFillTx/>
                <a:latin typeface="+mn-lt"/>
                <a:ea typeface="+mn-ea"/>
                <a:cs typeface="+mn-cs"/>
                <a:sym typeface="Arial" panose="020B0704020202020204" pitchFamily="34" charset="0"/>
              </a:rPr>
              <a:t>VS</a:t>
            </a:r>
            <a:endParaRPr kumimoji="0" lang="zh-CN" altLang="en-US" sz="1600" b="1" i="0" u="none" strike="noStrike" kern="1200" cap="none" spc="0" normalizeH="0" baseline="0" noProof="1">
              <a:ln>
                <a:noFill/>
              </a:ln>
              <a:solidFill>
                <a:schemeClr val="bg1"/>
              </a:solidFill>
              <a:effectLst/>
              <a:uLnTx/>
              <a:uFillTx/>
              <a:latin typeface="+mn-lt"/>
              <a:ea typeface="+mn-ea"/>
              <a:cs typeface="+mn-cs"/>
              <a:sym typeface="Arial" panose="020B0704020202020204" pitchFamily="34" charset="0"/>
            </a:endParaRPr>
          </a:p>
        </p:txBody>
      </p:sp>
      <p:sp>
        <p:nvSpPr>
          <p:cNvPr id="2" name="标题 1"/>
          <p:cNvSpPr>
            <a:spLocks noGrp="1"/>
          </p:cNvSpPr>
          <p:nvPr>
            <p:ph type="title"/>
          </p:nvPr>
        </p:nvSpPr>
        <p:spPr>
          <a:xfrm>
            <a:off x="1060344" y="506729"/>
            <a:ext cx="10515600" cy="601345"/>
          </a:xfrm>
        </p:spPr>
        <p:txBody>
          <a:bodyPr>
            <a:normAutofit/>
          </a:bodyPr>
          <a:lstStyle>
            <a:lvl1pPr>
              <a:defRPr sz="3600"/>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839789" y="1744961"/>
            <a:ext cx="408781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839789" y="2615610"/>
            <a:ext cx="4087811" cy="357405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7168515" y="1744961"/>
            <a:ext cx="418687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7168515" y="2615610"/>
            <a:ext cx="4186874" cy="3574055"/>
          </a:xfrm>
        </p:spPr>
        <p:txBody>
          <a:body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11" name="日期占位符 6"/>
          <p:cNvSpPr>
            <a:spLocks noGrp="1"/>
          </p:cNvSpPr>
          <p:nvPr>
            <p:ph type="dt" sz="half" idx="12"/>
          </p:nvPr>
        </p:nvSpPr>
        <p:spPr>
          <a:xfrm>
            <a:off x="8382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12" name="页脚占位符 7"/>
          <p:cNvSpPr>
            <a:spLocks noGrp="1"/>
          </p:cNvSpPr>
          <p:nvPr>
            <p:ph type="ftr" sz="quarter" idx="13"/>
          </p:nvPr>
        </p:nvSpPr>
        <p:spPr>
          <a:xfrm>
            <a:off x="4038600" y="6356350"/>
            <a:ext cx="41148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13" name="灯片编号占位符 8"/>
          <p:cNvSpPr>
            <a:spLocks noGrp="1"/>
          </p:cNvSpPr>
          <p:nvPr>
            <p:ph type="sldNum" sz="quarter" idx="14"/>
          </p:nvPr>
        </p:nvSpPr>
        <p:spPr>
          <a:xfrm>
            <a:off x="86106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r" defTabSz="914400" rtl="0" eaLnBrk="1" fontAlgn="auto" latinLnBrk="0" hangingPunct="1">
              <a:lnSpc>
                <a:spcPct val="100000"/>
              </a:lnSpc>
              <a:spcBef>
                <a:spcPct val="0"/>
              </a:spcBef>
              <a:spcAft>
                <a:spcPct val="0"/>
              </a:spcAft>
              <a:buClrTx/>
              <a:buSzTx/>
              <a:buFontTx/>
              <a:buNone/>
              <a:defRPr/>
            </a:pPr>
            <a:fld id="{5B99505F-FEFC-4ACA-AAC7-E8262B21738A}"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流程">
    <p:bg>
      <p:bgPr>
        <a:solidFill>
          <a:schemeClr val="bg1"/>
        </a:solidFill>
        <a:effectLst/>
      </p:bgPr>
    </p:bg>
    <p:spTree>
      <p:nvGrpSpPr>
        <p:cNvPr id="1" name=""/>
        <p:cNvGrpSpPr/>
        <p:nvPr/>
      </p:nvGrpSpPr>
      <p:grpSpPr>
        <a:xfrm>
          <a:off x="0" y="0"/>
          <a:ext cx="0" cy="0"/>
          <a:chOff x="0" y="0"/>
          <a:chExt cx="0" cy="0"/>
        </a:xfrm>
      </p:grpSpPr>
      <p:sp>
        <p:nvSpPr>
          <p:cNvPr id="9" name="六边形 8"/>
          <p:cNvSpPr/>
          <p:nvPr>
            <p:custDataLst>
              <p:tags r:id="rId2"/>
            </p:custDataLst>
          </p:nvPr>
        </p:nvSpPr>
        <p:spPr>
          <a:xfrm>
            <a:off x="265113" y="506413"/>
            <a:ext cx="696913" cy="601663"/>
          </a:xfrm>
          <a:prstGeom prst="hexagon">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1">
              <a:ln>
                <a:noFill/>
              </a:ln>
              <a:solidFill>
                <a:schemeClr val="lt1"/>
              </a:solidFill>
              <a:effectLst/>
              <a:uLnTx/>
              <a:uFillTx/>
              <a:latin typeface="+mn-lt"/>
              <a:ea typeface="+mn-ea"/>
              <a:cs typeface="+mn-cs"/>
            </a:endParaRPr>
          </a:p>
        </p:txBody>
      </p:sp>
      <p:sp>
        <p:nvSpPr>
          <p:cNvPr id="7172" name="Freeform 7"/>
          <p:cNvSpPr/>
          <p:nvPr userDrawn="1">
            <p:custDataLst>
              <p:tags r:id="rId3"/>
            </p:custDataLst>
          </p:nvPr>
        </p:nvSpPr>
        <p:spPr>
          <a:xfrm>
            <a:off x="1436688" y="2400300"/>
            <a:ext cx="2468562" cy="565150"/>
          </a:xfrm>
          <a:custGeom>
            <a:avLst/>
            <a:gdLst/>
            <a:ahLst/>
            <a:cxnLst>
              <a:cxn ang="0">
                <a:pos x="2147483646" y="1846211113"/>
              </a:cxn>
              <a:cxn ang="0">
                <a:pos x="84846235" y="1846211113"/>
              </a:cxn>
              <a:cxn ang="0">
                <a:pos x="0" y="1782179291"/>
              </a:cxn>
              <a:cxn ang="0">
                <a:pos x="0" y="53359307"/>
              </a:cxn>
              <a:cxn ang="0">
                <a:pos x="84846235" y="0"/>
              </a:cxn>
              <a:cxn ang="0">
                <a:pos x="2147483646" y="0"/>
              </a:cxn>
              <a:cxn ang="0">
                <a:pos x="2147483646" y="21345029"/>
              </a:cxn>
              <a:cxn ang="0">
                <a:pos x="2147483646" y="885753388"/>
              </a:cxn>
              <a:cxn ang="0">
                <a:pos x="2147483646" y="949785210"/>
              </a:cxn>
              <a:cxn ang="0">
                <a:pos x="2147483646" y="1814196835"/>
              </a:cxn>
              <a:cxn ang="0">
                <a:pos x="2147483646" y="1846211113"/>
              </a:cxn>
            </a:cxnLst>
            <a:pathLst>
              <a:path w="758" h="173">
                <a:moveTo>
                  <a:pt x="674" y="173"/>
                </a:moveTo>
                <a:cubicBezTo>
                  <a:pt x="8" y="173"/>
                  <a:pt x="8" y="173"/>
                  <a:pt x="8" y="173"/>
                </a:cubicBezTo>
                <a:cubicBezTo>
                  <a:pt x="4" y="173"/>
                  <a:pt x="0" y="170"/>
                  <a:pt x="0" y="167"/>
                </a:cubicBezTo>
                <a:cubicBezTo>
                  <a:pt x="0" y="5"/>
                  <a:pt x="0" y="5"/>
                  <a:pt x="0" y="5"/>
                </a:cubicBezTo>
                <a:cubicBezTo>
                  <a:pt x="0" y="2"/>
                  <a:pt x="4" y="0"/>
                  <a:pt x="8" y="0"/>
                </a:cubicBezTo>
                <a:cubicBezTo>
                  <a:pt x="674" y="0"/>
                  <a:pt x="674" y="0"/>
                  <a:pt x="674" y="0"/>
                </a:cubicBezTo>
                <a:cubicBezTo>
                  <a:pt x="677" y="0"/>
                  <a:pt x="679" y="1"/>
                  <a:pt x="680" y="2"/>
                </a:cubicBezTo>
                <a:cubicBezTo>
                  <a:pt x="756" y="83"/>
                  <a:pt x="756" y="83"/>
                  <a:pt x="756" y="83"/>
                </a:cubicBezTo>
                <a:cubicBezTo>
                  <a:pt x="758" y="85"/>
                  <a:pt x="758" y="87"/>
                  <a:pt x="756" y="89"/>
                </a:cubicBezTo>
                <a:cubicBezTo>
                  <a:pt x="680" y="170"/>
                  <a:pt x="680" y="170"/>
                  <a:pt x="680" y="170"/>
                </a:cubicBezTo>
                <a:cubicBezTo>
                  <a:pt x="679" y="172"/>
                  <a:pt x="677" y="173"/>
                  <a:pt x="674" y="173"/>
                </a:cubicBezTo>
                <a:close/>
              </a:path>
            </a:pathLst>
          </a:custGeom>
          <a:solidFill>
            <a:schemeClr val="tx1"/>
          </a:solidFill>
          <a:ln w="9525">
            <a:noFill/>
          </a:ln>
        </p:spPr>
        <p:txBody>
          <a:bodyPr/>
          <a:p>
            <a:endParaRPr lang="zh-CN" altLang="en-US"/>
          </a:p>
        </p:txBody>
      </p:sp>
      <p:sp>
        <p:nvSpPr>
          <p:cNvPr id="7173" name="Freeform 8"/>
          <p:cNvSpPr/>
          <p:nvPr>
            <p:custDataLst>
              <p:tags r:id="rId4"/>
            </p:custDataLst>
          </p:nvPr>
        </p:nvSpPr>
        <p:spPr>
          <a:xfrm>
            <a:off x="3778250" y="2400300"/>
            <a:ext cx="2451100" cy="565150"/>
          </a:xfrm>
          <a:custGeom>
            <a:avLst/>
            <a:gdLst/>
            <a:ahLst/>
            <a:cxnLst>
              <a:cxn ang="0">
                <a:pos x="2147483646" y="1846211113"/>
              </a:cxn>
              <a:cxn ang="0">
                <a:pos x="105957179" y="1846211113"/>
              </a:cxn>
              <a:cxn ang="0">
                <a:pos x="31786177" y="1750165014"/>
              </a:cxn>
              <a:cxn ang="0">
                <a:pos x="773489688" y="949785210"/>
              </a:cxn>
              <a:cxn ang="0">
                <a:pos x="773489688" y="885753388"/>
              </a:cxn>
              <a:cxn ang="0">
                <a:pos x="31786177" y="85373584"/>
              </a:cxn>
              <a:cxn ang="0">
                <a:pos x="105957179" y="0"/>
              </a:cxn>
              <a:cxn ang="0">
                <a:pos x="2147483646" y="0"/>
              </a:cxn>
              <a:cxn ang="0">
                <a:pos x="2147483646" y="21345029"/>
              </a:cxn>
              <a:cxn ang="0">
                <a:pos x="2147483646" y="885753388"/>
              </a:cxn>
              <a:cxn ang="0">
                <a:pos x="2147483646" y="949785210"/>
              </a:cxn>
              <a:cxn ang="0">
                <a:pos x="2147483646" y="1814196835"/>
              </a:cxn>
              <a:cxn ang="0">
                <a:pos x="2147483646" y="1846211113"/>
              </a:cxn>
            </a:cxnLst>
            <a:pathLst>
              <a:path w="753" h="173">
                <a:moveTo>
                  <a:pt x="669" y="173"/>
                </a:moveTo>
                <a:cubicBezTo>
                  <a:pt x="10" y="173"/>
                  <a:pt x="10" y="173"/>
                  <a:pt x="10" y="173"/>
                </a:cubicBezTo>
                <a:cubicBezTo>
                  <a:pt x="3" y="173"/>
                  <a:pt x="0" y="168"/>
                  <a:pt x="3" y="164"/>
                </a:cubicBezTo>
                <a:cubicBezTo>
                  <a:pt x="73" y="89"/>
                  <a:pt x="73" y="89"/>
                  <a:pt x="73" y="89"/>
                </a:cubicBezTo>
                <a:cubicBezTo>
                  <a:pt x="75" y="87"/>
                  <a:pt x="75" y="85"/>
                  <a:pt x="73" y="83"/>
                </a:cubicBezTo>
                <a:cubicBezTo>
                  <a:pt x="3" y="8"/>
                  <a:pt x="3" y="8"/>
                  <a:pt x="3" y="8"/>
                </a:cubicBezTo>
                <a:cubicBezTo>
                  <a:pt x="0" y="4"/>
                  <a:pt x="3" y="0"/>
                  <a:pt x="10" y="0"/>
                </a:cubicBezTo>
                <a:cubicBezTo>
                  <a:pt x="669" y="0"/>
                  <a:pt x="669" y="0"/>
                  <a:pt x="669" y="0"/>
                </a:cubicBezTo>
                <a:cubicBezTo>
                  <a:pt x="671" y="0"/>
                  <a:pt x="674" y="1"/>
                  <a:pt x="675" y="2"/>
                </a:cubicBezTo>
                <a:cubicBezTo>
                  <a:pt x="751" y="83"/>
                  <a:pt x="751" y="83"/>
                  <a:pt x="751" y="83"/>
                </a:cubicBezTo>
                <a:cubicBezTo>
                  <a:pt x="753" y="85"/>
                  <a:pt x="753" y="87"/>
                  <a:pt x="751" y="89"/>
                </a:cubicBezTo>
                <a:cubicBezTo>
                  <a:pt x="675" y="170"/>
                  <a:pt x="675" y="170"/>
                  <a:pt x="675" y="170"/>
                </a:cubicBezTo>
                <a:cubicBezTo>
                  <a:pt x="674" y="172"/>
                  <a:pt x="671" y="173"/>
                  <a:pt x="669" y="173"/>
                </a:cubicBezTo>
                <a:close/>
              </a:path>
            </a:pathLst>
          </a:custGeom>
          <a:solidFill>
            <a:srgbClr val="444A4D"/>
          </a:solidFill>
          <a:ln w="9525">
            <a:noFill/>
          </a:ln>
        </p:spPr>
        <p:txBody>
          <a:bodyPr/>
          <a:p>
            <a:endParaRPr lang="zh-CN" altLang="en-US"/>
          </a:p>
        </p:txBody>
      </p:sp>
      <p:sp>
        <p:nvSpPr>
          <p:cNvPr id="7174" name="Freeform 9"/>
          <p:cNvSpPr/>
          <p:nvPr>
            <p:custDataLst>
              <p:tags r:id="rId5"/>
            </p:custDataLst>
          </p:nvPr>
        </p:nvSpPr>
        <p:spPr>
          <a:xfrm>
            <a:off x="6102350" y="2400300"/>
            <a:ext cx="2452688" cy="565150"/>
          </a:xfrm>
          <a:custGeom>
            <a:avLst/>
            <a:gdLst/>
            <a:ahLst/>
            <a:cxnLst>
              <a:cxn ang="0">
                <a:pos x="2147483646" y="1846211113"/>
              </a:cxn>
              <a:cxn ang="0">
                <a:pos x="95485456" y="1846211113"/>
              </a:cxn>
              <a:cxn ang="0">
                <a:pos x="31829571" y="1750165014"/>
              </a:cxn>
              <a:cxn ang="0">
                <a:pos x="774492423" y="949785210"/>
              </a:cxn>
              <a:cxn ang="0">
                <a:pos x="774492423" y="885753388"/>
              </a:cxn>
              <a:cxn ang="0">
                <a:pos x="31829571" y="85373584"/>
              </a:cxn>
              <a:cxn ang="0">
                <a:pos x="95485456" y="0"/>
              </a:cxn>
              <a:cxn ang="0">
                <a:pos x="2147483646" y="0"/>
              </a:cxn>
              <a:cxn ang="0">
                <a:pos x="2147483646" y="21345029"/>
              </a:cxn>
              <a:cxn ang="0">
                <a:pos x="2147483646" y="885753388"/>
              </a:cxn>
              <a:cxn ang="0">
                <a:pos x="2147483646" y="949785210"/>
              </a:cxn>
              <a:cxn ang="0">
                <a:pos x="2147483646" y="1814196835"/>
              </a:cxn>
              <a:cxn ang="0">
                <a:pos x="2147483646" y="1846211113"/>
              </a:cxn>
            </a:cxnLst>
            <a:pathLst>
              <a:path w="753" h="173">
                <a:moveTo>
                  <a:pt x="669" y="173"/>
                </a:moveTo>
                <a:cubicBezTo>
                  <a:pt x="9" y="173"/>
                  <a:pt x="9" y="173"/>
                  <a:pt x="9" y="173"/>
                </a:cubicBezTo>
                <a:cubicBezTo>
                  <a:pt x="3" y="173"/>
                  <a:pt x="0" y="168"/>
                  <a:pt x="3" y="164"/>
                </a:cubicBezTo>
                <a:cubicBezTo>
                  <a:pt x="73" y="89"/>
                  <a:pt x="73" y="89"/>
                  <a:pt x="73" y="89"/>
                </a:cubicBezTo>
                <a:cubicBezTo>
                  <a:pt x="75" y="87"/>
                  <a:pt x="75" y="85"/>
                  <a:pt x="73" y="83"/>
                </a:cubicBezTo>
                <a:cubicBezTo>
                  <a:pt x="3" y="8"/>
                  <a:pt x="3" y="8"/>
                  <a:pt x="3" y="8"/>
                </a:cubicBezTo>
                <a:cubicBezTo>
                  <a:pt x="0" y="4"/>
                  <a:pt x="3" y="0"/>
                  <a:pt x="9" y="0"/>
                </a:cubicBezTo>
                <a:cubicBezTo>
                  <a:pt x="669" y="0"/>
                  <a:pt x="669" y="0"/>
                  <a:pt x="669" y="0"/>
                </a:cubicBezTo>
                <a:cubicBezTo>
                  <a:pt x="671" y="0"/>
                  <a:pt x="674" y="1"/>
                  <a:pt x="675" y="2"/>
                </a:cubicBezTo>
                <a:cubicBezTo>
                  <a:pt x="751" y="83"/>
                  <a:pt x="751" y="83"/>
                  <a:pt x="751" y="83"/>
                </a:cubicBezTo>
                <a:cubicBezTo>
                  <a:pt x="753" y="85"/>
                  <a:pt x="753" y="87"/>
                  <a:pt x="751" y="89"/>
                </a:cubicBezTo>
                <a:cubicBezTo>
                  <a:pt x="675" y="170"/>
                  <a:pt x="675" y="170"/>
                  <a:pt x="675" y="170"/>
                </a:cubicBezTo>
                <a:cubicBezTo>
                  <a:pt x="674" y="172"/>
                  <a:pt x="671" y="173"/>
                  <a:pt x="669" y="173"/>
                </a:cubicBezTo>
                <a:close/>
              </a:path>
            </a:pathLst>
          </a:custGeom>
          <a:solidFill>
            <a:srgbClr val="5D6C77"/>
          </a:solidFill>
          <a:ln w="9525">
            <a:noFill/>
          </a:ln>
        </p:spPr>
        <p:txBody>
          <a:bodyPr/>
          <a:p>
            <a:endParaRPr lang="zh-CN" altLang="en-US"/>
          </a:p>
        </p:txBody>
      </p:sp>
      <p:sp>
        <p:nvSpPr>
          <p:cNvPr id="7175" name="Freeform 10"/>
          <p:cNvSpPr/>
          <p:nvPr>
            <p:custDataLst>
              <p:tags r:id="rId6"/>
            </p:custDataLst>
          </p:nvPr>
        </p:nvSpPr>
        <p:spPr>
          <a:xfrm>
            <a:off x="8428038" y="2400300"/>
            <a:ext cx="2451100" cy="565150"/>
          </a:xfrm>
          <a:custGeom>
            <a:avLst/>
            <a:gdLst/>
            <a:ahLst/>
            <a:cxnLst>
              <a:cxn ang="0">
                <a:pos x="2147483646" y="1846211113"/>
              </a:cxn>
              <a:cxn ang="0">
                <a:pos x="95361787" y="1846211113"/>
              </a:cxn>
              <a:cxn ang="0">
                <a:pos x="31786177" y="1750165014"/>
              </a:cxn>
              <a:cxn ang="0">
                <a:pos x="773489688" y="949785210"/>
              </a:cxn>
              <a:cxn ang="0">
                <a:pos x="773489688" y="885753388"/>
              </a:cxn>
              <a:cxn ang="0">
                <a:pos x="31786177" y="85373584"/>
              </a:cxn>
              <a:cxn ang="0">
                <a:pos x="95361787" y="0"/>
              </a:cxn>
              <a:cxn ang="0">
                <a:pos x="2147483646" y="0"/>
              </a:cxn>
              <a:cxn ang="0">
                <a:pos x="2147483646" y="21345029"/>
              </a:cxn>
              <a:cxn ang="0">
                <a:pos x="2147483646" y="885753388"/>
              </a:cxn>
              <a:cxn ang="0">
                <a:pos x="2147483646" y="949785210"/>
              </a:cxn>
              <a:cxn ang="0">
                <a:pos x="2147483646" y="1814196835"/>
              </a:cxn>
              <a:cxn ang="0">
                <a:pos x="2147483646" y="1846211113"/>
              </a:cxn>
            </a:cxnLst>
            <a:pathLst>
              <a:path w="753" h="173">
                <a:moveTo>
                  <a:pt x="669" y="173"/>
                </a:moveTo>
                <a:cubicBezTo>
                  <a:pt x="9" y="173"/>
                  <a:pt x="9" y="173"/>
                  <a:pt x="9" y="173"/>
                </a:cubicBezTo>
                <a:cubicBezTo>
                  <a:pt x="3" y="173"/>
                  <a:pt x="0" y="168"/>
                  <a:pt x="3" y="164"/>
                </a:cubicBezTo>
                <a:cubicBezTo>
                  <a:pt x="73" y="89"/>
                  <a:pt x="73" y="89"/>
                  <a:pt x="73" y="89"/>
                </a:cubicBezTo>
                <a:cubicBezTo>
                  <a:pt x="75" y="87"/>
                  <a:pt x="75" y="85"/>
                  <a:pt x="73" y="83"/>
                </a:cubicBezTo>
                <a:cubicBezTo>
                  <a:pt x="3" y="8"/>
                  <a:pt x="3" y="8"/>
                  <a:pt x="3" y="8"/>
                </a:cubicBezTo>
                <a:cubicBezTo>
                  <a:pt x="0" y="4"/>
                  <a:pt x="3" y="0"/>
                  <a:pt x="9" y="0"/>
                </a:cubicBezTo>
                <a:cubicBezTo>
                  <a:pt x="669" y="0"/>
                  <a:pt x="669" y="0"/>
                  <a:pt x="669" y="0"/>
                </a:cubicBezTo>
                <a:cubicBezTo>
                  <a:pt x="671" y="0"/>
                  <a:pt x="674" y="1"/>
                  <a:pt x="675" y="2"/>
                </a:cubicBezTo>
                <a:cubicBezTo>
                  <a:pt x="751" y="83"/>
                  <a:pt x="751" y="83"/>
                  <a:pt x="751" y="83"/>
                </a:cubicBezTo>
                <a:cubicBezTo>
                  <a:pt x="753" y="85"/>
                  <a:pt x="753" y="87"/>
                  <a:pt x="751" y="89"/>
                </a:cubicBezTo>
                <a:cubicBezTo>
                  <a:pt x="675" y="170"/>
                  <a:pt x="675" y="170"/>
                  <a:pt x="675" y="170"/>
                </a:cubicBezTo>
                <a:cubicBezTo>
                  <a:pt x="674" y="172"/>
                  <a:pt x="671" y="173"/>
                  <a:pt x="669" y="173"/>
                </a:cubicBezTo>
                <a:close/>
              </a:path>
            </a:pathLst>
          </a:custGeom>
          <a:solidFill>
            <a:srgbClr val="6B94A7"/>
          </a:solidFill>
          <a:ln w="9525">
            <a:noFill/>
          </a:ln>
        </p:spPr>
        <p:txBody>
          <a:bodyPr/>
          <a:p>
            <a:endParaRPr lang="zh-CN" altLang="en-US"/>
          </a:p>
        </p:txBody>
      </p:sp>
      <p:sp>
        <p:nvSpPr>
          <p:cNvPr id="14" name="标题 1"/>
          <p:cNvSpPr>
            <a:spLocks noGrp="1"/>
          </p:cNvSpPr>
          <p:nvPr>
            <p:ph type="title"/>
          </p:nvPr>
        </p:nvSpPr>
        <p:spPr>
          <a:xfrm>
            <a:off x="1060344" y="506729"/>
            <a:ext cx="10515600" cy="601345"/>
          </a:xfrm>
        </p:spPr>
        <p:txBody>
          <a:bodyPr>
            <a:normAutofit/>
          </a:bodyPr>
          <a:lstStyle>
            <a:lvl1pPr>
              <a:defRPr sz="3600"/>
            </a:lvl1pPr>
          </a:lstStyle>
          <a:p>
            <a:pPr fontAlgn="base"/>
            <a:r>
              <a:rPr lang="zh-CN" altLang="en-US" strike="noStrike" noProof="1"/>
              <a:t>单击此处编辑母版标题样式</a:t>
            </a:r>
            <a:endParaRPr lang="zh-CN" altLang="en-US" strike="noStrike" noProof="1"/>
          </a:p>
        </p:txBody>
      </p:sp>
      <p:sp>
        <p:nvSpPr>
          <p:cNvPr id="38" name="文本占位符 37"/>
          <p:cNvSpPr>
            <a:spLocks noGrp="1"/>
          </p:cNvSpPr>
          <p:nvPr>
            <p:ph type="body" sz="quarter" idx="13"/>
          </p:nvPr>
        </p:nvSpPr>
        <p:spPr>
          <a:xfrm>
            <a:off x="1371600" y="1354138"/>
            <a:ext cx="9507538" cy="517525"/>
          </a:xfrm>
        </p:spPr>
        <p:txBody>
          <a:bodyPr>
            <a:normAutofit/>
          </a:bodyPr>
          <a:lstStyle>
            <a:lvl1pPr marL="0" indent="0">
              <a:buNone/>
              <a:defRPr sz="1400">
                <a:solidFill>
                  <a:schemeClr val="bg2">
                    <a:lumMod val="1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fontAlgn="base"/>
            <a:r>
              <a:rPr lang="zh-CN" altLang="en-US" strike="noStrike" noProof="1" smtClean="0"/>
              <a:t>单击此处编辑母版文本样式</a:t>
            </a:r>
            <a:endParaRPr lang="zh-CN" altLang="en-US" strike="noStrike" noProof="1" smtClean="0"/>
          </a:p>
        </p:txBody>
      </p:sp>
      <p:sp>
        <p:nvSpPr>
          <p:cNvPr id="40" name="文本占位符 39"/>
          <p:cNvSpPr>
            <a:spLocks noGrp="1"/>
          </p:cNvSpPr>
          <p:nvPr>
            <p:ph type="body" sz="quarter" idx="14"/>
          </p:nvPr>
        </p:nvSpPr>
        <p:spPr>
          <a:xfrm>
            <a:off x="1579245" y="2528888"/>
            <a:ext cx="2032635" cy="307975"/>
          </a:xfrm>
        </p:spPr>
        <p:txBody>
          <a:bodyPr>
            <a:noAutofit/>
          </a:bodyPr>
          <a:lstStyle>
            <a:lvl1pPr marL="0" indent="0" algn="ctr">
              <a:buFontTx/>
              <a:buNone/>
              <a:defRPr sz="20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fontAlgn="base"/>
            <a:r>
              <a:rPr lang="zh-CN" altLang="en-US" strike="noStrike" noProof="1" smtClean="0"/>
              <a:t>单击此处编辑母版文本样式</a:t>
            </a:r>
            <a:endParaRPr lang="zh-CN" altLang="en-US" strike="noStrike" noProof="1" smtClean="0"/>
          </a:p>
        </p:txBody>
      </p:sp>
      <p:sp>
        <p:nvSpPr>
          <p:cNvPr id="41" name="文本占位符 39"/>
          <p:cNvSpPr>
            <a:spLocks noGrp="1"/>
          </p:cNvSpPr>
          <p:nvPr>
            <p:ph type="body" sz="quarter" idx="15"/>
          </p:nvPr>
        </p:nvSpPr>
        <p:spPr>
          <a:xfrm>
            <a:off x="4046855" y="2520315"/>
            <a:ext cx="2032635" cy="307975"/>
          </a:xfrm>
        </p:spPr>
        <p:txBody>
          <a:bodyPr>
            <a:noAutofit/>
          </a:bodyPr>
          <a:lstStyle>
            <a:lvl1pPr marL="0" indent="0" algn="ctr">
              <a:buFontTx/>
              <a:buNone/>
              <a:defRPr sz="20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fontAlgn="base"/>
            <a:r>
              <a:rPr lang="zh-CN" altLang="en-US" strike="noStrike" noProof="1" smtClean="0"/>
              <a:t>单击此处编辑母版文本样式</a:t>
            </a:r>
            <a:endParaRPr lang="zh-CN" altLang="en-US" strike="noStrike" noProof="1" smtClean="0"/>
          </a:p>
        </p:txBody>
      </p:sp>
      <p:sp>
        <p:nvSpPr>
          <p:cNvPr id="42" name="文本占位符 39"/>
          <p:cNvSpPr>
            <a:spLocks noGrp="1"/>
          </p:cNvSpPr>
          <p:nvPr>
            <p:ph type="body" sz="quarter" idx="16"/>
          </p:nvPr>
        </p:nvSpPr>
        <p:spPr>
          <a:xfrm>
            <a:off x="6372225" y="2517459"/>
            <a:ext cx="2032635" cy="307975"/>
          </a:xfrm>
        </p:spPr>
        <p:txBody>
          <a:bodyPr>
            <a:noAutofit/>
          </a:bodyPr>
          <a:lstStyle>
            <a:lvl1pPr marL="0" indent="0" algn="ctr">
              <a:buFontTx/>
              <a:buNone/>
              <a:defRPr sz="20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fontAlgn="base"/>
            <a:r>
              <a:rPr lang="zh-CN" altLang="en-US" strike="noStrike" noProof="1" smtClean="0"/>
              <a:t>单击此处编辑母版文本样式</a:t>
            </a:r>
            <a:endParaRPr lang="zh-CN" altLang="en-US" strike="noStrike" noProof="1" smtClean="0"/>
          </a:p>
        </p:txBody>
      </p:sp>
      <p:sp>
        <p:nvSpPr>
          <p:cNvPr id="43" name="文本占位符 39"/>
          <p:cNvSpPr>
            <a:spLocks noGrp="1"/>
          </p:cNvSpPr>
          <p:nvPr>
            <p:ph type="body" sz="quarter" idx="17"/>
          </p:nvPr>
        </p:nvSpPr>
        <p:spPr>
          <a:xfrm>
            <a:off x="8697595" y="2526242"/>
            <a:ext cx="2032635" cy="307975"/>
          </a:xfrm>
        </p:spPr>
        <p:txBody>
          <a:bodyPr>
            <a:noAutofit/>
          </a:bodyPr>
          <a:lstStyle>
            <a:lvl1pPr marL="0" indent="0" algn="ctr">
              <a:buFontTx/>
              <a:buNone/>
              <a:defRPr sz="20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fontAlgn="base"/>
            <a:r>
              <a:rPr lang="zh-CN" altLang="en-US" strike="noStrike" noProof="1" smtClean="0"/>
              <a:t>单击此处编辑母版文本样式</a:t>
            </a:r>
            <a:endParaRPr lang="zh-CN" altLang="en-US" strike="noStrike" noProof="1" smtClean="0"/>
          </a:p>
        </p:txBody>
      </p:sp>
      <p:sp>
        <p:nvSpPr>
          <p:cNvPr id="45" name="内容占位符 44"/>
          <p:cNvSpPr>
            <a:spLocks noGrp="1"/>
          </p:cNvSpPr>
          <p:nvPr>
            <p:ph sz="quarter" idx="18"/>
          </p:nvPr>
        </p:nvSpPr>
        <p:spPr>
          <a:xfrm>
            <a:off x="1437004" y="3082925"/>
            <a:ext cx="2174875" cy="2563813"/>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6" name="内容占位符 44"/>
          <p:cNvSpPr>
            <a:spLocks noGrp="1"/>
          </p:cNvSpPr>
          <p:nvPr>
            <p:ph sz="quarter" idx="19"/>
          </p:nvPr>
        </p:nvSpPr>
        <p:spPr>
          <a:xfrm>
            <a:off x="3784758" y="3082925"/>
            <a:ext cx="2174875" cy="2563813"/>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7" name="内容占位符 44"/>
          <p:cNvSpPr>
            <a:spLocks noGrp="1"/>
          </p:cNvSpPr>
          <p:nvPr>
            <p:ph sz="quarter" idx="20"/>
          </p:nvPr>
        </p:nvSpPr>
        <p:spPr>
          <a:xfrm>
            <a:off x="6132512" y="3090122"/>
            <a:ext cx="2174875" cy="2563813"/>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8" name="内容占位符 44"/>
          <p:cNvSpPr>
            <a:spLocks noGrp="1"/>
          </p:cNvSpPr>
          <p:nvPr>
            <p:ph sz="quarter" idx="21"/>
          </p:nvPr>
        </p:nvSpPr>
        <p:spPr>
          <a:xfrm>
            <a:off x="8480266" y="3090122"/>
            <a:ext cx="2174875" cy="2563813"/>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2"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1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1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r" defTabSz="914400" rtl="0" eaLnBrk="1" fontAlgn="auto" latinLnBrk="0" hangingPunct="1">
              <a:lnSpc>
                <a:spcPct val="100000"/>
              </a:lnSpc>
              <a:spcBef>
                <a:spcPct val="0"/>
              </a:spcBef>
              <a:spcAft>
                <a:spcPct val="0"/>
              </a:spcAft>
              <a:buClrTx/>
              <a:buSzTx/>
              <a:buFontTx/>
              <a:buNone/>
              <a:defRPr/>
            </a:pPr>
            <a:fld id="{18BF092A-E1F6-4D02-9281-2B82F24FB666}"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pic>
        <p:nvPicPr>
          <p:cNvPr id="8195" name="图片 5"/>
          <p:cNvPicPr>
            <a:picLocks noChangeAspect="1"/>
          </p:cNvPicPr>
          <p:nvPr/>
        </p:nvPicPr>
        <p:blipFill>
          <a:blip r:embed="rId2"/>
          <a:stretch>
            <a:fillRect/>
          </a:stretch>
        </p:blipFill>
        <p:spPr>
          <a:xfrm>
            <a:off x="0" y="-7937"/>
            <a:ext cx="12192000" cy="6858000"/>
          </a:xfrm>
          <a:prstGeom prst="rect">
            <a:avLst/>
          </a:prstGeom>
          <a:noFill/>
          <a:ln w="9525">
            <a:noFill/>
          </a:ln>
        </p:spPr>
      </p:pic>
      <p:sp>
        <p:nvSpPr>
          <p:cNvPr id="2" name="标题 1"/>
          <p:cNvSpPr>
            <a:spLocks noGrp="1"/>
          </p:cNvSpPr>
          <p:nvPr>
            <p:ph type="title"/>
          </p:nvPr>
        </p:nvSpPr>
        <p:spPr>
          <a:xfrm>
            <a:off x="838200" y="2473127"/>
            <a:ext cx="10515600" cy="1911747"/>
          </a:xfrm>
        </p:spPr>
        <p:txBody>
          <a:bodyPr>
            <a:normAutofit/>
          </a:bodyPr>
          <a:lstStyle>
            <a:lvl1pPr algn="ctr">
              <a:defRPr sz="8000">
                <a:solidFill>
                  <a:schemeClr val="bg1"/>
                </a:solidFill>
              </a:defRPr>
            </a:lvl1pPr>
          </a:lstStyle>
          <a:p>
            <a:pPr fontAlgn="base"/>
            <a:r>
              <a:rPr lang="zh-CN" altLang="en-US" strike="noStrike" noProof="1" smtClean="0"/>
              <a:t>单击此处编辑母版标题样式</a:t>
            </a:r>
            <a:endParaRPr lang="zh-CN" altLang="en-US" strike="noStrike" noProof="1"/>
          </a:p>
        </p:txBody>
      </p:sp>
      <p:sp>
        <p:nvSpPr>
          <p:cNvPr id="10" name="日期占位符 2"/>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11" name="页脚占位符 3"/>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12" name="灯片编号占位符 4"/>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r" defTabSz="914400" rtl="0" eaLnBrk="1" fontAlgn="auto" latinLnBrk="0" hangingPunct="1">
              <a:lnSpc>
                <a:spcPct val="100000"/>
              </a:lnSpc>
              <a:spcBef>
                <a:spcPct val="0"/>
              </a:spcBef>
              <a:spcAft>
                <a:spcPct val="0"/>
              </a:spcAft>
              <a:buClrTx/>
              <a:buSzTx/>
              <a:buFontTx/>
              <a:buNone/>
              <a:defRPr/>
            </a:pPr>
            <a:fld id="{F2A09996-907F-4F27-AE01-F43AEB21AD02}"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4" name="灯片编号占位符 3"/>
          <p:cNvSpPr>
            <a:spLocks noGrp="1"/>
          </p:cNvSpPr>
          <p:nvPr>
            <p:ph type="sldNum" sz="quarter" idx="12"/>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83675EC0-615B-477A-899B-C45F2AF5274F}"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文字与图片">
    <p:bg>
      <p:bgPr>
        <a:solidFill>
          <a:schemeClr val="bg1"/>
        </a:solidFill>
        <a:effectLst/>
      </p:bgPr>
    </p:bg>
    <p:spTree>
      <p:nvGrpSpPr>
        <p:cNvPr id="1" name=""/>
        <p:cNvGrpSpPr/>
        <p:nvPr/>
      </p:nvGrpSpPr>
      <p:grpSpPr>
        <a:xfrm>
          <a:off x="0" y="0"/>
          <a:ext cx="0" cy="0"/>
          <a:chOff x="0" y="0"/>
          <a:chExt cx="0" cy="0"/>
        </a:xfrm>
      </p:grpSpPr>
      <p:sp>
        <p:nvSpPr>
          <p:cNvPr id="9" name="六边形 8"/>
          <p:cNvSpPr/>
          <p:nvPr>
            <p:custDataLst>
              <p:tags r:id="rId2"/>
            </p:custDataLst>
          </p:nvPr>
        </p:nvSpPr>
        <p:spPr>
          <a:xfrm>
            <a:off x="265113" y="506413"/>
            <a:ext cx="696913" cy="601663"/>
          </a:xfrm>
          <a:prstGeom prst="hexagon">
            <a:avLst/>
          </a:prstGeom>
          <a:solidFill>
            <a:schemeClr val="accent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1">
              <a:ln>
                <a:noFill/>
              </a:ln>
              <a:solidFill>
                <a:schemeClr val="lt1"/>
              </a:solidFill>
              <a:effectLst/>
              <a:uLnTx/>
              <a:uFillTx/>
              <a:latin typeface="+mn-lt"/>
              <a:ea typeface="+mn-ea"/>
              <a:cs typeface="+mn-cs"/>
            </a:endParaRPr>
          </a:p>
        </p:txBody>
      </p:sp>
      <p:sp>
        <p:nvSpPr>
          <p:cNvPr id="2" name="标题 1"/>
          <p:cNvSpPr>
            <a:spLocks noGrp="1"/>
          </p:cNvSpPr>
          <p:nvPr>
            <p:ph type="title"/>
          </p:nvPr>
        </p:nvSpPr>
        <p:spPr>
          <a:xfrm>
            <a:off x="1033357" y="506730"/>
            <a:ext cx="6096000" cy="601345"/>
          </a:xfrm>
        </p:spPr>
        <p:txBody>
          <a:bodyPr anchor="t">
            <a:normAutofit/>
          </a:bodyPr>
          <a:lstStyle>
            <a:lvl1pPr>
              <a:defRPr sz="3600"/>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noChangeAspect="1"/>
          </p:cNvSpPr>
          <p:nvPr>
            <p:ph type="pic" idx="1"/>
          </p:nvPr>
        </p:nvSpPr>
        <p:spPr>
          <a:xfrm>
            <a:off x="5184000" y="1820332"/>
            <a:ext cx="6170400" cy="4040467"/>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704020202020204" pitchFamily="34" charset="0"/>
              <a:buNone/>
              <a:defRPr/>
            </a:pPr>
            <a:endParaRPr kumimoji="0" lang="zh-CN" altLang="en-US" sz="3200" b="0" i="0" u="none" strike="noStrike" kern="1200" cap="none" spc="0" normalizeH="0" baseline="0" noProof="1">
              <a:ln>
                <a:noFill/>
              </a:ln>
              <a:solidFill>
                <a:schemeClr val="tx2"/>
              </a:solidFill>
              <a:effectLst/>
              <a:uLnTx/>
              <a:uFillTx/>
              <a:latin typeface="+mn-lt"/>
              <a:ea typeface="+mn-ea"/>
              <a:cs typeface="+mn-cs"/>
            </a:endParaRPr>
          </a:p>
        </p:txBody>
      </p:sp>
      <p:sp>
        <p:nvSpPr>
          <p:cNvPr id="4" name="文本占位符 3"/>
          <p:cNvSpPr>
            <a:spLocks noGrp="1"/>
          </p:cNvSpPr>
          <p:nvPr>
            <p:ph type="body" sz="half" idx="2"/>
          </p:nvPr>
        </p:nvSpPr>
        <p:spPr>
          <a:xfrm>
            <a:off x="839787" y="1820332"/>
            <a:ext cx="4165200" cy="404865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base"/>
            <a:r>
              <a:rPr lang="zh-CN" altLang="en-US" strike="noStrike" noProof="1"/>
              <a:t>单击此处编辑母版文本样式</a:t>
            </a:r>
            <a:endParaRPr lang="zh-CN" altLang="en-US" strike="noStrike" noProof="1"/>
          </a:p>
        </p:txBody>
      </p:sp>
      <p:sp>
        <p:nvSpPr>
          <p:cNvPr id="10" name="日期占位符 4"/>
          <p:cNvSpPr>
            <a:spLocks noGrp="1"/>
          </p:cNvSpPr>
          <p:nvPr>
            <p:ph type="dt" sz="half" idx="12"/>
          </p:nvPr>
        </p:nvSpPr>
        <p:spPr>
          <a:xfrm>
            <a:off x="8382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11" name="页脚占位符 5"/>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12" name="灯片编号占位符 6"/>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defRPr smtClean="0"/>
            </a:lvl1pPr>
          </a:lstStyle>
          <a:p>
            <a:pPr marL="0" marR="0" lvl="0" indent="0" algn="r" defTabSz="914400" rtl="0" eaLnBrk="1" fontAlgn="auto" latinLnBrk="0" hangingPunct="1">
              <a:lnSpc>
                <a:spcPct val="100000"/>
              </a:lnSpc>
              <a:spcBef>
                <a:spcPct val="0"/>
              </a:spcBef>
              <a:spcAft>
                <a:spcPct val="0"/>
              </a:spcAft>
              <a:buClrTx/>
              <a:buSzTx/>
              <a:buFontTx/>
              <a:buNone/>
              <a:defRPr/>
            </a:pPr>
            <a:fld id="{D32F537C-97EC-45DC-A16D-D033D162256D}"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7" name="矩形 6"/>
          <p:cNvSpPr/>
          <p:nvPr/>
        </p:nvSpPr>
        <p:spPr>
          <a:xfrm>
            <a:off x="0" y="6778625"/>
            <a:ext cx="12192000" cy="952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200" b="0" i="0" u="none" strike="noStrike" kern="1200" cap="none" spc="0" normalizeH="0" baseline="0" noProof="1">
              <a:ln>
                <a:noFill/>
              </a:ln>
              <a:solidFill>
                <a:schemeClr val="lt1"/>
              </a:solidFill>
              <a:effectLst/>
              <a:uLnTx/>
              <a:uFillTx/>
              <a:latin typeface="+mn-lt"/>
              <a:ea typeface="+mn-ea"/>
              <a:cs typeface="+mn-cs"/>
            </a:endParaRPr>
          </a:p>
        </p:txBody>
      </p:sp>
      <p:sp>
        <p:nvSpPr>
          <p:cNvPr id="1027" name="标题占位符 1"/>
          <p:cNvSpPr>
            <a:spLocks noGrp="1"/>
          </p:cNvSpPr>
          <p:nvPr>
            <p:ph type="title"/>
            <p:custDataLst>
              <p:tags r:id="rId12"/>
            </p:custDataLst>
          </p:nvPr>
        </p:nvSpPr>
        <p:spPr>
          <a:xfrm>
            <a:off x="838200" y="365125"/>
            <a:ext cx="10515600" cy="1325563"/>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8" name="文本占位符 2"/>
          <p:cNvSpPr>
            <a:spLocks noGrp="1"/>
          </p:cNvSpPr>
          <p:nvPr>
            <p:ph type="body"/>
            <p:custDataLst>
              <p:tags r:id="rId13"/>
            </p:custDataLst>
          </p:nvPr>
        </p:nvSpPr>
        <p:spPr>
          <a:xfrm>
            <a:off x="838200" y="1825625"/>
            <a:ext cx="10515600" cy="4351338"/>
          </a:xfrm>
          <a:prstGeom prst="rect">
            <a:avLst/>
          </a:prstGeom>
          <a:noFill/>
          <a:ln w="9525">
            <a:noFill/>
          </a:ln>
        </p:spPr>
        <p:txBody>
          <a:bodyPr anchor="t" anchorCtr="0"/>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eaLnBrk="1" fontAlgn="auto" hangingPunct="1">
              <a:defRPr sz="1200" noProof="1" smtClean="0">
                <a:solidFill>
                  <a:schemeClr val="tx2"/>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eaLnBrk="1" fontAlgn="auto" hangingPunct="1">
              <a:defRPr sz="1200" noProof="1">
                <a:solidFill>
                  <a:schemeClr val="tx2"/>
                </a:solidFill>
              </a:defRPr>
            </a:lvl1p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2"/>
              </a:solidFill>
              <a:effectLst/>
              <a:uLnTx/>
              <a:uFillTx/>
              <a:latin typeface="Arial" panose="020B0704020202020204" pitchFamily="34" charset="0"/>
              <a:ea typeface="黑体" panose="02010609060101010101" pitchFamily="49"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eaLnBrk="1" fontAlgn="auto" hangingPunct="1">
              <a:defRPr sz="1200" noProof="1" smtClean="0">
                <a:solidFill>
                  <a:schemeClr val="tx2"/>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Tx/>
              <a:buNone/>
              <a:defRPr/>
            </a:pPr>
            <a:fld id="{83675EC0-615B-477A-899B-C45F2AF5274F}"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0" fontAlgn="base" hangingPunct="0">
        <a:lnSpc>
          <a:spcPct val="90000"/>
        </a:lnSpc>
        <a:spcBef>
          <a:spcPct val="0"/>
        </a:spcBef>
        <a:spcAft>
          <a:spcPct val="0"/>
        </a:spcAft>
        <a:defRPr sz="4000" kern="1200">
          <a:solidFill>
            <a:schemeClr val="tx2"/>
          </a:solidFill>
          <a:latin typeface="+mj-ea"/>
          <a:ea typeface="+mj-ea"/>
          <a:cs typeface="+mj-cs"/>
        </a:defRPr>
      </a:lvl1pPr>
      <a:lvl2pPr algn="l" rtl="0" eaLnBrk="0" fontAlgn="base" hangingPunct="0">
        <a:lnSpc>
          <a:spcPct val="90000"/>
        </a:lnSpc>
        <a:spcBef>
          <a:spcPct val="0"/>
        </a:spcBef>
        <a:spcAft>
          <a:spcPct val="0"/>
        </a:spcAft>
        <a:defRPr sz="4000">
          <a:solidFill>
            <a:schemeClr val="tx2"/>
          </a:solidFill>
          <a:latin typeface="黑体" panose="02010609060101010101" pitchFamily="49" charset="-122"/>
          <a:ea typeface="黑体" panose="02010609060101010101" pitchFamily="49" charset="-122"/>
        </a:defRPr>
      </a:lvl2pPr>
      <a:lvl3pPr algn="l" rtl="0" eaLnBrk="0" fontAlgn="base" hangingPunct="0">
        <a:lnSpc>
          <a:spcPct val="90000"/>
        </a:lnSpc>
        <a:spcBef>
          <a:spcPct val="0"/>
        </a:spcBef>
        <a:spcAft>
          <a:spcPct val="0"/>
        </a:spcAft>
        <a:defRPr sz="4000">
          <a:solidFill>
            <a:schemeClr val="tx2"/>
          </a:solidFill>
          <a:latin typeface="黑体" panose="02010609060101010101" pitchFamily="49" charset="-122"/>
          <a:ea typeface="黑体" panose="02010609060101010101" pitchFamily="49" charset="-122"/>
        </a:defRPr>
      </a:lvl3pPr>
      <a:lvl4pPr algn="l" rtl="0" eaLnBrk="0" fontAlgn="base" hangingPunct="0">
        <a:lnSpc>
          <a:spcPct val="90000"/>
        </a:lnSpc>
        <a:spcBef>
          <a:spcPct val="0"/>
        </a:spcBef>
        <a:spcAft>
          <a:spcPct val="0"/>
        </a:spcAft>
        <a:defRPr sz="4000">
          <a:solidFill>
            <a:schemeClr val="tx2"/>
          </a:solidFill>
          <a:latin typeface="黑体" panose="02010609060101010101" pitchFamily="49" charset="-122"/>
          <a:ea typeface="黑体" panose="02010609060101010101" pitchFamily="49" charset="-122"/>
        </a:defRPr>
      </a:lvl4pPr>
      <a:lvl5pPr algn="l" rtl="0" eaLnBrk="0" fontAlgn="base" hangingPunct="0">
        <a:lnSpc>
          <a:spcPct val="90000"/>
        </a:lnSpc>
        <a:spcBef>
          <a:spcPct val="0"/>
        </a:spcBef>
        <a:spcAft>
          <a:spcPct val="0"/>
        </a:spcAft>
        <a:defRPr sz="4000">
          <a:solidFill>
            <a:schemeClr val="tx2"/>
          </a:solidFill>
          <a:latin typeface="黑体" panose="02010609060101010101" pitchFamily="49" charset="-122"/>
          <a:ea typeface="黑体" panose="02010609060101010101" pitchFamily="49" charset="-122"/>
        </a:defRPr>
      </a:lvl5pPr>
      <a:lvl6pPr marL="457200" algn="l" rtl="0" fontAlgn="base">
        <a:lnSpc>
          <a:spcPct val="90000"/>
        </a:lnSpc>
        <a:spcBef>
          <a:spcPct val="0"/>
        </a:spcBef>
        <a:spcAft>
          <a:spcPct val="0"/>
        </a:spcAft>
        <a:defRPr sz="4000">
          <a:solidFill>
            <a:schemeClr val="tx2"/>
          </a:solidFill>
          <a:latin typeface="黑体" panose="02010609060101010101" pitchFamily="49" charset="-122"/>
          <a:ea typeface="黑体" panose="02010609060101010101" pitchFamily="49" charset="-122"/>
        </a:defRPr>
      </a:lvl6pPr>
      <a:lvl7pPr marL="914400" algn="l" rtl="0" fontAlgn="base">
        <a:lnSpc>
          <a:spcPct val="90000"/>
        </a:lnSpc>
        <a:spcBef>
          <a:spcPct val="0"/>
        </a:spcBef>
        <a:spcAft>
          <a:spcPct val="0"/>
        </a:spcAft>
        <a:defRPr sz="4000">
          <a:solidFill>
            <a:schemeClr val="tx2"/>
          </a:solidFill>
          <a:latin typeface="黑体" panose="02010609060101010101" pitchFamily="49" charset="-122"/>
          <a:ea typeface="黑体" panose="02010609060101010101" pitchFamily="49" charset="-122"/>
        </a:defRPr>
      </a:lvl7pPr>
      <a:lvl8pPr marL="1371600" algn="l" rtl="0" fontAlgn="base">
        <a:lnSpc>
          <a:spcPct val="90000"/>
        </a:lnSpc>
        <a:spcBef>
          <a:spcPct val="0"/>
        </a:spcBef>
        <a:spcAft>
          <a:spcPct val="0"/>
        </a:spcAft>
        <a:defRPr sz="4000">
          <a:solidFill>
            <a:schemeClr val="tx2"/>
          </a:solidFill>
          <a:latin typeface="黑体" panose="02010609060101010101" pitchFamily="49" charset="-122"/>
          <a:ea typeface="黑体" panose="02010609060101010101" pitchFamily="49" charset="-122"/>
        </a:defRPr>
      </a:lvl8pPr>
      <a:lvl9pPr marL="1828800" algn="l" rtl="0" fontAlgn="base">
        <a:lnSpc>
          <a:spcPct val="90000"/>
        </a:lnSpc>
        <a:spcBef>
          <a:spcPct val="0"/>
        </a:spcBef>
        <a:spcAft>
          <a:spcPct val="0"/>
        </a:spcAft>
        <a:defRPr sz="4000">
          <a:solidFill>
            <a:schemeClr val="tx2"/>
          </a:solidFill>
          <a:latin typeface="黑体" panose="02010609060101010101" pitchFamily="49" charset="-122"/>
          <a:ea typeface="黑体" panose="02010609060101010101" pitchFamily="49" charset="-122"/>
        </a:defRPr>
      </a:lvl9pPr>
    </p:titleStyle>
    <p:bodyStyle>
      <a:lvl1pPr marL="228600" indent="-228600" algn="l" rtl="0" eaLnBrk="0" fontAlgn="base" hangingPunct="0">
        <a:lnSpc>
          <a:spcPct val="90000"/>
        </a:lnSpc>
        <a:spcBef>
          <a:spcPts val="1000"/>
        </a:spcBef>
        <a:spcAft>
          <a:spcPct val="0"/>
        </a:spcAft>
        <a:buFont typeface="Arial" panose="020B0704020202020204" pitchFamily="34" charset="0"/>
        <a:buChar char="•"/>
        <a:defRPr sz="2400" kern="1200">
          <a:solidFill>
            <a:schemeClr val="tx2"/>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704020202020204" pitchFamily="34" charset="0"/>
        <a:buChar char="•"/>
        <a:defRPr sz="2000" kern="1200">
          <a:solidFill>
            <a:schemeClr val="tx2"/>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704020202020204" pitchFamily="34" charset="0"/>
        <a:buChar char="•"/>
        <a:defRPr sz="2000" kern="1200">
          <a:solidFill>
            <a:schemeClr val="tx2"/>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704020202020204" pitchFamily="34" charset="0"/>
        <a:buChar char="•"/>
        <a:defRPr sz="2000" kern="1200">
          <a:solidFill>
            <a:schemeClr val="tx2"/>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704020202020204" pitchFamily="34" charset="0"/>
        <a:buChar char="•"/>
        <a:defRPr sz="2000" kern="1200">
          <a:solidFill>
            <a:schemeClr val="tx2"/>
          </a:solidFill>
          <a:latin typeface="+mn-lt"/>
          <a:ea typeface="+mn-ea"/>
          <a:cs typeface="+mn-cs"/>
        </a:defRPr>
      </a:lvl5pPr>
      <a:lvl6pPr marL="2514600" indent="-228600" algn="l" defTabSz="913765"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1.xml"/><Relationship Id="rId2" Type="http://schemas.openxmlformats.org/officeDocument/2006/relationships/image" Target="../media/image18.png"/><Relationship Id="rId1" Type="http://schemas.openxmlformats.org/officeDocument/2006/relationships/tags" Target="../tags/tag50.xml"/></Relationships>
</file>

<file path=ppt/slides/_rels/slide11.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tags" Target="../tags/tag56.xml"/><Relationship Id="rId7" Type="http://schemas.openxmlformats.org/officeDocument/2006/relationships/image" Target="../media/image21.jpeg"/><Relationship Id="rId6" Type="http://schemas.openxmlformats.org/officeDocument/2006/relationships/tags" Target="../tags/tag55.xml"/><Relationship Id="rId5" Type="http://schemas.openxmlformats.org/officeDocument/2006/relationships/image" Target="../media/image20.jpeg"/><Relationship Id="rId4" Type="http://schemas.openxmlformats.org/officeDocument/2006/relationships/tags" Target="../tags/tag54.xml"/><Relationship Id="rId3" Type="http://schemas.openxmlformats.org/officeDocument/2006/relationships/image" Target="../media/image19.jpeg"/><Relationship Id="rId2" Type="http://schemas.openxmlformats.org/officeDocument/2006/relationships/tags" Target="../tags/tag53.xml"/><Relationship Id="rId14" Type="http://schemas.openxmlformats.org/officeDocument/2006/relationships/slideLayout" Target="../slideLayouts/slideLayout2.xml"/><Relationship Id="rId13" Type="http://schemas.openxmlformats.org/officeDocument/2006/relationships/tags" Target="../tags/tag59.xml"/><Relationship Id="rId12" Type="http://schemas.openxmlformats.org/officeDocument/2006/relationships/tags" Target="../tags/tag58.xml"/><Relationship Id="rId11" Type="http://schemas.openxmlformats.org/officeDocument/2006/relationships/image" Target="../media/image23.jpeg"/><Relationship Id="rId10" Type="http://schemas.openxmlformats.org/officeDocument/2006/relationships/tags" Target="../tags/tag57.xml"/><Relationship Id="rId1" Type="http://schemas.openxmlformats.org/officeDocument/2006/relationships/tags" Target="../tags/tag52.xml"/></Relationships>
</file>

<file path=ppt/slides/_rels/slide12.xml.rels><?xml version="1.0" encoding="UTF-8" standalone="yes"?>
<Relationships xmlns="http://schemas.openxmlformats.org/package/2006/relationships"><Relationship Id="rId9" Type="http://schemas.openxmlformats.org/officeDocument/2006/relationships/image" Target="../media/image22.png"/><Relationship Id="rId8" Type="http://schemas.openxmlformats.org/officeDocument/2006/relationships/tags" Target="../tags/tag64.xml"/><Relationship Id="rId7" Type="http://schemas.openxmlformats.org/officeDocument/2006/relationships/image" Target="../media/image26.png"/><Relationship Id="rId6" Type="http://schemas.openxmlformats.org/officeDocument/2006/relationships/tags" Target="../tags/tag63.xml"/><Relationship Id="rId5" Type="http://schemas.openxmlformats.org/officeDocument/2006/relationships/image" Target="../media/image25.png"/><Relationship Id="rId4" Type="http://schemas.openxmlformats.org/officeDocument/2006/relationships/tags" Target="../tags/tag62.xml"/><Relationship Id="rId3" Type="http://schemas.openxmlformats.org/officeDocument/2006/relationships/image" Target="../media/image24.png"/><Relationship Id="rId2" Type="http://schemas.openxmlformats.org/officeDocument/2006/relationships/tags" Target="../tags/tag61.xml"/><Relationship Id="rId14" Type="http://schemas.openxmlformats.org/officeDocument/2006/relationships/slideLayout" Target="../slideLayouts/slideLayout2.xml"/><Relationship Id="rId13" Type="http://schemas.openxmlformats.org/officeDocument/2006/relationships/tags" Target="../tags/tag67.xml"/><Relationship Id="rId12" Type="http://schemas.openxmlformats.org/officeDocument/2006/relationships/tags" Target="../tags/tag66.xml"/><Relationship Id="rId11" Type="http://schemas.openxmlformats.org/officeDocument/2006/relationships/image" Target="../media/image27.png"/><Relationship Id="rId10" Type="http://schemas.openxmlformats.org/officeDocument/2006/relationships/tags" Target="../tags/tag65.xml"/><Relationship Id="rId1" Type="http://schemas.openxmlformats.org/officeDocument/2006/relationships/tags" Target="../tags/tag6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7.xml"/><Relationship Id="rId2" Type="http://schemas.openxmlformats.org/officeDocument/2006/relationships/tags" Target="../tags/tag71.xml"/><Relationship Id="rId1" Type="http://schemas.openxmlformats.org/officeDocument/2006/relationships/tags" Target="../tags/tag70.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22.xml"/><Relationship Id="rId6" Type="http://schemas.openxmlformats.org/officeDocument/2006/relationships/image" Target="../media/image3.jpeg"/><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24.xml"/><Relationship Id="rId2" Type="http://schemas.openxmlformats.org/officeDocument/2006/relationships/image" Target="../media/image4.png"/><Relationship Id="rId1" Type="http://schemas.openxmlformats.org/officeDocument/2006/relationships/tags" Target="../tags/tag23.xml"/></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openxmlformats.org/officeDocument/2006/relationships/tags" Target="../tags/tag29.xml"/><Relationship Id="rId6" Type="http://schemas.openxmlformats.org/officeDocument/2006/relationships/image" Target="../media/image6.png"/><Relationship Id="rId5" Type="http://schemas.openxmlformats.org/officeDocument/2006/relationships/tags" Target="../tags/tag28.xml"/><Relationship Id="rId4" Type="http://schemas.openxmlformats.org/officeDocument/2006/relationships/image" Target="../media/image5.png"/><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tags" Target="../tags/tag34.xml"/><Relationship Id="rId6" Type="http://schemas.openxmlformats.org/officeDocument/2006/relationships/image" Target="../media/image8.png"/><Relationship Id="rId5" Type="http://schemas.openxmlformats.org/officeDocument/2006/relationships/tags" Target="../tags/tag33.xml"/><Relationship Id="rId4" Type="http://schemas.openxmlformats.org/officeDocument/2006/relationships/image" Target="../media/image7.png"/><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9.xml"/><Relationship Id="rId7" Type="http://schemas.openxmlformats.org/officeDocument/2006/relationships/tags" Target="../tags/tag38.xml"/><Relationship Id="rId6" Type="http://schemas.openxmlformats.org/officeDocument/2006/relationships/image" Target="../media/image11.png"/><Relationship Id="rId5" Type="http://schemas.openxmlformats.org/officeDocument/2006/relationships/tags" Target="../tags/tag37.xml"/><Relationship Id="rId4" Type="http://schemas.openxmlformats.org/officeDocument/2006/relationships/image" Target="../media/image10.png"/><Relationship Id="rId3" Type="http://schemas.openxmlformats.org/officeDocument/2006/relationships/tags" Target="../tags/tag36.xml"/><Relationship Id="rId2" Type="http://schemas.openxmlformats.org/officeDocument/2006/relationships/image" Target="../media/image9.png"/><Relationship Id="rId1" Type="http://schemas.openxmlformats.org/officeDocument/2006/relationships/tags" Target="../tags/tag35.xml"/></Relationships>
</file>

<file path=ppt/slides/_rels/slide7.xml.rels><?xml version="1.0" encoding="UTF-8" standalone="yes"?>
<Relationships xmlns="http://schemas.openxmlformats.org/package/2006/relationships"><Relationship Id="rId9" Type="http://schemas.microsoft.com/office/2007/relationships/diagramDrawing" Target="../diagrams/drawing1.xml"/><Relationship Id="rId8" Type="http://schemas.openxmlformats.org/officeDocument/2006/relationships/diagramColors" Target="../diagrams/colors1.xml"/><Relationship Id="rId7" Type="http://schemas.openxmlformats.org/officeDocument/2006/relationships/diagramQuickStyle" Target="../diagrams/quickStyle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tags" Target="../tags/tag40.xml"/><Relationship Id="rId11" Type="http://schemas.openxmlformats.org/officeDocument/2006/relationships/slideLayout" Target="../slideLayouts/slideLayout9.xml"/><Relationship Id="rId10" Type="http://schemas.openxmlformats.org/officeDocument/2006/relationships/tags" Target="../tags/tag41.xml"/><Relationship Id="rId1" Type="http://schemas.openxmlformats.org/officeDocument/2006/relationships/tags" Target="../tags/tag39.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9.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image" Target="../media/image15.png"/><Relationship Id="rId4" Type="http://schemas.openxmlformats.org/officeDocument/2006/relationships/tags" Target="../tags/tag44.xml"/><Relationship Id="rId3" Type="http://schemas.openxmlformats.org/officeDocument/2006/relationships/image" Target="../media/image14.png"/><Relationship Id="rId2" Type="http://schemas.openxmlformats.org/officeDocument/2006/relationships/tags" Target="../tags/tag43.xml"/><Relationship Id="rId1" Type="http://schemas.openxmlformats.org/officeDocument/2006/relationships/tags" Target="../tags/tag42.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9.xml"/><Relationship Id="rId4" Type="http://schemas.openxmlformats.org/officeDocument/2006/relationships/image" Target="../media/image17.jpeg"/><Relationship Id="rId3" Type="http://schemas.openxmlformats.org/officeDocument/2006/relationships/tags" Target="../tags/tag48.xml"/><Relationship Id="rId2" Type="http://schemas.openxmlformats.org/officeDocument/2006/relationships/image" Target="../media/image16.png"/><Relationship Id="rId1" Type="http://schemas.openxmlformats.org/officeDocument/2006/relationships/tags" Target="../tags/tag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标题 1"/>
          <p:cNvSpPr>
            <a:spLocks noGrp="1"/>
          </p:cNvSpPr>
          <p:nvPr>
            <p:ph type="ctrTitle"/>
            <p:custDataLst>
              <p:tags r:id="rId1"/>
            </p:custDataLst>
          </p:nvPr>
        </p:nvSpPr>
        <p:spPr>
          <a:xfrm>
            <a:off x="629920" y="897890"/>
            <a:ext cx="11057255" cy="2017395"/>
          </a:xfrm>
        </p:spPr>
        <p:txBody>
          <a:bodyPr vert="horz" wrap="square" lIns="91440" tIns="45720" rIns="91440" bIns="45720" anchor="b" anchorCtr="0"/>
          <a:p>
            <a:pPr eaLnBrk="1" hangingPunct="1">
              <a:lnSpc>
                <a:spcPct val="100000"/>
              </a:lnSpc>
              <a:buClrTx/>
              <a:buSzTx/>
              <a:buFontTx/>
            </a:pPr>
            <a:r>
              <a:rPr lang="en-US" altLang="zh-CN" sz="6000" kern="1200" dirty="0">
                <a:latin typeface="Arial" panose="020B0704020202020204" pitchFamily="34" charset="0"/>
                <a:ea typeface="汉仪旗黑-55简" panose="00020600040101010101" charset="-122"/>
                <a:cs typeface="+mj-cs"/>
              </a:rPr>
              <a:t>Research on Cosmic Ray Muon Imaging Algorithms</a:t>
            </a:r>
            <a:endParaRPr lang="en-US" altLang="zh-CN" sz="6000" kern="1200" dirty="0">
              <a:latin typeface="Arial" panose="020B0704020202020204" pitchFamily="34" charset="0"/>
              <a:ea typeface="汉仪旗黑-55简" panose="00020600040101010101" charset="-122"/>
              <a:cs typeface="+mj-cs"/>
            </a:endParaRPr>
          </a:p>
        </p:txBody>
      </p:sp>
      <p:sp>
        <p:nvSpPr>
          <p:cNvPr id="13314" name="副标题 2"/>
          <p:cNvSpPr>
            <a:spLocks noGrp="1"/>
          </p:cNvSpPr>
          <p:nvPr>
            <p:ph type="subTitle" idx="1"/>
            <p:custDataLst>
              <p:tags r:id="rId2"/>
            </p:custDataLst>
          </p:nvPr>
        </p:nvSpPr>
        <p:spPr>
          <a:xfrm>
            <a:off x="1586865" y="3550285"/>
            <a:ext cx="9144000" cy="1555115"/>
          </a:xfrm>
        </p:spPr>
        <p:txBody>
          <a:bodyPr vert="horz" wrap="square" lIns="91440" tIns="45720" rIns="91440" bIns="45720" anchor="ctr" anchorCtr="0">
            <a:normAutofit/>
          </a:bodyPr>
          <a:p>
            <a:pPr eaLnBrk="1" hangingPunct="1">
              <a:lnSpc>
                <a:spcPct val="150000"/>
              </a:lnSpc>
              <a:buClrTx/>
              <a:buSzTx/>
            </a:pPr>
            <a:r>
              <a:rPr lang="en-US" altLang="zh-CN" kern="1200" dirty="0">
                <a:latin typeface="Arial" panose="020B0704020202020204" pitchFamily="34" charset="0"/>
                <a:ea typeface="汉仪旗黑-55简" panose="00020600040101010101" charset="-122"/>
                <a:cs typeface="+mn-cs"/>
              </a:rPr>
              <a:t>Qun-Gang Wen</a:t>
            </a:r>
            <a:endParaRPr lang="zh-CN" altLang="en-US" kern="1200" dirty="0">
              <a:latin typeface="Arial" panose="020B0704020202020204" pitchFamily="34" charset="0"/>
              <a:ea typeface="汉仪旗黑-55简" panose="00020600040101010101" charset="-122"/>
              <a:cs typeface="+mn-cs"/>
            </a:endParaRPr>
          </a:p>
          <a:p>
            <a:pPr eaLnBrk="1" hangingPunct="1">
              <a:lnSpc>
                <a:spcPct val="150000"/>
              </a:lnSpc>
              <a:buClrTx/>
              <a:buSzTx/>
            </a:pPr>
            <a:r>
              <a:rPr lang="en-US" altLang="zh-CN" kern="1200" dirty="0">
                <a:latin typeface="Arial" panose="020B0704020202020204" pitchFamily="34" charset="0"/>
                <a:ea typeface="汉仪旗黑-55简" panose="00020600040101010101" charset="-122"/>
                <a:cs typeface="+mn-cs"/>
              </a:rPr>
              <a:t>AnHui University</a:t>
            </a:r>
            <a:endParaRPr lang="en-US" altLang="zh-CN" kern="1200" dirty="0">
              <a:latin typeface="Arial" panose="020B0704020202020204" pitchFamily="34" charset="0"/>
              <a:ea typeface="汉仪旗黑-55简" panose="00020600040101010101" charset="-122"/>
              <a:cs typeface="+mn-cs"/>
            </a:endParaRPr>
          </a:p>
        </p:txBody>
      </p:sp>
      <p:sp>
        <p:nvSpPr>
          <p:cNvPr id="2" name="灯片编号占位符 1"/>
          <p:cNvSpPr>
            <a:spLocks noGrp="1"/>
          </p:cNvSpPr>
          <p:nvPr>
            <p:ph type="sldNum" sz="quarter" idx="12"/>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83675EC0-615B-477A-899B-C45F2AF5274F}"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
        <p:nvSpPr>
          <p:cNvPr id="3" name="副标题 2"/>
          <p:cNvSpPr>
            <a:spLocks noGrp="1"/>
          </p:cNvSpPr>
          <p:nvPr>
            <p:custDataLst>
              <p:tags r:id="rId3"/>
            </p:custDataLst>
          </p:nvPr>
        </p:nvSpPr>
        <p:spPr>
          <a:xfrm>
            <a:off x="1713865" y="5740400"/>
            <a:ext cx="9017000" cy="629920"/>
          </a:xfrm>
          <a:prstGeom prst="rect">
            <a:avLst/>
          </a:prstGeom>
          <a:noFill/>
          <a:ln w="9525">
            <a:noFill/>
          </a:ln>
        </p:spPr>
        <p:txBody>
          <a:bodyPr vert="horz" wrap="square" lIns="91440" tIns="45720" rIns="91440" bIns="45720" anchor="ctr" anchorCtr="0">
            <a:normAutofit fontScale="90000"/>
          </a:bodyPr>
          <a:lstStyle>
            <a:lvl1pPr marL="0" indent="0" algn="ctr" rtl="0" eaLnBrk="0" fontAlgn="base" hangingPunct="0">
              <a:lnSpc>
                <a:spcPct val="90000"/>
              </a:lnSpc>
              <a:spcBef>
                <a:spcPts val="1000"/>
              </a:spcBef>
              <a:spcAft>
                <a:spcPct val="0"/>
              </a:spcAft>
              <a:buFont typeface="Arial" panose="020B0704020202020204" pitchFamily="34" charset="0"/>
              <a:buNone/>
              <a:defRPr sz="2400" kern="1200">
                <a:solidFill>
                  <a:schemeClr val="bg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704020202020204" pitchFamily="34" charset="0"/>
              <a:buNone/>
              <a:defRPr sz="2000" kern="1200">
                <a:solidFill>
                  <a:schemeClr val="tx2"/>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704020202020204" pitchFamily="34" charset="0"/>
              <a:buNone/>
              <a:defRPr sz="1800" kern="1200">
                <a:solidFill>
                  <a:schemeClr val="tx2"/>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704020202020204" pitchFamily="34" charset="0"/>
              <a:buNone/>
              <a:defRPr sz="1600" kern="1200">
                <a:solidFill>
                  <a:schemeClr val="tx2"/>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704020202020204" pitchFamily="34" charset="0"/>
              <a:buNone/>
              <a:defRPr sz="1600" kern="1200">
                <a:solidFill>
                  <a:schemeClr val="tx2"/>
                </a:solidFill>
                <a:latin typeface="+mn-lt"/>
                <a:ea typeface="+mn-ea"/>
                <a:cs typeface="+mn-cs"/>
              </a:defRPr>
            </a:lvl5pPr>
            <a:lvl6pPr marL="2286000" indent="0" algn="ctr" defTabSz="913765" rtl="0" eaLnBrk="1" latinLnBrk="0" hangingPunct="1">
              <a:lnSpc>
                <a:spcPct val="90000"/>
              </a:lnSpc>
              <a:spcBef>
                <a:spcPts val="500"/>
              </a:spcBef>
              <a:buFont typeface="Arial" panose="020B0704020202020204" pitchFamily="34" charset="0"/>
              <a:buNone/>
              <a:defRPr sz="1600" kern="1200">
                <a:solidFill>
                  <a:schemeClr val="tx1"/>
                </a:solidFill>
                <a:latin typeface="+mn-lt"/>
                <a:ea typeface="+mn-ea"/>
                <a:cs typeface="+mn-cs"/>
              </a:defRPr>
            </a:lvl6pPr>
            <a:lvl7pPr marL="2743200" indent="0" algn="ctr" defTabSz="913765" rtl="0" eaLnBrk="1" latinLnBrk="0" hangingPunct="1">
              <a:lnSpc>
                <a:spcPct val="90000"/>
              </a:lnSpc>
              <a:spcBef>
                <a:spcPts val="500"/>
              </a:spcBef>
              <a:buFont typeface="Arial" panose="020B0704020202020204" pitchFamily="34" charset="0"/>
              <a:buNone/>
              <a:defRPr sz="1600" kern="1200">
                <a:solidFill>
                  <a:schemeClr val="tx1"/>
                </a:solidFill>
                <a:latin typeface="+mn-lt"/>
                <a:ea typeface="+mn-ea"/>
                <a:cs typeface="+mn-cs"/>
              </a:defRPr>
            </a:lvl7pPr>
            <a:lvl8pPr marL="3200400" indent="0" algn="ctr" defTabSz="913765" rtl="0" eaLnBrk="1" latinLnBrk="0" hangingPunct="1">
              <a:lnSpc>
                <a:spcPct val="90000"/>
              </a:lnSpc>
              <a:spcBef>
                <a:spcPts val="500"/>
              </a:spcBef>
              <a:buFont typeface="Arial" panose="020B0704020202020204" pitchFamily="34" charset="0"/>
              <a:buNone/>
              <a:defRPr sz="1600" kern="1200">
                <a:solidFill>
                  <a:schemeClr val="tx1"/>
                </a:solidFill>
                <a:latin typeface="+mn-lt"/>
                <a:ea typeface="+mn-ea"/>
                <a:cs typeface="+mn-cs"/>
              </a:defRPr>
            </a:lvl8pPr>
            <a:lvl9pPr marL="3657600" indent="0" algn="ctr" defTabSz="913765" rtl="0" eaLnBrk="1" latinLnBrk="0" hangingPunct="1">
              <a:lnSpc>
                <a:spcPct val="90000"/>
              </a:lnSpc>
              <a:spcBef>
                <a:spcPts val="500"/>
              </a:spcBef>
              <a:buFont typeface="Arial" panose="020B0704020202020204" pitchFamily="34" charset="0"/>
              <a:buNone/>
              <a:defRPr sz="1600" kern="1200">
                <a:solidFill>
                  <a:schemeClr val="tx1"/>
                </a:solidFill>
                <a:latin typeface="+mn-lt"/>
                <a:ea typeface="+mn-ea"/>
                <a:cs typeface="+mn-cs"/>
              </a:defRPr>
            </a:lvl9pPr>
          </a:lstStyle>
          <a:p>
            <a:pPr algn="ctr" eaLnBrk="1" hangingPunct="1">
              <a:lnSpc>
                <a:spcPct val="150000"/>
              </a:lnSpc>
              <a:buClrTx/>
              <a:buSzTx/>
            </a:pPr>
            <a:r>
              <a:rPr lang="en-US" altLang="zh-CN" kern="1200" dirty="0">
                <a:latin typeface="Arial" panose="020B0704020202020204" pitchFamily="34" charset="0"/>
                <a:ea typeface="汉仪旗黑-55简" panose="00020600040101010101" charset="-122"/>
                <a:cs typeface="+mn-cs"/>
              </a:rPr>
              <a:t>MIP 2025             Hunan Changsha          May 16-19,    2025</a:t>
            </a:r>
            <a:endParaRPr lang="en-US" altLang="zh-CN" kern="1200" dirty="0">
              <a:latin typeface="Arial" panose="020B0704020202020204" pitchFamily="34" charset="0"/>
              <a:ea typeface="汉仪旗黑-55简" panose="00020600040101010101" charset="-122"/>
              <a:cs typeface="+mn-cs"/>
            </a:endParaRPr>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normAutofit fontScale="90000"/>
          </a:bodyPr>
          <a:p>
            <a:r>
              <a:rPr lang="en-US" altLang="zh-CN" sz="3780" b="1">
                <a:latin typeface="微软雅黑" charset="0"/>
                <a:ea typeface="微软雅黑" charset="0"/>
              </a:rPr>
              <a:t>Transmission Imaging</a:t>
            </a:r>
            <a:endParaRPr lang="en-US" altLang="zh-CN" sz="3780" b="1">
              <a:latin typeface="微软雅黑" charset="0"/>
              <a:ea typeface="微软雅黑" charset="0"/>
            </a:endParaRPr>
          </a:p>
        </p:txBody>
      </p:sp>
      <p:pic>
        <p:nvPicPr>
          <p:cNvPr id="7" name="图片 6" descr="/home/qungang/Pictures/截图/截图 2025-03-03 15-37-52.png截图 2025-03-03 15-37-52"/>
          <p:cNvPicPr>
            <a:picLocks noChangeAspect="1"/>
          </p:cNvPicPr>
          <p:nvPr>
            <p:custDataLst>
              <p:tags r:id="rId1"/>
            </p:custDataLst>
          </p:nvPr>
        </p:nvPicPr>
        <p:blipFill>
          <a:blip r:embed="rId2"/>
          <a:srcRect l="73" r="-81"/>
          <a:stretch>
            <a:fillRect/>
          </a:stretch>
        </p:blipFill>
        <p:spPr>
          <a:xfrm>
            <a:off x="1751330" y="1346200"/>
            <a:ext cx="8689975" cy="4771390"/>
          </a:xfrm>
          <a:prstGeom prst="rect">
            <a:avLst/>
          </a:prstGeom>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D3E6D06-DB7F-4243-9558-BB88AE300CE7}"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grpSp>
        <p:nvGrpSpPr>
          <p:cNvPr id="8" name="组合 7"/>
          <p:cNvGrpSpPr/>
          <p:nvPr/>
        </p:nvGrpSpPr>
        <p:grpSpPr>
          <a:xfrm>
            <a:off x="836295" y="2896235"/>
            <a:ext cx="2142490" cy="1898650"/>
            <a:chOff x="1317" y="4561"/>
            <a:chExt cx="3374" cy="2990"/>
          </a:xfrm>
        </p:grpSpPr>
        <p:sp>
          <p:nvSpPr>
            <p:cNvPr id="4" name="椭圆 3"/>
            <p:cNvSpPr/>
            <p:nvPr/>
          </p:nvSpPr>
          <p:spPr>
            <a:xfrm>
              <a:off x="4489" y="7349"/>
              <a:ext cx="202" cy="202"/>
            </a:xfrm>
            <a:prstGeom prst="ellipse">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5" name="直接箭头连接符 4"/>
            <p:cNvCxnSpPr/>
            <p:nvPr/>
          </p:nvCxnSpPr>
          <p:spPr>
            <a:xfrm>
              <a:off x="3806" y="6449"/>
              <a:ext cx="621" cy="767"/>
            </a:xfrm>
            <a:prstGeom prst="straightConnector1">
              <a:avLst/>
            </a:prstGeom>
            <a:ln w="38100">
              <a:solidFill>
                <a:schemeClr val="accent5"/>
              </a:solidFill>
              <a:tailEnd type="arrow"/>
            </a:ln>
          </p:spPr>
          <p:style>
            <a:lnRef idx="2">
              <a:schemeClr val="accent1"/>
            </a:lnRef>
            <a:fillRef idx="0">
              <a:srgbClr val="FFFFFF"/>
            </a:fillRef>
            <a:effectRef idx="0">
              <a:srgbClr val="FFFFFF"/>
            </a:effectRef>
            <a:fontRef idx="minor">
              <a:schemeClr val="tx1"/>
            </a:fontRef>
          </p:style>
        </p:cxnSp>
        <p:sp>
          <p:nvSpPr>
            <p:cNvPr id="6" name="文本框 5"/>
            <p:cNvSpPr txBox="1"/>
            <p:nvPr/>
          </p:nvSpPr>
          <p:spPr>
            <a:xfrm>
              <a:off x="1317" y="4561"/>
              <a:ext cx="3172" cy="1888"/>
            </a:xfrm>
            <a:prstGeom prst="rect">
              <a:avLst/>
            </a:prstGeom>
            <a:solidFill>
              <a:schemeClr val="accent5"/>
            </a:solidFill>
          </p:spPr>
          <p:txBody>
            <a:bodyPr wrap="square" rtlCol="0">
              <a:spAutoFit/>
            </a:bodyPr>
            <a:p>
              <a:r>
                <a:rPr lang="en-US" altLang="zh-CN">
                  <a:solidFill>
                    <a:schemeClr val="bg1"/>
                  </a:solidFill>
                </a:rPr>
                <a:t>The muon lines used for imaging to pass through the virtual point.</a:t>
              </a:r>
              <a:endParaRPr lang="en-US" altLang="zh-CN">
                <a:solidFill>
                  <a:schemeClr val="bg1"/>
                </a:solidFill>
              </a:endParaRPr>
            </a:p>
          </p:txBody>
        </p:sp>
      </p:gr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custDataLst>
              <p:tags r:id="rId1"/>
            </p:custDataLst>
          </p:nvPr>
        </p:nvSpPr>
        <p:spPr>
          <a:xfrm>
            <a:off x="463560" y="1837697"/>
            <a:ext cx="11264880" cy="4407528"/>
          </a:xfrm>
          <a:prstGeom prst="rect">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pic>
        <p:nvPicPr>
          <p:cNvPr id="4" name="图片 3"/>
          <p:cNvPicPr>
            <a:picLocks noChangeAspect="1"/>
          </p:cNvPicPr>
          <p:nvPr>
            <p:custDataLst>
              <p:tags r:id="rId2"/>
            </p:custDataLst>
          </p:nvPr>
        </p:nvPicPr>
        <p:blipFill>
          <a:blip r:embed="rId3"/>
          <a:srcRect t="21985" b="21985"/>
          <a:stretch>
            <a:fillRect/>
          </a:stretch>
        </p:blipFill>
        <p:spPr>
          <a:xfrm>
            <a:off x="8942039" y="2005965"/>
            <a:ext cx="2632065" cy="1963407"/>
          </a:xfrm>
          <a:custGeom>
            <a:avLst/>
            <a:gdLst>
              <a:gd name="connsiteX0" fmla="*/ 0 w 3548926"/>
              <a:gd name="connsiteY0" fmla="*/ 0 h 2661694"/>
              <a:gd name="connsiteX1" fmla="*/ 3548926 w 3548926"/>
              <a:gd name="connsiteY1" fmla="*/ 0 h 2661694"/>
              <a:gd name="connsiteX2" fmla="*/ 3548926 w 3548926"/>
              <a:gd name="connsiteY2" fmla="*/ 2661694 h 2661694"/>
              <a:gd name="connsiteX3" fmla="*/ 0 w 3548926"/>
              <a:gd name="connsiteY3" fmla="*/ 2661694 h 2661694"/>
            </a:gdLst>
            <a:ahLst/>
            <a:cxnLst>
              <a:cxn ang="0">
                <a:pos x="connsiteX0" y="connsiteY0"/>
              </a:cxn>
              <a:cxn ang="0">
                <a:pos x="connsiteX1" y="connsiteY1"/>
              </a:cxn>
              <a:cxn ang="0">
                <a:pos x="connsiteX2" y="connsiteY2"/>
              </a:cxn>
              <a:cxn ang="0">
                <a:pos x="connsiteX3" y="connsiteY3"/>
              </a:cxn>
            </a:cxnLst>
            <a:rect l="l" t="t" r="r" b="b"/>
            <a:pathLst>
              <a:path w="3548926" h="2661694">
                <a:moveTo>
                  <a:pt x="0" y="0"/>
                </a:moveTo>
                <a:lnTo>
                  <a:pt x="3548926" y="0"/>
                </a:lnTo>
                <a:lnTo>
                  <a:pt x="3548926" y="2661694"/>
                </a:lnTo>
                <a:lnTo>
                  <a:pt x="0" y="2661694"/>
                </a:lnTo>
                <a:close/>
              </a:path>
            </a:pathLst>
          </a:custGeom>
        </p:spPr>
      </p:pic>
      <p:pic>
        <p:nvPicPr>
          <p:cNvPr id="5" name="图片 4"/>
          <p:cNvPicPr>
            <a:picLocks noChangeAspect="1"/>
          </p:cNvPicPr>
          <p:nvPr>
            <p:custDataLst>
              <p:tags r:id="rId4"/>
            </p:custDataLst>
          </p:nvPr>
        </p:nvPicPr>
        <p:blipFill>
          <a:blip r:embed="rId5"/>
          <a:srcRect t="21985" b="21985"/>
          <a:stretch>
            <a:fillRect/>
          </a:stretch>
        </p:blipFill>
        <p:spPr>
          <a:xfrm>
            <a:off x="6167100" y="2005965"/>
            <a:ext cx="2632065" cy="1963407"/>
          </a:xfrm>
          <a:custGeom>
            <a:avLst/>
            <a:gdLst>
              <a:gd name="connsiteX0" fmla="*/ 0 w 3548925"/>
              <a:gd name="connsiteY0" fmla="*/ 0 h 2661694"/>
              <a:gd name="connsiteX1" fmla="*/ 3548925 w 3548925"/>
              <a:gd name="connsiteY1" fmla="*/ 0 h 2661694"/>
              <a:gd name="connsiteX2" fmla="*/ 3548925 w 3548925"/>
              <a:gd name="connsiteY2" fmla="*/ 2661694 h 2661694"/>
              <a:gd name="connsiteX3" fmla="*/ 0 w 3548925"/>
              <a:gd name="connsiteY3" fmla="*/ 2661694 h 2661694"/>
            </a:gdLst>
            <a:ahLst/>
            <a:cxnLst>
              <a:cxn ang="0">
                <a:pos x="connsiteX0" y="connsiteY0"/>
              </a:cxn>
              <a:cxn ang="0">
                <a:pos x="connsiteX1" y="connsiteY1"/>
              </a:cxn>
              <a:cxn ang="0">
                <a:pos x="connsiteX2" y="connsiteY2"/>
              </a:cxn>
              <a:cxn ang="0">
                <a:pos x="connsiteX3" y="connsiteY3"/>
              </a:cxn>
            </a:cxnLst>
            <a:rect l="l" t="t" r="r" b="b"/>
            <a:pathLst>
              <a:path w="3548925" h="2661694">
                <a:moveTo>
                  <a:pt x="0" y="0"/>
                </a:moveTo>
                <a:lnTo>
                  <a:pt x="3548925" y="0"/>
                </a:lnTo>
                <a:lnTo>
                  <a:pt x="3548925" y="2661694"/>
                </a:lnTo>
                <a:lnTo>
                  <a:pt x="0" y="2661694"/>
                </a:lnTo>
                <a:close/>
              </a:path>
            </a:pathLst>
          </a:custGeom>
        </p:spPr>
      </p:pic>
      <p:pic>
        <p:nvPicPr>
          <p:cNvPr id="6" name="图片 5"/>
          <p:cNvPicPr>
            <a:picLocks noChangeAspect="1"/>
          </p:cNvPicPr>
          <p:nvPr>
            <p:custDataLst>
              <p:tags r:id="rId6"/>
            </p:custDataLst>
          </p:nvPr>
        </p:nvPicPr>
        <p:blipFill>
          <a:blip r:embed="rId7"/>
          <a:srcRect t="21985" b="21985"/>
          <a:stretch>
            <a:fillRect/>
          </a:stretch>
        </p:blipFill>
        <p:spPr>
          <a:xfrm>
            <a:off x="6167100" y="4112247"/>
            <a:ext cx="2632065" cy="1963407"/>
          </a:xfrm>
          <a:custGeom>
            <a:avLst/>
            <a:gdLst>
              <a:gd name="connsiteX0" fmla="*/ 0 w 2635250"/>
              <a:gd name="connsiteY0" fmla="*/ 0 h 1976438"/>
              <a:gd name="connsiteX1" fmla="*/ 2635250 w 2635250"/>
              <a:gd name="connsiteY1" fmla="*/ 0 h 1976438"/>
              <a:gd name="connsiteX2" fmla="*/ 2635250 w 2635250"/>
              <a:gd name="connsiteY2" fmla="*/ 1976438 h 1976438"/>
              <a:gd name="connsiteX3" fmla="*/ 0 w 2635250"/>
              <a:gd name="connsiteY3" fmla="*/ 1976438 h 1976438"/>
            </a:gdLst>
            <a:ahLst/>
            <a:cxnLst>
              <a:cxn ang="0">
                <a:pos x="connsiteX0" y="connsiteY0"/>
              </a:cxn>
              <a:cxn ang="0">
                <a:pos x="connsiteX1" y="connsiteY1"/>
              </a:cxn>
              <a:cxn ang="0">
                <a:pos x="connsiteX2" y="connsiteY2"/>
              </a:cxn>
              <a:cxn ang="0">
                <a:pos x="connsiteX3" y="connsiteY3"/>
              </a:cxn>
            </a:cxnLst>
            <a:rect l="l" t="t" r="r" b="b"/>
            <a:pathLst>
              <a:path w="2635250" h="1976438">
                <a:moveTo>
                  <a:pt x="0" y="0"/>
                </a:moveTo>
                <a:lnTo>
                  <a:pt x="2635250" y="0"/>
                </a:lnTo>
                <a:lnTo>
                  <a:pt x="2635250" y="1976438"/>
                </a:lnTo>
                <a:lnTo>
                  <a:pt x="0" y="1976438"/>
                </a:lnTo>
                <a:close/>
              </a:path>
            </a:pathLst>
          </a:custGeom>
        </p:spPr>
      </p:pic>
      <p:pic>
        <p:nvPicPr>
          <p:cNvPr id="7" name="图片 6"/>
          <p:cNvPicPr>
            <a:picLocks noChangeAspect="1"/>
          </p:cNvPicPr>
          <p:nvPr>
            <p:custDataLst>
              <p:tags r:id="rId8"/>
            </p:custDataLst>
          </p:nvPr>
        </p:nvPicPr>
        <p:blipFill>
          <a:blip r:embed="rId9"/>
          <a:srcRect l="1137" r="1137"/>
          <a:stretch>
            <a:fillRect/>
          </a:stretch>
        </p:blipFill>
        <p:spPr>
          <a:xfrm>
            <a:off x="617220" y="2005965"/>
            <a:ext cx="5407005" cy="4069689"/>
          </a:xfrm>
          <a:custGeom>
            <a:avLst/>
            <a:gdLst>
              <a:gd name="connsiteX0" fmla="*/ 0 w 5147343"/>
              <a:gd name="connsiteY0" fmla="*/ 0 h 3860506"/>
              <a:gd name="connsiteX1" fmla="*/ 5147343 w 5147343"/>
              <a:gd name="connsiteY1" fmla="*/ 0 h 3860506"/>
              <a:gd name="connsiteX2" fmla="*/ 5147343 w 5147343"/>
              <a:gd name="connsiteY2" fmla="*/ 3860506 h 3860506"/>
              <a:gd name="connsiteX3" fmla="*/ 0 w 5147343"/>
              <a:gd name="connsiteY3" fmla="*/ 3860506 h 3860506"/>
            </a:gdLst>
            <a:ahLst/>
            <a:cxnLst>
              <a:cxn ang="0">
                <a:pos x="connsiteX0" y="connsiteY0"/>
              </a:cxn>
              <a:cxn ang="0">
                <a:pos x="connsiteX1" y="connsiteY1"/>
              </a:cxn>
              <a:cxn ang="0">
                <a:pos x="connsiteX2" y="connsiteY2"/>
              </a:cxn>
              <a:cxn ang="0">
                <a:pos x="connsiteX3" y="connsiteY3"/>
              </a:cxn>
            </a:cxnLst>
            <a:rect l="l" t="t" r="r" b="b"/>
            <a:pathLst>
              <a:path w="5147343" h="3860506">
                <a:moveTo>
                  <a:pt x="0" y="0"/>
                </a:moveTo>
                <a:lnTo>
                  <a:pt x="5147343" y="0"/>
                </a:lnTo>
                <a:lnTo>
                  <a:pt x="5147343" y="3860506"/>
                </a:lnTo>
                <a:lnTo>
                  <a:pt x="0" y="3860506"/>
                </a:lnTo>
                <a:close/>
              </a:path>
            </a:pathLst>
          </a:custGeom>
        </p:spPr>
      </p:pic>
      <p:pic>
        <p:nvPicPr>
          <p:cNvPr id="8" name="图片 7"/>
          <p:cNvPicPr>
            <a:picLocks noChangeAspect="1"/>
          </p:cNvPicPr>
          <p:nvPr>
            <p:custDataLst>
              <p:tags r:id="rId10"/>
            </p:custDataLst>
          </p:nvPr>
        </p:nvPicPr>
        <p:blipFill>
          <a:blip r:embed="rId11"/>
          <a:srcRect t="2781" b="34047"/>
          <a:stretch>
            <a:fillRect/>
          </a:stretch>
        </p:blipFill>
        <p:spPr>
          <a:xfrm>
            <a:off x="8942070" y="4113530"/>
            <a:ext cx="2632075" cy="1962000"/>
          </a:xfrm>
          <a:custGeom>
            <a:avLst/>
            <a:gdLst>
              <a:gd name="connsiteX0" fmla="*/ 0 w 2609733"/>
              <a:gd name="connsiteY0" fmla="*/ 0 h 1957299"/>
              <a:gd name="connsiteX1" fmla="*/ 2609733 w 2609733"/>
              <a:gd name="connsiteY1" fmla="*/ 0 h 1957299"/>
              <a:gd name="connsiteX2" fmla="*/ 2609733 w 2609733"/>
              <a:gd name="connsiteY2" fmla="*/ 1957299 h 1957299"/>
              <a:gd name="connsiteX3" fmla="*/ 0 w 2609733"/>
              <a:gd name="connsiteY3" fmla="*/ 1957299 h 1957299"/>
            </a:gdLst>
            <a:ahLst/>
            <a:cxnLst>
              <a:cxn ang="0">
                <a:pos x="connsiteX0" y="connsiteY0"/>
              </a:cxn>
              <a:cxn ang="0">
                <a:pos x="connsiteX1" y="connsiteY1"/>
              </a:cxn>
              <a:cxn ang="0">
                <a:pos x="connsiteX2" y="connsiteY2"/>
              </a:cxn>
              <a:cxn ang="0">
                <a:pos x="connsiteX3" y="connsiteY3"/>
              </a:cxn>
            </a:cxnLst>
            <a:rect l="l" t="t" r="r" b="b"/>
            <a:pathLst>
              <a:path w="2609733" h="1957299">
                <a:moveTo>
                  <a:pt x="0" y="0"/>
                </a:moveTo>
                <a:lnTo>
                  <a:pt x="2609733" y="0"/>
                </a:lnTo>
                <a:lnTo>
                  <a:pt x="2609733" y="1957299"/>
                </a:lnTo>
                <a:lnTo>
                  <a:pt x="0" y="1957299"/>
                </a:lnTo>
                <a:close/>
              </a:path>
            </a:pathLst>
          </a:custGeom>
          <a:ln>
            <a:solidFill>
              <a:schemeClr val="accent1"/>
            </a:solidFill>
          </a:ln>
        </p:spPr>
      </p:pic>
      <p:sp>
        <p:nvSpPr>
          <p:cNvPr id="9" name="文本框 8"/>
          <p:cNvSpPr txBox="1"/>
          <p:nvPr>
            <p:custDataLst>
              <p:tags r:id="rId12"/>
            </p:custDataLst>
          </p:nvPr>
        </p:nvSpPr>
        <p:spPr>
          <a:xfrm>
            <a:off x="1051560" y="509905"/>
            <a:ext cx="9088755" cy="711200"/>
          </a:xfrm>
          <a:prstGeom prst="rect">
            <a:avLst/>
          </a:prstGeom>
          <a:noFill/>
        </p:spPr>
        <p:txBody>
          <a:bodyPr wrap="square" rtlCol="0" anchor="ctr" anchorCtr="0">
            <a:normAutofit/>
          </a:bodyPr>
          <a:p>
            <a:pPr marL="0" indent="0" algn="l">
              <a:lnSpc>
                <a:spcPct val="100000"/>
              </a:lnSpc>
              <a:spcBef>
                <a:spcPts val="0"/>
              </a:spcBef>
              <a:spcAft>
                <a:spcPts val="0"/>
              </a:spcAft>
              <a:buSzPct val="100000"/>
              <a:buNone/>
            </a:pPr>
            <a:r>
              <a:rPr lang="en-US" altLang="zh-CN" sz="4000" b="1" spc="240">
                <a:solidFill>
                  <a:schemeClr val="dk1">
                    <a:lumMod val="85000"/>
                    <a:lumOff val="15000"/>
                  </a:schemeClr>
                </a:solidFill>
                <a:latin typeface="Arial" panose="020B0704020202020204" pitchFamily="34" charset="0"/>
                <a:ea typeface="微软雅黑" charset="-122"/>
              </a:rPr>
              <a:t>Transmission Imaging</a:t>
            </a:r>
            <a:endParaRPr lang="en-US" altLang="zh-CN" sz="4000" b="1" spc="240">
              <a:solidFill>
                <a:schemeClr val="dk1">
                  <a:lumMod val="85000"/>
                  <a:lumOff val="15000"/>
                </a:schemeClr>
              </a:solidFill>
              <a:latin typeface="Arial" panose="020B0704020202020204" pitchFamily="34" charset="0"/>
              <a:ea typeface="微软雅黑" charset="-122"/>
            </a:endParaRPr>
          </a:p>
        </p:txBody>
      </p:sp>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D3E6D06-DB7F-4243-9558-BB88AE300CE7}"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ustDataLst>
      <p:tags r:id="rId13"/>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custDataLst>
              <p:tags r:id="rId1"/>
            </p:custDataLst>
          </p:nvPr>
        </p:nvSpPr>
        <p:spPr>
          <a:xfrm>
            <a:off x="463560" y="1837697"/>
            <a:ext cx="11264880" cy="4407528"/>
          </a:xfrm>
          <a:prstGeom prst="rect">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pic>
        <p:nvPicPr>
          <p:cNvPr id="4" name="图片 3" descr="/Users/wenqungang/NutstoreCloudBridge/我的坚果云/参加会议/2025年会议/MIP2025/img+1_1.pngimg+1_1"/>
          <p:cNvPicPr>
            <a:picLocks noChangeAspect="1"/>
          </p:cNvPicPr>
          <p:nvPr>
            <p:custDataLst>
              <p:tags r:id="rId2"/>
            </p:custDataLst>
          </p:nvPr>
        </p:nvPicPr>
        <p:blipFill>
          <a:blip r:embed="rId3"/>
          <a:srcRect t="12497" b="12497"/>
          <a:stretch>
            <a:fillRect/>
          </a:stretch>
        </p:blipFill>
        <p:spPr>
          <a:xfrm>
            <a:off x="8942039" y="2005965"/>
            <a:ext cx="2632065" cy="1963407"/>
          </a:xfrm>
          <a:custGeom>
            <a:avLst/>
            <a:gdLst>
              <a:gd name="connsiteX0" fmla="*/ 0 w 3548926"/>
              <a:gd name="connsiteY0" fmla="*/ 0 h 2661694"/>
              <a:gd name="connsiteX1" fmla="*/ 3548926 w 3548926"/>
              <a:gd name="connsiteY1" fmla="*/ 0 h 2661694"/>
              <a:gd name="connsiteX2" fmla="*/ 3548926 w 3548926"/>
              <a:gd name="connsiteY2" fmla="*/ 2661694 h 2661694"/>
              <a:gd name="connsiteX3" fmla="*/ 0 w 3548926"/>
              <a:gd name="connsiteY3" fmla="*/ 2661694 h 2661694"/>
            </a:gdLst>
            <a:ahLst/>
            <a:cxnLst>
              <a:cxn ang="0">
                <a:pos x="connsiteX0" y="connsiteY0"/>
              </a:cxn>
              <a:cxn ang="0">
                <a:pos x="connsiteX1" y="connsiteY1"/>
              </a:cxn>
              <a:cxn ang="0">
                <a:pos x="connsiteX2" y="connsiteY2"/>
              </a:cxn>
              <a:cxn ang="0">
                <a:pos x="connsiteX3" y="connsiteY3"/>
              </a:cxn>
            </a:cxnLst>
            <a:rect l="l" t="t" r="r" b="b"/>
            <a:pathLst>
              <a:path w="3548926" h="2661694">
                <a:moveTo>
                  <a:pt x="0" y="0"/>
                </a:moveTo>
                <a:lnTo>
                  <a:pt x="3548926" y="0"/>
                </a:lnTo>
                <a:lnTo>
                  <a:pt x="3548926" y="2661694"/>
                </a:lnTo>
                <a:lnTo>
                  <a:pt x="0" y="2661694"/>
                </a:lnTo>
                <a:close/>
              </a:path>
            </a:pathLst>
          </a:custGeom>
        </p:spPr>
      </p:pic>
      <p:pic>
        <p:nvPicPr>
          <p:cNvPr id="5" name="图片 4" descr="/Users/wenqungang/NutstoreCloudBridge/我的坚果云/参加会议/2025年会议/MIP2025/img+1_0.pngimg+1_0"/>
          <p:cNvPicPr>
            <a:picLocks noChangeAspect="1"/>
          </p:cNvPicPr>
          <p:nvPr>
            <p:custDataLst>
              <p:tags r:id="rId4"/>
            </p:custDataLst>
          </p:nvPr>
        </p:nvPicPr>
        <p:blipFill>
          <a:blip r:embed="rId5"/>
          <a:srcRect t="12497" b="12497"/>
          <a:stretch>
            <a:fillRect/>
          </a:stretch>
        </p:blipFill>
        <p:spPr>
          <a:xfrm>
            <a:off x="6167100" y="2005965"/>
            <a:ext cx="2632065" cy="1963407"/>
          </a:xfrm>
          <a:custGeom>
            <a:avLst/>
            <a:gdLst>
              <a:gd name="connsiteX0" fmla="*/ 0 w 3548925"/>
              <a:gd name="connsiteY0" fmla="*/ 0 h 2661694"/>
              <a:gd name="connsiteX1" fmla="*/ 3548925 w 3548925"/>
              <a:gd name="connsiteY1" fmla="*/ 0 h 2661694"/>
              <a:gd name="connsiteX2" fmla="*/ 3548925 w 3548925"/>
              <a:gd name="connsiteY2" fmla="*/ 2661694 h 2661694"/>
              <a:gd name="connsiteX3" fmla="*/ 0 w 3548925"/>
              <a:gd name="connsiteY3" fmla="*/ 2661694 h 2661694"/>
            </a:gdLst>
            <a:ahLst/>
            <a:cxnLst>
              <a:cxn ang="0">
                <a:pos x="connsiteX0" y="connsiteY0"/>
              </a:cxn>
              <a:cxn ang="0">
                <a:pos x="connsiteX1" y="connsiteY1"/>
              </a:cxn>
              <a:cxn ang="0">
                <a:pos x="connsiteX2" y="connsiteY2"/>
              </a:cxn>
              <a:cxn ang="0">
                <a:pos x="connsiteX3" y="connsiteY3"/>
              </a:cxn>
            </a:cxnLst>
            <a:rect l="l" t="t" r="r" b="b"/>
            <a:pathLst>
              <a:path w="3548925" h="2661694">
                <a:moveTo>
                  <a:pt x="0" y="0"/>
                </a:moveTo>
                <a:lnTo>
                  <a:pt x="3548925" y="0"/>
                </a:lnTo>
                <a:lnTo>
                  <a:pt x="3548925" y="2661694"/>
                </a:lnTo>
                <a:lnTo>
                  <a:pt x="0" y="2661694"/>
                </a:lnTo>
                <a:close/>
              </a:path>
            </a:pathLst>
          </a:custGeom>
        </p:spPr>
      </p:pic>
      <p:pic>
        <p:nvPicPr>
          <p:cNvPr id="6" name="图片 5" descr="/Users/wenqungang/NutstoreCloudBridge/我的坚果云/参加会议/2025年会议/MIP2025/img+0_0.pngimg+0_0"/>
          <p:cNvPicPr>
            <a:picLocks noChangeAspect="1"/>
          </p:cNvPicPr>
          <p:nvPr>
            <p:custDataLst>
              <p:tags r:id="rId6"/>
            </p:custDataLst>
          </p:nvPr>
        </p:nvPicPr>
        <p:blipFill>
          <a:blip r:embed="rId7"/>
          <a:srcRect t="12497" b="12497"/>
          <a:stretch>
            <a:fillRect/>
          </a:stretch>
        </p:blipFill>
        <p:spPr>
          <a:xfrm>
            <a:off x="6167100" y="4112247"/>
            <a:ext cx="2632065" cy="1963407"/>
          </a:xfrm>
          <a:custGeom>
            <a:avLst/>
            <a:gdLst>
              <a:gd name="connsiteX0" fmla="*/ 0 w 2635250"/>
              <a:gd name="connsiteY0" fmla="*/ 0 h 1976438"/>
              <a:gd name="connsiteX1" fmla="*/ 2635250 w 2635250"/>
              <a:gd name="connsiteY1" fmla="*/ 0 h 1976438"/>
              <a:gd name="connsiteX2" fmla="*/ 2635250 w 2635250"/>
              <a:gd name="connsiteY2" fmla="*/ 1976438 h 1976438"/>
              <a:gd name="connsiteX3" fmla="*/ 0 w 2635250"/>
              <a:gd name="connsiteY3" fmla="*/ 1976438 h 1976438"/>
            </a:gdLst>
            <a:ahLst/>
            <a:cxnLst>
              <a:cxn ang="0">
                <a:pos x="connsiteX0" y="connsiteY0"/>
              </a:cxn>
              <a:cxn ang="0">
                <a:pos x="connsiteX1" y="connsiteY1"/>
              </a:cxn>
              <a:cxn ang="0">
                <a:pos x="connsiteX2" y="connsiteY2"/>
              </a:cxn>
              <a:cxn ang="0">
                <a:pos x="connsiteX3" y="connsiteY3"/>
              </a:cxn>
            </a:cxnLst>
            <a:rect l="l" t="t" r="r" b="b"/>
            <a:pathLst>
              <a:path w="2635250" h="1976438">
                <a:moveTo>
                  <a:pt x="0" y="0"/>
                </a:moveTo>
                <a:lnTo>
                  <a:pt x="2635250" y="0"/>
                </a:lnTo>
                <a:lnTo>
                  <a:pt x="2635250" y="1976438"/>
                </a:lnTo>
                <a:lnTo>
                  <a:pt x="0" y="1976438"/>
                </a:lnTo>
                <a:close/>
              </a:path>
            </a:pathLst>
          </a:custGeom>
        </p:spPr>
      </p:pic>
      <p:pic>
        <p:nvPicPr>
          <p:cNvPr id="7" name="图片 6"/>
          <p:cNvPicPr>
            <a:picLocks noChangeAspect="1"/>
          </p:cNvPicPr>
          <p:nvPr>
            <p:custDataLst>
              <p:tags r:id="rId8"/>
            </p:custDataLst>
          </p:nvPr>
        </p:nvPicPr>
        <p:blipFill>
          <a:blip r:embed="rId9"/>
          <a:srcRect l="1137" r="1137"/>
          <a:stretch>
            <a:fillRect/>
          </a:stretch>
        </p:blipFill>
        <p:spPr>
          <a:xfrm>
            <a:off x="617220" y="2005965"/>
            <a:ext cx="5407005" cy="4069689"/>
          </a:xfrm>
          <a:custGeom>
            <a:avLst/>
            <a:gdLst>
              <a:gd name="connsiteX0" fmla="*/ 0 w 5147343"/>
              <a:gd name="connsiteY0" fmla="*/ 0 h 3860506"/>
              <a:gd name="connsiteX1" fmla="*/ 5147343 w 5147343"/>
              <a:gd name="connsiteY1" fmla="*/ 0 h 3860506"/>
              <a:gd name="connsiteX2" fmla="*/ 5147343 w 5147343"/>
              <a:gd name="connsiteY2" fmla="*/ 3860506 h 3860506"/>
              <a:gd name="connsiteX3" fmla="*/ 0 w 5147343"/>
              <a:gd name="connsiteY3" fmla="*/ 3860506 h 3860506"/>
            </a:gdLst>
            <a:ahLst/>
            <a:cxnLst>
              <a:cxn ang="0">
                <a:pos x="connsiteX0" y="connsiteY0"/>
              </a:cxn>
              <a:cxn ang="0">
                <a:pos x="connsiteX1" y="connsiteY1"/>
              </a:cxn>
              <a:cxn ang="0">
                <a:pos x="connsiteX2" y="connsiteY2"/>
              </a:cxn>
              <a:cxn ang="0">
                <a:pos x="connsiteX3" y="connsiteY3"/>
              </a:cxn>
            </a:cxnLst>
            <a:rect l="l" t="t" r="r" b="b"/>
            <a:pathLst>
              <a:path w="5147343" h="3860506">
                <a:moveTo>
                  <a:pt x="0" y="0"/>
                </a:moveTo>
                <a:lnTo>
                  <a:pt x="5147343" y="0"/>
                </a:lnTo>
                <a:lnTo>
                  <a:pt x="5147343" y="3860506"/>
                </a:lnTo>
                <a:lnTo>
                  <a:pt x="0" y="3860506"/>
                </a:lnTo>
                <a:close/>
              </a:path>
            </a:pathLst>
          </a:custGeom>
        </p:spPr>
      </p:pic>
      <p:pic>
        <p:nvPicPr>
          <p:cNvPr id="8" name="图片 7" descr="/Users/wenqungang/NutstoreCloudBridge/我的坚果云/参加会议/2025年会议/MIP2025/img+0_1.pngimg+0_1"/>
          <p:cNvPicPr>
            <a:picLocks noChangeAspect="1"/>
          </p:cNvPicPr>
          <p:nvPr>
            <p:custDataLst>
              <p:tags r:id="rId10"/>
            </p:custDataLst>
          </p:nvPr>
        </p:nvPicPr>
        <p:blipFill>
          <a:blip r:embed="rId11"/>
          <a:srcRect t="12521" b="12521"/>
          <a:stretch>
            <a:fillRect/>
          </a:stretch>
        </p:blipFill>
        <p:spPr>
          <a:xfrm>
            <a:off x="8942070" y="4113530"/>
            <a:ext cx="2632075" cy="1962000"/>
          </a:xfrm>
          <a:custGeom>
            <a:avLst/>
            <a:gdLst>
              <a:gd name="connsiteX0" fmla="*/ 0 w 2609733"/>
              <a:gd name="connsiteY0" fmla="*/ 0 h 1957299"/>
              <a:gd name="connsiteX1" fmla="*/ 2609733 w 2609733"/>
              <a:gd name="connsiteY1" fmla="*/ 0 h 1957299"/>
              <a:gd name="connsiteX2" fmla="*/ 2609733 w 2609733"/>
              <a:gd name="connsiteY2" fmla="*/ 1957299 h 1957299"/>
              <a:gd name="connsiteX3" fmla="*/ 0 w 2609733"/>
              <a:gd name="connsiteY3" fmla="*/ 1957299 h 1957299"/>
            </a:gdLst>
            <a:ahLst/>
            <a:cxnLst>
              <a:cxn ang="0">
                <a:pos x="connsiteX0" y="connsiteY0"/>
              </a:cxn>
              <a:cxn ang="0">
                <a:pos x="connsiteX1" y="connsiteY1"/>
              </a:cxn>
              <a:cxn ang="0">
                <a:pos x="connsiteX2" y="connsiteY2"/>
              </a:cxn>
              <a:cxn ang="0">
                <a:pos x="connsiteX3" y="connsiteY3"/>
              </a:cxn>
            </a:cxnLst>
            <a:rect l="l" t="t" r="r" b="b"/>
            <a:pathLst>
              <a:path w="2609733" h="1957299">
                <a:moveTo>
                  <a:pt x="0" y="0"/>
                </a:moveTo>
                <a:lnTo>
                  <a:pt x="2609733" y="0"/>
                </a:lnTo>
                <a:lnTo>
                  <a:pt x="2609733" y="1957299"/>
                </a:lnTo>
                <a:lnTo>
                  <a:pt x="0" y="1957299"/>
                </a:lnTo>
                <a:close/>
              </a:path>
            </a:pathLst>
          </a:custGeom>
          <a:ln>
            <a:solidFill>
              <a:schemeClr val="accent1"/>
            </a:solidFill>
          </a:ln>
        </p:spPr>
      </p:pic>
      <p:sp>
        <p:nvSpPr>
          <p:cNvPr id="9" name="文本框 8"/>
          <p:cNvSpPr txBox="1"/>
          <p:nvPr>
            <p:custDataLst>
              <p:tags r:id="rId12"/>
            </p:custDataLst>
          </p:nvPr>
        </p:nvSpPr>
        <p:spPr>
          <a:xfrm>
            <a:off x="1051560" y="509905"/>
            <a:ext cx="9088755" cy="711200"/>
          </a:xfrm>
          <a:prstGeom prst="rect">
            <a:avLst/>
          </a:prstGeom>
          <a:noFill/>
        </p:spPr>
        <p:txBody>
          <a:bodyPr wrap="square" rtlCol="0" anchor="ctr" anchorCtr="0">
            <a:normAutofit/>
          </a:bodyPr>
          <a:p>
            <a:pPr marL="0" indent="0" algn="l">
              <a:lnSpc>
                <a:spcPct val="100000"/>
              </a:lnSpc>
              <a:spcBef>
                <a:spcPts val="0"/>
              </a:spcBef>
              <a:spcAft>
                <a:spcPts val="0"/>
              </a:spcAft>
              <a:buSzPct val="100000"/>
              <a:buNone/>
            </a:pPr>
            <a:r>
              <a:rPr lang="en-US" altLang="zh-CN" sz="4000" b="1" spc="240">
                <a:solidFill>
                  <a:schemeClr val="dk1">
                    <a:lumMod val="85000"/>
                    <a:lumOff val="15000"/>
                  </a:schemeClr>
                </a:solidFill>
                <a:latin typeface="Arial" panose="020B0704020202020204" pitchFamily="34" charset="0"/>
                <a:ea typeface="微软雅黑" charset="-122"/>
              </a:rPr>
              <a:t>Transmission Imaging</a:t>
            </a:r>
            <a:endParaRPr lang="en-US" altLang="zh-CN" sz="4000" b="1" spc="240">
              <a:solidFill>
                <a:schemeClr val="dk1">
                  <a:lumMod val="85000"/>
                  <a:lumOff val="15000"/>
                </a:schemeClr>
              </a:solidFill>
              <a:latin typeface="Arial" panose="020B0704020202020204" pitchFamily="34" charset="0"/>
              <a:ea typeface="微软雅黑" charset="-122"/>
            </a:endParaRPr>
          </a:p>
        </p:txBody>
      </p:sp>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D3E6D06-DB7F-4243-9558-BB88AE300CE7}"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ustDataLst>
      <p:tags r:id="rId13"/>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p:txBody>
          <a:bodyPr>
            <a:normAutofit fontScale="90000"/>
          </a:bodyPr>
          <a:p>
            <a:r>
              <a:rPr lang="zh-CN" altLang="en-US" b="1">
                <a:latin typeface="微软雅黑" charset="0"/>
                <a:ea typeface="微软雅黑" charset="0"/>
                <a:cs typeface="微软雅黑" charset="0"/>
              </a:rPr>
              <a:t>一个有趣的想法（</a:t>
            </a:r>
            <a:r>
              <a:rPr lang="en-US" altLang="zh-CN" b="1">
                <a:latin typeface="微软雅黑" charset="0"/>
                <a:ea typeface="微软雅黑" charset="0"/>
                <a:cs typeface="微软雅黑" charset="0"/>
              </a:rPr>
              <a:t>Presentation in Chinese</a:t>
            </a:r>
            <a:r>
              <a:rPr lang="zh-CN" altLang="en-US" b="1">
                <a:latin typeface="微软雅黑" charset="0"/>
                <a:ea typeface="微软雅黑" charset="0"/>
                <a:cs typeface="微软雅黑" charset="0"/>
              </a:rPr>
              <a:t>）</a:t>
            </a:r>
            <a:endParaRPr lang="zh-CN" altLang="en-US" b="1">
              <a:latin typeface="微软雅黑" charset="0"/>
              <a:ea typeface="微软雅黑" charset="0"/>
              <a:cs typeface="微软雅黑" charset="0"/>
            </a:endParaRPr>
          </a:p>
        </p:txBody>
      </p:sp>
      <p:sp>
        <p:nvSpPr>
          <p:cNvPr id="4" name="灯片编号占位符 3"/>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D3E6D06-DB7F-4243-9558-BB88AE300CE7}"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pic>
        <p:nvPicPr>
          <p:cNvPr id="6" name="图片 5" descr="屏幕快照 2025-05-15 下午11.50.33"/>
          <p:cNvPicPr>
            <a:picLocks noChangeAspect="1"/>
          </p:cNvPicPr>
          <p:nvPr/>
        </p:nvPicPr>
        <p:blipFill>
          <a:blip r:embed="rId1"/>
          <a:stretch>
            <a:fillRect/>
          </a:stretch>
        </p:blipFill>
        <p:spPr>
          <a:xfrm>
            <a:off x="2467610" y="1108075"/>
            <a:ext cx="6294755" cy="4785995"/>
          </a:xfrm>
          <a:prstGeom prst="rect">
            <a:avLst/>
          </a:prstGeom>
        </p:spPr>
      </p:pic>
      <p:pic>
        <p:nvPicPr>
          <p:cNvPr id="7" name="图片 6" descr="屏幕快照 2025-05-15 下午11.50.33"/>
          <p:cNvPicPr>
            <a:picLocks noChangeAspect="1"/>
          </p:cNvPicPr>
          <p:nvPr/>
        </p:nvPicPr>
        <p:blipFill>
          <a:blip r:embed="rId1"/>
          <a:stretch>
            <a:fillRect/>
          </a:stretch>
        </p:blipFill>
        <p:spPr>
          <a:xfrm>
            <a:off x="2948305" y="1226820"/>
            <a:ext cx="6294755" cy="4785995"/>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内容占位符 1"/>
          <p:cNvSpPr>
            <a:spLocks noGrp="1"/>
          </p:cNvSpPr>
          <p:nvPr>
            <p:ph idx="1"/>
          </p:nvPr>
        </p:nvSpPr>
        <p:spPr>
          <a:xfrm>
            <a:off x="1060450" y="1556385"/>
            <a:ext cx="9777095" cy="4351655"/>
          </a:xfrm>
        </p:spPr>
        <p:txBody>
          <a:bodyPr/>
          <a:p>
            <a:pPr>
              <a:lnSpc>
                <a:spcPct val="150000"/>
              </a:lnSpc>
            </a:pPr>
            <a:r>
              <a:rPr lang="en-US" altLang="zh-CN"/>
              <a:t> The experimental data used in the report was provided freely by </a:t>
            </a:r>
            <a:r>
              <a:rPr lang="zh-CN" altLang="en-US">
                <a:sym typeface="+mn-ea"/>
              </a:rPr>
              <a:t>the muon Scattering and Transmission imaging facility (μSTC</a:t>
            </a:r>
            <a:r>
              <a:rPr lang="zh-CN" altLang="en-US">
                <a:latin typeface="微软雅黑" charset="0"/>
                <a:ea typeface="微软雅黑" charset="0"/>
                <a:sym typeface="+mn-ea"/>
              </a:rPr>
              <a:t>)</a:t>
            </a:r>
            <a:r>
              <a:rPr lang="en-US" altLang="zh-CN">
                <a:latin typeface="微软雅黑" charset="0"/>
                <a:ea typeface="微软雅黑" charset="0"/>
              </a:rPr>
              <a:t> </a:t>
            </a:r>
            <a:r>
              <a:rPr lang="en-US" altLang="zh-CN"/>
              <a:t>of the USTC.</a:t>
            </a:r>
            <a:endParaRPr lang="en-US" altLang="zh-CN"/>
          </a:p>
          <a:p>
            <a:pPr>
              <a:lnSpc>
                <a:spcPct val="150000"/>
              </a:lnSpc>
            </a:pPr>
            <a:r>
              <a:rPr lang="zh-CN" altLang="en-US"/>
              <a:t>Due to my limitations in English listening and speaking, I will answer questions in Chinese. Regarding questions asked in English, I will provide answers during the subsequent personal communication segment.</a:t>
            </a:r>
            <a:endParaRPr lang="zh-CN" altLang="en-US"/>
          </a:p>
        </p:txBody>
      </p:sp>
      <p:sp>
        <p:nvSpPr>
          <p:cNvPr id="3" name="标题 2"/>
          <p:cNvSpPr>
            <a:spLocks noGrp="1"/>
          </p:cNvSpPr>
          <p:nvPr>
            <p:ph type="title"/>
          </p:nvPr>
        </p:nvSpPr>
        <p:spPr/>
        <p:txBody>
          <a:bodyPr/>
          <a:p>
            <a:r>
              <a:rPr lang="en-US" altLang="zh-CN"/>
              <a:t>Notes</a:t>
            </a:r>
            <a:endParaRPr lang="en-US" altLang="zh-CN"/>
          </a:p>
        </p:txBody>
      </p:sp>
      <p:sp>
        <p:nvSpPr>
          <p:cNvPr id="4" name="灯片编号占位符 3"/>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D3E6D06-DB7F-4243-9558-BB88AE300CE7}"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标题 1"/>
          <p:cNvSpPr>
            <a:spLocks noGrp="1"/>
          </p:cNvSpPr>
          <p:nvPr>
            <p:ph type="title"/>
            <p:custDataLst>
              <p:tags r:id="rId1"/>
            </p:custDataLst>
          </p:nvPr>
        </p:nvSpPr>
        <p:spPr>
          <a:xfrm>
            <a:off x="838200" y="2473325"/>
            <a:ext cx="10515600" cy="1911350"/>
          </a:xfrm>
        </p:spPr>
        <p:txBody>
          <a:bodyPr vert="horz" wrap="square" lIns="91440" tIns="45720" rIns="91440" bIns="45720" anchor="ctr" anchorCtr="0"/>
          <a:p>
            <a:pPr eaLnBrk="1" hangingPunct="1"/>
            <a:r>
              <a:rPr lang="en-US" altLang="zh-CN" kern="1200" dirty="0">
                <a:latin typeface="Arial" panose="020B0704020202020204" pitchFamily="34" charset="0"/>
                <a:ea typeface="汉仪旗黑-55简" panose="00020600040101010101" charset="-122"/>
                <a:cs typeface="+mj-cs"/>
              </a:rPr>
              <a:t>THANK YOU</a:t>
            </a:r>
            <a:endParaRPr lang="en-US" altLang="zh-CN" kern="1200" dirty="0">
              <a:latin typeface="Arial" panose="020B0704020202020204" pitchFamily="34" charset="0"/>
              <a:ea typeface="汉仪旗黑-55简" panose="00020600040101010101" charset="-122"/>
              <a:cs typeface="+mj-cs"/>
            </a:endParaRPr>
          </a:p>
        </p:txBody>
      </p:sp>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F2A09996-907F-4F27-AE01-F43AEB21AD02}"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灯片编号占位符 3"/>
          <p:cNvSpPr>
            <a:spLocks noGrp="1"/>
          </p:cNvSpPr>
          <p:nvPr>
            <p:custDataLst>
              <p:tags r:id="rId1"/>
            </p:custDataLst>
          </p:nvPr>
        </p:nvSpPr>
        <p:spPr>
          <a:xfrm>
            <a:off x="8610600" y="6356350"/>
            <a:ext cx="2743200" cy="365125"/>
          </a:xfrm>
          <a:prstGeom prst="rect">
            <a:avLst/>
          </a:prstGeom>
        </p:spPr>
        <p:txBody>
          <a:bodyPr vert="horz" lIns="91440" tIns="45720" rIns="91440" bIns="45720" rtlCol="0" anchor="ctr">
            <a:normAutofit/>
          </a:bodyPr>
          <a:lstStyle>
            <a:defPPr>
              <a:defRPr lang="zh-CN"/>
            </a:defPPr>
            <a:lvl1pPr marL="0" algn="r" defTabSz="913765" rtl="0" eaLnBrk="1" fontAlgn="auto" latinLnBrk="0" hangingPunct="1">
              <a:defRPr sz="1200" kern="1200" noProof="1" smtClean="0">
                <a:solidFill>
                  <a:schemeClr val="tx2"/>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pPr>
            <a:fld id="{FF014D5F-54AA-4F91-A5AC-6364202D9A74}" type="slidenum">
              <a:rPr kumimoji="0" lang="zh-CN" altLang="en-US" sz="1200" b="0" i="0" u="none" strike="noStrike" kern="1200" cap="none" spc="0" normalizeH="0" baseline="0" noProof="1">
                <a:ln>
                  <a:noFill/>
                </a:ln>
                <a:solidFill>
                  <a:schemeClr val="lt1"/>
                </a:solidFill>
                <a:effectLst/>
                <a:uLnTx/>
                <a:uFillTx/>
                <a:latin typeface="+mn-lt"/>
                <a:ea typeface="+mn-ea"/>
                <a:cs typeface="+mn-cs"/>
              </a:rPr>
            </a:fld>
            <a:endParaRPr kumimoji="0" lang="zh-CN" altLang="en-US" sz="1200" b="0" i="0" u="none" strike="noStrike" kern="1200" cap="none" spc="0" normalizeH="0" baseline="0" noProof="1">
              <a:ln>
                <a:noFill/>
              </a:ln>
              <a:solidFill>
                <a:schemeClr val="lt1"/>
              </a:solidFill>
              <a:effectLst/>
              <a:uLnTx/>
              <a:uFillTx/>
              <a:latin typeface="+mn-lt"/>
              <a:ea typeface="+mn-ea"/>
              <a:cs typeface="+mn-cs"/>
            </a:endParaRPr>
          </a:p>
        </p:txBody>
      </p:sp>
      <p:sp>
        <p:nvSpPr>
          <p:cNvPr id="5" name="矩形 4"/>
          <p:cNvSpPr/>
          <p:nvPr userDrawn="1">
            <p:custDataLst>
              <p:tags r:id="rId2"/>
            </p:custDataLst>
          </p:nvPr>
        </p:nvSpPr>
        <p:spPr>
          <a:xfrm>
            <a:off x="7168894" y="0"/>
            <a:ext cx="5023106" cy="6858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lvl="0" algn="ctr"/>
            <a:endParaRPr lang="en-US" altLang="zh-CN" sz="1800" dirty="0">
              <a:solidFill>
                <a:schemeClr val="lt1"/>
              </a:solidFill>
              <a:latin typeface="微软雅黑" charset="-122"/>
              <a:ea typeface="微软雅黑" charset="-122"/>
              <a:sym typeface="+mn-ea"/>
            </a:endParaRPr>
          </a:p>
        </p:txBody>
      </p:sp>
      <p:sp>
        <p:nvSpPr>
          <p:cNvPr id="12" name="文本框 11"/>
          <p:cNvSpPr txBox="1"/>
          <p:nvPr>
            <p:custDataLst>
              <p:tags r:id="rId3"/>
            </p:custDataLst>
          </p:nvPr>
        </p:nvSpPr>
        <p:spPr>
          <a:xfrm>
            <a:off x="1099185" y="433705"/>
            <a:ext cx="5955665" cy="666115"/>
          </a:xfrm>
          <a:prstGeom prst="rect">
            <a:avLst/>
          </a:prstGeom>
          <a:noFill/>
        </p:spPr>
        <p:txBody>
          <a:bodyPr wrap="square" lIns="63500" tIns="25400" rIns="63500" bIns="25400" rtlCol="0" anchor="b" anchorCtr="0">
            <a:normAutofit/>
          </a:bodyPr>
          <a:p>
            <a:pPr marL="0" indent="0" algn="l">
              <a:lnSpc>
                <a:spcPct val="110000"/>
              </a:lnSpc>
              <a:spcBef>
                <a:spcPts val="0"/>
              </a:spcBef>
              <a:spcAft>
                <a:spcPts val="0"/>
              </a:spcAft>
              <a:buSzPct val="100000"/>
              <a:buNone/>
            </a:pPr>
            <a:r>
              <a:rPr lang="en-US" altLang="zh-CN" sz="3200" b="1" spc="160">
                <a:solidFill>
                  <a:schemeClr val="dk1">
                    <a:lumMod val="85000"/>
                    <a:lumOff val="15000"/>
                  </a:schemeClr>
                </a:solidFill>
                <a:uFillTx/>
                <a:latin typeface="微软雅黑" charset="-122"/>
                <a:ea typeface="微软雅黑" charset="-122"/>
                <a:sym typeface="+mn-ea"/>
              </a:rPr>
              <a:t>Cosmic Ray Muon Imaging</a:t>
            </a:r>
            <a:endParaRPr lang="en-US" altLang="zh-CN" sz="3200" b="1" spc="160">
              <a:solidFill>
                <a:schemeClr val="dk1">
                  <a:lumMod val="85000"/>
                  <a:lumOff val="15000"/>
                </a:schemeClr>
              </a:solidFill>
              <a:uFillTx/>
              <a:latin typeface="微软雅黑" charset="-122"/>
              <a:ea typeface="微软雅黑" charset="-122"/>
              <a:sym typeface="+mn-ea"/>
            </a:endParaRPr>
          </a:p>
        </p:txBody>
      </p:sp>
      <p:sp>
        <p:nvSpPr>
          <p:cNvPr id="13" name="Title 6"/>
          <p:cNvSpPr txBox="1"/>
          <p:nvPr>
            <p:custDataLst>
              <p:tags r:id="rId4"/>
            </p:custDataLst>
          </p:nvPr>
        </p:nvSpPr>
        <p:spPr>
          <a:xfrm>
            <a:off x="704850" y="1621155"/>
            <a:ext cx="5955030" cy="4358640"/>
          </a:xfrm>
          <a:prstGeom prst="rect">
            <a:avLst/>
          </a:prstGeom>
          <a:noFill/>
          <a:ln w="3175">
            <a:noFill/>
            <a:prstDash val="dash"/>
          </a:ln>
        </p:spPr>
        <p:txBody>
          <a:bodyPr wrap="square" lIns="63500" tIns="25400" rIns="63500" bIns="25400" anchor="t"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50000"/>
              </a:lnSpc>
              <a:spcBef>
                <a:spcPts val="0"/>
              </a:spcBef>
              <a:spcAft>
                <a:spcPts val="800"/>
              </a:spcAft>
              <a:buSzPct val="100000"/>
              <a:buNone/>
            </a:pPr>
            <a:r>
              <a:rPr lang="zh-CN" altLang="en-US" sz="1600" spc="40" dirty="0">
                <a:ln w="3175">
                  <a:noFill/>
                  <a:prstDash val="dash"/>
                </a:ln>
                <a:solidFill>
                  <a:schemeClr val="dk1">
                    <a:lumMod val="85000"/>
                    <a:lumOff val="15000"/>
                  </a:schemeClr>
                </a:solidFill>
                <a:uFillTx/>
                <a:latin typeface="微软雅黑" charset="-122"/>
                <a:ea typeface="微软雅黑" charset="-122"/>
                <a:cs typeface="微软雅黑" charset="-122"/>
              </a:rPr>
              <a:t>The universe is full of cosmic rays, including cosmic muons, which are high-energy particles that constantly bombard the Earth’s atmosphere. Muons are similar to electrons, but they are significantly heavier. This reduces their Bremsstrahlung and allows them to penetrate much deeper into matter. About 10</a:t>
            </a:r>
            <a:r>
              <a:rPr lang="zh-CN" altLang="en-US" sz="1600" spc="40" baseline="30000" dirty="0">
                <a:ln w="3175">
                  <a:noFill/>
                  <a:prstDash val="dash"/>
                </a:ln>
                <a:solidFill>
                  <a:schemeClr val="dk1">
                    <a:lumMod val="85000"/>
                    <a:lumOff val="15000"/>
                  </a:schemeClr>
                </a:solidFill>
                <a:uFillTx/>
                <a:latin typeface="微软雅黑" charset="-122"/>
                <a:ea typeface="微软雅黑" charset="-122"/>
                <a:cs typeface="微软雅黑" charset="-122"/>
              </a:rPr>
              <a:t>4</a:t>
            </a:r>
            <a:r>
              <a:rPr lang="zh-CN" altLang="en-US" sz="1600" spc="40" dirty="0">
                <a:ln w="3175">
                  <a:noFill/>
                  <a:prstDash val="dash"/>
                </a:ln>
                <a:solidFill>
                  <a:schemeClr val="dk1">
                    <a:lumMod val="85000"/>
                    <a:lumOff val="15000"/>
                  </a:schemeClr>
                </a:solidFill>
                <a:uFillTx/>
                <a:latin typeface="微软雅黑" charset="-122"/>
                <a:ea typeface="微软雅黑" charset="-122"/>
                <a:cs typeface="微软雅黑" charset="-122"/>
              </a:rPr>
              <a:t> muons reach the Earth</a:t>
            </a:r>
            <a:r>
              <a:rPr altLang="zh-CN" sz="1600" spc="40" dirty="0">
                <a:ln w="3175">
                  <a:noFill/>
                  <a:prstDash val="dash"/>
                </a:ln>
                <a:solidFill>
                  <a:schemeClr val="dk1">
                    <a:lumMod val="85000"/>
                    <a:lumOff val="15000"/>
                  </a:schemeClr>
                </a:solidFill>
                <a:uFillTx/>
                <a:latin typeface="微软雅黑" charset="-122"/>
                <a:ea typeface="微软雅黑" charset="-122"/>
                <a:cs typeface="微软雅黑" charset="-122"/>
              </a:rPr>
              <a:t>’</a:t>
            </a:r>
            <a:r>
              <a:rPr lang="zh-CN" altLang="en-US" sz="1600" spc="40" dirty="0">
                <a:ln w="3175">
                  <a:noFill/>
                  <a:prstDash val="dash"/>
                </a:ln>
                <a:solidFill>
                  <a:schemeClr val="dk1">
                    <a:lumMod val="85000"/>
                    <a:lumOff val="15000"/>
                  </a:schemeClr>
                </a:solidFill>
                <a:uFillTx/>
                <a:latin typeface="微软雅黑" charset="-122"/>
                <a:ea typeface="微软雅黑" charset="-122"/>
                <a:cs typeface="微软雅黑" charset="-122"/>
              </a:rPr>
              <a:t>s suface per square meter per minute, with  an average energy of 3 to 4 GeV. Muons are particularly penetrating, capable of passing through 2 meters of lead, and even higher energy muons can penetrate several kilometers deep undeground. These particles with strong penetrating power are a fantastic natural resource and are worth developing and utilizing.</a:t>
            </a:r>
            <a:endParaRPr lang="zh-CN" altLang="en-US" sz="1600" spc="40" dirty="0">
              <a:ln w="3175">
                <a:noFill/>
                <a:prstDash val="dash"/>
              </a:ln>
              <a:solidFill>
                <a:schemeClr val="dk1">
                  <a:lumMod val="85000"/>
                  <a:lumOff val="15000"/>
                </a:schemeClr>
              </a:solidFill>
              <a:uFillTx/>
              <a:latin typeface="微软雅黑" charset="-122"/>
              <a:ea typeface="微软雅黑" charset="-122"/>
              <a:cs typeface="微软雅黑" charset="-122"/>
            </a:endParaRPr>
          </a:p>
        </p:txBody>
      </p:sp>
      <p:pic>
        <p:nvPicPr>
          <p:cNvPr id="14" name="图片 13"/>
          <p:cNvPicPr>
            <a:picLocks noChangeAspect="1"/>
          </p:cNvPicPr>
          <p:nvPr>
            <p:custDataLst>
              <p:tags r:id="rId5"/>
            </p:custDataLst>
          </p:nvPr>
        </p:nvPicPr>
        <p:blipFill rotWithShape="1">
          <a:blip r:embed="rId6"/>
          <a:srcRect l="3955" r="3955"/>
          <a:stretch>
            <a:fillRect/>
          </a:stretch>
        </p:blipFill>
        <p:spPr>
          <a:xfrm>
            <a:off x="7784590" y="1371588"/>
            <a:ext cx="3797808" cy="4114825"/>
          </a:xfrm>
          <a:custGeom>
            <a:avLst/>
            <a:gdLst/>
            <a:ahLst/>
            <a:cxnLst>
              <a:cxn ang="3">
                <a:pos x="hc" y="t"/>
              </a:cxn>
              <a:cxn ang="cd2">
                <a:pos x="l" y="vc"/>
              </a:cxn>
              <a:cxn ang="cd4">
                <a:pos x="hc" y="b"/>
              </a:cxn>
              <a:cxn ang="0">
                <a:pos x="r" y="vc"/>
              </a:cxn>
            </a:cxnLst>
            <a:rect l="l" t="t" r="r" b="b"/>
            <a:pathLst>
              <a:path w="4560" h="6480">
                <a:moveTo>
                  <a:pt x="0" y="0"/>
                </a:moveTo>
                <a:lnTo>
                  <a:pt x="4560" y="0"/>
                </a:lnTo>
                <a:lnTo>
                  <a:pt x="4560" y="6480"/>
                </a:lnTo>
                <a:lnTo>
                  <a:pt x="0" y="6480"/>
                </a:lnTo>
                <a:lnTo>
                  <a:pt x="0" y="0"/>
                </a:lnTo>
                <a:close/>
              </a:path>
            </a:pathLst>
          </a:custGeom>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FF014D5F-54AA-4F91-A5AC-6364202D9A74}"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ustDataLst>
      <p:tags r:id="rId7"/>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p:txBody>
          <a:bodyPr>
            <a:normAutofit fontScale="90000"/>
          </a:bodyPr>
          <a:p>
            <a:r>
              <a:rPr lang="en-US" altLang="zh-CN" sz="3780" b="1">
                <a:latin typeface="微软雅黑" charset="0"/>
                <a:ea typeface="微软雅黑" charset="0"/>
              </a:rPr>
              <a:t>Cosmic Ray Muon Imaging</a:t>
            </a:r>
            <a:endParaRPr lang="en-US" altLang="zh-CN" sz="3780" b="1">
              <a:latin typeface="微软雅黑" charset="0"/>
              <a:ea typeface="微软雅黑" charset="0"/>
            </a:endParaRPr>
          </a:p>
        </p:txBody>
      </p:sp>
      <p:pic>
        <p:nvPicPr>
          <p:cNvPr id="8" name="内容占位符 7" descr="截图 2025-03-03 14-25-40"/>
          <p:cNvPicPr>
            <a:picLocks noChangeAspect="1"/>
          </p:cNvPicPr>
          <p:nvPr>
            <p:ph sz="half" idx="1"/>
            <p:custDataLst>
              <p:tags r:id="rId1"/>
            </p:custDataLst>
          </p:nvPr>
        </p:nvPicPr>
        <p:blipFill>
          <a:blip r:embed="rId2"/>
          <a:stretch>
            <a:fillRect/>
          </a:stretch>
        </p:blipFill>
        <p:spPr>
          <a:xfrm>
            <a:off x="1060450" y="1541780"/>
            <a:ext cx="9886950" cy="3234055"/>
          </a:xfrm>
          <a:prstGeom prst="rect">
            <a:avLst/>
          </a:prstGeom>
        </p:spPr>
      </p:pic>
      <p:sp>
        <p:nvSpPr>
          <p:cNvPr id="9" name="文本框 8"/>
          <p:cNvSpPr txBox="1"/>
          <p:nvPr/>
        </p:nvSpPr>
        <p:spPr>
          <a:xfrm>
            <a:off x="1607820" y="4775835"/>
            <a:ext cx="3044825" cy="398780"/>
          </a:xfrm>
          <a:prstGeom prst="rect">
            <a:avLst/>
          </a:prstGeom>
          <a:solidFill>
            <a:srgbClr val="0070C0"/>
          </a:solidFill>
        </p:spPr>
        <p:txBody>
          <a:bodyPr wrap="square" rtlCol="0">
            <a:spAutoFit/>
          </a:bodyPr>
          <a:p>
            <a:pPr algn="ctr"/>
            <a:r>
              <a:rPr lang="en-US" altLang="zh-CN" sz="2000">
                <a:solidFill>
                  <a:schemeClr val="bg1"/>
                </a:solidFill>
                <a:latin typeface="微软雅黑" charset="0"/>
                <a:ea typeface="微软雅黑" charset="0"/>
              </a:rPr>
              <a:t>Transmission Imaging</a:t>
            </a:r>
            <a:endParaRPr lang="en-US" altLang="zh-CN" sz="2000">
              <a:solidFill>
                <a:schemeClr val="bg1"/>
              </a:solidFill>
              <a:latin typeface="微软雅黑" charset="0"/>
              <a:ea typeface="微软雅黑" charset="0"/>
            </a:endParaRPr>
          </a:p>
        </p:txBody>
      </p:sp>
      <p:sp>
        <p:nvSpPr>
          <p:cNvPr id="10" name="文本框 9"/>
          <p:cNvSpPr txBox="1"/>
          <p:nvPr/>
        </p:nvSpPr>
        <p:spPr>
          <a:xfrm>
            <a:off x="6902450" y="4775835"/>
            <a:ext cx="2668905" cy="398780"/>
          </a:xfrm>
          <a:prstGeom prst="rect">
            <a:avLst/>
          </a:prstGeom>
          <a:solidFill>
            <a:srgbClr val="0070C0"/>
          </a:solidFill>
        </p:spPr>
        <p:txBody>
          <a:bodyPr wrap="square" rtlCol="0">
            <a:spAutoFit/>
          </a:bodyPr>
          <a:p>
            <a:pPr algn="ctr"/>
            <a:r>
              <a:rPr lang="en-US" altLang="zh-CN" sz="2000">
                <a:solidFill>
                  <a:schemeClr val="bg1"/>
                </a:solidFill>
                <a:latin typeface="微软雅黑" charset="0"/>
                <a:ea typeface="微软雅黑" charset="0"/>
              </a:rPr>
              <a:t>Scattering Imaging</a:t>
            </a:r>
            <a:endParaRPr lang="en-US" altLang="zh-CN" sz="2000">
              <a:solidFill>
                <a:schemeClr val="bg1"/>
              </a:solidFill>
              <a:latin typeface="微软雅黑" charset="0"/>
              <a:ea typeface="微软雅黑" charset="0"/>
            </a:endParaRPr>
          </a:p>
        </p:txBody>
      </p:sp>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FF014D5F-54AA-4F91-A5AC-6364202D9A74}"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内容占位符 2"/>
          <p:cNvSpPr>
            <a:spLocks noGrp="1"/>
          </p:cNvSpPr>
          <p:nvPr>
            <p:ph idx="1"/>
            <p:custDataLst>
              <p:tags r:id="rId1"/>
            </p:custDataLst>
          </p:nvPr>
        </p:nvSpPr>
        <p:spPr>
          <a:xfrm>
            <a:off x="838200" y="1504950"/>
            <a:ext cx="10515600" cy="4672330"/>
          </a:xfrm>
        </p:spPr>
        <p:txBody>
          <a:bodyPr vert="horz" wrap="square" lIns="91440" tIns="45720" rIns="91440" bIns="45720" anchor="t" anchorCtr="0"/>
          <a:p>
            <a:pPr marL="0" indent="0" algn="just" eaLnBrk="1" hangingPunct="1">
              <a:lnSpc>
                <a:spcPct val="100000"/>
              </a:lnSpc>
              <a:buNone/>
            </a:pPr>
            <a:r>
              <a:rPr lang="en-US" altLang="zh-CN" sz="1600" dirty="0">
                <a:latin typeface="Arial" panose="020B0704020202020204" pitchFamily="34" charset="0"/>
                <a:ea typeface="汉仪旗黑-55简" panose="00020600040101010101" charset="-122"/>
              </a:rPr>
              <a:t>When a muon penetrates an object, it will undergo multiple small-angle Coulomb scattering with the atomic nucleus of the object, resulting in an accumulated scattering angle, and the distribution of this scattering angle is approximately satisfied Gaussian distribution with a mean of zero.</a:t>
            </a:r>
            <a:endParaRPr lang="zh-CN" altLang="en-US" sz="1600" dirty="0">
              <a:latin typeface="Arial" panose="020B0704020202020204" pitchFamily="34" charset="0"/>
              <a:ea typeface="汉仪旗黑-55简" panose="00020600040101010101" charset="-122"/>
            </a:endParaRPr>
          </a:p>
          <a:p>
            <a:pPr marL="0" indent="0" algn="just" eaLnBrk="1" hangingPunct="1">
              <a:lnSpc>
                <a:spcPct val="100000"/>
              </a:lnSpc>
              <a:buNone/>
            </a:pPr>
            <a:endParaRPr lang="en-US" altLang="zh-CN" sz="1600" i="1" dirty="0">
              <a:latin typeface="Arial" panose="020B0704020202020204" pitchFamily="34" charset="0"/>
              <a:ea typeface="汉仪旗黑-55简" panose="00020600040101010101" charset="-122"/>
              <a:cs typeface="DejaVu Math TeX Gyre" panose="02000503000000000000" charset="0"/>
            </a:endParaRPr>
          </a:p>
          <a:p>
            <a:pPr marL="0" indent="0" algn="just" eaLnBrk="1" hangingPunct="1">
              <a:lnSpc>
                <a:spcPct val="190000"/>
              </a:lnSpc>
              <a:buNone/>
            </a:pPr>
            <a:endParaRPr lang="zh-CN" altLang="en-US" sz="1600" dirty="0">
              <a:latin typeface="Arial" panose="020B0704020202020204" pitchFamily="34" charset="0"/>
              <a:ea typeface="汉仪旗黑-55简" panose="00020600040101010101" charset="-122"/>
              <a:cs typeface="Asana MathJax Script" panose="02000603000000000000" charset="0"/>
            </a:endParaRPr>
          </a:p>
          <a:p>
            <a:pPr marL="0" indent="0" algn="just" eaLnBrk="1" hangingPunct="1">
              <a:lnSpc>
                <a:spcPct val="190000"/>
              </a:lnSpc>
              <a:buNone/>
            </a:pPr>
            <a:r>
              <a:rPr lang="en-US" altLang="zh-CN" sz="1600" dirty="0">
                <a:latin typeface="Arial" panose="020B0704020202020204" pitchFamily="34" charset="0"/>
                <a:ea typeface="汉仪旗黑-55简" panose="00020600040101010101" charset="-122"/>
              </a:rPr>
              <a:t>The standard error of the angular distribution is </a:t>
            </a:r>
            <a:endParaRPr lang="zh-CN" altLang="en-US" sz="1600" dirty="0">
              <a:latin typeface="Arial" panose="020B0704020202020204" pitchFamily="34" charset="0"/>
              <a:ea typeface="汉仪旗黑-55简" panose="00020600040101010101" charset="-122"/>
            </a:endParaRPr>
          </a:p>
          <a:p>
            <a:pPr marL="0" indent="0" algn="just" eaLnBrk="1" hangingPunct="1">
              <a:lnSpc>
                <a:spcPct val="190000"/>
              </a:lnSpc>
              <a:buNone/>
            </a:pPr>
            <a:endParaRPr lang="zh-CN" altLang="en-US" sz="1600" dirty="0">
              <a:latin typeface="Arial" panose="020B0704020202020204" pitchFamily="34" charset="0"/>
              <a:ea typeface="汉仪旗黑-55简" panose="00020600040101010101" charset="-122"/>
            </a:endParaRPr>
          </a:p>
        </p:txBody>
      </p:sp>
      <p:sp>
        <p:nvSpPr>
          <p:cNvPr id="19458" name="标题 1"/>
          <p:cNvSpPr>
            <a:spLocks noGrp="1"/>
          </p:cNvSpPr>
          <p:nvPr>
            <p:ph type="title"/>
            <p:custDataLst>
              <p:tags r:id="rId2"/>
            </p:custDataLst>
          </p:nvPr>
        </p:nvSpPr>
        <p:spPr/>
        <p:txBody>
          <a:bodyPr vert="horz" wrap="square" lIns="91440" tIns="45720" rIns="91440" bIns="45720" anchor="ctr" anchorCtr="0">
            <a:normAutofit fontScale="90000"/>
          </a:bodyPr>
          <a:p>
            <a:pPr eaLnBrk="1" hangingPunct="1"/>
            <a:r>
              <a:rPr lang="en-US" altLang="zh-CN" sz="3780" b="1" kern="1200" dirty="0">
                <a:solidFill>
                  <a:schemeClr val="tx1"/>
                </a:solidFill>
                <a:latin typeface="微软雅黑" charset="0"/>
                <a:ea typeface="微软雅黑" charset="0"/>
                <a:cs typeface="+mj-cs"/>
              </a:rPr>
              <a:t>Theoretical Basis of Muon Scattering Imaging</a:t>
            </a:r>
            <a:endParaRPr lang="en-US" altLang="zh-CN" sz="3780" b="1" kern="1200" dirty="0">
              <a:solidFill>
                <a:schemeClr val="tx1"/>
              </a:solidFill>
              <a:latin typeface="微软雅黑" charset="0"/>
              <a:ea typeface="微软雅黑" charset="0"/>
              <a:cs typeface="+mj-cs"/>
            </a:endParaRPr>
          </a:p>
        </p:txBody>
      </p:sp>
      <p:pic>
        <p:nvPicPr>
          <p:cNvPr id="2" name="334E55B0-647D-440b-865C-3EC943EB4CBC-1" descr="wpsoffice"/>
          <p:cNvPicPr>
            <a:picLocks noChangeAspect="1"/>
          </p:cNvPicPr>
          <p:nvPr>
            <p:custDataLst>
              <p:tags r:id="rId3"/>
            </p:custDataLst>
          </p:nvPr>
        </p:nvPicPr>
        <p:blipFill>
          <a:blip r:embed="rId4"/>
          <a:stretch>
            <a:fillRect/>
          </a:stretch>
        </p:blipFill>
        <p:spPr>
          <a:xfrm>
            <a:off x="4153535" y="2494915"/>
            <a:ext cx="3884930" cy="812165"/>
          </a:xfrm>
          <a:prstGeom prst="rect">
            <a:avLst/>
          </a:prstGeom>
        </p:spPr>
      </p:pic>
      <p:pic>
        <p:nvPicPr>
          <p:cNvPr id="3" name="334E55B0-647D-440b-865C-3EC943EB4CBC-2" descr="wpsoffice"/>
          <p:cNvPicPr>
            <a:picLocks noChangeAspect="1"/>
          </p:cNvPicPr>
          <p:nvPr>
            <p:custDataLst>
              <p:tags r:id="rId5"/>
            </p:custDataLst>
          </p:nvPr>
        </p:nvPicPr>
        <p:blipFill>
          <a:blip r:embed="rId6"/>
          <a:stretch>
            <a:fillRect/>
          </a:stretch>
        </p:blipFill>
        <p:spPr>
          <a:xfrm>
            <a:off x="4436110" y="4179570"/>
            <a:ext cx="2913380" cy="786130"/>
          </a:xfrm>
          <a:prstGeom prst="rect">
            <a:avLst/>
          </a:prstGeom>
        </p:spPr>
      </p:pic>
      <p:sp>
        <p:nvSpPr>
          <p:cNvPr id="4" name="灯片编号占位符 3"/>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D3E6D06-DB7F-4243-9558-BB88AE300CE7}"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ustDataLst>
      <p:tags r:id="rId7"/>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内容占位符 2"/>
          <p:cNvSpPr>
            <a:spLocks noGrp="1"/>
          </p:cNvSpPr>
          <p:nvPr>
            <p:ph idx="1"/>
            <p:custDataLst>
              <p:tags r:id="rId1"/>
            </p:custDataLst>
          </p:nvPr>
        </p:nvSpPr>
        <p:spPr>
          <a:xfrm>
            <a:off x="838200" y="1627505"/>
            <a:ext cx="10515600" cy="4549775"/>
          </a:xfrm>
        </p:spPr>
        <p:txBody>
          <a:bodyPr vert="horz" wrap="square" lIns="91440" tIns="45720" rIns="91440" bIns="45720" anchor="t" anchorCtr="0"/>
          <a:p>
            <a:pPr marL="0" indent="0" algn="just" eaLnBrk="1" hangingPunct="1">
              <a:lnSpc>
                <a:spcPct val="150000"/>
              </a:lnSpc>
              <a:buNone/>
            </a:pPr>
            <a:r>
              <a:rPr lang="en-US" altLang="zh-CN" sz="1600" dirty="0">
                <a:latin typeface="Arial" panose="020B0704020202020204" pitchFamily="34" charset="0"/>
                <a:ea typeface="汉仪旗黑-55简" panose="00020600040101010101" charset="-122"/>
              </a:rPr>
              <a:t>For cosmic ray muons, the magnitude of the momentum is not a single value but a certain distribution, which can be obtained as</a:t>
            </a:r>
            <a:endParaRPr lang="zh-CN" altLang="en-US" sz="1400" dirty="0">
              <a:latin typeface="Arial" panose="020B0704020202020204" pitchFamily="34" charset="0"/>
              <a:ea typeface="汉仪旗黑-55简" panose="00020600040101010101" charset="-122"/>
            </a:endParaRPr>
          </a:p>
          <a:p>
            <a:pPr marL="0" indent="0" algn="just" eaLnBrk="1" hangingPunct="1">
              <a:lnSpc>
                <a:spcPct val="190000"/>
              </a:lnSpc>
              <a:buNone/>
            </a:pPr>
            <a:endParaRPr lang="zh-CN" altLang="en-US" sz="1400" dirty="0">
              <a:latin typeface="Arial" panose="020B0704020202020204" pitchFamily="34" charset="0"/>
              <a:ea typeface="汉仪旗黑-55简" panose="00020600040101010101" charset="-122"/>
            </a:endParaRPr>
          </a:p>
          <a:p>
            <a:pPr marL="0" indent="0" algn="just" eaLnBrk="1" hangingPunct="1">
              <a:lnSpc>
                <a:spcPct val="190000"/>
              </a:lnSpc>
              <a:buNone/>
            </a:pPr>
            <a:endParaRPr lang="en-US" altLang="zh-CN" sz="1600" dirty="0">
              <a:latin typeface="Arial" panose="020B0704020202020204" pitchFamily="34" charset="0"/>
              <a:ea typeface="汉仪旗黑-55简" panose="00020600040101010101" charset="-122"/>
            </a:endParaRPr>
          </a:p>
          <a:p>
            <a:pPr marL="0" indent="0" algn="just" eaLnBrk="1" hangingPunct="1">
              <a:lnSpc>
                <a:spcPct val="190000"/>
              </a:lnSpc>
              <a:buNone/>
            </a:pPr>
            <a:r>
              <a:rPr lang="en-US" altLang="zh-CN" sz="1600" dirty="0">
                <a:latin typeface="Arial" panose="020B0704020202020204" pitchFamily="34" charset="0"/>
                <a:ea typeface="汉仪旗黑-55简" panose="00020600040101010101" charset="-122"/>
              </a:rPr>
              <a:t>Where p’ is called the equivalent momentum</a:t>
            </a:r>
            <a:endParaRPr lang="en-US" altLang="zh-CN" sz="1600" dirty="0">
              <a:solidFill>
                <a:srgbClr val="FF0000"/>
              </a:solidFill>
              <a:latin typeface="Arial" panose="020B0704020202020204" pitchFamily="34" charset="0"/>
              <a:ea typeface="汉仪旗黑-55简" panose="00020600040101010101" charset="-122"/>
            </a:endParaRPr>
          </a:p>
        </p:txBody>
      </p:sp>
      <p:sp>
        <p:nvSpPr>
          <p:cNvPr id="19458" name="标题 1"/>
          <p:cNvSpPr>
            <a:spLocks noGrp="1"/>
          </p:cNvSpPr>
          <p:nvPr>
            <p:ph type="title"/>
            <p:custDataLst>
              <p:tags r:id="rId2"/>
            </p:custDataLst>
          </p:nvPr>
        </p:nvSpPr>
        <p:spPr/>
        <p:txBody>
          <a:bodyPr vert="horz" wrap="square" lIns="91440" tIns="45720" rIns="91440" bIns="45720" anchor="ctr" anchorCtr="0">
            <a:normAutofit fontScale="90000"/>
          </a:bodyPr>
          <a:p>
            <a:pPr eaLnBrk="1" hangingPunct="1"/>
            <a:r>
              <a:rPr lang="en-US" altLang="zh-CN" sz="3780" b="1" dirty="0">
                <a:solidFill>
                  <a:schemeClr val="tx1"/>
                </a:solidFill>
                <a:latin typeface="微软雅黑" charset="0"/>
                <a:ea typeface="微软雅黑" charset="0"/>
                <a:sym typeface="+mn-ea"/>
              </a:rPr>
              <a:t>Theoretical Basis of Muon Scattering Imaging</a:t>
            </a:r>
            <a:endParaRPr lang="en-US" altLang="zh-CN" sz="3780" b="1" kern="1200" dirty="0">
              <a:solidFill>
                <a:schemeClr val="tx1"/>
              </a:solidFill>
              <a:latin typeface="微软雅黑" charset="0"/>
              <a:ea typeface="微软雅黑" charset="0"/>
              <a:cs typeface="+mj-cs"/>
              <a:sym typeface="+mn-ea"/>
            </a:endParaRPr>
          </a:p>
        </p:txBody>
      </p:sp>
      <p:pic>
        <p:nvPicPr>
          <p:cNvPr id="4" name="334E55B0-647D-440b-865C-3EC943EB4CBC-3" descr="wpsoffice"/>
          <p:cNvPicPr>
            <a:picLocks noChangeAspect="1"/>
          </p:cNvPicPr>
          <p:nvPr>
            <p:custDataLst>
              <p:tags r:id="rId3"/>
            </p:custDataLst>
          </p:nvPr>
        </p:nvPicPr>
        <p:blipFill>
          <a:blip r:embed="rId4"/>
          <a:stretch>
            <a:fillRect/>
          </a:stretch>
        </p:blipFill>
        <p:spPr>
          <a:xfrm>
            <a:off x="3693160" y="2605405"/>
            <a:ext cx="4805045" cy="942340"/>
          </a:xfrm>
          <a:prstGeom prst="rect">
            <a:avLst/>
          </a:prstGeom>
        </p:spPr>
      </p:pic>
      <p:pic>
        <p:nvPicPr>
          <p:cNvPr id="5" name="334E55B0-647D-440b-865C-3EC943EB4CBC-4" descr="wpsoffice"/>
          <p:cNvPicPr>
            <a:picLocks noChangeAspect="1"/>
          </p:cNvPicPr>
          <p:nvPr>
            <p:custDataLst>
              <p:tags r:id="rId5"/>
            </p:custDataLst>
          </p:nvPr>
        </p:nvPicPr>
        <p:blipFill>
          <a:blip r:embed="rId6"/>
          <a:stretch>
            <a:fillRect/>
          </a:stretch>
        </p:blipFill>
        <p:spPr>
          <a:xfrm>
            <a:off x="4893945" y="4244340"/>
            <a:ext cx="2847975" cy="934085"/>
          </a:xfrm>
          <a:prstGeom prst="rect">
            <a:avLst/>
          </a:prstGeom>
        </p:spPr>
      </p:pic>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D3E6D06-DB7F-4243-9558-BB88AE300CE7}"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ustDataLst>
      <p:tags r:id="rId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033145" y="506730"/>
            <a:ext cx="9623425" cy="587375"/>
          </a:xfrm>
        </p:spPr>
        <p:txBody>
          <a:bodyPr>
            <a:normAutofit fontScale="90000"/>
          </a:bodyPr>
          <a:p>
            <a:r>
              <a:rPr lang="zh-CN" altLang="en-US" sz="3780" b="1">
                <a:latin typeface="微软雅黑" charset="0"/>
                <a:ea typeface="微软雅黑" charset="0"/>
              </a:rPr>
              <a:t>Imaging results with Breit-Wigner hypothesis</a:t>
            </a:r>
            <a:endParaRPr lang="zh-CN" altLang="en-US" sz="3780" b="1">
              <a:latin typeface="微软雅黑" charset="0"/>
              <a:ea typeface="微软雅黑" charset="0"/>
            </a:endParaRPr>
          </a:p>
        </p:txBody>
      </p:sp>
      <p:pic>
        <p:nvPicPr>
          <p:cNvPr id="6" name="图片占位符 4" descr="屏幕快照 2025-05-15 下午8.12.04"/>
          <p:cNvPicPr>
            <a:picLocks noChangeAspect="1"/>
          </p:cNvPicPr>
          <p:nvPr>
            <p:custDataLst>
              <p:tags r:id="rId1"/>
            </p:custDataLst>
          </p:nvPr>
        </p:nvPicPr>
        <p:blipFill>
          <a:blip r:embed="rId2"/>
          <a:stretch>
            <a:fillRect/>
          </a:stretch>
        </p:blipFill>
        <p:spPr>
          <a:xfrm>
            <a:off x="189230" y="1900555"/>
            <a:ext cx="5166360" cy="3768090"/>
          </a:xfrm>
          <a:prstGeom prst="rect">
            <a:avLst/>
          </a:prstGeom>
          <a:noFill/>
          <a:ln w="9525">
            <a:noFill/>
          </a:ln>
        </p:spPr>
      </p:pic>
      <p:pic>
        <p:nvPicPr>
          <p:cNvPr id="8" name="图片 7" descr="屏幕快照 2025-05-15 下午8.14.03"/>
          <p:cNvPicPr>
            <a:picLocks noChangeAspect="1"/>
          </p:cNvPicPr>
          <p:nvPr>
            <p:custDataLst>
              <p:tags r:id="rId3"/>
            </p:custDataLst>
          </p:nvPr>
        </p:nvPicPr>
        <p:blipFill>
          <a:blip r:embed="rId4"/>
          <a:stretch>
            <a:fillRect/>
          </a:stretch>
        </p:blipFill>
        <p:spPr>
          <a:xfrm>
            <a:off x="5249545" y="3831590"/>
            <a:ext cx="2171700" cy="2076450"/>
          </a:xfrm>
          <a:prstGeom prst="rect">
            <a:avLst/>
          </a:prstGeom>
        </p:spPr>
      </p:pic>
      <p:pic>
        <p:nvPicPr>
          <p:cNvPr id="9" name="图片 8" descr="屏幕快照 2025-05-15 下午8.13.46"/>
          <p:cNvPicPr>
            <a:picLocks noChangeAspect="1"/>
          </p:cNvPicPr>
          <p:nvPr>
            <p:custDataLst>
              <p:tags r:id="rId5"/>
            </p:custDataLst>
          </p:nvPr>
        </p:nvPicPr>
        <p:blipFill>
          <a:blip r:embed="rId6"/>
          <a:stretch>
            <a:fillRect/>
          </a:stretch>
        </p:blipFill>
        <p:spPr>
          <a:xfrm>
            <a:off x="5249545" y="1544955"/>
            <a:ext cx="6336030" cy="2021205"/>
          </a:xfrm>
          <a:prstGeom prst="rect">
            <a:avLst/>
          </a:prstGeom>
        </p:spPr>
      </p:pic>
      <p:sp>
        <p:nvSpPr>
          <p:cNvPr id="12" name="文本框 11"/>
          <p:cNvSpPr txBox="1"/>
          <p:nvPr/>
        </p:nvSpPr>
        <p:spPr>
          <a:xfrm>
            <a:off x="7421245" y="4017010"/>
            <a:ext cx="4015105" cy="884555"/>
          </a:xfrm>
          <a:prstGeom prst="rect">
            <a:avLst/>
          </a:prstGeom>
          <a:solidFill>
            <a:srgbClr val="0070C0"/>
          </a:solidFill>
        </p:spPr>
        <p:txBody>
          <a:bodyPr wrap="square">
            <a:noAutofit/>
          </a:bodyPr>
          <a:p>
            <a:pPr marL="0" indent="0">
              <a:lnSpc>
                <a:spcPct val="150000"/>
              </a:lnSpc>
            </a:pPr>
            <a:r>
              <a:rPr lang="en-US" altLang="zh-CN" sz="1600" b="0" i="0">
                <a:solidFill>
                  <a:schemeClr val="bg1"/>
                </a:solidFill>
                <a:latin typeface="微软雅黑" charset="0"/>
                <a:ea typeface="微软雅黑" charset="0"/>
              </a:rPr>
              <a:t>Collaborators: Yadi Wang, Yuhan Fan, North China Electric Power University </a:t>
            </a:r>
            <a:endParaRPr lang="en-US" altLang="zh-CN" sz="1600" b="0" i="0">
              <a:solidFill>
                <a:schemeClr val="bg1"/>
              </a:solidFill>
              <a:latin typeface="微软雅黑" charset="0"/>
              <a:ea typeface="微软雅黑" charset="0"/>
            </a:endParaRPr>
          </a:p>
        </p:txBody>
      </p:sp>
      <p:sp>
        <p:nvSpPr>
          <p:cNvPr id="14" name="灯片编号占位符 13"/>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32F537C-97EC-45DC-A16D-D033D162256D}"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ustDataLst>
      <p:tags r:id="rId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7" name="标题 1"/>
          <p:cNvSpPr>
            <a:spLocks noGrp="1"/>
          </p:cNvSpPr>
          <p:nvPr>
            <p:custDataLst>
              <p:tags r:id="rId1"/>
            </p:custDataLst>
          </p:nvPr>
        </p:nvSpPr>
        <p:spPr>
          <a:xfrm>
            <a:off x="1063625" y="568960"/>
            <a:ext cx="4868545" cy="494665"/>
          </a:xfrm>
          <a:prstGeom prst="rect">
            <a:avLst/>
          </a:prstGeom>
          <a:noFill/>
          <a:ln w="9525">
            <a:noFill/>
          </a:ln>
        </p:spPr>
        <p:txBody>
          <a:bodyPr anchor="ctr" anchorCtr="0"/>
          <a:p>
            <a:pPr>
              <a:lnSpc>
                <a:spcPct val="90000"/>
              </a:lnSpc>
            </a:pPr>
            <a:r>
              <a:rPr lang="en-US" altLang="zh-CN" sz="3400" b="1" dirty="0">
                <a:latin typeface="微软雅黑" charset="0"/>
                <a:ea typeface="微软雅黑" charset="0"/>
              </a:rPr>
              <a:t>Ratio Algorithm Idea</a:t>
            </a:r>
            <a:endParaRPr lang="en-US" altLang="zh-CN" sz="3400" b="1" dirty="0">
              <a:latin typeface="微软雅黑" charset="0"/>
              <a:ea typeface="微软雅黑" charset="0"/>
            </a:endParaRPr>
          </a:p>
        </p:txBody>
      </p:sp>
      <p:pic>
        <p:nvPicPr>
          <p:cNvPr id="3" name="图片 2" descr="Ratio-1"/>
          <p:cNvPicPr>
            <a:picLocks noChangeAspect="1"/>
          </p:cNvPicPr>
          <p:nvPr>
            <p:custDataLst>
              <p:tags r:id="rId2"/>
            </p:custDataLst>
          </p:nvPr>
        </p:nvPicPr>
        <p:blipFill>
          <a:blip r:embed="rId3"/>
          <a:srcRect r="32361"/>
          <a:stretch>
            <a:fillRect/>
          </a:stretch>
        </p:blipFill>
        <p:spPr>
          <a:xfrm>
            <a:off x="6728460" y="3375025"/>
            <a:ext cx="3914775" cy="2875915"/>
          </a:xfrm>
          <a:prstGeom prst="rect">
            <a:avLst/>
          </a:prstGeom>
        </p:spPr>
      </p:pic>
      <p:pic>
        <p:nvPicPr>
          <p:cNvPr id="2" name="图片 1" descr="散射成像示意图"/>
          <p:cNvPicPr>
            <a:picLocks noChangeAspect="1"/>
          </p:cNvPicPr>
          <p:nvPr/>
        </p:nvPicPr>
        <p:blipFill>
          <a:blip r:embed="rId4"/>
          <a:stretch>
            <a:fillRect/>
          </a:stretch>
        </p:blipFill>
        <p:spPr>
          <a:xfrm>
            <a:off x="1309370" y="3238500"/>
            <a:ext cx="4215130" cy="2856865"/>
          </a:xfrm>
          <a:prstGeom prst="rect">
            <a:avLst/>
          </a:prstGeom>
        </p:spPr>
      </p:pic>
      <p:graphicFrame>
        <p:nvGraphicFramePr>
          <p:cNvPr id="7" name="图示 6"/>
          <p:cNvGraphicFramePr/>
          <p:nvPr/>
        </p:nvGraphicFramePr>
        <p:xfrm>
          <a:off x="1063625" y="1558290"/>
          <a:ext cx="10504170" cy="11855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灯片编号占位符 3"/>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32F537C-97EC-45DC-A16D-D033D162256D}"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ustDataLst>
      <p:tags r:id="rId10"/>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7" name="标题 1"/>
          <p:cNvSpPr>
            <a:spLocks noGrp="1"/>
          </p:cNvSpPr>
          <p:nvPr>
            <p:custDataLst>
              <p:tags r:id="rId1"/>
            </p:custDataLst>
          </p:nvPr>
        </p:nvSpPr>
        <p:spPr>
          <a:xfrm>
            <a:off x="1063625" y="568960"/>
            <a:ext cx="4868545" cy="494665"/>
          </a:xfrm>
          <a:prstGeom prst="rect">
            <a:avLst/>
          </a:prstGeom>
          <a:noFill/>
          <a:ln w="9525">
            <a:noFill/>
          </a:ln>
        </p:spPr>
        <p:txBody>
          <a:bodyPr anchor="ctr" anchorCtr="0"/>
          <a:p>
            <a:pPr>
              <a:lnSpc>
                <a:spcPct val="90000"/>
              </a:lnSpc>
            </a:pPr>
            <a:r>
              <a:rPr lang="en-US" altLang="zh-CN" sz="3400" b="1" dirty="0">
                <a:latin typeface="微软雅黑" charset="0"/>
                <a:ea typeface="微软雅黑" charset="0"/>
              </a:rPr>
              <a:t>Ratio Algorithm</a:t>
            </a:r>
            <a:endParaRPr lang="en-US" altLang="zh-CN" sz="3400" b="1" dirty="0">
              <a:latin typeface="微软雅黑" charset="0"/>
              <a:ea typeface="微软雅黑" charset="0"/>
            </a:endParaRPr>
          </a:p>
        </p:txBody>
      </p:sp>
      <p:pic>
        <p:nvPicPr>
          <p:cNvPr id="4" name="图片 3" descr="屏幕快照 2024-11-05 下午9.21.36"/>
          <p:cNvPicPr>
            <a:picLocks noChangeAspect="1"/>
          </p:cNvPicPr>
          <p:nvPr>
            <p:custDataLst>
              <p:tags r:id="rId2"/>
            </p:custDataLst>
          </p:nvPr>
        </p:nvPicPr>
        <p:blipFill>
          <a:blip r:embed="rId3"/>
          <a:stretch>
            <a:fillRect/>
          </a:stretch>
        </p:blipFill>
        <p:spPr>
          <a:xfrm>
            <a:off x="6481445" y="421640"/>
            <a:ext cx="3916045" cy="6014720"/>
          </a:xfrm>
          <a:prstGeom prst="rect">
            <a:avLst/>
          </a:prstGeom>
        </p:spPr>
      </p:pic>
      <p:pic>
        <p:nvPicPr>
          <p:cNvPr id="5" name="图片 4" descr="屏幕快照 2024-11-05 下午9.21.55"/>
          <p:cNvPicPr>
            <a:picLocks noChangeAspect="1"/>
          </p:cNvPicPr>
          <p:nvPr>
            <p:custDataLst>
              <p:tags r:id="rId4"/>
            </p:custDataLst>
          </p:nvPr>
        </p:nvPicPr>
        <p:blipFill>
          <a:blip r:embed="rId5"/>
          <a:stretch>
            <a:fillRect/>
          </a:stretch>
        </p:blipFill>
        <p:spPr>
          <a:xfrm>
            <a:off x="1381760" y="1564005"/>
            <a:ext cx="4232910" cy="3228340"/>
          </a:xfrm>
          <a:prstGeom prst="rect">
            <a:avLst/>
          </a:prstGeom>
        </p:spPr>
      </p:pic>
      <p:sp>
        <p:nvSpPr>
          <p:cNvPr id="21505" name="文本占位符 1"/>
          <p:cNvSpPr>
            <a:spLocks noGrp="1"/>
          </p:cNvSpPr>
          <p:nvPr>
            <p:custDataLst>
              <p:tags r:id="rId6"/>
            </p:custDataLst>
          </p:nvPr>
        </p:nvSpPr>
        <p:spPr>
          <a:xfrm>
            <a:off x="1197610" y="4989830"/>
            <a:ext cx="4734560" cy="589915"/>
          </a:xfrm>
          <a:prstGeom prst="rect">
            <a:avLst/>
          </a:prstGeom>
          <a:solidFill>
            <a:srgbClr val="0070C0"/>
          </a:solidFill>
          <a:ln w="9525">
            <a:noFill/>
          </a:ln>
        </p:spPr>
        <p:txBody>
          <a:bodyPr anchor="t" anchorCtr="0"/>
          <a:p>
            <a:pPr>
              <a:lnSpc>
                <a:spcPct val="160000"/>
              </a:lnSpc>
              <a:spcBef>
                <a:spcPts val="1000"/>
              </a:spcBef>
              <a:buFont typeface="Arial" panose="020B0704020202020204" pitchFamily="34" charset="0"/>
            </a:pPr>
            <a:r>
              <a:rPr lang="en-US" altLang="zh-CN" sz="1600" dirty="0">
                <a:solidFill>
                  <a:schemeClr val="bg1"/>
                </a:solidFill>
                <a:latin typeface="Arial" panose="020B0704020202020204" pitchFamily="34" charset="0"/>
                <a:ea typeface="汉仪旗黑-55简" panose="00020600040101010101" charset="-122"/>
                <a:sym typeface="+mn-ea"/>
              </a:rPr>
              <a:t>Radiat Detect Technol Methods 4, 263-268 (2020)</a:t>
            </a:r>
            <a:endParaRPr lang="en-US" altLang="zh-CN" sz="1600" dirty="0">
              <a:solidFill>
                <a:schemeClr val="bg1"/>
              </a:solidFill>
              <a:latin typeface="Arial" panose="020B0704020202020204" pitchFamily="34" charset="0"/>
              <a:ea typeface="汉仪旗黑-55简" panose="00020600040101010101" charset="-122"/>
              <a:sym typeface="+mn-ea"/>
            </a:endParaRPr>
          </a:p>
        </p:txBody>
      </p:sp>
      <p:sp>
        <p:nvSpPr>
          <p:cNvPr id="2" name="灯片编号占位符 1"/>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D32F537C-97EC-45DC-A16D-D033D162256D}"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ustDataLst>
      <p:tags r:id="rId7"/>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060450" y="559435"/>
            <a:ext cx="5824220" cy="775335"/>
          </a:xfrm>
        </p:spPr>
        <p:txBody>
          <a:bodyPr>
            <a:normAutofit/>
          </a:bodyPr>
          <a:lstStyle/>
          <a:p>
            <a:r>
              <a:rPr lang="en-US" altLang="zh-CN" sz="3780" b="1">
                <a:latin typeface="微软雅黑" charset="0"/>
                <a:ea typeface="微软雅黑" charset="0"/>
              </a:rPr>
              <a:t>Without Voxel Imaging</a:t>
            </a:r>
            <a:r>
              <a:rPr lang="en-US" altLang="zh-CN" sz="3780">
                <a:latin typeface="微软雅黑" charset="0"/>
                <a:ea typeface="微软雅黑" charset="0"/>
              </a:rPr>
              <a:t> </a:t>
            </a:r>
            <a:endParaRPr lang="en-US" altLang="zh-CN" sz="3780">
              <a:latin typeface="微软雅黑" charset="0"/>
              <a:ea typeface="微软雅黑" charset="0"/>
            </a:endParaRPr>
          </a:p>
        </p:txBody>
      </p:sp>
      <p:pic>
        <p:nvPicPr>
          <p:cNvPr id="2" name="图片 1" descr="Figure2"/>
          <p:cNvPicPr>
            <a:picLocks noChangeAspect="1"/>
          </p:cNvPicPr>
          <p:nvPr>
            <p:custDataLst>
              <p:tags r:id="rId1"/>
            </p:custDataLst>
          </p:nvPr>
        </p:nvPicPr>
        <p:blipFill>
          <a:blip r:embed="rId2"/>
          <a:stretch>
            <a:fillRect/>
          </a:stretch>
        </p:blipFill>
        <p:spPr>
          <a:xfrm>
            <a:off x="487680" y="1435100"/>
            <a:ext cx="6799580" cy="4912995"/>
          </a:xfrm>
          <a:prstGeom prst="rect">
            <a:avLst/>
          </a:prstGeom>
        </p:spPr>
      </p:pic>
      <p:pic>
        <p:nvPicPr>
          <p:cNvPr id="5" name="图片 4" descr="Figure1"/>
          <p:cNvPicPr>
            <a:picLocks noChangeAspect="1"/>
          </p:cNvPicPr>
          <p:nvPr>
            <p:custDataLst>
              <p:tags r:id="rId3"/>
            </p:custDataLst>
          </p:nvPr>
        </p:nvPicPr>
        <p:blipFill>
          <a:blip r:embed="rId4"/>
          <a:stretch>
            <a:fillRect/>
          </a:stretch>
        </p:blipFill>
        <p:spPr>
          <a:xfrm rot="16200000">
            <a:off x="8181340" y="1772920"/>
            <a:ext cx="2742565" cy="2742565"/>
          </a:xfrm>
          <a:prstGeom prst="rect">
            <a:avLst/>
          </a:prstGeom>
        </p:spPr>
      </p:pic>
      <p:sp>
        <p:nvSpPr>
          <p:cNvPr id="7" name="文本框 6"/>
          <p:cNvSpPr txBox="1"/>
          <p:nvPr/>
        </p:nvSpPr>
        <p:spPr>
          <a:xfrm>
            <a:off x="7623810" y="5270500"/>
            <a:ext cx="3858260" cy="922020"/>
          </a:xfrm>
          <a:prstGeom prst="rect">
            <a:avLst/>
          </a:prstGeom>
          <a:solidFill>
            <a:srgbClr val="0070C0"/>
          </a:solidFill>
        </p:spPr>
        <p:txBody>
          <a:bodyPr wrap="square" rtlCol="0">
            <a:spAutoFit/>
          </a:bodyPr>
          <a:p>
            <a:r>
              <a:rPr lang="zh-CN" altLang="en-US">
                <a:solidFill>
                  <a:schemeClr val="bg1"/>
                </a:solidFill>
              </a:rPr>
              <a:t>Sci</a:t>
            </a:r>
            <a:r>
              <a:rPr lang="en-US" altLang="zh-CN">
                <a:solidFill>
                  <a:schemeClr val="bg1"/>
                </a:solidFill>
              </a:rPr>
              <a:t>entific</a:t>
            </a:r>
            <a:r>
              <a:rPr lang="zh-CN" altLang="en-US">
                <a:solidFill>
                  <a:schemeClr val="bg1"/>
                </a:solidFill>
              </a:rPr>
              <a:t> Rep</a:t>
            </a:r>
            <a:r>
              <a:rPr lang="en-US" altLang="zh-CN">
                <a:solidFill>
                  <a:schemeClr val="bg1"/>
                </a:solidFill>
              </a:rPr>
              <a:t>orts</a:t>
            </a:r>
            <a:r>
              <a:rPr lang="zh-CN" altLang="en-US">
                <a:solidFill>
                  <a:schemeClr val="bg1"/>
                </a:solidFill>
              </a:rPr>
              <a:t> 13, 19718 (2023)</a:t>
            </a:r>
            <a:endParaRPr lang="zh-CN" altLang="en-US">
              <a:solidFill>
                <a:schemeClr val="bg1"/>
              </a:solidFill>
            </a:endParaRPr>
          </a:p>
          <a:p>
            <a:r>
              <a:rPr lang="zh-CN" altLang="en-US">
                <a:solidFill>
                  <a:schemeClr val="bg1"/>
                </a:solidFill>
              </a:rPr>
              <a:t>https://doi.org/10.1038/s41598-023-47023-w</a:t>
            </a:r>
            <a:endParaRPr lang="zh-CN" altLang="en-US">
              <a:solidFill>
                <a:schemeClr val="bg1"/>
              </a:solidFill>
            </a:endParaRPr>
          </a:p>
        </p:txBody>
      </p:sp>
      <p:sp>
        <p:nvSpPr>
          <p:cNvPr id="4" name="灯片编号占位符 3"/>
          <p:cNvSpPr>
            <a:spLocks noGrp="1"/>
          </p:cNvSpPr>
          <p:nvPr>
            <p:ph type="sldNum" sz="quarter" idx="4"/>
          </p:nvPr>
        </p:nvSpPr>
        <p:spPr/>
        <p:txBody>
          <a:bodyPr/>
          <a:p>
            <a:pPr marL="0" marR="0" lvl="0" indent="0" algn="r" defTabSz="914400" rtl="0" eaLnBrk="1" fontAlgn="auto" latinLnBrk="0" hangingPunct="1">
              <a:lnSpc>
                <a:spcPct val="100000"/>
              </a:lnSpc>
              <a:spcBef>
                <a:spcPct val="0"/>
              </a:spcBef>
              <a:spcAft>
                <a:spcPct val="0"/>
              </a:spcAft>
              <a:buClrTx/>
              <a:buSzTx/>
              <a:buFontTx/>
              <a:buNone/>
              <a:defRPr/>
            </a:pPr>
            <a:fld id="{3D3E6D06-DB7F-4243-9558-BB88AE300CE7}" type="slidenum">
              <a:rPr kumimoji="0" lang="zh-CN" altLang="en-US" sz="1200" b="0" i="0" u="none" strike="noStrike" kern="1200" cap="none" spc="0" normalizeH="0" baseline="0" noProof="1">
                <a:ln>
                  <a:noFill/>
                </a:ln>
                <a:solidFill>
                  <a:schemeClr val="tx2"/>
                </a:solidFill>
                <a:effectLst/>
                <a:uLnTx/>
                <a:uFillTx/>
                <a:latin typeface="+mn-lt"/>
                <a:ea typeface="+mn-ea"/>
                <a:cs typeface="+mn-cs"/>
              </a:rPr>
            </a:fld>
            <a:endParaRPr kumimoji="0" lang="zh-CN" altLang="en-US" sz="1200" b="0" i="0" u="none" strike="noStrike" kern="1200" cap="none" spc="0" normalizeH="0" baseline="0" noProof="1">
              <a:ln>
                <a:noFill/>
              </a:ln>
              <a:solidFill>
                <a:schemeClr val="tx2"/>
              </a:solidFill>
              <a:effectLst/>
              <a:uLnTx/>
              <a:uFillTx/>
              <a:latin typeface="+mn-lt"/>
              <a:ea typeface="+mn-ea"/>
              <a:cs typeface="+mn-cs"/>
            </a:endParaRPr>
          </a:p>
        </p:txBody>
      </p:sp>
    </p:spTree>
    <p:custDataLst>
      <p:tags r:id="rId5"/>
    </p:custDataLst>
  </p:cSld>
  <p:clrMapOvr>
    <a:masterClrMapping/>
  </p:clrMapOvr>
</p:sld>
</file>

<file path=ppt/tags/tag1.xml><?xml version="1.0" encoding="utf-8"?>
<p:tagLst xmlns:p="http://schemas.openxmlformats.org/presentationml/2006/main">
  <p:tag name="KSO_WM_UNIT_HIGHLIGHT" val="0"/>
  <p:tag name="KSO_WM_UNIT_COMPATIBLE" val="0"/>
  <p:tag name="KSO_WM_DIAGRAM_GROUP_CODE" val="r1-1"/>
  <p:tag name="KSO_WM_UNIT_ID" val="custom2_11*i*3"/>
  <p:tag name="KSO_WM_TEMPLATE_CATEGORY" val="custom"/>
  <p:tag name="KSO_WM_TEMPLATE_INDEX" val="2"/>
  <p:tag name="KSO_WM_UNIT_LAYERLEVEL" val="1"/>
  <p:tag name="KSO_WM_TAG_VERSION" val="1.0"/>
  <p:tag name="KSO_WM_BEAUTIFY_FLAG" val="#wm#"/>
  <p:tag name="KSO_WM_UNIT_TYPE" val="i"/>
  <p:tag name="KSO_WM_UNIT_INDEX" val="3"/>
</p:tagLst>
</file>

<file path=ppt/tags/tag10.xml><?xml version="1.0" encoding="utf-8"?>
<p:tagLst xmlns:p="http://schemas.openxmlformats.org/presentationml/2006/main">
  <p:tag name="KSO_WM_UNIT_HIGHLIGHT" val="0"/>
  <p:tag name="KSO_WM_UNIT_COMPATIBLE" val="0"/>
  <p:tag name="KSO_WM_DIAGRAM_GROUP_CODE" val="r1-1"/>
  <p:tag name="KSO_WM_UNIT_ID" val="custom2_11*i*3"/>
  <p:tag name="KSO_WM_TEMPLATE_CATEGORY" val="custom"/>
  <p:tag name="KSO_WM_TEMPLATE_INDEX" val="2"/>
  <p:tag name="KSO_WM_UNIT_LAYERLEVEL" val="1"/>
  <p:tag name="KSO_WM_TAG_VERSION" val="1.0"/>
  <p:tag name="KSO_WM_BEAUTIFY_FLAG" val="#wm#"/>
  <p:tag name="KSO_WM_UNIT_TYPE" val="i"/>
  <p:tag name="KSO_WM_UNIT_INDEX" val="3"/>
</p:tagLst>
</file>

<file path=ppt/tags/tag11.xml><?xml version="1.0" encoding="utf-8"?>
<p:tagLst xmlns:p="http://schemas.openxmlformats.org/presentationml/2006/main">
  <p:tag name="KSO_WM_TAG_VERSION" val="1.0"/>
  <p:tag name="KSO_WM_TEMPLATE_CATEGORY" val="custom"/>
  <p:tag name="KSO_WM_TEMPLATE_INDEX" val="2"/>
</p:tagLst>
</file>

<file path=ppt/tags/tag12.xml><?xml version="1.0" encoding="utf-8"?>
<p:tagLst xmlns:p="http://schemas.openxmlformats.org/presentationml/2006/main">
  <p:tag name="KSO_WM_TAG_VERSION" val="1.0"/>
  <p:tag name="KSO_WM_TEMPLATE_CATEGORY" val="custom"/>
  <p:tag name="KSO_WM_TEMPLATE_INDEX" val="2"/>
</p:tagLst>
</file>

<file path=ppt/tags/tag13.xml><?xml version="1.0" encoding="utf-8"?>
<p:tagLst xmlns:p="http://schemas.openxmlformats.org/presentationml/2006/main">
  <p:tag name="KSO_WM_TEMPLATE_CATEGORY" val="custom"/>
  <p:tag name="KSO_WM_TEMPLATE_INDEX" val="2"/>
  <p:tag name="KSO_WM_UNIT_LAYERLEVEL" val="1"/>
  <p:tag name="KSO_WM_UNIT_VALUE" val="11"/>
  <p:tag name="KSO_WM_UNIT_ISCONTENTSTITLE" val="0"/>
  <p:tag name="KSO_WM_UNIT_HIGHLIGHT" val="0"/>
  <p:tag name="KSO_WM_UNIT_COMPATIBLE" val="0"/>
  <p:tag name="KSO_WM_BEAUTIFY_FLAG" val="#wm#"/>
  <p:tag name="KSO_WM_TAG_VERSION" val="1.0"/>
  <p:tag name="KSO_WM_UNIT_ID" val="custom2_1*a*1"/>
  <p:tag name="KSO_WM_UNIT_PRESET_TEXT" val="单击此处添加标题"/>
  <p:tag name="KSO_WM_UNIT_TYPE" val="a"/>
  <p:tag name="KSO_WM_UNIT_INDEX" val="1"/>
</p:tagLst>
</file>

<file path=ppt/tags/tag14.xml><?xml version="1.0" encoding="utf-8"?>
<p:tagLst xmlns:p="http://schemas.openxmlformats.org/presentationml/2006/main">
  <p:tag name="KSO_WM_TEMPLATE_CATEGORY" val="custom"/>
  <p:tag name="KSO_WM_TEMPLATE_INDEX" val="2"/>
  <p:tag name="KSO_WM_UNIT_LAYERLEVEL" val="1"/>
  <p:tag name="KSO_WM_UNIT_VALUE" val="117"/>
  <p:tag name="KSO_WM_UNIT_ISCONTENTSTITLE" val="0"/>
  <p:tag name="KSO_WM_UNIT_HIGHLIGHT" val="0"/>
  <p:tag name="KSO_WM_UNIT_COMPATIBLE" val="0"/>
  <p:tag name="KSO_WM_BEAUTIFY_FLAG" val="#wm#"/>
  <p:tag name="KSO_WM_TAG_VERSION" val="1.0"/>
  <p:tag name="KSO_WM_UNIT_ID" val="custom2_1*b*1"/>
  <p:tag name="KSO_WM_UNIT_PRESET_TEXT" val="单击此处添加副标题"/>
  <p:tag name="KSO_WM_UNIT_TYPE" val="b"/>
  <p:tag name="KSO_WM_UNIT_INDEX" val="1"/>
</p:tagLst>
</file>

<file path=ppt/tags/tag15.xml><?xml version="1.0" encoding="utf-8"?>
<p:tagLst xmlns:p="http://schemas.openxmlformats.org/presentationml/2006/main">
  <p:tag name="KSO_WM_TEMPLATE_CATEGORY" val="custom"/>
  <p:tag name="KSO_WM_TEMPLATE_INDEX" val="2"/>
  <p:tag name="KSO_WM_UNIT_LAYERLEVEL" val="1"/>
  <p:tag name="KSO_WM_UNIT_VALUE" val="117"/>
  <p:tag name="KSO_WM_UNIT_ISCONTENTSTITLE" val="0"/>
  <p:tag name="KSO_WM_UNIT_HIGHLIGHT" val="0"/>
  <p:tag name="KSO_WM_UNIT_COMPATIBLE" val="0"/>
  <p:tag name="KSO_WM_BEAUTIFY_FLAG" val=""/>
  <p:tag name="KSO_WM_TAG_VERSION" val="1.0"/>
  <p:tag name="KSO_WM_UNIT_ID" val="custom2_1*b*1"/>
  <p:tag name="KSO_WM_UNIT_PRESET_TEXT" val="单击此处添加副标题"/>
  <p:tag name="KSO_WM_UNIT_TYPE" val="b"/>
  <p:tag name="KSO_WM_UNIT_INDEX" val="1"/>
</p:tagLst>
</file>

<file path=ppt/tags/tag16.xml><?xml version="1.0" encoding="utf-8"?>
<p:tagLst xmlns:p="http://schemas.openxmlformats.org/presentationml/2006/main">
  <p:tag name="KSO_WM_TAG_VERSION" val="1.0"/>
  <p:tag name="KSO_WM_SLIDE_ITEM_CNT" val="0"/>
  <p:tag name="KSO_WM_SLIDE_LAYOUT" val="a_b"/>
  <p:tag name="KSO_WM_SLIDE_LAYOUT_CNT" val="1_1"/>
  <p:tag name="KSO_WM_SLIDE_TYPE" val="title"/>
  <p:tag name="KSO_WM_BEAUTIFY_FLAG" val="#wm#"/>
  <p:tag name="KSO_WM_COMBINE_RELATE_SLIDE_ID" val="background20181944_1"/>
  <p:tag name="KSO_WM_TEMPLATE_CATEGORY" val="custom"/>
  <p:tag name="KSO_WM_TEMPLATE_INDEX" val="2"/>
  <p:tag name="KSO_WM_SLIDE_ID" val="custom2_1"/>
  <p:tag name="KSO_WM_SLIDE_INDEX" val="1"/>
  <p:tag name="KSO_WM_TEMPLATE_SUBCATEGORY" val="combine"/>
  <p:tag name="KSO_WM_TEMPLATE_THUMBS_INDEX" val="1、4、5、6、12、13、17、22、28、29、"/>
  <p:tag name="KSO_WM_SLIDE_SUBTYPE" val="pureTxt"/>
  <p:tag name="KSO_WM_SPECIAL_SOURCE" val="bdnull"/>
</p:tagLst>
</file>

<file path=ppt/tags/tag17.xml><?xml version="1.0" encoding="utf-8"?>
<p:tagLst xmlns:p="http://schemas.openxmlformats.org/presentationml/2006/main">
  <p:tag name="KSO_WM_UNIT_TEXT_FILL_FORE_SCHEMECOLOR_INDEX_BRIGHTNESS" val="0"/>
  <p:tag name="KSO_WM_UNIT_TEXT_FILL_FORE_SCHEMECOLOR_INDEX" val="15"/>
  <p:tag name="KSO_WM_UNIT_TEXT_FILL_TYPE"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5842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5842"/>
  <p:tag name="KSO_WM_UNIT_VALUE" val="450"/>
  <p:tag name="KSO_WM_TEMPLATE_ASSEMBLE_XID" val="60656fb94054ed1e2fb80f5e"/>
  <p:tag name="KSO_WM_TEMPLATE_ASSEMBLE_GROUPID" val="60656fb94054ed1e2fb80f5e"/>
</p:tagLst>
</file>

<file path=ppt/tags/tag19.xml><?xml version="1.0" encoding="utf-8"?>
<p:tagLst xmlns:p="http://schemas.openxmlformats.org/presentationml/2006/main">
  <p:tag name="KSO_WM_UNIT_ISCONTENTSTITLE" val="0"/>
  <p:tag name="KSO_WM_UNIT_ISNUMDGMTITLE" val="0"/>
  <p:tag name="KSO_WM_UNIT_NOCLEAR" val="0"/>
  <p:tag name="KSO_WM_UNIT_VALUE" val="15"/>
  <p:tag name="KSO_WM_UNIT_HIGHLIGHT" val="0"/>
  <p:tag name="KSO_WM_UNIT_COMPATIBLE" val="0"/>
  <p:tag name="KSO_WM_UNIT_DIAGRAM_ISNUMVISUAL" val="0"/>
  <p:tag name="KSO_WM_UNIT_DIAGRAM_ISREFERUNIT" val="0"/>
  <p:tag name="KSO_WM_UNIT_TYPE" val="a"/>
  <p:tag name="KSO_WM_UNIT_INDEX" val="1"/>
  <p:tag name="KSO_WM_UNIT_ID" val="diagram20215842_1*a*1"/>
  <p:tag name="KSO_WM_TEMPLATE_CATEGORY" val="diagram"/>
  <p:tag name="KSO_WM_TEMPLATE_INDEX" val="20215842"/>
  <p:tag name="KSO_WM_UNIT_LAYERLEVEL" val="1"/>
  <p:tag name="KSO_WM_TAG_VERSION" val="1.0"/>
  <p:tag name="KSO_WM_BEAUTIFY_FLAG" val="#wm#"/>
  <p:tag name="KSO_WM_UNIT_PRESET_TEXT" val="单击添加大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fb628ccaf6b74da2a3e2eeff620c7d4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ed168cdc02a8417aaf21160dc7346c4d"/>
  <p:tag name="KSO_WM_UNIT_TEXT_FILL_FORE_SCHEMECOLOR_INDEX_BRIGHTNESS" val="0"/>
  <p:tag name="KSO_WM_UNIT_TEXT_FILL_FORE_SCHEMECOLOR_INDEX" val="13"/>
  <p:tag name="KSO_WM_UNIT_TEXT_FILL_TYPE" val="1"/>
  <p:tag name="KSO_WM_TEMPLATE_ASSEMBLE_XID" val="60656fb94054ed1e2fb80f5e"/>
  <p:tag name="KSO_WM_TEMPLATE_ASSEMBLE_GROUPID" val="60656fb94054ed1e2fb80f5e"/>
</p:tagLst>
</file>

<file path=ppt/tags/tag2.xml><?xml version="1.0" encoding="utf-8"?>
<p:tagLst xmlns:p="http://schemas.openxmlformats.org/presentationml/2006/main">
  <p:tag name="KSO_WM_UNIT_HIGHLIGHT" val="0"/>
  <p:tag name="KSO_WM_UNIT_COMPATIBLE" val="0"/>
  <p:tag name="KSO_WM_DIAGRAM_GROUP_CODE" val="r1-1"/>
  <p:tag name="KSO_WM_UNIT_ID" val="custom2_11*i*3"/>
  <p:tag name="KSO_WM_TEMPLATE_CATEGORY" val="custom"/>
  <p:tag name="KSO_WM_TEMPLATE_INDEX" val="2"/>
  <p:tag name="KSO_WM_UNIT_LAYERLEVEL" val="1"/>
  <p:tag name="KSO_WM_TAG_VERSION" val="1.0"/>
  <p:tag name="KSO_WM_BEAUTIFY_FLAG" val="#wm#"/>
  <p:tag name="KSO_WM_UNIT_TYPE" val="i"/>
  <p:tag name="KSO_WM_UNIT_INDEX" val="3"/>
</p:tagLst>
</file>

<file path=ppt/tags/tag2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5842_1*f*1"/>
  <p:tag name="KSO_WM_TEMPLATE_CATEGORY" val="diagram"/>
  <p:tag name="KSO_WM_TEMPLATE_INDEX" val="20215842"/>
  <p:tag name="KSO_WM_UNIT_LAYERLEVEL" val="1"/>
  <p:tag name="KSO_WM_TAG_VERSION" val="1.0"/>
  <p:tag name="KSO_WM_BEAUTIFY_FLAG" val="#wm#"/>
  <p:tag name="KSO_WM_UNIT_DEFAULT_FONT" val="14;20;2"/>
  <p:tag name="KSO_WM_UNIT_BLOCK" val="0"/>
  <p:tag name="KSO_WM_UNIT_VALUE" val="351"/>
  <p:tag name="KSO_WM_UNIT_SHOW_EDIT_AREA_INDICATION" val="1"/>
  <p:tag name="KSO_WM_CHIP_GROUPID" val="5e6b05596848fb12bee65ac8"/>
  <p:tag name="KSO_WM_CHIP_XID" val="5e6b05596848fb12bee65aca"/>
  <p:tag name="KSO_WM_UNIT_DEC_AREA_ID" val="67b20bc6e81a429eb8b3955e4f55f5e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2104f2a107b643a2b372892cdf5713aa"/>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b94054ed1e2fb80f5e"/>
  <p:tag name="KSO_WM_TEMPLATE_ASSEMBLE_GROUPID" val="60656fb94054ed1e2fb80f5e"/>
</p:tagLst>
</file>

<file path=ppt/tags/tag21.xml><?xml version="1.0" encoding="utf-8"?>
<p:tagLst xmlns:p="http://schemas.openxmlformats.org/presentationml/2006/main">
  <p:tag name="KSO_WM_UNIT_VALUE" val="1142*804"/>
  <p:tag name="KSO_WM_UNIT_HIGHLIGHT" val="0"/>
  <p:tag name="KSO_WM_UNIT_COMPATIBLE" val="0"/>
  <p:tag name="KSO_WM_UNIT_DIAGRAM_ISNUMVISUAL" val="0"/>
  <p:tag name="KSO_WM_UNIT_DIAGRAM_ISREFERUNIT" val="0"/>
  <p:tag name="KSO_WM_UNIT_TYPE" val="d"/>
  <p:tag name="KSO_WM_UNIT_INDEX" val="1"/>
  <p:tag name="KSO_WM_UNIT_ID" val="diagram20215842_1*d*1"/>
  <p:tag name="KSO_WM_TEMPLATE_CATEGORY" val="diagram"/>
  <p:tag name="KSO_WM_TEMPLATE_INDEX" val="20215842"/>
  <p:tag name="KSO_WM_UNIT_LAYERLEVEL" val="1"/>
  <p:tag name="KSO_WM_TAG_VERSION" val="1.0"/>
  <p:tag name="KSO_WM_BEAUTIFY_FLAG" val="#wm#"/>
  <p:tag name="KSO_WM_CHIP_GROUPID" val="5e7310da9a230a26b9e88a19"/>
  <p:tag name="KSO_WM_CHIP_XID" val="5e7310da9a230a26b9e88a1a"/>
  <p:tag name="KSO_WM_UNIT_DEC_AREA_ID" val="5b276a317de547da813758ee757e05e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affa871f6f74979be24622922c55493"/>
  <p:tag name="KSO_WM_UNIT_SUPPORT_UNIT_TYPE" val="[&quot;d&quot;]"/>
  <p:tag name="KSO_WM_TEMPLATE_ASSEMBLE_XID" val="60656fb94054ed1e2fb80f5e"/>
  <p:tag name="KSO_WM_TEMPLATE_ASSEMBLE_GROUPID" val="60656fb94054ed1e2fb80f5e"/>
</p:tagLst>
</file>

<file path=ppt/tags/tag22.xml><?xml version="1.0" encoding="utf-8"?>
<p:tagLst xmlns:p="http://schemas.openxmlformats.org/presentationml/2006/main">
  <p:tag name="KSO_WM_BEAUTIFY_FLAG" val="#wm#"/>
  <p:tag name="KSO_WM_TEMPLATE_CATEGORY" val="diagram"/>
  <p:tag name="KSO_WM_TEMPLATE_INDEX" val="20215842"/>
  <p:tag name="KSO_WM_SPECIAL_SOURCE" val="bdnull"/>
  <p:tag name="KSO_WM_SLIDE_ID" val="diagram20215842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TYPE" val="text"/>
  <p:tag name="KSO_WM_SLIDE_SUBTYPE" val="picTxt"/>
  <p:tag name="KSO_WM_SLIDE_SIZE" val="912*540"/>
  <p:tag name="KSO_WM_SLIDE_POSITION" val="48*0"/>
  <p:tag name="KSO_WM_SLIDE_LAYOUT_INFO" val="{&quot;direction&quot;:1,&quot;id&quot;:&quot;2021-04-01T16:01:08&quot;,&quot;maxSize&quot;:{&quot;size1&quot;:66.199979652445},&quot;minSize&quot;:{&quot;size1&quot;:58.79997965244498},&quot;normalSize&quot;:{&quot;size1&quot;:58.79997965244498},&quot;subLayout&quot;:[{&quot;id&quot;:&quot;2021-04-01T16:01:08&quot;,&quot;maxSize&quot;:{&quot;size1&quot;:28.9},&quot;minSize&quot;:{&quot;size1&quot;:20.1},&quot;normalSize&quot;:{&quot;size1&quot;:25.433333333333334},&quot;subLayout&quot;:[{&quot;id&quot;:&quot;2021-04-01T16:01:08&quot;,&quot;margin&quot;:{&quot;bottom&quot;:0.02600000612437725,&quot;left&quot;:1.6929999589920044,&quot;right&quot;:1.6670000553131104,&quot;top&quot;:1.6929999589920044},&quot;type&quot;:0},{&quot;id&quot;:&quot;2021-04-01T16:01:08&quot;,&quot;margin&quot;:{&quot;bottom&quot;:1.2699999809265137,&quot;left&quot;:1.6929999589920044,&quot;right&quot;:1.6670000553131104,&quot;top&quot;:0.8199999928474426},&quot;type&quot;:0}],&quot;type&quot;:0},{&quot;backgroundInfo&quot;:[{&quot;bottom&quot;:0,&quot;bottomAbs&quot;:false,&quot;left&quot;:0,&quot;leftAbs&quot;:false,&quot;right&quot;:0,&quot;rightAbs&quot;:false,&quot;top&quot;:0,&quot;topAbs&quot;:false,&quot;type&quot;:&quot;leftRight&quot;}],&quot;id&quot;:&quot;2021-04-01T16:01:08&quot;,&quot;margin&quot;:{&quot;bottom&quot;:1.6929999589920044,&quot;left&quot;:1.720000147819519,&quot;right&quot;:1.6929999589920044,&quot;top&quot;:1.6929999589920044},&quot;type&quot;:0}],&quot;type&quot;:0}"/>
  <p:tag name="KSO_WM_SLIDE_BACKGROUND" val="[&quot;leftRight&quot;]"/>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baee5998712faa657a445"/>
  <p:tag name="KSO_WM_CHIP_FILLPROP" val="[[{&quot;text_align&quot;:&quot;lb&quot;,&quot;text_direction&quot;:&quot;horizontal&quot;,&quot;support_big_font&quot;:false,&quot;picture_toward&quot;:0,&quot;picture_dockside&quot;:[],&quot;fill_id&quot;:&quot;0c5a428519114871bcdd916aa888acf6&quot;,&quot;fill_align&quot;:&quot;lb&quot;,&quot;chip_types&quot;:[&quot;header&quot;]},{&quot;text_align&quot;:&quot;lt&quot;,&quot;text_direction&quot;:&quot;horizontal&quot;,&quot;support_features&quot;:[&quot;carousel&quot;],&quot;support_big_font&quot;:false,&quot;picture_toward&quot;:0,&quot;picture_dockside&quot;:[],&quot;fill_id&quot;:&quot;6562ffd2b3af45c79be34a9c9ad988fa&quot;,&quot;fill_align&quot;:&quot;lt&quot;,&quot;chip_types&quot;:[&quot;diagram&quot;,&quot;text&quot;,&quot;picture&quot;,&quot;chart&quot;,&quot;table&quot;,&quot;video&quot;]},{&quot;text_align&quot;:&quot;lm&quot;,&quot;text_direction&quot;:&quot;horizontal&quot;,&quot;support_big_font&quot;:false,&quot;picture_toward&quot;:0,&quot;picture_dockside&quot;:[],&quot;fill_id&quot;:&quot;6255d8b9cb924dff9b3368f954ab42c9&quot;,&quot;fill_align&quot;:&quot;cm&quot;,&quot;chip_types&quot;:[&quot;text&quot;,&quot;picture&quot;]}]]"/>
  <p:tag name="KSO_WM_CHIP_DECFILLPROP" val="[]"/>
  <p:tag name="KSO_WM_CHIP_GROUPID" val="5f0e7c7e2c9c209bb8bb668a"/>
  <p:tag name="KSO_WM_SLIDE_BK_DARK_LIGHT" val="2"/>
  <p:tag name="KSO_WM_SLIDE_BACKGROUND_TYPE" val="leftRight"/>
  <p:tag name="KSO_WM_SLIDE_SUPPORT_FEATURE_TYPE" val="0"/>
  <p:tag name="KSO_WM_TEMPLATE_ASSEMBLE_XID" val="60656fb94054ed1e2fb80f5e"/>
  <p:tag name="KSO_WM_TEMPLATE_ASSEMBLE_GROUPID" val="60656fb94054ed1e2fb80f5e"/>
</p:tagLst>
</file>

<file path=ppt/tags/tag23.xml><?xml version="1.0" encoding="utf-8"?>
<p:tagLst xmlns:p="http://schemas.openxmlformats.org/presentationml/2006/main">
  <p:tag name="KSO_WM_UNIT_PLACING_PICTURE_USER_VIEWPORT" val="{&quot;height&quot;:5093,&quot;width&quot;:15570}"/>
</p:tagLst>
</file>

<file path=ppt/tags/tag24.xml><?xml version="1.0" encoding="utf-8"?>
<p:tagLst xmlns:p="http://schemas.openxmlformats.org/presentationml/2006/main">
  <p:tag name="KSO_WM_BEAUTIFY_FLAG" val="#wm#"/>
  <p:tag name="KSO_WM_TEMPLATE_CATEGORY" val="custom"/>
  <p:tag name="KSO_WM_TEMPLATE_INDEX" val="2"/>
  <p:tag name="KSO_WM_SPECIAL_SOURCE" val="bdnull"/>
</p:tagLst>
</file>

<file path=ppt/tags/tag25.xml><?xml version="1.0" encoding="utf-8"?>
<p:tagLst xmlns:p="http://schemas.openxmlformats.org/presentationml/2006/main">
  <p:tag name="KSO_WM_TEMPLATE_CATEGORY" val="custom"/>
  <p:tag name="KSO_WM_TEMPLATE_INDEX" val="2"/>
  <p:tag name="KSO_WM_TAG_VERSION" val="1.0"/>
  <p:tag name="KSO_WM_BEAUTIFY_FLAG" val="#wm#"/>
  <p:tag name="KSO_WM_UNIT_COMPATIBLE" val="0"/>
  <p:tag name="KSO_WM_UNIT_HIGHLIGHT" val="0"/>
  <p:tag name="KSO_WM_UNIT_VALUE" val="440"/>
  <p:tag name="KSO_WM_UNIT_LAYERLEVEL" val="1"/>
  <p:tag name="KSO_WM_UNIT_INDEX" val="1"/>
  <p:tag name="KSO_WM_UNIT_TYPE" val="f"/>
  <p:tag name="KSO_WM_UNIT_ID" val="custom2_4*f*1"/>
  <p:tag name="KSO_WM_UNIT_PRESET_TEXT" val="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想&#10;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想&#10;&#10;"/>
</p:tagLst>
</file>

<file path=ppt/tags/tag26.xml><?xml version="1.0" encoding="utf-8"?>
<p:tagLst xmlns:p="http://schemas.openxmlformats.org/presentationml/2006/main">
  <p:tag name="KSO_WM_TEMPLATE_CATEGORY" val="custom"/>
  <p:tag name="KSO_WM_TEMPLATE_INDEX" val="2"/>
  <p:tag name="KSO_WM_TAG_VERSION" val="1.0"/>
  <p:tag name="KSO_WM_BEAUTIFY_FLAG" val="#wm#"/>
  <p:tag name="KSO_WM_UNIT_COMPATIBLE" val="0"/>
  <p:tag name="KSO_WM_UNIT_HIGHLIGHT" val="0"/>
  <p:tag name="KSO_WM_UNIT_ISCONTENTSTITLE" val="0"/>
  <p:tag name="KSO_WM_UNIT_VALUE" val="44"/>
  <p:tag name="KSO_WM_UNIT_LAYERLEVEL" val="1"/>
  <p:tag name="KSO_WM_UNIT_INDEX" val="1"/>
  <p:tag name="KSO_WM_UNIT_TYPE" val="a"/>
  <p:tag name="KSO_WM_UNIT_ID" val="custom2_4*a*1"/>
  <p:tag name="KSO_WM_UNIT_PRESET_TEXT" val="单击此处添加标题"/>
</p:tagLst>
</file>

<file path=ppt/tags/tag27.xml><?xml version="1.0" encoding="utf-8"?>
<p:tagLst xmlns:p="http://schemas.openxmlformats.org/presentationml/2006/main">
  <p:tag name="KSO_WM_FULL_TEXT_BEAUTIFY_COPY_ID" val="2"/>
  <p:tag name="KSO_WM_UNIT_PLACING_PICTURE_USER_VIEWPORT" val="{&quot;height&quot;:1279,&quot;width&quot;:6118}"/>
</p:tagLst>
</file>

<file path=ppt/tags/tag28.xml><?xml version="1.0" encoding="utf-8"?>
<p:tagLst xmlns:p="http://schemas.openxmlformats.org/presentationml/2006/main">
  <p:tag name="KSO_WM_FULL_TEXT_BEAUTIFY_COPY_ID" val="3"/>
  <p:tag name="KSO_WM_UNIT_PLACING_PICTURE_USER_VIEWPORT" val="{&quot;height&quot;:1238,&quot;width&quot;:4588}"/>
</p:tagLst>
</file>

<file path=ppt/tags/tag29.xml><?xml version="1.0" encoding="utf-8"?>
<p:tagLst xmlns:p="http://schemas.openxmlformats.org/presentationml/2006/main">
  <p:tag name="KSO_WM_SLIDE_SIZE" val="869*387"/>
  <p:tag name="KSO_WM_SLIDE_POSITION" val="20*39"/>
  <p:tag name="KSO_WM_SLIDE_LAYOUT_CNT" val="1_1"/>
  <p:tag name="KSO_WM_SLIDE_LAYOUT" val="a_f"/>
  <p:tag name="KSO_WM_BEAUTIFY_FLAG" val="#wm#"/>
  <p:tag name="KSO_WM_SLIDE_TYPE" val="text"/>
  <p:tag name="KSO_WM_SLIDE_ITEM_CNT" val="0"/>
  <p:tag name="KSO_WM_TAG_VERSION" val="1.0"/>
  <p:tag name="KSO_WM_COMBINE_RELATE_SLIDE_ID" val="background20181944_2"/>
  <p:tag name="KSO_WM_TEMPLATE_CATEGORY" val="custom"/>
  <p:tag name="KSO_WM_TEMPLATE_INDEX" val="2"/>
  <p:tag name="KSO_WM_SLIDE_ID" val="custom2_4"/>
  <p:tag name="KSO_WM_SLIDE_INDEX" val="4"/>
  <p:tag name="KSO_WM_TEMPLATE_SUBCATEGORY" val="combine"/>
  <p:tag name="KSO_WM_SLIDE_SUBTYPE" val="pureTxt"/>
  <p:tag name="KSO_WM_SPECIAL_SOURCE" val="bdnull"/>
</p:tagLst>
</file>

<file path=ppt/tags/tag3.xml><?xml version="1.0" encoding="utf-8"?>
<p:tagLst xmlns:p="http://schemas.openxmlformats.org/presentationml/2006/main">
  <p:tag name="KSO_WM_UNIT_HIGHLIGHT" val="0"/>
  <p:tag name="KSO_WM_UNIT_COMPATIBLE" val="0"/>
  <p:tag name="KSO_WM_DIAGRAM_GROUP_CODE" val="r1-1"/>
  <p:tag name="KSO_WM_UNIT_ID" val="custom2_11*i*3"/>
  <p:tag name="KSO_WM_TEMPLATE_CATEGORY" val="custom"/>
  <p:tag name="KSO_WM_TEMPLATE_INDEX" val="2"/>
  <p:tag name="KSO_WM_UNIT_LAYERLEVEL" val="1"/>
  <p:tag name="KSO_WM_TAG_VERSION" val="1.0"/>
  <p:tag name="KSO_WM_BEAUTIFY_FLAG" val="#wm#"/>
  <p:tag name="KSO_WM_UNIT_TYPE" val="i"/>
  <p:tag name="KSO_WM_UNIT_INDEX" val="3"/>
</p:tagLst>
</file>

<file path=ppt/tags/tag30.xml><?xml version="1.0" encoding="utf-8"?>
<p:tagLst xmlns:p="http://schemas.openxmlformats.org/presentationml/2006/main">
  <p:tag name="KSO_WM_TEMPLATE_CATEGORY" val="custom"/>
  <p:tag name="KSO_WM_TEMPLATE_INDEX" val="2"/>
  <p:tag name="KSO_WM_TAG_VERSION" val="1.0"/>
  <p:tag name="KSO_WM_BEAUTIFY_FLAG" val="#wm#"/>
  <p:tag name="KSO_WM_UNIT_COMPATIBLE" val="0"/>
  <p:tag name="KSO_WM_UNIT_HIGHLIGHT" val="0"/>
  <p:tag name="KSO_WM_UNIT_VALUE" val="440"/>
  <p:tag name="KSO_WM_UNIT_LAYERLEVEL" val="1"/>
  <p:tag name="KSO_WM_UNIT_INDEX" val="1"/>
  <p:tag name="KSO_WM_UNIT_TYPE" val="f"/>
  <p:tag name="KSO_WM_UNIT_ID" val="custom2_4*f*1"/>
  <p:tag name="KSO_WM_UNIT_PRESET_TEXT" val="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想&#10;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想&#10;&#10;"/>
</p:tagLst>
</file>

<file path=ppt/tags/tag31.xml><?xml version="1.0" encoding="utf-8"?>
<p:tagLst xmlns:p="http://schemas.openxmlformats.org/presentationml/2006/main">
  <p:tag name="KSO_WM_TEMPLATE_CATEGORY" val="custom"/>
  <p:tag name="KSO_WM_TEMPLATE_INDEX" val="2"/>
  <p:tag name="KSO_WM_TAG_VERSION" val="1.0"/>
  <p:tag name="KSO_WM_BEAUTIFY_FLAG" val="#wm#"/>
  <p:tag name="KSO_WM_UNIT_COMPATIBLE" val="0"/>
  <p:tag name="KSO_WM_UNIT_HIGHLIGHT" val="0"/>
  <p:tag name="KSO_WM_UNIT_ISCONTENTSTITLE" val="0"/>
  <p:tag name="KSO_WM_UNIT_VALUE" val="44"/>
  <p:tag name="KSO_WM_UNIT_LAYERLEVEL" val="1"/>
  <p:tag name="KSO_WM_UNIT_INDEX" val="1"/>
  <p:tag name="KSO_WM_UNIT_TYPE" val="a"/>
  <p:tag name="KSO_WM_UNIT_ID" val="custom2_4*a*1"/>
  <p:tag name="KSO_WM_UNIT_PRESET_TEXT" val="单击此处添加标题"/>
</p:tagLst>
</file>

<file path=ppt/tags/tag32.xml><?xml version="1.0" encoding="utf-8"?>
<p:tagLst xmlns:p="http://schemas.openxmlformats.org/presentationml/2006/main">
  <p:tag name="KSO_WM_FULL_TEXT_BEAUTIFY_COPY_ID" val="4"/>
</p:tagLst>
</file>

<file path=ppt/tags/tag33.xml><?xml version="1.0" encoding="utf-8"?>
<p:tagLst xmlns:p="http://schemas.openxmlformats.org/presentationml/2006/main">
  <p:tag name="KSO_WM_FULL_TEXT_BEAUTIFY_COPY_ID" val="5"/>
</p:tagLst>
</file>

<file path=ppt/tags/tag34.xml><?xml version="1.0" encoding="utf-8"?>
<p:tagLst xmlns:p="http://schemas.openxmlformats.org/presentationml/2006/main">
  <p:tag name="KSO_WM_SLIDE_SIZE" val="869*387"/>
  <p:tag name="KSO_WM_SLIDE_POSITION" val="20*39"/>
  <p:tag name="KSO_WM_SLIDE_LAYOUT_CNT" val="1_1"/>
  <p:tag name="KSO_WM_SLIDE_LAYOUT" val="a_f"/>
  <p:tag name="KSO_WM_BEAUTIFY_FLAG" val="#wm#"/>
  <p:tag name="KSO_WM_SLIDE_TYPE" val="text"/>
  <p:tag name="KSO_WM_SLIDE_ITEM_CNT" val="0"/>
  <p:tag name="KSO_WM_TAG_VERSION" val="1.0"/>
  <p:tag name="KSO_WM_COMBINE_RELATE_SLIDE_ID" val="background20181944_2"/>
  <p:tag name="KSO_WM_TEMPLATE_CATEGORY" val="custom"/>
  <p:tag name="KSO_WM_TEMPLATE_INDEX" val="2"/>
  <p:tag name="KSO_WM_SLIDE_ID" val="custom2_4"/>
  <p:tag name="KSO_WM_SLIDE_INDEX" val="4"/>
  <p:tag name="KSO_WM_TEMPLATE_SUBCATEGORY" val="combine"/>
  <p:tag name="KSO_WM_SLIDE_SUBTYPE" val="pureTxt"/>
  <p:tag name="KSO_WM_SPECIAL_SOURCE" val="bdnull"/>
</p:tagLst>
</file>

<file path=ppt/tags/tag35.xml><?xml version="1.0" encoding="utf-8"?>
<p:tagLst xmlns:p="http://schemas.openxmlformats.org/presentationml/2006/main">
  <p:tag name="KSO_WM_UNIT_PLACING_PICTURE_USER_VIEWPORT" val="{&quot;height&quot;:5934,&quot;width&quot;:8136}"/>
</p:tagLst>
</file>

<file path=ppt/tags/tag36.xml><?xml version="1.0" encoding="utf-8"?>
<p:tagLst xmlns:p="http://schemas.openxmlformats.org/presentationml/2006/main">
  <p:tag name="KSO_WM_UNIT_PLACING_PICTURE_USER_VIEWPORT" val="{&quot;height&quot;:3270,&quot;width&quot;:3420}"/>
</p:tagLst>
</file>

<file path=ppt/tags/tag37.xml><?xml version="1.0" encoding="utf-8"?>
<p:tagLst xmlns:p="http://schemas.openxmlformats.org/presentationml/2006/main">
  <p:tag name="KSO_WM_UNIT_PLACING_PICTURE_USER_VIEWPORT" val="{&quot;height&quot;:3660,&quot;width&quot;:11475}"/>
</p:tagLst>
</file>

<file path=ppt/tags/tag38.xml><?xml version="1.0" encoding="utf-8"?>
<p:tagLst xmlns:p="http://schemas.openxmlformats.org/presentationml/2006/main">
  <p:tag name="KSO_WM_BEAUTIFY_FLAG" val="#wm#"/>
  <p:tag name="KSO_WM_TEMPLATE_CATEGORY" val="custom"/>
  <p:tag name="KSO_WM_TEMPLATE_INDEX" val="2"/>
  <p:tag name="KSO_WM_SPECIAL_SOURCE" val="bdnull"/>
</p:tagLst>
</file>

<file path=ppt/tags/tag39.xml><?xml version="1.0" encoding="utf-8"?>
<p:tagLst xmlns:p="http://schemas.openxmlformats.org/presentationml/2006/main">
  <p:tag name="KSO_WM_TEMPLATE_CATEGORY" val="custom"/>
  <p:tag name="KSO_WM_TEMPLATE_INDEX" val="2"/>
  <p:tag name="KSO_WM_TAG_VERSION" val="1.0"/>
  <p:tag name="KSO_WM_BEAUTIFY_FLAG" val="#wm#"/>
  <p:tag name="KSO_WM_UNIT_COMPATIBLE" val="0"/>
  <p:tag name="KSO_WM_UNIT_HIGHLIGHT" val="0"/>
  <p:tag name="KSO_WM_UNIT_ISCONTENTSTITLE" val="0"/>
  <p:tag name="KSO_WM_UNIT_VALUE" val="44"/>
  <p:tag name="KSO_WM_UNIT_LAYERLEVEL" val="1"/>
  <p:tag name="KSO_WM_UNIT_ID" val="custom2_5*a*1"/>
  <p:tag name="KSO_WM_UNIT_TYPE" val="a"/>
  <p:tag name="KSO_WM_UNIT_INDEX" val="1"/>
  <p:tag name="KSO_WM_UNIT_PRESET_TEXT" val="单击此处添加标题"/>
</p:tagLst>
</file>

<file path=ppt/tags/tag4.xml><?xml version="1.0" encoding="utf-8"?>
<p:tagLst xmlns:p="http://schemas.openxmlformats.org/presentationml/2006/main">
  <p:tag name="KSO_WM_TAG_VERSION" val="1.0"/>
  <p:tag name="KSO_WM_BEAUTIFY_FLAG" val="#wm#"/>
  <p:tag name="KSO_WM_UNIT_TYPE" val="r_i"/>
  <p:tag name="KSO_WM_UNIT_ID" val="custom2_11*r_i*1_1"/>
  <p:tag name="KSO_WM_TEMPLATE_CATEGORY" val="custom"/>
  <p:tag name="KSO_WM_TEMPLATE_INDEX" val="2"/>
  <p:tag name="KSO_WM_UNIT_INDEX" val="1_1"/>
  <p:tag name="KSO_WM_UNIT_HIGHLIGHT" val="0"/>
  <p:tag name="KSO_WM_UNIT_COMPATIBLE" val="0"/>
  <p:tag name="KSO_WM_DIAGRAM_GROUP_CODE" val="r1-1"/>
  <p:tag name="KSO_WM_UNIT_LAYERLEVEL" val="1_1"/>
</p:tagLst>
</file>

<file path=ppt/tags/tag40.xml><?xml version="1.0" encoding="utf-8"?>
<p:tagLst xmlns:p="http://schemas.openxmlformats.org/presentationml/2006/main">
  <p:tag name="KSO_WM_FULL_TEXT_BEAUTIFY_COPY_ID" val="3"/>
</p:tagLst>
</file>

<file path=ppt/tags/tag41.xml><?xml version="1.0" encoding="utf-8"?>
<p:tagLst xmlns:p="http://schemas.openxmlformats.org/presentationml/2006/main">
  <p:tag name="KSO_WM_BEAUTIFY_FLAG" val="#wm#"/>
  <p:tag name="KSO_WM_TEMPLATE_CATEGORY" val="custom"/>
  <p:tag name="KSO_WM_TEMPLATE_INDEX" val="2"/>
  <p:tag name="KSO_WM_SLIDE_ID" val="custom2_5"/>
  <p:tag name="KSO_WM_SLIDE_ITEM_CNT" val="0"/>
  <p:tag name="KSO_WM_SLIDE_INDEX" val="5"/>
  <p:tag name="KSO_WM_TAG_VERSION" val="1.0"/>
  <p:tag name="KSO_WM_SLIDE_LAYOUT" val="a_d_f"/>
  <p:tag name="KSO_WM_SLIDE_LAYOUT_CNT" val="1_1_1"/>
  <p:tag name="KSO_WM_SLIDE_TYPE" val="text"/>
  <p:tag name="KSO_WM_SLIDE_SUBTYPE" val="picTxt"/>
  <p:tag name="KSO_WM_SLIDE_SIZE" val="874*422"/>
  <p:tag name="KSO_WM_SLIDE_POSITION" val="20*39"/>
  <p:tag name="KSO_WM_SPECIAL_SOURCE" val="bdnull"/>
</p:tagLst>
</file>

<file path=ppt/tags/tag42.xml><?xml version="1.0" encoding="utf-8"?>
<p:tagLst xmlns:p="http://schemas.openxmlformats.org/presentationml/2006/main">
  <p:tag name="KSO_WM_TEMPLATE_CATEGORY" val="custom"/>
  <p:tag name="KSO_WM_TEMPLATE_INDEX" val="2"/>
  <p:tag name="KSO_WM_TAG_VERSION" val="1.0"/>
  <p:tag name="KSO_WM_BEAUTIFY_FLAG" val="#wm#"/>
  <p:tag name="KSO_WM_UNIT_COMPATIBLE" val="0"/>
  <p:tag name="KSO_WM_UNIT_HIGHLIGHT" val="0"/>
  <p:tag name="KSO_WM_UNIT_ISCONTENTSTITLE" val="0"/>
  <p:tag name="KSO_WM_UNIT_VALUE" val="44"/>
  <p:tag name="KSO_WM_UNIT_LAYERLEVEL" val="1"/>
  <p:tag name="KSO_WM_UNIT_ID" val="custom2_5*a*1"/>
  <p:tag name="KSO_WM_UNIT_TYPE" val="a"/>
  <p:tag name="KSO_WM_UNIT_INDEX" val="1"/>
  <p:tag name="KSO_WM_UNIT_PRESET_TEXT" val="单击此处添加标题"/>
</p:tagLst>
</file>

<file path=ppt/tags/tag43.xml><?xml version="1.0" encoding="utf-8"?>
<p:tagLst xmlns:p="http://schemas.openxmlformats.org/presentationml/2006/main">
  <p:tag name="KSO_WM_UNIT_PLACING_PICTURE_USER_VIEWPORT" val="{&quot;height&quot;:9245,&quot;width&quot;:6020}"/>
</p:tagLst>
</file>

<file path=ppt/tags/tag44.xml><?xml version="1.0" encoding="utf-8"?>
<p:tagLst xmlns:p="http://schemas.openxmlformats.org/presentationml/2006/main">
  <p:tag name="KSO_WM_UNIT_PLACING_PICTURE_USER_VIEWPORT" val="{&quot;height&quot;:5400,&quot;width&quot;:7080}"/>
</p:tagLst>
</file>

<file path=ppt/tags/tag45.xml><?xml version="1.0" encoding="utf-8"?>
<p:tagLst xmlns:p="http://schemas.openxmlformats.org/presentationml/2006/main">
  <p:tag name="KSO_WM_TEMPLATE_CATEGORY" val="custom"/>
  <p:tag name="KSO_WM_TEMPLATE_INDEX" val="2"/>
  <p:tag name="KSO_WM_TAG_VERSION" val="1.0"/>
  <p:tag name="KSO_WM_BEAUTIFY_FLAG" val=""/>
  <p:tag name="KSO_WM_UNIT_LAYERLEVEL" val="1"/>
  <p:tag name="KSO_WM_UNIT_VALUE" val="195"/>
  <p:tag name="KSO_WM_UNIT_HIGHLIGHT" val="0"/>
  <p:tag name="KSO_WM_UNIT_COMPATIBLE" val="0"/>
  <p:tag name="KSO_WM_UNIT_ID" val="custom2_5*f*1"/>
  <p:tag name="KSO_WM_UNIT_TYPE" val="f"/>
  <p:tag name="KSO_WM_UNIT_INDEX" val="1"/>
  <p:tag name="KSO_WM_UNIT_PRESET_TEXT" val="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单击此处添加文本具体内容，简明扼要的阐述您的观点。根据需要可酌情增减文字，以便观者准确的理解您传达的思想根据需要可酌情增减文字，以便观者准确的理解您传达的思单击此处添加文本具体内容，简明扼要的阐述您的观点。根据需要可酌情增减文字，以便观者准确的理解您传达的思想&#10;"/>
</p:tagLst>
</file>

<file path=ppt/tags/tag46.xml><?xml version="1.0" encoding="utf-8"?>
<p:tagLst xmlns:p="http://schemas.openxmlformats.org/presentationml/2006/main">
  <p:tag name="KSO_WM_BEAUTIFY_FLAG" val="#wm#"/>
  <p:tag name="KSO_WM_TEMPLATE_CATEGORY" val="custom"/>
  <p:tag name="KSO_WM_TEMPLATE_INDEX" val="2"/>
  <p:tag name="KSO_WM_SLIDE_ID" val="custom2_5"/>
  <p:tag name="KSO_WM_SLIDE_ITEM_CNT" val="0"/>
  <p:tag name="KSO_WM_SLIDE_INDEX" val="5"/>
  <p:tag name="KSO_WM_TAG_VERSION" val="1.0"/>
  <p:tag name="KSO_WM_SLIDE_LAYOUT" val="a_d_f"/>
  <p:tag name="KSO_WM_SLIDE_LAYOUT_CNT" val="1_1_1"/>
  <p:tag name="KSO_WM_SLIDE_TYPE" val="text"/>
  <p:tag name="KSO_WM_SLIDE_SUBTYPE" val="picTxt"/>
  <p:tag name="KSO_WM_SLIDE_SIZE" val="874*422"/>
  <p:tag name="KSO_WM_SLIDE_POSITION" val="20*39"/>
  <p:tag name="KSO_WM_SPECIAL_SOURCE" val="bdnull"/>
</p:tagLst>
</file>

<file path=ppt/tags/tag47.xml><?xml version="1.0" encoding="utf-8"?>
<p:tagLst xmlns:p="http://schemas.openxmlformats.org/presentationml/2006/main">
  <p:tag name="KSO_WM_UNIT_PLACING_PICTURE_USER_VIEWPORT" val="{&quot;height&quot;:6778,&quot;width&quot;:9381}"/>
</p:tagLst>
</file>

<file path=ppt/tags/tag48.xml><?xml version="1.0" encoding="utf-8"?>
<p:tagLst xmlns:p="http://schemas.openxmlformats.org/presentationml/2006/main">
  <p:tag name="KSO_WM_UNIT_PLACING_PICTURE_USER_VIEWPORT" val="{&quot;height&quot;:2907,&quot;width&quot;:2907}"/>
</p:tagLst>
</file>

<file path=ppt/tags/tag49.xml><?xml version="1.0" encoding="utf-8"?>
<p:tagLst xmlns:p="http://schemas.openxmlformats.org/presentationml/2006/main">
  <p:tag name="KSO_WM_BEAUTIFY_FLAG" val="#wm#"/>
  <p:tag name="KSO_WM_TEMPLATE_CATEGORY" val="custom"/>
  <p:tag name="KSO_WM_TEMPLATE_INDEX" val="2"/>
  <p:tag name="KSO_WM_SPECIAL_SOURCE" val="bdnull"/>
</p:tagLst>
</file>

<file path=ppt/tags/tag5.xml><?xml version="1.0" encoding="utf-8"?>
<p:tagLst xmlns:p="http://schemas.openxmlformats.org/presentationml/2006/main">
  <p:tag name="KSO_WM_UNIT_HIGHLIGHT" val="0"/>
  <p:tag name="KSO_WM_UNIT_COMPATIBLE" val="0"/>
  <p:tag name="KSO_WM_DIAGRAM_GROUP_CODE" val="r1-1"/>
  <p:tag name="KSO_WM_UNIT_ID" val="custom2_11*i*3"/>
  <p:tag name="KSO_WM_TEMPLATE_CATEGORY" val="custom"/>
  <p:tag name="KSO_WM_TEMPLATE_INDEX" val="2"/>
  <p:tag name="KSO_WM_UNIT_LAYERLEVEL" val="1"/>
  <p:tag name="KSO_WM_TAG_VERSION" val="1.0"/>
  <p:tag name="KSO_WM_BEAUTIFY_FLAG" val="#wm#"/>
  <p:tag name="KSO_WM_UNIT_TYPE" val="i"/>
  <p:tag name="KSO_WM_UNIT_INDEX" val="3"/>
</p:tagLst>
</file>

<file path=ppt/tags/tag50.xml><?xml version="1.0" encoding="utf-8"?>
<p:tagLst xmlns:p="http://schemas.openxmlformats.org/presentationml/2006/main">
  <p:tag name="KSO_WM_UNIT_PLACING_PICTURE_USER_VIEWPORT" val="{&quot;height&quot;:8265,&quot;width&quot;:11226}"/>
</p:tagLst>
</file>

<file path=ppt/tags/tag51.xml><?xml version="1.0" encoding="utf-8"?>
<p:tagLst xmlns:p="http://schemas.openxmlformats.org/presentationml/2006/main">
  <p:tag name="KSO_WM_SPECIAL_SOURCE" val="bdnull"/>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i*2"/>
  <p:tag name="KSO_WM_TEMPLATE_CATEGORY" val="diagram"/>
  <p:tag name="KSO_WM_TEMPLATE_INDEX" val="20201598"/>
  <p:tag name="KSO_WM_UNIT_LAYERLEVEL" val="1"/>
  <p:tag name="KSO_WM_TAG_VERSION" val="1.0"/>
  <p:tag name="KSO_WM_BEAUTIFY_FLAG" val="#wm#"/>
  <p:tag name="KSO_WM_UNIT_TYPE" val="i"/>
  <p:tag name="KSO_WM_UNIT_INDEX" val="2"/>
  <p:tag name="KSO_WM_UNIT_DEFAULT_FONT" val="0;0;0"/>
  <p:tag name="KSO_WM_UNIT_BLOCK" val="0"/>
  <p:tag name="KSO_WM_UNIT_PLACING_PICTURE" val="43635.6324933565"/>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3"/>
  <p:tag name="KSO_WM_TEMPLATE_CATEGORY" val="diagram"/>
  <p:tag name="KSO_WM_TEMPLATE_INDEX" val="20201598"/>
  <p:tag name="KSO_WM_UNIT_LAYERLEVEL" val="1"/>
  <p:tag name="KSO_WM_TAG_VERSION" val="1.0"/>
  <p:tag name="KSO_WM_BEAUTIFY_FLAG" val="#wm#"/>
  <p:tag name="KSO_WM_UNIT_VALUE" val="545*731"/>
  <p:tag name="KSO_WM_UNIT_TYPE" val="d"/>
  <p:tag name="KSO_WM_UNIT_INDEX" val="3"/>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3091.979527559055,&quot;width&quot;:4144.9842519685035}"/>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4"/>
  <p:tag name="KSO_WM_TEMPLATE_CATEGORY" val="diagram"/>
  <p:tag name="KSO_WM_TEMPLATE_INDEX" val="20201598"/>
  <p:tag name="KSO_WM_UNIT_LAYERLEVEL" val="1"/>
  <p:tag name="KSO_WM_TAG_VERSION" val="1.0"/>
  <p:tag name="KSO_WM_BEAUTIFY_FLAG" val="#wm#"/>
  <p:tag name="KSO_WM_UNIT_VALUE" val="545*731"/>
  <p:tag name="KSO_WM_UNIT_TYPE" val="d"/>
  <p:tag name="KSO_WM_UNIT_INDEX" val="4"/>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3091.979527559055,&quot;width&quot;:4144.9842519685035}"/>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2"/>
  <p:tag name="KSO_WM_TEMPLATE_CATEGORY" val="diagram"/>
  <p:tag name="KSO_WM_TEMPLATE_INDEX" val="20201598"/>
  <p:tag name="KSO_WM_UNIT_LAYERLEVEL" val="1"/>
  <p:tag name="KSO_WM_TAG_VERSION" val="1.0"/>
  <p:tag name="KSO_WM_BEAUTIFY_FLAG" val="#wm#"/>
  <p:tag name="KSO_WM_UNIT_VALUE" val="545*731"/>
  <p:tag name="KSO_WM_UNIT_TYPE" val="d"/>
  <p:tag name="KSO_WM_UNIT_INDEX" val="2"/>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3091.979527559055,&quot;width&quot;:4144.9842519685035}"/>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5"/>
  <p:tag name="KSO_WM_TEMPLATE_CATEGORY" val="diagram"/>
  <p:tag name="KSO_WM_TEMPLATE_INDEX" val="20201598"/>
  <p:tag name="KSO_WM_UNIT_LAYERLEVEL" val="1"/>
  <p:tag name="KSO_WM_TAG_VERSION" val="1.0"/>
  <p:tag name="KSO_WM_BEAUTIFY_FLAG" val="#wm#"/>
  <p:tag name="KSO_WM_UNIT_VALUE" val="1130*1501"/>
  <p:tag name="KSO_WM_UNIT_TYPE" val="d"/>
  <p:tag name="KSO_WM_UNIT_INDEX" val="5"/>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6408.95905511811,&quot;width&quot;:8514.968503937007}"/>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1"/>
  <p:tag name="KSO_WM_TEMPLATE_CATEGORY" val="diagram"/>
  <p:tag name="KSO_WM_TEMPLATE_INDEX" val="20201598"/>
  <p:tag name="KSO_WM_UNIT_LAYERLEVEL" val="1"/>
  <p:tag name="KSO_WM_TAG_VERSION" val="1.0"/>
  <p:tag name="KSO_WM_BEAUTIFY_FLAG" val="#wm#"/>
  <p:tag name="KSO_WM_UNIT_VALUE" val="545*731"/>
  <p:tag name="KSO_WM_UNIT_TYPE" val="d"/>
  <p:tag name="KSO_WM_UNIT_INDEX" val="1"/>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3091.979527559055,&quot;width&quot;:4144.9842519685035}"/>
</p:tagLst>
</file>

<file path=ppt/tags/tag58.xml><?xml version="1.0" encoding="utf-8"?>
<p:tagLst xmlns:p="http://schemas.openxmlformats.org/presentationml/2006/main">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201598_1*a*1"/>
  <p:tag name="KSO_WM_TEMPLATE_CATEGORY" val="diagram"/>
  <p:tag name="KSO_WM_TEMPLATE_INDEX" val="20201598"/>
  <p:tag name="KSO_WM_UNIT_LAYERLEVEL" val="1"/>
  <p:tag name="KSO_WM_TAG_VERSION" val="1.0"/>
  <p:tag name="KSO_WM_BEAUTIFY_FLAG" val="#wm#"/>
  <p:tag name="KSO_WM_UNIT_PRESET_TEXT" val="点击添加标题内容"/>
  <p:tag name="KSO_WM_UNIT_DEFAULT_FONT" val="0;0;0"/>
  <p:tag name="KSO_WM_UNIT_BLOCK" val="0"/>
  <p:tag name="KSO_WM_UNIT_PLACING_PICTURE" val="43635.6324933565"/>
  <p:tag name="KSO_WM_UNIT_ISNUMDGMTITLE" val="0"/>
  <p:tag name="KSO_WM_UNIT_TEXT_FILL_FORE_SCHEMECOLOR_INDEX_BRIGHTNESS" val="0.25"/>
  <p:tag name="KSO_WM_UNIT_TEXT_FILL_FORE_SCHEMECOLOR_INDEX" val="13"/>
  <p:tag name="KSO_WM_UNIT_TEXT_FILL_TYPE" val="1"/>
</p:tagLst>
</file>

<file path=ppt/tags/tag59.xml><?xml version="1.0" encoding="utf-8"?>
<p:tagLst xmlns:p="http://schemas.openxmlformats.org/presentationml/2006/main">
  <p:tag name="KSO_WM_SPECIAL_SOURCE" val="bdnull"/>
  <p:tag name="KSO_WM_SLIDE_ID" val="diagram20201598_1"/>
  <p:tag name="KSO_WM_TEMPLATE_SUBCATEGORY" val="0"/>
  <p:tag name="KSO_WM_SLIDE_ITEM_CNT" val="0"/>
  <p:tag name="KSO_WM_SLIDE_INDEX" val="1"/>
  <p:tag name="KSO_WM_TAG_VERSION" val="1.0"/>
  <p:tag name="KSO_WM_BEAUTIFY_FLAG" val="#wm#"/>
  <p:tag name="KSO_WM_TEMPLATE_CATEGORY" val="diagram"/>
  <p:tag name="KSO_WM_TEMPLATE_INDEX" val="20201598"/>
  <p:tag name="KSO_WM_SLIDE_LAYOUT" val="a_d"/>
  <p:tag name="KSO_WM_SLIDE_LAYOUT_CNT" val="1_5"/>
  <p:tag name="KSO_WM_SLIDE_TYPE" val="text"/>
  <p:tag name="KSO_WM_SLIDE_SUBTYPE" val="picTxt"/>
  <p:tag name="KSO_WM_SLIDE_SIZE" val="886*451"/>
  <p:tag name="KSO_WM_SLIDE_POSITION" val="36*40"/>
  <p:tag name="KSO_WM_SLIDE_BACKGROUND" val="[&quot;general&quot;]"/>
  <p:tag name="KSO_WM_SLIDE_RATIO" val="1.777778"/>
  <p:tag name="KSO_WM_TEMPLATE_MASTER_TYPE" val="0"/>
  <p:tag name="KSO_WM_TEMPLATE_COLOR_TYPE" val="1"/>
  <p:tag name="KSO_WM_SLIDE_LAYOUT_INFO" val="{&quot;backgroundInfo&quot;:[{&quot;bottom&quot;:0,&quot;bottomAbs&quot;:false,&quot;left&quot;:0,&quot;leftAbs&quot;:false,&quot;right&quot;:0,&quot;rightAbs&quot;:false,&quot;top&quot;:0,&quot;topAbs&quot;:false,&quot;type&quot;:&quot;general&quot;}],&quot;id&quot;:&quot;2025-05-13T23:36:30&quot;,&quot;type&quot;:1}"/>
</p:tagLst>
</file>

<file path=ppt/tags/tag6.xml><?xml version="1.0" encoding="utf-8"?>
<p:tagLst xmlns:p="http://schemas.openxmlformats.org/presentationml/2006/main">
  <p:tag name="KSO_WM_UNIT_HIGHLIGHT" val="0"/>
  <p:tag name="KSO_WM_UNIT_COMPATIBLE" val="0"/>
  <p:tag name="KSO_WM_UNIT_ID" val="custom2_10*m_h_i*1_1_1"/>
  <p:tag name="KSO_WM_TEMPLATE_CATEGORY" val="custom"/>
  <p:tag name="KSO_WM_TEMPLATE_INDEX" val="2"/>
  <p:tag name="KSO_WM_UNIT_LAYERLEVEL" val="1_1_1"/>
  <p:tag name="KSO_WM_TAG_VERSION" val="1.0"/>
  <p:tag name="KSO_WM_BEAUTIFY_FLAG" val="#wm#"/>
  <p:tag name="KSO_WM_DIAGRAM_GROUP_CODE" val="m1-4"/>
  <p:tag name="KSO_WM_UNIT_TYPE" val="m_h_i"/>
  <p:tag name="KSO_WM_UNIT_INDEX" val="1_1_1"/>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i*2"/>
  <p:tag name="KSO_WM_TEMPLATE_CATEGORY" val="diagram"/>
  <p:tag name="KSO_WM_TEMPLATE_INDEX" val="20201598"/>
  <p:tag name="KSO_WM_UNIT_LAYERLEVEL" val="1"/>
  <p:tag name="KSO_WM_TAG_VERSION" val="1.0"/>
  <p:tag name="KSO_WM_BEAUTIFY_FLAG" val="#wm#"/>
  <p:tag name="KSO_WM_UNIT_TYPE" val="i"/>
  <p:tag name="KSO_WM_UNIT_INDEX" val="2"/>
  <p:tag name="KSO_WM_UNIT_DEFAULT_FONT" val="0;0;0"/>
  <p:tag name="KSO_WM_UNIT_BLOCK" val="0"/>
  <p:tag name="KSO_WM_UNIT_PLACING_PICTURE" val="43635.6324933565"/>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3"/>
  <p:tag name="KSO_WM_TEMPLATE_CATEGORY" val="diagram"/>
  <p:tag name="KSO_WM_TEMPLATE_INDEX" val="20201598"/>
  <p:tag name="KSO_WM_UNIT_LAYERLEVEL" val="1"/>
  <p:tag name="KSO_WM_TAG_VERSION" val="1.0"/>
  <p:tag name="KSO_WM_BEAUTIFY_FLAG" val="#wm#"/>
  <p:tag name="KSO_WM_UNIT_VALUE" val="545*731"/>
  <p:tag name="KSO_WM_UNIT_TYPE" val="d"/>
  <p:tag name="KSO_WM_UNIT_INDEX" val="3"/>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3091.979527559055,&quot;width&quot;:4144.9842519685035}"/>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4"/>
  <p:tag name="KSO_WM_TEMPLATE_CATEGORY" val="diagram"/>
  <p:tag name="KSO_WM_TEMPLATE_INDEX" val="20201598"/>
  <p:tag name="KSO_WM_UNIT_LAYERLEVEL" val="1"/>
  <p:tag name="KSO_WM_TAG_VERSION" val="1.0"/>
  <p:tag name="KSO_WM_BEAUTIFY_FLAG" val="#wm#"/>
  <p:tag name="KSO_WM_UNIT_VALUE" val="545*731"/>
  <p:tag name="KSO_WM_UNIT_TYPE" val="d"/>
  <p:tag name="KSO_WM_UNIT_INDEX" val="4"/>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3091.979527559055,&quot;width&quot;:4144.9842519685035}"/>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2"/>
  <p:tag name="KSO_WM_TEMPLATE_CATEGORY" val="diagram"/>
  <p:tag name="KSO_WM_TEMPLATE_INDEX" val="20201598"/>
  <p:tag name="KSO_WM_UNIT_LAYERLEVEL" val="1"/>
  <p:tag name="KSO_WM_TAG_VERSION" val="1.0"/>
  <p:tag name="KSO_WM_BEAUTIFY_FLAG" val="#wm#"/>
  <p:tag name="KSO_WM_UNIT_VALUE" val="545*731"/>
  <p:tag name="KSO_WM_UNIT_TYPE" val="d"/>
  <p:tag name="KSO_WM_UNIT_INDEX" val="2"/>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3091.979527559055,&quot;width&quot;:4144.9842519685035}"/>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5"/>
  <p:tag name="KSO_WM_TEMPLATE_CATEGORY" val="diagram"/>
  <p:tag name="KSO_WM_TEMPLATE_INDEX" val="20201598"/>
  <p:tag name="KSO_WM_UNIT_LAYERLEVEL" val="1"/>
  <p:tag name="KSO_WM_TAG_VERSION" val="1.0"/>
  <p:tag name="KSO_WM_BEAUTIFY_FLAG" val="#wm#"/>
  <p:tag name="KSO_WM_UNIT_VALUE" val="1130*1501"/>
  <p:tag name="KSO_WM_UNIT_TYPE" val="d"/>
  <p:tag name="KSO_WM_UNIT_INDEX" val="5"/>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6408.95905511811,&quot;width&quot;:8514.968503937007}"/>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598_1*d*1"/>
  <p:tag name="KSO_WM_TEMPLATE_CATEGORY" val="diagram"/>
  <p:tag name="KSO_WM_TEMPLATE_INDEX" val="20201598"/>
  <p:tag name="KSO_WM_UNIT_LAYERLEVEL" val="1"/>
  <p:tag name="KSO_WM_TAG_VERSION" val="1.0"/>
  <p:tag name="KSO_WM_BEAUTIFY_FLAG" val="#wm#"/>
  <p:tag name="KSO_WM_UNIT_VALUE" val="545*731"/>
  <p:tag name="KSO_WM_UNIT_TYPE" val="d"/>
  <p:tag name="KSO_WM_UNIT_INDEX" val="1"/>
  <p:tag name="KSO_WM_UNIT_DEFAULT_FONT" val="0;0;0"/>
  <p:tag name="KSO_WM_UNIT_BLOCK" val="0"/>
  <p:tag name="KSO_WM_UNIT_PLACING_PICTURE_INFO" val="{&quot;full_picture&quot;:false,&quot;last_crop_picture&quot;:&quot;5-1&quot;,&quot;selected&quot;:&quot;5-1&quot;,&quot;spacing&quot;:7.5}"/>
  <p:tag name="KSO_WM_UNIT_SUPPORT_UNIT_TYPE" val="[&quot;d&quot;]"/>
  <p:tag name="KSO_WM_UNIT_PLACING_PICTURE_USER_VIEWPORT" val="{&quot;height&quot;:3091.979527559055,&quot;width&quot;:4144.9842519685035}"/>
</p:tagLst>
</file>

<file path=ppt/tags/tag66.xml><?xml version="1.0" encoding="utf-8"?>
<p:tagLst xmlns:p="http://schemas.openxmlformats.org/presentationml/2006/main">
  <p:tag name="KSO_WM_UNIT_ISCONTENTSTITLE" val="0"/>
  <p:tag name="KSO_WM_UNIT_NOCLEAR" val="0"/>
  <p:tag name="KSO_WM_UNIT_VALUE" val="26"/>
  <p:tag name="KSO_WM_UNIT_HIGHLIGHT" val="0"/>
  <p:tag name="KSO_WM_UNIT_COMPATIBLE" val="0"/>
  <p:tag name="KSO_WM_UNIT_DIAGRAM_ISNUMVISUAL" val="0"/>
  <p:tag name="KSO_WM_UNIT_DIAGRAM_ISREFERUNIT" val="0"/>
  <p:tag name="KSO_WM_UNIT_TYPE" val="a"/>
  <p:tag name="KSO_WM_UNIT_INDEX" val="1"/>
  <p:tag name="KSO_WM_UNIT_ID" val="diagram20201598_1*a*1"/>
  <p:tag name="KSO_WM_TEMPLATE_CATEGORY" val="diagram"/>
  <p:tag name="KSO_WM_TEMPLATE_INDEX" val="20201598"/>
  <p:tag name="KSO_WM_UNIT_LAYERLEVEL" val="1"/>
  <p:tag name="KSO_WM_TAG_VERSION" val="1.0"/>
  <p:tag name="KSO_WM_BEAUTIFY_FLAG" val="#wm#"/>
  <p:tag name="KSO_WM_UNIT_PRESET_TEXT" val="点击添加标题内容"/>
  <p:tag name="KSO_WM_UNIT_DEFAULT_FONT" val="0;0;0"/>
  <p:tag name="KSO_WM_UNIT_BLOCK" val="0"/>
  <p:tag name="KSO_WM_UNIT_PLACING_PICTURE" val="43635.6324933565"/>
  <p:tag name="KSO_WM_UNIT_ISNUMDGMTITLE" val="0"/>
  <p:tag name="KSO_WM_UNIT_TEXT_FILL_FORE_SCHEMECOLOR_INDEX_BRIGHTNESS" val="0.25"/>
  <p:tag name="KSO_WM_UNIT_TEXT_FILL_FORE_SCHEMECOLOR_INDEX" val="13"/>
  <p:tag name="KSO_WM_UNIT_TEXT_FILL_TYPE" val="1"/>
</p:tagLst>
</file>

<file path=ppt/tags/tag67.xml><?xml version="1.0" encoding="utf-8"?>
<p:tagLst xmlns:p="http://schemas.openxmlformats.org/presentationml/2006/main">
  <p:tag name="KSO_WM_SPECIAL_SOURCE" val="bdnull"/>
  <p:tag name="KSO_WM_SLIDE_ID" val="diagram20201598_1"/>
  <p:tag name="KSO_WM_TEMPLATE_SUBCATEGORY" val="0"/>
  <p:tag name="KSO_WM_SLIDE_ITEM_CNT" val="0"/>
  <p:tag name="KSO_WM_SLIDE_INDEX" val="1"/>
  <p:tag name="KSO_WM_TAG_VERSION" val="1.0"/>
  <p:tag name="KSO_WM_BEAUTIFY_FLAG" val="#wm#"/>
  <p:tag name="KSO_WM_TEMPLATE_CATEGORY" val="diagram"/>
  <p:tag name="KSO_WM_TEMPLATE_INDEX" val="20201598"/>
  <p:tag name="KSO_WM_SLIDE_LAYOUT" val="a_d"/>
  <p:tag name="KSO_WM_SLIDE_LAYOUT_CNT" val="1_5"/>
  <p:tag name="KSO_WM_SLIDE_TYPE" val="text"/>
  <p:tag name="KSO_WM_SLIDE_SUBTYPE" val="picTxt"/>
  <p:tag name="KSO_WM_SLIDE_SIZE" val="886*451"/>
  <p:tag name="KSO_WM_SLIDE_POSITION" val="36*40"/>
  <p:tag name="KSO_WM_SLIDE_BACKGROUND" val="[&quot;general&quot;]"/>
  <p:tag name="KSO_WM_SLIDE_RATIO" val="1.777778"/>
  <p:tag name="KSO_WM_TEMPLATE_MASTER_TYPE" val="0"/>
  <p:tag name="KSO_WM_TEMPLATE_COLOR_TYPE" val="1"/>
  <p:tag name="KSO_WM_SLIDE_LAYOUT_INFO" val="{&quot;backgroundInfo&quot;:[{&quot;bottom&quot;:0,&quot;bottomAbs&quot;:false,&quot;left&quot;:0,&quot;leftAbs&quot;:false,&quot;right&quot;:0,&quot;rightAbs&quot;:false,&quot;top&quot;:0,&quot;topAbs&quot;:false,&quot;type&quot;:&quot;general&quot;}],&quot;id&quot;:&quot;2025-05-13T23:36:30&quot;,&quot;type&quot;:1}"/>
</p:tagLst>
</file>

<file path=ppt/tags/tag68.xml><?xml version="1.0" encoding="utf-8"?>
<p:tagLst xmlns:p="http://schemas.openxmlformats.org/presentationml/2006/main">
  <p:tag name="KSO_WM_BEAUTIFY_FLAG" val="#wm#"/>
  <p:tag name="KSO_WM_TEMPLATE_CATEGORY" val="diagram"/>
  <p:tag name="KSO_WM_TEMPLATE_INDEX" val="20201598"/>
  <p:tag name="KSO_WM_SPECIAL_SOURCE" val="bdnull"/>
</p:tagLst>
</file>

<file path=ppt/tags/tag69.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UNIT_HIGHLIGHT" val="0"/>
  <p:tag name="KSO_WM_UNIT_COMPATIBLE" val="0"/>
  <p:tag name="KSO_WM_UNIT_ID" val="custom2_10*m_h_i*1_2_1"/>
  <p:tag name="KSO_WM_TEMPLATE_CATEGORY" val="custom"/>
  <p:tag name="KSO_WM_TEMPLATE_INDEX" val="2"/>
  <p:tag name="KSO_WM_UNIT_LAYERLEVEL" val="1_1_1"/>
  <p:tag name="KSO_WM_TAG_VERSION" val="1.0"/>
  <p:tag name="KSO_WM_BEAUTIFY_FLAG" val="#wm#"/>
  <p:tag name="KSO_WM_DIAGRAM_GROUP_CODE" val="m1-4"/>
  <p:tag name="KSO_WM_UNIT_TYPE" val="m_h_i"/>
  <p:tag name="KSO_WM_UNIT_INDEX" val="1_2_1"/>
</p:tagLst>
</file>

<file path=ppt/tags/tag70.xml><?xml version="1.0" encoding="utf-8"?>
<p:tagLst xmlns:p="http://schemas.openxmlformats.org/presentationml/2006/main">
  <p:tag name="KSO_WM_TEMPLATE_CATEGORY" val="custom"/>
  <p:tag name="KSO_WM_TEMPLATE_INDEX" val="2"/>
  <p:tag name="KSO_WM_TAG_VERSION" val="1.0"/>
  <p:tag name="KSO_WM_UNIT_TYPE" val="a"/>
  <p:tag name="KSO_WM_UNIT_INDEX" val="1"/>
  <p:tag name="KSO_WM_UNIT_LAYERLEVEL" val="1"/>
  <p:tag name="KSO_WM_UNIT_VALUE" val="11"/>
  <p:tag name="KSO_WM_UNIT_ISCONTENTSTITLE" val="0"/>
  <p:tag name="KSO_WM_UNIT_HIGHLIGHT" val="0"/>
  <p:tag name="KSO_WM_UNIT_COMPATIBLE" val="0"/>
  <p:tag name="KSO_WM_BEAUTIFY_FLAG" val="#wm#"/>
  <p:tag name="KSO_WM_UNIT_ID" val="custom2_12*a*1"/>
  <p:tag name="KSO_WM_UNIT_PRESET_TEXT" val="THANK YOU"/>
</p:tagLst>
</file>

<file path=ppt/tags/tag71.xml><?xml version="1.0" encoding="utf-8"?>
<p:tagLst xmlns:p="http://schemas.openxmlformats.org/presentationml/2006/main">
  <p:tag name="KSO_WM_TAG_VERSION" val="1.0"/>
  <p:tag name="KSO_WM_SLIDE_ITEM_CNT" val="0"/>
  <p:tag name="KSO_WM_SLIDE_LAYOUT" val="a"/>
  <p:tag name="KSO_WM_SLIDE_LAYOUT_CNT" val="1"/>
  <p:tag name="KSO_WM_SLIDE_TYPE" val="endPage"/>
  <p:tag name="KSO_WM_BEAUTIFY_FLAG" val="#wm#"/>
  <p:tag name="KSO_WM_COMBINE_RELATE_SLIDE_ID" val="background20181944_10"/>
  <p:tag name="KSO_WM_TEMPLATE_CATEGORY" val="custom"/>
  <p:tag name="KSO_WM_TEMPLATE_INDEX" val="2"/>
  <p:tag name="KSO_WM_SLIDE_ID" val="custom2_12"/>
  <p:tag name="KSO_WM_SLIDE_INDEX" val="12"/>
  <p:tag name="KSO_WM_TEMPLATE_SUBCATEGORY" val="combine"/>
  <p:tag name="KSO_WM_SLIDE_SUBTYPE" val="pureTxt"/>
  <p:tag name="KSO_WM_SPECIAL_SOURCE" val="bdnull"/>
</p:tagLst>
</file>

<file path=ppt/tags/tag72.xml><?xml version="1.0" encoding="utf-8"?>
<p:tagLst xmlns:p="http://schemas.openxmlformats.org/presentationml/2006/main">
  <p:tag name="commondata" val="eyJoZGlkIjoiNTc5YTdkZThiN2U3NjRmMmM3NzE5ZWFjZDdlNmRiZTMifQ=="/>
</p:tagLst>
</file>

<file path=ppt/tags/tag8.xml><?xml version="1.0" encoding="utf-8"?>
<p:tagLst xmlns:p="http://schemas.openxmlformats.org/presentationml/2006/main">
  <p:tag name="KSO_WM_UNIT_HIGHLIGHT" val="0"/>
  <p:tag name="KSO_WM_UNIT_COMPATIBLE" val="0"/>
  <p:tag name="KSO_WM_UNIT_ID" val="custom2_10*m_h_i*1_3_1"/>
  <p:tag name="KSO_WM_TEMPLATE_CATEGORY" val="custom"/>
  <p:tag name="KSO_WM_TEMPLATE_INDEX" val="2"/>
  <p:tag name="KSO_WM_UNIT_LAYERLEVEL" val="1_1_1"/>
  <p:tag name="KSO_WM_TAG_VERSION" val="1.0"/>
  <p:tag name="KSO_WM_BEAUTIFY_FLAG" val="#wm#"/>
  <p:tag name="KSO_WM_DIAGRAM_GROUP_CODE" val="m1-4"/>
  <p:tag name="KSO_WM_UNIT_TYPE" val="m_h_i"/>
  <p:tag name="KSO_WM_UNIT_INDEX" val="1_3_1"/>
</p:tagLst>
</file>

<file path=ppt/tags/tag9.xml><?xml version="1.0" encoding="utf-8"?>
<p:tagLst xmlns:p="http://schemas.openxmlformats.org/presentationml/2006/main">
  <p:tag name="KSO_WM_UNIT_HIGHLIGHT" val="0"/>
  <p:tag name="KSO_WM_UNIT_COMPATIBLE" val="0"/>
  <p:tag name="KSO_WM_UNIT_ID" val="custom2_10*m_h_i*1_4_1"/>
  <p:tag name="KSO_WM_TEMPLATE_CATEGORY" val="custom"/>
  <p:tag name="KSO_WM_TEMPLATE_INDEX" val="2"/>
  <p:tag name="KSO_WM_UNIT_LAYERLEVEL" val="1_1_1"/>
  <p:tag name="KSO_WM_TAG_VERSION" val="1.0"/>
  <p:tag name="KSO_WM_BEAUTIFY_FLAG" val="#wm#"/>
  <p:tag name="KSO_WM_DIAGRAM_GROUP_CODE" val="m1-4"/>
  <p:tag name="KSO_WM_UNIT_TYPE" val="m_h_i"/>
  <p:tag name="KSO_WM_UNIT_INDEX" val="1_4_1"/>
</p:tagLst>
</file>

<file path=ppt/theme/theme1.xml><?xml version="1.0" encoding="utf-8"?>
<a:theme xmlns:a="http://schemas.openxmlformats.org/drawingml/2006/main" name="通用模板-黑白">
  <a:themeElements>
    <a:clrScheme name="112701">
      <a:dk1>
        <a:sysClr val="windowText" lastClr="000000"/>
      </a:dk1>
      <a:lt1>
        <a:sysClr val="window" lastClr="FFFFFF"/>
      </a:lt1>
      <a:dk2>
        <a:srgbClr val="262626"/>
      </a:dk2>
      <a:lt2>
        <a:srgbClr val="EEECE1"/>
      </a:lt2>
      <a:accent1>
        <a:srgbClr val="FFFFFF"/>
      </a:accent1>
      <a:accent2>
        <a:srgbClr val="1B1E1F"/>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2334</Words>
  <Application>WPS 演示</Application>
  <PresentationFormat/>
  <Paragraphs>96</Paragraphs>
  <Slides>15</Slides>
  <Notes>9</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15</vt:i4>
      </vt:variant>
    </vt:vector>
  </HeadingPairs>
  <TitlesOfParts>
    <vt:vector size="34" baseType="lpstr">
      <vt:lpstr>Arial</vt:lpstr>
      <vt:lpstr>宋体</vt:lpstr>
      <vt:lpstr>Wingdings</vt:lpstr>
      <vt:lpstr>黑体</vt:lpstr>
      <vt:lpstr>汉仪中黑KW</vt:lpstr>
      <vt:lpstr>汉仪旗黑-55简</vt:lpstr>
      <vt:lpstr>微软雅黑</vt:lpstr>
      <vt:lpstr>汉仪旗黑</vt:lpstr>
      <vt:lpstr>Segoe UI</vt:lpstr>
      <vt:lpstr>微软雅黑</vt:lpstr>
      <vt:lpstr>DejaVu Math TeX Gyre</vt:lpstr>
      <vt:lpstr>Asana MathJax Script</vt:lpstr>
      <vt:lpstr>宋体</vt:lpstr>
      <vt:lpstr>Arial Unicode MS</vt:lpstr>
      <vt:lpstr>Calibri</vt:lpstr>
      <vt:lpstr>Helvetica Neue</vt:lpstr>
      <vt:lpstr>汉仪书宋二KW</vt:lpstr>
      <vt:lpstr>苹方-简</vt:lpstr>
      <vt:lpstr>通用模板-黑白</vt:lpstr>
      <vt:lpstr>Research on Cosmic Ray Muon Imaging Algorithms</vt:lpstr>
      <vt:lpstr>PowerPoint 演示文稿</vt:lpstr>
      <vt:lpstr>Cosmic Ray Muon Imaging</vt:lpstr>
      <vt:lpstr>Theoretical Basis of Muon Scattering Imaging</vt:lpstr>
      <vt:lpstr>Theoretical Basis of Muon Scattering Imaging</vt:lpstr>
      <vt:lpstr>Imaging results with Breit-Wigner hypothesis</vt:lpstr>
      <vt:lpstr>PowerPoint 演示文稿</vt:lpstr>
      <vt:lpstr>PowerPoint 演示文稿</vt:lpstr>
      <vt:lpstr>Without Voxel Imaging </vt:lpstr>
      <vt:lpstr>Transmission Imaging</vt:lpstr>
      <vt:lpstr>PowerPoint 演示文稿</vt:lpstr>
      <vt:lpstr>PowerPoint 演示文稿</vt:lpstr>
      <vt:lpstr>一个有趣的想法（Presentation in Chinese）</vt:lpstr>
      <vt:lpstr>Notes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文群刚</cp:lastModifiedBy>
  <cp:revision>358</cp:revision>
  <dcterms:created xsi:type="dcterms:W3CDTF">2025-05-16T23:21:23Z</dcterms:created>
  <dcterms:modified xsi:type="dcterms:W3CDTF">2025-05-16T23:21:23Z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2052-6.11.0.8885</vt:lpwstr>
  </property>
  <property fmtid="{D5CDD505-2E9C-101B-9397-08002B2CF9AE}" pid="3" name="ICV">
    <vt:lpwstr/>
  </property>
</Properties>
</file>