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1EEEFA-0151-4D8E-6EEE-642D2B68D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2BA514-841A-43D1-CF9D-A4A0C7FD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EF1988-C889-8249-DB08-5C0211ABB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1DC980-68F1-170E-5546-7261DF62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578919-5290-ED1B-5B90-AF9E496D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81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9C08B-D5C2-6D85-3B95-9CEBFBA94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307D1D-73E0-867A-DF2B-25AC04B27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1EFAC2-167B-5CBE-7A5E-D7999F67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9110D0-8B67-4045-32CA-11C00B0E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97F24-C488-EC19-27C8-014328F6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2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FFC99FD-202B-1C9D-D2BE-3B1670527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DE67B0-B276-3D43-7796-DB23CF1D8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E0467-6101-EE98-3DF9-F92BF091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85A3F0-2B00-8427-BC8D-5CF753F4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1691A8-B408-B93F-B89E-A5F18587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1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376586-658C-AA12-480B-68686A9D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92AD97-A229-6E7F-A428-A2E3606A1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393104-4E73-3A34-4EF5-8DA0FDD4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B2D7BE-D374-CA94-C026-079DA4D5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31097-700C-2252-E65F-02CBE2CB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7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1C9955-8A39-283F-C7AB-D60F095F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AB045A-C75C-C08E-64CB-705666E89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D3DE20-742D-611F-63FC-E3485D94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18D941-9AC2-4F76-F955-ADF2D6C8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EA22CC-7FF7-4C74-12FA-D8365EF1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25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725DB8-D8DC-D74A-2219-C6315739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2C4A9A-F01C-2A4A-323D-20A295F36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E5DB7-6103-17ED-9CED-BA6EF0310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E1EF79-680E-BD19-97BB-7DBA99D4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D013BC-282B-335C-6CC3-2BB750FB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1F8D6A5-CB82-A3DE-B2F7-B3F71D8E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37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E8E73-8B57-A4B6-E321-B5AD4C63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F51AE6-E9EF-8041-CA58-7DBE0A702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D1FFCA-83B9-C27C-4DF5-4DFB8D914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C55661-50A0-F497-342F-EB2E02EA6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3C9BD8C-1DD4-03A3-BD10-C50E21807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937EBE3-1FC0-5944-665E-82ED1F83C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EDE5875-000A-2F0A-0A1E-EE16930D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5652A84-C3B9-A5DB-9A68-A291D959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88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D448B5-FC1F-7599-C77F-E51432AA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1B42DC8-32CE-E85C-E6D1-15D8ACF7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10E61C-0FB7-9268-25EB-080B1136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7DA340-E749-8846-C83A-C830349A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44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F75052-E4BB-8208-C487-552C3404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11F1160-3861-F16E-D741-79479157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B8D4D5-ECF7-EF95-8E51-5D455B44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22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4AEC6-35E1-C3A9-D6E4-077B020E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CC8074-EB90-49D9-718E-D35D1A1E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E0AAF1-294F-874F-E4B5-BE8BA9ACA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3C19ED-3B66-5F4A-1584-7E745974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B7AFA9-ACD6-DE98-7730-0DD73AF1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015C34-171B-FA9F-5E95-CD02C82A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45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5A37D-C426-5030-849B-D52D3A37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D7EF29D-9DC5-4CFE-4C54-1FFC0F43D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204B80-3286-B7D7-CB71-D4FF2BB8A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BACBA0-9EAC-7AB1-A364-7763C584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FAF3B2-A0BA-3001-8932-34E60122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FC4839-9C67-6155-9F68-109A18A7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9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3C1F05-0B98-3A3A-49FA-6699ED24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7D4FDF-4A9C-6DAE-1AAC-83FBB40C3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7F062E-A545-0E19-422D-6EB05911D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B884-E068-4387-A741-AE97E9EADB8B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124FD2-0A54-04F2-5807-1FFA732A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36D151-3B7A-02F2-E283-E8ABDC1B8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AEA7-2CA4-4BC7-A31E-AA57E0D85B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4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C9901B6-C586-FB6F-C069-A340F8A2F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1399742"/>
            <a:ext cx="8239125" cy="13430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D968855-1413-E278-A212-A9B2C646A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254" y="2742767"/>
            <a:ext cx="5652655" cy="108454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67633B3-AE9D-DE4E-3C75-64598D92ACFC}"/>
              </a:ext>
            </a:extLst>
          </p:cNvPr>
          <p:cNvSpPr txBox="1"/>
          <p:nvPr/>
        </p:nvSpPr>
        <p:spPr>
          <a:xfrm>
            <a:off x="2050473" y="408579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0" i="0" u="none" strike="noStrike" baseline="0" dirty="0" err="1">
                <a:solidFill>
                  <a:srgbClr val="808080"/>
                </a:solidFill>
                <a:latin typeface="Times New Roman" panose="02020603050405020304" pitchFamily="18" charset="0"/>
              </a:rPr>
              <a:t>arXiv:hep-ph</a:t>
            </a:r>
            <a:r>
              <a:rPr lang="en-US" altLang="zh-TW" sz="1800" b="0" i="0" u="none" strike="noStrike" baseline="0" dirty="0">
                <a:solidFill>
                  <a:srgbClr val="808080"/>
                </a:solidFill>
                <a:latin typeface="Times New Roman" panose="02020603050405020304" pitchFamily="18" charset="0"/>
              </a:rPr>
              <a:t>/0001284v1 27 Jan 2000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732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9CA7C35-8E8D-9825-8C6C-F3B93D92E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241"/>
            <a:ext cx="12192000" cy="277693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283EA50-B878-C2A2-6766-E2539BED2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12192000" cy="95422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22B7827-C267-6FE6-6F54-B6F1A69590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74335"/>
            <a:ext cx="12192000" cy="141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8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CB2BD-33E3-FCB0-26D5-B8D5881C3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6454C44-8A8B-8D5F-5FB4-D4CE2BFA8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1" y="2295814"/>
            <a:ext cx="6106246" cy="130145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50FE9D0-4A79-EA52-2F77-7628593A9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9353"/>
            <a:ext cx="12192000" cy="1419876"/>
          </a:xfrm>
          <a:prstGeom prst="rect">
            <a:avLst/>
          </a:prstGeom>
        </p:spPr>
      </p:pic>
      <p:sp>
        <p:nvSpPr>
          <p:cNvPr id="5" name="箭头: 右 4">
            <a:extLst>
              <a:ext uri="{FF2B5EF4-FFF2-40B4-BE49-F238E27FC236}">
                <a16:creationId xmlns:a16="http://schemas.microsoft.com/office/drawing/2014/main" id="{78BA27E2-A20A-2714-75C4-EC7E2A472FA9}"/>
              </a:ext>
            </a:extLst>
          </p:cNvPr>
          <p:cNvSpPr/>
          <p:nvPr/>
        </p:nvSpPr>
        <p:spPr>
          <a:xfrm>
            <a:off x="6096000" y="3150063"/>
            <a:ext cx="1154545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F4E5D5D-8BB8-0F82-3368-D04651766D3A}"/>
              </a:ext>
            </a:extLst>
          </p:cNvPr>
          <p:cNvSpPr txBox="1"/>
          <p:nvPr/>
        </p:nvSpPr>
        <p:spPr>
          <a:xfrm>
            <a:off x="7989455" y="2765342"/>
            <a:ext cx="32881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669D3B1-7D35-0036-F264-0E2FCA1C2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20357"/>
            <a:ext cx="4657725" cy="8286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1426EC2-6159-2A40-E357-93AE198C95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6525" y="3991244"/>
            <a:ext cx="5705475" cy="1257300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E5FD3A64-3922-5EB8-A26C-61481FFFCCA8}"/>
              </a:ext>
            </a:extLst>
          </p:cNvPr>
          <p:cNvSpPr/>
          <p:nvPr/>
        </p:nvSpPr>
        <p:spPr>
          <a:xfrm>
            <a:off x="4657724" y="4734694"/>
            <a:ext cx="1650712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9B95CD9-A481-B44B-2543-767092E2F6DC}"/>
              </a:ext>
            </a:extLst>
          </p:cNvPr>
          <p:cNvSpPr txBox="1"/>
          <p:nvPr/>
        </p:nvSpPr>
        <p:spPr>
          <a:xfrm>
            <a:off x="4831588" y="3974228"/>
            <a:ext cx="1302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Vanish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6721CCD-6CFC-DD40-5B2E-9EB4827BF2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3626" y="5532280"/>
            <a:ext cx="8143875" cy="10287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D8CC1CBB-FBA9-F0CE-BAE4-B333B3C51EA8}"/>
              </a:ext>
            </a:extLst>
          </p:cNvPr>
          <p:cNvSpPr txBox="1"/>
          <p:nvPr/>
        </p:nvSpPr>
        <p:spPr>
          <a:xfrm>
            <a:off x="813620" y="5604546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7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540957-ACF7-D0E6-0B0F-ED7A8B738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30966DF6-747F-A4E0-F3C9-A38BC5AE3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31" y="505689"/>
            <a:ext cx="4829175" cy="6953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E43844A-DE4E-7E5E-B086-4B4FB4168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569" y="276080"/>
            <a:ext cx="4762500" cy="12192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D6C3D59-F86B-1983-B14C-6BDF05A8C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327" y="1943100"/>
            <a:ext cx="10572750" cy="14859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4CFCA7A-D364-A055-FC0A-C6D550A01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544" y="3445525"/>
            <a:ext cx="11058525" cy="1457325"/>
          </a:xfrm>
          <a:prstGeom prst="rect">
            <a:avLst/>
          </a:prstGeom>
        </p:spPr>
      </p:pic>
      <p:sp>
        <p:nvSpPr>
          <p:cNvPr id="10" name="箭头: 下 9">
            <a:extLst>
              <a:ext uri="{FF2B5EF4-FFF2-40B4-BE49-F238E27FC236}">
                <a16:creationId xmlns:a16="http://schemas.microsoft.com/office/drawing/2014/main" id="{B8495B5C-EC43-4798-F661-A687AAB5835B}"/>
              </a:ext>
            </a:extLst>
          </p:cNvPr>
          <p:cNvSpPr/>
          <p:nvPr/>
        </p:nvSpPr>
        <p:spPr>
          <a:xfrm>
            <a:off x="6022109" y="1063985"/>
            <a:ext cx="258618" cy="8625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08E9756-DBD4-6CBB-0F1B-96B8B37FEC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6702" y="5289190"/>
            <a:ext cx="5543550" cy="100965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57313ECC-0403-5956-E91A-B08451778D42}"/>
              </a:ext>
            </a:extLst>
          </p:cNvPr>
          <p:cNvSpPr txBox="1"/>
          <p:nvPr/>
        </p:nvSpPr>
        <p:spPr>
          <a:xfrm>
            <a:off x="1461076" y="5501627"/>
            <a:ext cx="3562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conservation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C270B9C0-D2E2-F862-A181-B657715BE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931" y="1234490"/>
            <a:ext cx="4525818" cy="53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1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94532-7449-3325-A907-4160663ED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46DC128-DFE4-72CF-479A-768928486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95528" cy="4424218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4172ECCD-7A83-6D97-4B88-950FF626659C}"/>
              </a:ext>
            </a:extLst>
          </p:cNvPr>
          <p:cNvSpPr txBox="1"/>
          <p:nvPr/>
        </p:nvSpPr>
        <p:spPr>
          <a:xfrm>
            <a:off x="2549237" y="4802909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8AB8389-65C8-1FE4-941F-32006D2D7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34" y="701965"/>
            <a:ext cx="6279963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5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CDAB3-BA70-9AF0-7B26-C0A5DEE1E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8030831-C23D-046A-7FF2-CD3E088B9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376" y="3201768"/>
            <a:ext cx="9759230" cy="281226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A2A4D51-AA02-1AC4-5F88-1D747127246A}"/>
              </a:ext>
            </a:extLst>
          </p:cNvPr>
          <p:cNvSpPr txBox="1"/>
          <p:nvPr/>
        </p:nvSpPr>
        <p:spPr>
          <a:xfrm>
            <a:off x="3509818" y="6012873"/>
            <a:ext cx="455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Peisi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Huang and </a:t>
            </a:r>
            <a:r>
              <a:rPr lang="en-US" altLang="zh-TW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Kepan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Xie, 10.1103/PhysRevD.105.115033</a:t>
            </a:r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FCD3CFB-20C0-CE78-09DB-006C4E3F0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17" y="537350"/>
            <a:ext cx="4943475" cy="119062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42D95D1-C8C8-E3A4-2128-84AC3FC92CE7}"/>
              </a:ext>
            </a:extLst>
          </p:cNvPr>
          <p:cNvSpPr txBox="1"/>
          <p:nvPr/>
        </p:nvSpPr>
        <p:spPr>
          <a:xfrm>
            <a:off x="5671128" y="98944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en-US" altLang="zh-TW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105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105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corresponding</a:t>
            </a:r>
          </a:p>
          <a:p>
            <a:pPr algn="l"/>
            <a:r>
              <a:rPr lang="en-US" altLang="zh-TW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density of nucleation sites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3A67CA0-AD4D-08C4-DB21-E663705C246C}"/>
                  </a:ext>
                </a:extLst>
              </p:cNvPr>
              <p:cNvSpPr txBox="1"/>
              <p:nvPr/>
            </p:nvSpPr>
            <p:spPr>
              <a:xfrm>
                <a:off x="539317" y="2651092"/>
                <a:ext cx="4424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=(120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𝑀𝑒𝑉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=17.77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3A67CA0-AD4D-08C4-DB21-E663705C2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17" y="2651092"/>
                <a:ext cx="4424737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箭头: 右 9">
            <a:extLst>
              <a:ext uri="{FF2B5EF4-FFF2-40B4-BE49-F238E27FC236}">
                <a16:creationId xmlns:a16="http://schemas.microsoft.com/office/drawing/2014/main" id="{EF832FAC-9DC2-B632-ABE5-2DC4D30F89FC}"/>
              </a:ext>
            </a:extLst>
          </p:cNvPr>
          <p:cNvSpPr/>
          <p:nvPr/>
        </p:nvSpPr>
        <p:spPr>
          <a:xfrm>
            <a:off x="5020482" y="2798618"/>
            <a:ext cx="1246909" cy="9653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CB5EA1A-4B72-F1C8-D158-3371729FA45E}"/>
                  </a:ext>
                </a:extLst>
              </p:cNvPr>
              <p:cNvSpPr txBox="1"/>
              <p:nvPr/>
            </p:nvSpPr>
            <p:spPr>
              <a:xfrm>
                <a:off x="6503583" y="2635671"/>
                <a:ext cx="5688417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=90.1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=17.7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=7000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smtClean="0">
                            <a:latin typeface="Cambria Math" panose="02040503050406030204" pitchFamily="18" charset="0"/>
                          </a:rPr>
                          <m:t>𝒩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CB5EA1A-4B72-F1C8-D158-3371729FA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583" y="2635671"/>
                <a:ext cx="5688417" cy="400174"/>
              </a:xfrm>
              <a:prstGeom prst="rect">
                <a:avLst/>
              </a:prstGeom>
              <a:blipFill>
                <a:blip r:embed="rId5"/>
                <a:stretch>
                  <a:fillRect t="-4545" b="-181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B1083F5-3397-2698-9880-49CFE14EA9DF}"/>
                  </a:ext>
                </a:extLst>
              </p:cNvPr>
              <p:cNvSpPr txBox="1"/>
              <p:nvPr/>
            </p:nvSpPr>
            <p:spPr>
              <a:xfrm>
                <a:off x="10824306" y="1739996"/>
                <a:ext cx="942822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0.3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☀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B1083F5-3397-2698-9880-49CFE14EA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4306" y="1739996"/>
                <a:ext cx="942822" cy="404791"/>
              </a:xfrm>
              <a:prstGeom prst="rect">
                <a:avLst/>
              </a:prstGeom>
              <a:blipFill>
                <a:blip r:embed="rId6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箭头: 上下 12">
            <a:extLst>
              <a:ext uri="{FF2B5EF4-FFF2-40B4-BE49-F238E27FC236}">
                <a16:creationId xmlns:a16="http://schemas.microsoft.com/office/drawing/2014/main" id="{F163760D-00B5-471B-5C23-BD8CC70CF557}"/>
              </a:ext>
            </a:extLst>
          </p:cNvPr>
          <p:cNvSpPr/>
          <p:nvPr/>
        </p:nvSpPr>
        <p:spPr>
          <a:xfrm>
            <a:off x="11249998" y="2249008"/>
            <a:ext cx="45719" cy="281756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97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028C910-E8A6-77BE-EC3D-E1F4F1325F0C}"/>
              </a:ext>
            </a:extLst>
          </p:cNvPr>
          <p:cNvSpPr txBox="1"/>
          <p:nvPr/>
        </p:nvSpPr>
        <p:spPr>
          <a:xfrm>
            <a:off x="424872" y="609600"/>
            <a:ext cx="4836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with chemical potential is similar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971834A-0926-A9EC-3A9A-3E0D2824D201}"/>
                  </a:ext>
                </a:extLst>
              </p:cNvPr>
              <p:cNvSpPr txBox="1"/>
              <p:nvPr/>
            </p:nvSpPr>
            <p:spPr>
              <a:xfrm>
                <a:off x="1764145" y="2623127"/>
                <a:ext cx="1306704" cy="108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TW" altLang="en-US" sz="32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</m:sSub>
                        </m:den>
                      </m:f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~1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971834A-0926-A9EC-3A9A-3E0D2824D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145" y="2623127"/>
                <a:ext cx="1306704" cy="1086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B76FA2C-02CF-73E4-F6C8-525658CA8882}"/>
                  </a:ext>
                </a:extLst>
              </p:cNvPr>
              <p:cNvSpPr txBox="1"/>
              <p:nvPr/>
            </p:nvSpPr>
            <p:spPr>
              <a:xfrm>
                <a:off x="5578764" y="2871848"/>
                <a:ext cx="6096000" cy="838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zh-TW" altLang="en-US" sz="240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sub>
                          </m:sSub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B76FA2C-02CF-73E4-F6C8-525658CA8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764" y="2871848"/>
                <a:ext cx="6096000" cy="838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右 7">
            <a:extLst>
              <a:ext uri="{FF2B5EF4-FFF2-40B4-BE49-F238E27FC236}">
                <a16:creationId xmlns:a16="http://schemas.microsoft.com/office/drawing/2014/main" id="{64997F8A-FE16-9E3D-2B0D-A5EDBD01D42B}"/>
              </a:ext>
            </a:extLst>
          </p:cNvPr>
          <p:cNvSpPr/>
          <p:nvPr/>
        </p:nvSpPr>
        <p:spPr>
          <a:xfrm>
            <a:off x="3879273" y="3166609"/>
            <a:ext cx="3278909" cy="9382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49B9EB-1CB4-BB9C-0906-25082E24B69F}"/>
              </a:ext>
            </a:extLst>
          </p:cNvPr>
          <p:cNvSpPr txBox="1"/>
          <p:nvPr/>
        </p:nvSpPr>
        <p:spPr>
          <a:xfrm flipH="1">
            <a:off x="4396047" y="2775736"/>
            <a:ext cx="488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 not conserved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6DC7D6E-19D5-D7C5-36E3-42FF9B5C765C}"/>
              </a:ext>
            </a:extLst>
          </p:cNvPr>
          <p:cNvSpPr txBox="1"/>
          <p:nvPr/>
        </p:nvSpPr>
        <p:spPr>
          <a:xfrm>
            <a:off x="951346" y="4636655"/>
            <a:ext cx="30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Affleck-Dine mechanism or so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B79E7473-6CF9-F86C-2A5D-C1205D0598F9}"/>
              </a:ext>
            </a:extLst>
          </p:cNvPr>
          <p:cNvCxnSpPr/>
          <p:nvPr/>
        </p:nvCxnSpPr>
        <p:spPr>
          <a:xfrm flipV="1">
            <a:off x="2262909" y="3833091"/>
            <a:ext cx="0" cy="563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89</Words>
  <Application>Microsoft Office PowerPoint</Application>
  <PresentationFormat>宽屏</PresentationFormat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Strax S.</dc:creator>
  <cp:lastModifiedBy>Strax S.</cp:lastModifiedBy>
  <cp:revision>1</cp:revision>
  <dcterms:created xsi:type="dcterms:W3CDTF">2024-11-06T06:12:41Z</dcterms:created>
  <dcterms:modified xsi:type="dcterms:W3CDTF">2024-11-06T07:23:45Z</dcterms:modified>
</cp:coreProperties>
</file>