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94660"/>
  </p:normalViewPr>
  <p:slideViewPr>
    <p:cSldViewPr snapToGrid="0">
      <p:cViewPr varScale="1">
        <p:scale>
          <a:sx n="81" d="100"/>
          <a:sy n="81" d="100"/>
        </p:scale>
        <p:origin x="561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45CF8-66E6-6D5F-BF0D-FBD939B79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C4B0A73-313B-D1E2-FDB9-C780A2650E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F7DD0AB-DC74-B421-36D3-C77BB06A39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739BE3-DB3B-E425-3041-EA8EB7145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47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7D3477A-2F8E-9987-2240-57F7943CACC9}"/>
                  </a:ext>
                </a:extLst>
              </p:cNvPr>
              <p:cNvSpPr txBox="1"/>
              <p:nvPr/>
            </p:nvSpPr>
            <p:spPr>
              <a:xfrm>
                <a:off x="4480612" y="60759"/>
                <a:ext cx="6830775" cy="286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Digitization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Sipm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 0.95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7D3477A-2F8E-9987-2240-57F7943C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612" y="60759"/>
                <a:ext cx="6830775" cy="2867580"/>
              </a:xfrm>
              <a:prstGeom prst="rect">
                <a:avLst/>
              </a:prstGeom>
              <a:blipFill>
                <a:blip r:embed="rId3"/>
                <a:stretch>
                  <a:fillRect l="-892" b="-19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0" y="69487"/>
            <a:ext cx="3600000" cy="2622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323850" y="2692344"/>
                <a:ext cx="360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692344"/>
                <a:ext cx="3600000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A86E843A-03E3-C79B-C196-63DBBE027A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" y="3061676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B6263E6-07CA-5DCF-5176-E212B07323DB}"/>
                  </a:ext>
                </a:extLst>
              </p:cNvPr>
              <p:cNvSpPr txBox="1"/>
              <p:nvPr/>
            </p:nvSpPr>
            <p:spPr>
              <a:xfrm>
                <a:off x="323850" y="5873104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B6263E6-07CA-5DCF-5176-E212B0732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5873104"/>
                <a:ext cx="3600000" cy="646331"/>
              </a:xfrm>
              <a:prstGeom prst="rect">
                <a:avLst/>
              </a:prstGeom>
              <a:blipFill>
                <a:blip r:embed="rId7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96000" y="3040056"/>
            <a:ext cx="3600000" cy="285466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62025" y="3123390"/>
            <a:ext cx="3600000" cy="2688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4491150" y="5811390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8162025" y="6006441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025" y="6006441"/>
                <a:ext cx="3930523" cy="3796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polynomial fitting to fit the track of these points with first, second, and third-degree polynomials,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6234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" name="图片 60">
            <a:extLst>
              <a:ext uri="{FF2B5EF4-FFF2-40B4-BE49-F238E27FC236}">
                <a16:creationId xmlns:a16="http://schemas.microsoft.com/office/drawing/2014/main" id="{BD841DED-2E62-CA9A-A302-E3A9A3EDBB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7870" y="3429000"/>
            <a:ext cx="2497776" cy="2160000"/>
          </a:xfrm>
          <a:prstGeom prst="rect">
            <a:avLst/>
          </a:prstGeom>
        </p:spPr>
      </p:pic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CF65C-A175-1804-6F40-A98A0DA66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19B66C22-5002-4142-FD2E-6974EF541B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6960673"/>
                  </p:ext>
                </p:extLst>
              </p:nvPr>
            </p:nvGraphicFramePr>
            <p:xfrm>
              <a:off x="1128000" y="1100666"/>
              <a:ext cx="9936000" cy="187356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Ef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Sipm</m:t>
                                    </m:r>
                                  </m:sub>
                                </m:sSub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=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19B66C22-5002-4142-FD2E-6974EF541B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6960673"/>
                  </p:ext>
                </p:extLst>
              </p:nvPr>
            </p:nvGraphicFramePr>
            <p:xfrm>
              <a:off x="1128000" y="1100666"/>
              <a:ext cx="9936000" cy="187356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020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563" r="-123" b="-40468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99265" t="-106557" r="-73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206557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306557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406557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表格 2">
                <a:extLst>
                  <a:ext uri="{FF2B5EF4-FFF2-40B4-BE49-F238E27FC236}">
                    <a16:creationId xmlns:a16="http://schemas.microsoft.com/office/drawing/2014/main" id="{25AA5DAF-3994-62B2-4D28-5D219A0843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6993241"/>
                  </p:ext>
                </p:extLst>
              </p:nvPr>
            </p:nvGraphicFramePr>
            <p:xfrm>
              <a:off x="1128000" y="3883767"/>
              <a:ext cx="9936000" cy="187356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Ef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Sipm</m:t>
                                  </m:r>
                                </m:sub>
                              </m:sSub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0.95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表格 2">
                <a:extLst>
                  <a:ext uri="{FF2B5EF4-FFF2-40B4-BE49-F238E27FC236}">
                    <a16:creationId xmlns:a16="http://schemas.microsoft.com/office/drawing/2014/main" id="{25AA5DAF-3994-62B2-4D28-5D219A0843F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6993241"/>
                  </p:ext>
                </p:extLst>
              </p:nvPr>
            </p:nvGraphicFramePr>
            <p:xfrm>
              <a:off x="1128000" y="3883767"/>
              <a:ext cx="9936000" cy="187356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020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7813" r="-123" b="-40468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265" t="-113115" r="-73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t="-213115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313115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413115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9433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3899</TotalTime>
  <Words>272</Words>
  <Application>Microsoft Office PowerPoint</Application>
  <PresentationFormat>宽屏</PresentationFormat>
  <Paragraphs>67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炜棋 孟</dc:creator>
  <cp:lastModifiedBy>炜棋 孟</cp:lastModifiedBy>
  <cp:revision>36</cp:revision>
  <dcterms:created xsi:type="dcterms:W3CDTF">2024-07-07T16:57:31Z</dcterms:created>
  <dcterms:modified xsi:type="dcterms:W3CDTF">2024-11-10T18:55:08Z</dcterms:modified>
</cp:coreProperties>
</file>