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27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43906A-4B27-D8A7-DCE8-E033814CF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CC92F46-EE87-C71B-1BE5-AFF1A79CA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5E9384-BA5B-3FC0-B6C5-816949EDB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1A9F-82D6-486E-9D41-20ED0D6B4E8C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70E05D-BE4D-572C-9CF2-316591CB1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84A446-5143-0DEB-5543-25264B480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F1A5-7CAA-4387-AC80-6794989635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40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2C01F5-37A9-FBE5-B8E5-B70BE6ACF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92DE484-8FD1-9D07-FA7A-1B77F5B13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799B80-DF8E-0993-5E07-349BED66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1A9F-82D6-486E-9D41-20ED0D6B4E8C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7166C3-0819-CF7E-AA91-279E2CDAD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37BE7A-CE1E-16AC-748C-119A2BF8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F1A5-7CAA-4387-AC80-6794989635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728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55C7466-FC1D-ACED-3346-7CE703563D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00D027-340E-7B89-CF4B-D087C1FD6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2BBDB1-55A4-3C0F-A426-321109089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1A9F-82D6-486E-9D41-20ED0D6B4E8C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588A07-5C83-B92D-7CBF-2474B63ED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2A12F7-BC50-1020-F2C9-FD254BB35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F1A5-7CAA-4387-AC80-6794989635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91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86D59A-73C1-6CE5-AA24-413CE2BA1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80CA43-3B0F-E1D3-52DB-E09BF4398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4F3D56-3BBA-CF1E-6F1F-36FFD4593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1A9F-82D6-486E-9D41-20ED0D6B4E8C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F82398-B075-9AE3-5639-B9D94B2B5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2161-292F-D75E-69F5-2C81303D8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F1A5-7CAA-4387-AC80-6794989635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25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2F63CC-04E8-4433-D781-A1A90D9B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3F5589-C9F6-7879-6352-5D66330B0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CC0285-132A-ECB3-026E-469409AA6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1A9F-82D6-486E-9D41-20ED0D6B4E8C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E0574E-11CA-91FE-E843-4172C3FB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D17397-4E15-8C52-98B9-374CE576B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F1A5-7CAA-4387-AC80-6794989635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900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2863EE-7AB7-06A6-3ED3-47E9025BF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91B4E7-7B2E-F1A8-266E-BC1D5DA3D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4282C07-6718-6CF3-82F4-36A051370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8575623-1E13-FDEE-6BBB-3CB8E983B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1A9F-82D6-486E-9D41-20ED0D6B4E8C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E580E9-6FD8-E80E-78B5-3A1332ED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28A3C3-E712-9331-A776-F0BF737FE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F1A5-7CAA-4387-AC80-6794989635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595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906E5A-EF7D-792E-F69D-24E46A080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7B0749-9688-AE3E-6276-A0A1F9B2D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1D20246-1C6A-6D02-CDD3-15FD77FB2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257A7C3-B5A3-6DE4-D078-A9CDF1942D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85324FC-F9A9-592A-00E6-2B15666EC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C37F805-0D86-0CFB-AE78-C1420AD61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1A9F-82D6-486E-9D41-20ED0D6B4E8C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13C8AE6-A76D-67DC-4810-212BCA75E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DFCBB61-C862-35F2-BB68-454D2FB58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F1A5-7CAA-4387-AC80-6794989635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58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BCB987-34B4-A656-E0EB-BE7590C4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43B1228-4277-AF86-D2D1-C344575A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1A9F-82D6-486E-9D41-20ED0D6B4E8C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BD63990-3C1E-E1B1-34E7-3150EEDC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86E237E-351D-F7B2-B3CD-580952691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F1A5-7CAA-4387-AC80-6794989635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63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EC88596-D179-3D81-B9C8-2D18C3F98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1A9F-82D6-486E-9D41-20ED0D6B4E8C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1DF704D-CD6A-CC63-9408-B35212DEF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819E644-AD8C-E4E8-DB38-D38AE63D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F1A5-7CAA-4387-AC80-6794989635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517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FA539F-244B-C8E0-F4BF-19D9A2E8B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5DB085-18D5-31C9-16D0-87FCBFDA4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95612D-0118-799E-7994-024B163B6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C8AC8B-00F8-7D55-3839-99F0F8C69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1A9F-82D6-486E-9D41-20ED0D6B4E8C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E18DD89-1BAF-F345-20DB-31F954A60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8DDDC13-547A-981A-393C-1AB8B749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F1A5-7CAA-4387-AC80-6794989635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740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5C5C8F-127B-1132-C23C-44C1D349C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9618DCF-58C1-9DCB-E172-ADD20772A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C602711-6E32-2BFC-B5A9-15E8234E1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F5236F-758F-467B-29E1-6023E0879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1A9F-82D6-486E-9D41-20ED0D6B4E8C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E7C85F-4DDA-39F6-B585-8D0D621C4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06A662E-0536-3EB7-1C6F-91DFFBFA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F1A5-7CAA-4387-AC80-6794989635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0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7D3C760-ADCC-C2E7-B9ED-4E8E3427E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4E7D41-DE38-E53A-E30A-FC7C46002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DB7398-5DED-A08C-2FF3-B7A8A50C16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91A9F-82D6-486E-9D41-20ED0D6B4E8C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7DA415-14F3-958F-03DB-886D075DC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95B340-155A-D8DA-D437-A5E1FA5DE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BF1A5-7CAA-4387-AC80-6794989635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11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8.png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0.png"/><Relationship Id="rId5" Type="http://schemas.openxmlformats.org/officeDocument/2006/relationships/image" Target="../media/image8.png"/><Relationship Id="rId10" Type="http://schemas.openxmlformats.org/officeDocument/2006/relationships/image" Target="../media/image29.png"/><Relationship Id="rId4" Type="http://schemas.openxmlformats.org/officeDocument/2006/relationships/image" Target="../media/image7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170.png"/><Relationship Id="rId12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11" Type="http://schemas.openxmlformats.org/officeDocument/2006/relationships/image" Target="../media/image39.png"/><Relationship Id="rId5" Type="http://schemas.openxmlformats.org/officeDocument/2006/relationships/image" Target="../media/image150.png"/><Relationship Id="rId10" Type="http://schemas.openxmlformats.org/officeDocument/2006/relationships/image" Target="../media/image38.png"/><Relationship Id="rId9" Type="http://schemas.openxmlformats.org/officeDocument/2006/relationships/image" Target="../media/image190.pn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190.png"/><Relationship Id="rId17" Type="http://schemas.openxmlformats.org/officeDocument/2006/relationships/image" Target="../media/image54.png"/><Relationship Id="rId2" Type="http://schemas.openxmlformats.org/officeDocument/2006/relationships/image" Target="../media/image43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49.png"/><Relationship Id="rId5" Type="http://schemas.openxmlformats.org/officeDocument/2006/relationships/image" Target="../media/image46.png"/><Relationship Id="rId15" Type="http://schemas.openxmlformats.org/officeDocument/2006/relationships/image" Target="../media/image52.png"/><Relationship Id="rId10" Type="http://schemas.openxmlformats.org/officeDocument/2006/relationships/image" Target="../media/image170.png"/><Relationship Id="rId19" Type="http://schemas.openxmlformats.org/officeDocument/2006/relationships/image" Target="../media/image56.png"/><Relationship Id="rId4" Type="http://schemas.openxmlformats.org/officeDocument/2006/relationships/image" Target="../media/image45.png"/><Relationship Id="rId9" Type="http://schemas.openxmlformats.org/officeDocument/2006/relationships/image" Target="../media/image160.png"/><Relationship Id="rId1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BD6663F-99BA-F9B6-4F07-2A3A9B23C5B1}"/>
              </a:ext>
            </a:extLst>
          </p:cNvPr>
          <p:cNvSpPr txBox="1"/>
          <p:nvPr/>
        </p:nvSpPr>
        <p:spPr>
          <a:xfrm>
            <a:off x="4164563" y="1959429"/>
            <a:ext cx="3862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/>
              <a:t>组会报告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AAD7FF7-B286-B6B9-466B-FF50BDB7A49D}"/>
              </a:ext>
            </a:extLst>
          </p:cNvPr>
          <p:cNvSpPr txBox="1"/>
          <p:nvPr/>
        </p:nvSpPr>
        <p:spPr>
          <a:xfrm>
            <a:off x="3237722" y="3930707"/>
            <a:ext cx="5924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/>
              <a:t>王婷</a:t>
            </a:r>
            <a:endParaRPr lang="en-US" altLang="zh-CN" sz="2000" dirty="0"/>
          </a:p>
          <a:p>
            <a:pPr algn="ctr"/>
            <a:endParaRPr lang="en-US" altLang="zh-CN" sz="2000" dirty="0"/>
          </a:p>
          <a:p>
            <a:pPr algn="ctr"/>
            <a:r>
              <a:rPr lang="en-US" altLang="zh-CN" sz="2000" dirty="0"/>
              <a:t>2024.11.08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20559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C9AD203-364A-238D-0DD6-64314EDD4C51}"/>
              </a:ext>
            </a:extLst>
          </p:cNvPr>
          <p:cNvSpPr txBox="1"/>
          <p:nvPr/>
        </p:nvSpPr>
        <p:spPr>
          <a:xfrm>
            <a:off x="382555" y="335902"/>
            <a:ext cx="426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测量</a:t>
            </a:r>
            <a:r>
              <a:rPr lang="en-US" altLang="zh-CN" dirty="0"/>
              <a:t>GNKD 50cm </a:t>
            </a:r>
            <a:r>
              <a:rPr lang="zh-CN" altLang="en-US" dirty="0"/>
              <a:t>塑闪的时间分辨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EB0542B-0D8F-83C5-2C8A-E9A3494F5182}"/>
              </a:ext>
            </a:extLst>
          </p:cNvPr>
          <p:cNvSpPr txBox="1"/>
          <p:nvPr/>
        </p:nvSpPr>
        <p:spPr>
          <a:xfrm>
            <a:off x="481263" y="914400"/>
            <a:ext cx="2849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装置图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F8EF3AF-A2F7-E3EC-F964-8316F6BF8E1E}"/>
              </a:ext>
            </a:extLst>
          </p:cNvPr>
          <p:cNvSpPr txBox="1"/>
          <p:nvPr/>
        </p:nvSpPr>
        <p:spPr>
          <a:xfrm>
            <a:off x="596763" y="1427584"/>
            <a:ext cx="3611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MPPC(</a:t>
            </a:r>
            <a:r>
              <a:rPr lang="zh-CN" altLang="en-US" dirty="0"/>
              <a:t>日本滨松</a:t>
            </a:r>
            <a:r>
              <a:rPr lang="en-US" altLang="zh-CN" dirty="0"/>
              <a:t>) 12 </a:t>
            </a:r>
          </a:p>
          <a:p>
            <a:r>
              <a:rPr lang="en-US" altLang="zh-CN" dirty="0" err="1"/>
              <a:t>Triger:middle</a:t>
            </a: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D494AE8-84B6-C3A0-6CA7-DC8EA976B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779" y="2318512"/>
            <a:ext cx="3740253" cy="280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92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6135E-7EB0-7ED7-5E3A-12C2C7B24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CD483C8-984F-3120-DCB7-2F200C00C216}"/>
              </a:ext>
            </a:extLst>
          </p:cNvPr>
          <p:cNvSpPr txBox="1"/>
          <p:nvPr/>
        </p:nvSpPr>
        <p:spPr>
          <a:xfrm>
            <a:off x="382555" y="335902"/>
            <a:ext cx="426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测量</a:t>
            </a:r>
            <a:r>
              <a:rPr lang="en-US" altLang="zh-CN" dirty="0"/>
              <a:t>GNKD 50cm </a:t>
            </a:r>
            <a:r>
              <a:rPr lang="zh-CN" altLang="en-US" dirty="0"/>
              <a:t>塑闪的时间分辨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E9A5D0D-D0A4-E247-FEE7-62498D6B9675}"/>
              </a:ext>
            </a:extLst>
          </p:cNvPr>
          <p:cNvSpPr txBox="1"/>
          <p:nvPr/>
        </p:nvSpPr>
        <p:spPr>
          <a:xfrm>
            <a:off x="481263" y="914400"/>
            <a:ext cx="2849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装置图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3F2F25A-7263-05FE-0450-67FB3544DF9B}"/>
              </a:ext>
            </a:extLst>
          </p:cNvPr>
          <p:cNvSpPr txBox="1"/>
          <p:nvPr/>
        </p:nvSpPr>
        <p:spPr>
          <a:xfrm>
            <a:off x="596763" y="1427584"/>
            <a:ext cx="3611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MPPC(</a:t>
            </a:r>
            <a:r>
              <a:rPr lang="zh-CN" altLang="en-US" dirty="0"/>
              <a:t>日本滨松</a:t>
            </a:r>
            <a:r>
              <a:rPr lang="en-US" altLang="zh-CN" dirty="0"/>
              <a:t>) 12p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Trigger: middle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85FE56F-CD5A-3E22-BC88-8EC6DCBED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5" y="2394840"/>
            <a:ext cx="3681525" cy="238924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5EA3219-A292-4117-C224-250E58582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996" y="2394841"/>
            <a:ext cx="3707718" cy="241330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C5D2380-1617-5ED2-57A7-F66D599A2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896" y="2384823"/>
            <a:ext cx="3707718" cy="2423326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DF2E569A-A14A-1DB4-D1BE-5C63D77D6559}"/>
              </a:ext>
            </a:extLst>
          </p:cNvPr>
          <p:cNvGrpSpPr/>
          <p:nvPr/>
        </p:nvGrpSpPr>
        <p:grpSpPr>
          <a:xfrm>
            <a:off x="5251062" y="373638"/>
            <a:ext cx="4151107" cy="1622895"/>
            <a:chOff x="6805923" y="730899"/>
            <a:chExt cx="4151107" cy="1622895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645B9F3-A60D-FEF4-6834-8270BF869AEE}"/>
                </a:ext>
              </a:extLst>
            </p:cNvPr>
            <p:cNvSpPr/>
            <p:nvPr/>
          </p:nvSpPr>
          <p:spPr>
            <a:xfrm>
              <a:off x="7218947" y="1472665"/>
              <a:ext cx="3397718" cy="30800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B9D0A5D9-CF0D-0590-CC97-64E19B12292F}"/>
                </a:ext>
              </a:extLst>
            </p:cNvPr>
            <p:cNvGrpSpPr/>
            <p:nvPr/>
          </p:nvGrpSpPr>
          <p:grpSpPr>
            <a:xfrm>
              <a:off x="6805923" y="730899"/>
              <a:ext cx="4151107" cy="1622895"/>
              <a:chOff x="6793891" y="750150"/>
              <a:chExt cx="4151107" cy="1622895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C1EDC3A5-4383-E6DB-EFE5-ED810FECC7CC}"/>
                  </a:ext>
                </a:extLst>
              </p:cNvPr>
              <p:cNvSpPr/>
              <p:nvPr/>
            </p:nvSpPr>
            <p:spPr>
              <a:xfrm>
                <a:off x="8429303" y="903283"/>
                <a:ext cx="837398" cy="279132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CE2200D5-C1A7-FA94-7BBB-B3726D745423}"/>
                  </a:ext>
                </a:extLst>
              </p:cNvPr>
              <p:cNvSpPr/>
              <p:nvPr/>
            </p:nvSpPr>
            <p:spPr>
              <a:xfrm>
                <a:off x="8429303" y="1809474"/>
                <a:ext cx="837398" cy="279132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9" name="文本框 18">
                    <a:extLst>
                      <a:ext uri="{FF2B5EF4-FFF2-40B4-BE49-F238E27FC236}">
                        <a16:creationId xmlns:a16="http://schemas.microsoft.com/office/drawing/2014/main" id="{2149526C-674C-BD18-5618-61FFAB271875}"/>
                      </a:ext>
                    </a:extLst>
                  </p:cNvPr>
                  <p:cNvSpPr txBox="1"/>
                  <p:nvPr/>
                </p:nvSpPr>
                <p:spPr>
                  <a:xfrm>
                    <a:off x="7962549" y="750150"/>
                    <a:ext cx="33688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19" name="文本框 18">
                    <a:extLst>
                      <a:ext uri="{FF2B5EF4-FFF2-40B4-BE49-F238E27FC236}">
                        <a16:creationId xmlns:a16="http://schemas.microsoft.com/office/drawing/2014/main" id="{2149526C-674C-BD18-5618-61FFAB2718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62549" y="750150"/>
                    <a:ext cx="336885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39454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26A8ECFF-B0A6-07A1-7AF8-7FE05D141207}"/>
                      </a:ext>
                    </a:extLst>
                  </p:cNvPr>
                  <p:cNvSpPr txBox="1"/>
                  <p:nvPr/>
                </p:nvSpPr>
                <p:spPr>
                  <a:xfrm>
                    <a:off x="9342840" y="777455"/>
                    <a:ext cx="33688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3                                     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26A8ECFF-B0A6-07A1-7AF8-7FE05D14120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42840" y="777455"/>
                    <a:ext cx="336885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39636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6055A3F5-B670-A2CB-8DE6-72A3FF6329F5}"/>
                      </a:ext>
                    </a:extLst>
                  </p:cNvPr>
                  <p:cNvSpPr txBox="1"/>
                  <p:nvPr/>
                </p:nvSpPr>
                <p:spPr>
                  <a:xfrm>
                    <a:off x="8092418" y="1978144"/>
                    <a:ext cx="33688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2                                     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6055A3F5-B670-A2CB-8DE6-72A3FF6329F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92418" y="1978144"/>
                    <a:ext cx="336885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387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1ED72F09-D3FC-589E-4ACC-F42BDA55A4FD}"/>
                      </a:ext>
                    </a:extLst>
                  </p:cNvPr>
                  <p:cNvSpPr txBox="1"/>
                  <p:nvPr/>
                </p:nvSpPr>
                <p:spPr>
                  <a:xfrm>
                    <a:off x="9219985" y="2003713"/>
                    <a:ext cx="33688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4                                     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1ED72F09-D3FC-589E-4ACC-F42BDA55A4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19985" y="2003713"/>
                    <a:ext cx="336885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387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4625EA11-9A25-60B4-0BD4-198AC54110D7}"/>
                      </a:ext>
                    </a:extLst>
                  </p:cNvPr>
                  <p:cNvSpPr txBox="1"/>
                  <p:nvPr/>
                </p:nvSpPr>
                <p:spPr>
                  <a:xfrm>
                    <a:off x="6793891" y="1152114"/>
                    <a:ext cx="33688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5                                     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4625EA11-9A25-60B4-0BD4-198AC54110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93891" y="1152114"/>
                    <a:ext cx="336885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387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4" name="文本框 23">
                    <a:extLst>
                      <a:ext uri="{FF2B5EF4-FFF2-40B4-BE49-F238E27FC236}">
                        <a16:creationId xmlns:a16="http://schemas.microsoft.com/office/drawing/2014/main" id="{43E73245-B807-7DE5-A49C-1AC46DB2426F}"/>
                      </a:ext>
                    </a:extLst>
                  </p:cNvPr>
                  <p:cNvSpPr txBox="1"/>
                  <p:nvPr/>
                </p:nvSpPr>
                <p:spPr>
                  <a:xfrm>
                    <a:off x="10608113" y="1176162"/>
                    <a:ext cx="33688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6                                     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24" name="文本框 23">
                    <a:extLst>
                      <a:ext uri="{FF2B5EF4-FFF2-40B4-BE49-F238E27FC236}">
                        <a16:creationId xmlns:a16="http://schemas.microsoft.com/office/drawing/2014/main" id="{43E73245-B807-7DE5-A49C-1AC46DB2426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08113" y="1176162"/>
                    <a:ext cx="336885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39636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2545B7BA-2F17-DB84-66F2-01D83F3A6B9C}"/>
              </a:ext>
            </a:extLst>
          </p:cNvPr>
          <p:cNvSpPr/>
          <p:nvPr/>
        </p:nvSpPr>
        <p:spPr>
          <a:xfrm>
            <a:off x="5664086" y="817360"/>
            <a:ext cx="3397718" cy="30800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9FFBA6D-1B99-91AE-15CB-B7EFF2A5DEFE}"/>
                  </a:ext>
                </a:extLst>
              </p:cNvPr>
              <p:cNvSpPr txBox="1"/>
              <p:nvPr/>
            </p:nvSpPr>
            <p:spPr>
              <a:xfrm>
                <a:off x="5226065" y="1149144"/>
                <a:ext cx="3368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       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9FFBA6D-1B99-91AE-15CB-B7EFF2A5D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065" y="1149144"/>
                <a:ext cx="336885" cy="369332"/>
              </a:xfrm>
              <a:prstGeom prst="rect">
                <a:avLst/>
              </a:prstGeom>
              <a:blipFill>
                <a:blip r:embed="rId11"/>
                <a:stretch>
                  <a:fillRect r="-38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2DC81AD-4D12-299F-AE3B-9405925C9A84}"/>
                  </a:ext>
                </a:extLst>
              </p:cNvPr>
              <p:cNvSpPr txBox="1"/>
              <p:nvPr/>
            </p:nvSpPr>
            <p:spPr>
              <a:xfrm>
                <a:off x="9086316" y="1112864"/>
                <a:ext cx="3368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       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2DC81AD-4D12-299F-AE3B-9405925C9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316" y="1112864"/>
                <a:ext cx="336885" cy="369332"/>
              </a:xfrm>
              <a:prstGeom prst="rect">
                <a:avLst/>
              </a:prstGeom>
              <a:blipFill>
                <a:blip r:embed="rId12"/>
                <a:stretch>
                  <a:fillRect r="-396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FE598EF-EA8A-0F0D-7AC0-D21F913C1E5F}"/>
                  </a:ext>
                </a:extLst>
              </p:cNvPr>
              <p:cNvSpPr txBox="1"/>
              <p:nvPr/>
            </p:nvSpPr>
            <p:spPr>
              <a:xfrm>
                <a:off x="186758" y="4944409"/>
                <a:ext cx="42046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)/2−(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)/4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FE598EF-EA8A-0F0D-7AC0-D21F913C1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58" y="4944409"/>
                <a:ext cx="4204614" cy="369332"/>
              </a:xfrm>
              <a:prstGeom prst="rect">
                <a:avLst/>
              </a:prstGeom>
              <a:blipFill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880A6D0-7FAF-7598-34E1-6BE4C10D7FDC}"/>
                  </a:ext>
                </a:extLst>
              </p:cNvPr>
              <p:cNvSpPr txBox="1"/>
              <p:nvPr/>
            </p:nvSpPr>
            <p:spPr>
              <a:xfrm>
                <a:off x="308111" y="5615593"/>
                <a:ext cx="4917953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)/2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9.6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5.8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45.2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±2.4</m:t>
                    </m:r>
                  </m:oMath>
                </a14:m>
                <a:r>
                  <a:rPr lang="en-US" altLang="zh-CN" dirty="0"/>
                  <a:t> ps</a:t>
                </a:r>
                <a:endParaRPr lang="zh-CN" altLang="en-US" dirty="0"/>
              </a:p>
            </p:txBody>
          </p:sp>
        </mc:Choice>
        <mc:Fallback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880A6D0-7FAF-7598-34E1-6BE4C10D7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11" y="5615593"/>
                <a:ext cx="4917953" cy="6560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3EFD086A-41E3-31B1-C756-EF3824A987C5}"/>
                  </a:ext>
                </a:extLst>
              </p:cNvPr>
              <p:cNvSpPr txBox="1"/>
              <p:nvPr/>
            </p:nvSpPr>
            <p:spPr>
              <a:xfrm>
                <a:off x="5062470" y="5533445"/>
                <a:ext cx="5115200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)/2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8.6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5.8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43.7±2.3 </m:t>
                    </m:r>
                  </m:oMath>
                </a14:m>
                <a:r>
                  <a:rPr lang="en-US" altLang="zh-CN" dirty="0"/>
                  <a:t>ps</a:t>
                </a:r>
                <a:endParaRPr lang="zh-CN" altLang="en-US" dirty="0"/>
              </a:p>
            </p:txBody>
          </p:sp>
        </mc:Choice>
        <mc:Fallback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3EFD086A-41E3-31B1-C756-EF3824A98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470" y="5533445"/>
                <a:ext cx="5115200" cy="65601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104B359E-76CB-D421-1E7D-F875DE4808BC}"/>
                  </a:ext>
                </a:extLst>
              </p:cNvPr>
              <p:cNvSpPr txBox="1"/>
              <p:nvPr/>
            </p:nvSpPr>
            <p:spPr>
              <a:xfrm>
                <a:off x="7012467" y="4829620"/>
                <a:ext cx="60976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)/2−(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)/2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104B359E-76CB-D421-1E7D-F875DE480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467" y="4829620"/>
                <a:ext cx="6097604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本框 31">
            <a:extLst>
              <a:ext uri="{FF2B5EF4-FFF2-40B4-BE49-F238E27FC236}">
                <a16:creationId xmlns:a16="http://schemas.microsoft.com/office/drawing/2014/main" id="{D4C48F1B-04BD-EDB0-4E75-EF74454D2791}"/>
              </a:ext>
            </a:extLst>
          </p:cNvPr>
          <p:cNvSpPr txBox="1"/>
          <p:nvPr/>
        </p:nvSpPr>
        <p:spPr>
          <a:xfrm>
            <a:off x="9781592" y="2069176"/>
            <a:ext cx="1147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trigger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FAAEC1A-6681-BFA0-C932-1839E8C094CD}"/>
              </a:ext>
            </a:extLst>
          </p:cNvPr>
          <p:cNvSpPr txBox="1"/>
          <p:nvPr/>
        </p:nvSpPr>
        <p:spPr>
          <a:xfrm>
            <a:off x="5679372" y="2058186"/>
            <a:ext cx="1147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signal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96463B26-7213-2351-3527-A57769D68D12}"/>
              </a:ext>
            </a:extLst>
          </p:cNvPr>
          <p:cNvSpPr txBox="1"/>
          <p:nvPr/>
        </p:nvSpPr>
        <p:spPr>
          <a:xfrm>
            <a:off x="1943550" y="2069176"/>
            <a:ext cx="1147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signal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11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DD5BB-B1C4-13BD-B741-AA9AA665E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58E984D-0E51-80BF-AE27-246CAD6E1943}"/>
              </a:ext>
            </a:extLst>
          </p:cNvPr>
          <p:cNvSpPr txBox="1"/>
          <p:nvPr/>
        </p:nvSpPr>
        <p:spPr>
          <a:xfrm>
            <a:off x="382555" y="335902"/>
            <a:ext cx="426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测量</a:t>
            </a:r>
            <a:r>
              <a:rPr lang="en-US" altLang="zh-CN" dirty="0"/>
              <a:t>GNKD 50cm </a:t>
            </a:r>
            <a:r>
              <a:rPr lang="zh-CN" altLang="en-US" dirty="0"/>
              <a:t>塑闪的时间分辨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52B0BD3-B2B7-D81E-E778-9B63877C9E14}"/>
              </a:ext>
            </a:extLst>
          </p:cNvPr>
          <p:cNvSpPr txBox="1"/>
          <p:nvPr/>
        </p:nvSpPr>
        <p:spPr>
          <a:xfrm>
            <a:off x="351648" y="754385"/>
            <a:ext cx="3611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NDL 12p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Trigger: middle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28B52EE-558F-91DC-E184-B7FD134EF0C4}"/>
              </a:ext>
            </a:extLst>
          </p:cNvPr>
          <p:cNvGrpSpPr/>
          <p:nvPr/>
        </p:nvGrpSpPr>
        <p:grpSpPr>
          <a:xfrm>
            <a:off x="5210405" y="626035"/>
            <a:ext cx="4232932" cy="1370498"/>
            <a:chOff x="6765266" y="983296"/>
            <a:chExt cx="4232932" cy="1370498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77F9BAE-6697-B2B0-DE82-B85133AECE9D}"/>
                </a:ext>
              </a:extLst>
            </p:cNvPr>
            <p:cNvSpPr/>
            <p:nvPr/>
          </p:nvSpPr>
          <p:spPr>
            <a:xfrm>
              <a:off x="7218947" y="1472665"/>
              <a:ext cx="3397718" cy="30800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5D60FBCE-88D2-43C4-35A6-611AEABFC3A1}"/>
                </a:ext>
              </a:extLst>
            </p:cNvPr>
            <p:cNvGrpSpPr/>
            <p:nvPr/>
          </p:nvGrpSpPr>
          <p:grpSpPr>
            <a:xfrm>
              <a:off x="6765266" y="983296"/>
              <a:ext cx="4232932" cy="1370498"/>
              <a:chOff x="6753234" y="1002547"/>
              <a:chExt cx="4232932" cy="1370498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81CDB40A-77AC-4A48-9FBE-F4F86699E8FB}"/>
                  </a:ext>
                </a:extLst>
              </p:cNvPr>
              <p:cNvSpPr/>
              <p:nvPr/>
            </p:nvSpPr>
            <p:spPr>
              <a:xfrm>
                <a:off x="8429303" y="1216090"/>
                <a:ext cx="837398" cy="279132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6A9466C7-D869-8170-114D-4B940F3E5BAF}"/>
                  </a:ext>
                </a:extLst>
              </p:cNvPr>
              <p:cNvSpPr/>
              <p:nvPr/>
            </p:nvSpPr>
            <p:spPr>
              <a:xfrm>
                <a:off x="8429303" y="1809474"/>
                <a:ext cx="837398" cy="279132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9" name="文本框 18">
                    <a:extLst>
                      <a:ext uri="{FF2B5EF4-FFF2-40B4-BE49-F238E27FC236}">
                        <a16:creationId xmlns:a16="http://schemas.microsoft.com/office/drawing/2014/main" id="{72233AB3-8723-AECE-6C19-62861BDF3EAB}"/>
                      </a:ext>
                    </a:extLst>
                  </p:cNvPr>
                  <p:cNvSpPr txBox="1"/>
                  <p:nvPr/>
                </p:nvSpPr>
                <p:spPr>
                  <a:xfrm>
                    <a:off x="8078875" y="1002547"/>
                    <a:ext cx="33688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19" name="文本框 18">
                    <a:extLst>
                      <a:ext uri="{FF2B5EF4-FFF2-40B4-BE49-F238E27FC236}">
                        <a16:creationId xmlns:a16="http://schemas.microsoft.com/office/drawing/2014/main" id="{72233AB3-8723-AECE-6C19-62861BDF3E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78875" y="1002547"/>
                    <a:ext cx="336885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r="-39454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C4F441F3-FDFB-07F8-9847-91B3904526F9}"/>
                      </a:ext>
                    </a:extLst>
                  </p:cNvPr>
                  <p:cNvSpPr txBox="1"/>
                  <p:nvPr/>
                </p:nvSpPr>
                <p:spPr>
                  <a:xfrm>
                    <a:off x="9293787" y="1031424"/>
                    <a:ext cx="33688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3                                     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C4F441F3-FDFB-07F8-9847-91B3904526F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93787" y="1031424"/>
                    <a:ext cx="336885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387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2C8AA490-DE07-953C-9DD1-81902F81A825}"/>
                      </a:ext>
                    </a:extLst>
                  </p:cNvPr>
                  <p:cNvSpPr txBox="1"/>
                  <p:nvPr/>
                </p:nvSpPr>
                <p:spPr>
                  <a:xfrm>
                    <a:off x="8092418" y="1978144"/>
                    <a:ext cx="33688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2                                     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2C8AA490-DE07-953C-9DD1-81902F81A8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92418" y="1978144"/>
                    <a:ext cx="336885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387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25A32758-6FAA-7AD8-C7B7-EA91744DA74C}"/>
                      </a:ext>
                    </a:extLst>
                  </p:cNvPr>
                  <p:cNvSpPr txBox="1"/>
                  <p:nvPr/>
                </p:nvSpPr>
                <p:spPr>
                  <a:xfrm>
                    <a:off x="9219985" y="2003713"/>
                    <a:ext cx="33688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4                                     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25A32758-6FAA-7AD8-C7B7-EA91744DA7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19985" y="2003713"/>
                    <a:ext cx="336885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387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8FB7C0B6-F2D1-DF3A-75CA-9AC550410E37}"/>
                      </a:ext>
                    </a:extLst>
                  </p:cNvPr>
                  <p:cNvSpPr txBox="1"/>
                  <p:nvPr/>
                </p:nvSpPr>
                <p:spPr>
                  <a:xfrm>
                    <a:off x="6753234" y="1461254"/>
                    <a:ext cx="33688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5                                     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8FB7C0B6-F2D1-DF3A-75CA-9AC550410E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3234" y="1461254"/>
                    <a:ext cx="336885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39636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4" name="文本框 23">
                    <a:extLst>
                      <a:ext uri="{FF2B5EF4-FFF2-40B4-BE49-F238E27FC236}">
                        <a16:creationId xmlns:a16="http://schemas.microsoft.com/office/drawing/2014/main" id="{9A01F084-82D3-6BD9-C9F7-AE67AADB1CFF}"/>
                      </a:ext>
                    </a:extLst>
                  </p:cNvPr>
                  <p:cNvSpPr txBox="1"/>
                  <p:nvPr/>
                </p:nvSpPr>
                <p:spPr>
                  <a:xfrm>
                    <a:off x="10649281" y="1454063"/>
                    <a:ext cx="33688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6                                     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24" name="文本框 23">
                    <a:extLst>
                      <a:ext uri="{FF2B5EF4-FFF2-40B4-BE49-F238E27FC236}">
                        <a16:creationId xmlns:a16="http://schemas.microsoft.com/office/drawing/2014/main" id="{9A01F084-82D3-6BD9-C9F7-AE67AADB1C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49281" y="1454063"/>
                    <a:ext cx="336885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39636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465DE6EF-1A2B-5CFA-E0D1-97D41E5136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648" y="2217767"/>
            <a:ext cx="3352815" cy="22268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E02EC41-B6EF-FEC0-28E1-95F16CD957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8948" y="2149183"/>
            <a:ext cx="3259236" cy="22517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FE17628-812D-EF58-1713-245A0DBDCC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56544" y="2073915"/>
            <a:ext cx="3694372" cy="2302138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524398FF-771B-A9C1-5118-229D61FB1B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4484" y="4496576"/>
            <a:ext cx="3287144" cy="225174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B8D76E68-0F6A-6A43-3474-DA8AD2157C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07908" y="4496576"/>
            <a:ext cx="3410276" cy="2310521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B3B99698-1095-CF28-3913-A1326004EA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79496" y="4405125"/>
            <a:ext cx="3493788" cy="2389352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8AAAC3F2-7E0A-2F11-CB4F-BD2623FE8592}"/>
              </a:ext>
            </a:extLst>
          </p:cNvPr>
          <p:cNvSpPr txBox="1"/>
          <p:nvPr/>
        </p:nvSpPr>
        <p:spPr>
          <a:xfrm>
            <a:off x="351648" y="1601632"/>
            <a:ext cx="307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ADC</a:t>
            </a:r>
            <a:r>
              <a:rPr lang="zh-CN" altLang="en-US" dirty="0"/>
              <a:t>分布</a:t>
            </a:r>
          </a:p>
        </p:txBody>
      </p:sp>
    </p:spTree>
    <p:extLst>
      <p:ext uri="{BB962C8B-B14F-4D97-AF65-F5344CB8AC3E}">
        <p14:creationId xmlns:p14="http://schemas.microsoft.com/office/powerpoint/2010/main" val="3102392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F674C-F63F-FE08-5133-B08849EF9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4423A8-6572-2E26-7AC9-95F49B7E2E01}"/>
              </a:ext>
            </a:extLst>
          </p:cNvPr>
          <p:cNvSpPr txBox="1"/>
          <p:nvPr/>
        </p:nvSpPr>
        <p:spPr>
          <a:xfrm>
            <a:off x="382555" y="335902"/>
            <a:ext cx="426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测量</a:t>
            </a:r>
            <a:r>
              <a:rPr lang="en-US" altLang="zh-CN" dirty="0"/>
              <a:t>GNKD 50cm </a:t>
            </a:r>
            <a:r>
              <a:rPr lang="zh-CN" altLang="en-US" dirty="0"/>
              <a:t>塑闪的时间分辨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5C093A0-F3A9-FD4C-FD52-478656EC5D44}"/>
              </a:ext>
            </a:extLst>
          </p:cNvPr>
          <p:cNvSpPr txBox="1"/>
          <p:nvPr/>
        </p:nvSpPr>
        <p:spPr>
          <a:xfrm>
            <a:off x="481263" y="914400"/>
            <a:ext cx="2849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装置图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27F4D11-BF87-A540-8446-D7F29753C42F}"/>
              </a:ext>
            </a:extLst>
          </p:cNvPr>
          <p:cNvSpPr txBox="1"/>
          <p:nvPr/>
        </p:nvSpPr>
        <p:spPr>
          <a:xfrm>
            <a:off x="596763" y="1427584"/>
            <a:ext cx="3611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NDL 12p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Trigger: middle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B3128B6-3611-0936-846D-93A6E3847762}"/>
              </a:ext>
            </a:extLst>
          </p:cNvPr>
          <p:cNvGrpSpPr/>
          <p:nvPr/>
        </p:nvGrpSpPr>
        <p:grpSpPr>
          <a:xfrm>
            <a:off x="5210405" y="626035"/>
            <a:ext cx="4232932" cy="1370498"/>
            <a:chOff x="6765266" y="983296"/>
            <a:chExt cx="4232932" cy="1370498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5CAE8CF-53CC-89AD-BABD-9E9ED4AE1F64}"/>
                </a:ext>
              </a:extLst>
            </p:cNvPr>
            <p:cNvSpPr/>
            <p:nvPr/>
          </p:nvSpPr>
          <p:spPr>
            <a:xfrm>
              <a:off x="7218947" y="1472665"/>
              <a:ext cx="3397718" cy="30800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57DE5FE7-026E-9C11-E951-48B8F7187A0B}"/>
                </a:ext>
              </a:extLst>
            </p:cNvPr>
            <p:cNvGrpSpPr/>
            <p:nvPr/>
          </p:nvGrpSpPr>
          <p:grpSpPr>
            <a:xfrm>
              <a:off x="6765266" y="983296"/>
              <a:ext cx="4232932" cy="1370498"/>
              <a:chOff x="6753234" y="1002547"/>
              <a:chExt cx="4232932" cy="1370498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34712000-66AC-BC97-BB3D-4CD06AEB53B3}"/>
                  </a:ext>
                </a:extLst>
              </p:cNvPr>
              <p:cNvSpPr/>
              <p:nvPr/>
            </p:nvSpPr>
            <p:spPr>
              <a:xfrm>
                <a:off x="8429303" y="1216090"/>
                <a:ext cx="837398" cy="279132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22E36A5B-BE6C-03AF-6ED2-BC0C973B6604}"/>
                  </a:ext>
                </a:extLst>
              </p:cNvPr>
              <p:cNvSpPr/>
              <p:nvPr/>
            </p:nvSpPr>
            <p:spPr>
              <a:xfrm>
                <a:off x="8429303" y="1809474"/>
                <a:ext cx="837398" cy="279132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9" name="文本框 18">
                    <a:extLst>
                      <a:ext uri="{FF2B5EF4-FFF2-40B4-BE49-F238E27FC236}">
                        <a16:creationId xmlns:a16="http://schemas.microsoft.com/office/drawing/2014/main" id="{3CFBAEB3-359A-2029-987B-FD1EC171A424}"/>
                      </a:ext>
                    </a:extLst>
                  </p:cNvPr>
                  <p:cNvSpPr txBox="1"/>
                  <p:nvPr/>
                </p:nvSpPr>
                <p:spPr>
                  <a:xfrm>
                    <a:off x="8078875" y="1002547"/>
                    <a:ext cx="33688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19" name="文本框 18">
                    <a:extLst>
                      <a:ext uri="{FF2B5EF4-FFF2-40B4-BE49-F238E27FC236}">
                        <a16:creationId xmlns:a16="http://schemas.microsoft.com/office/drawing/2014/main" id="{3CFBAEB3-359A-2029-987B-FD1EC171A4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78875" y="1002547"/>
                    <a:ext cx="336885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r="-39454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EC252156-CAD0-E301-4050-6670AB8BA234}"/>
                      </a:ext>
                    </a:extLst>
                  </p:cNvPr>
                  <p:cNvSpPr txBox="1"/>
                  <p:nvPr/>
                </p:nvSpPr>
                <p:spPr>
                  <a:xfrm>
                    <a:off x="9293787" y="1031424"/>
                    <a:ext cx="33688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3                                     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EC252156-CAD0-E301-4050-6670AB8BA2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93787" y="1031424"/>
                    <a:ext cx="336885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387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2C07149A-63FA-2798-AD3F-74A52864D9BD}"/>
                      </a:ext>
                    </a:extLst>
                  </p:cNvPr>
                  <p:cNvSpPr txBox="1"/>
                  <p:nvPr/>
                </p:nvSpPr>
                <p:spPr>
                  <a:xfrm>
                    <a:off x="8092418" y="1978144"/>
                    <a:ext cx="33688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2                                     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2C07149A-63FA-2798-AD3F-74A52864D9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92418" y="1978144"/>
                    <a:ext cx="336885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387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C80F5C0B-C7CF-3E41-0781-CF3ADA1FC62D}"/>
                      </a:ext>
                    </a:extLst>
                  </p:cNvPr>
                  <p:cNvSpPr txBox="1"/>
                  <p:nvPr/>
                </p:nvSpPr>
                <p:spPr>
                  <a:xfrm>
                    <a:off x="9219985" y="2003713"/>
                    <a:ext cx="33688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4                                     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C80F5C0B-C7CF-3E41-0781-CF3ADA1FC6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19985" y="2003713"/>
                    <a:ext cx="336885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387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D182C833-C3BE-135C-80ED-9305D93F3312}"/>
                      </a:ext>
                    </a:extLst>
                  </p:cNvPr>
                  <p:cNvSpPr txBox="1"/>
                  <p:nvPr/>
                </p:nvSpPr>
                <p:spPr>
                  <a:xfrm>
                    <a:off x="6753234" y="1461254"/>
                    <a:ext cx="33688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5                                     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D182C833-C3BE-135C-80ED-9305D93F33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3234" y="1461254"/>
                    <a:ext cx="336885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39636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4" name="文本框 23">
                    <a:extLst>
                      <a:ext uri="{FF2B5EF4-FFF2-40B4-BE49-F238E27FC236}">
                        <a16:creationId xmlns:a16="http://schemas.microsoft.com/office/drawing/2014/main" id="{CC4594FB-E82D-510B-F4C1-82E1CF4D1FD1}"/>
                      </a:ext>
                    </a:extLst>
                  </p:cNvPr>
                  <p:cNvSpPr txBox="1"/>
                  <p:nvPr/>
                </p:nvSpPr>
                <p:spPr>
                  <a:xfrm>
                    <a:off x="10649281" y="1454063"/>
                    <a:ext cx="33688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6                                     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24" name="文本框 23">
                    <a:extLst>
                      <a:ext uri="{FF2B5EF4-FFF2-40B4-BE49-F238E27FC236}">
                        <a16:creationId xmlns:a16="http://schemas.microsoft.com/office/drawing/2014/main" id="{CC4594FB-E82D-510B-F4C1-82E1CF4D1F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49281" y="1454063"/>
                    <a:ext cx="336885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39636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687B5E9-F714-36F9-BF91-D2DF5EF07E1E}"/>
                  </a:ext>
                </a:extLst>
              </p:cNvPr>
              <p:cNvSpPr txBox="1"/>
              <p:nvPr/>
            </p:nvSpPr>
            <p:spPr>
              <a:xfrm>
                <a:off x="780029" y="4918569"/>
                <a:ext cx="42046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)/2−(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)/4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687B5E9-F714-36F9-BF91-D2DF5EF07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29" y="4918569"/>
                <a:ext cx="4204614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EAFC0865-6404-F562-FCEC-FA704CBC6F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8020" y="2180086"/>
            <a:ext cx="3931036" cy="26323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10E1A2F-0E0E-5462-60E5-BC1D77CA1B43}"/>
                  </a:ext>
                </a:extLst>
              </p:cNvPr>
              <p:cNvSpPr txBox="1"/>
              <p:nvPr/>
            </p:nvSpPr>
            <p:spPr>
              <a:xfrm>
                <a:off x="4504332" y="4891014"/>
                <a:ext cx="60976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)/2−(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)/2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10E1A2F-0E0E-5462-60E5-BC1D77CA1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332" y="4891014"/>
                <a:ext cx="6097604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5578B52-119C-9349-0589-A8D2889168FF}"/>
                  </a:ext>
                </a:extLst>
              </p:cNvPr>
              <p:cNvSpPr txBox="1"/>
              <p:nvPr/>
            </p:nvSpPr>
            <p:spPr>
              <a:xfrm>
                <a:off x="567386" y="5631237"/>
                <a:ext cx="4979904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)/2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102.7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92.7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91.6±2.5 </m:t>
                    </m:r>
                  </m:oMath>
                </a14:m>
                <a:r>
                  <a:rPr lang="en-US" altLang="zh-CN" dirty="0"/>
                  <a:t>ps</a:t>
                </a:r>
                <a:endParaRPr lang="zh-CN" altLang="en-US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5578B52-119C-9349-0589-A8D288916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86" y="5631237"/>
                <a:ext cx="4979904" cy="6560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图片 25">
            <a:extLst>
              <a:ext uri="{FF2B5EF4-FFF2-40B4-BE49-F238E27FC236}">
                <a16:creationId xmlns:a16="http://schemas.microsoft.com/office/drawing/2014/main" id="{63B8E056-E40A-840F-8F6F-B300E0D822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36414" y="2200321"/>
            <a:ext cx="3936795" cy="263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64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8DCF8-455E-FE0F-BAD2-E32C137B8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EA5C1B4-D22E-8C55-2C6C-8E1C864A98A9}"/>
              </a:ext>
            </a:extLst>
          </p:cNvPr>
          <p:cNvSpPr txBox="1"/>
          <p:nvPr/>
        </p:nvSpPr>
        <p:spPr>
          <a:xfrm>
            <a:off x="382555" y="335902"/>
            <a:ext cx="426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测量</a:t>
            </a:r>
            <a:r>
              <a:rPr lang="en-US" altLang="zh-CN" dirty="0"/>
              <a:t>GNKD 50cm </a:t>
            </a:r>
            <a:r>
              <a:rPr lang="zh-CN" altLang="en-US" dirty="0"/>
              <a:t>塑闪的时间分辨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90E2648-853E-0433-3448-A33AFFCC78BE}"/>
              </a:ext>
            </a:extLst>
          </p:cNvPr>
          <p:cNvSpPr txBox="1"/>
          <p:nvPr/>
        </p:nvSpPr>
        <p:spPr>
          <a:xfrm>
            <a:off x="481263" y="914400"/>
            <a:ext cx="2849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装置图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F04DF54-DDDE-ADCB-6863-146772286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1" t="18346" r="28573" b="21280"/>
          <a:stretch/>
        </p:blipFill>
        <p:spPr>
          <a:xfrm rot="16200000">
            <a:off x="8620804" y="2004460"/>
            <a:ext cx="2076268" cy="28490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EDC494A-71B2-865A-DC1A-F9840C48A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63" y="2284987"/>
            <a:ext cx="3493971" cy="262047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198FF26-B650-1C19-857E-10E7C420B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11" y="2284987"/>
            <a:ext cx="3211629" cy="240872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855C1B8-C9BC-B6E8-3B19-04E52BE506FF}"/>
              </a:ext>
            </a:extLst>
          </p:cNvPr>
          <p:cNvSpPr txBox="1"/>
          <p:nvPr/>
        </p:nvSpPr>
        <p:spPr>
          <a:xfrm>
            <a:off x="596763" y="1427584"/>
            <a:ext cx="3611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MPPC(</a:t>
            </a:r>
            <a:r>
              <a:rPr lang="zh-CN" altLang="en-US" dirty="0"/>
              <a:t>日本滨松</a:t>
            </a:r>
            <a:r>
              <a:rPr lang="en-US" altLang="zh-CN" dirty="0"/>
              <a:t>) 12P  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Trigger: left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826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E7440-1937-216E-AD8C-9A5610722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CB7F45C-146A-1523-A5E1-E92026A52AB5}"/>
              </a:ext>
            </a:extLst>
          </p:cNvPr>
          <p:cNvSpPr txBox="1"/>
          <p:nvPr/>
        </p:nvSpPr>
        <p:spPr>
          <a:xfrm>
            <a:off x="382555" y="335902"/>
            <a:ext cx="307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ADC</a:t>
            </a:r>
            <a:r>
              <a:rPr lang="zh-CN" altLang="en-US" dirty="0"/>
              <a:t>分布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E234E62-537F-FF06-469D-54D806697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55" y="1395829"/>
            <a:ext cx="3329029" cy="230668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C9041EE4-B3A3-BC2C-397C-0DD72EB4480B}"/>
              </a:ext>
            </a:extLst>
          </p:cNvPr>
          <p:cNvGrpSpPr/>
          <p:nvPr/>
        </p:nvGrpSpPr>
        <p:grpSpPr>
          <a:xfrm>
            <a:off x="8480418" y="167126"/>
            <a:ext cx="2722781" cy="1076216"/>
            <a:chOff x="6579433" y="944516"/>
            <a:chExt cx="4463150" cy="1509925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770FF54-A99C-7042-A63D-95A0FCA04360}"/>
                </a:ext>
              </a:extLst>
            </p:cNvPr>
            <p:cNvSpPr/>
            <p:nvPr/>
          </p:nvSpPr>
          <p:spPr>
            <a:xfrm>
              <a:off x="7218947" y="1472665"/>
              <a:ext cx="3397718" cy="30800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F831F0C-FD0A-3423-6ED3-C0AEA288FCE9}"/>
                </a:ext>
              </a:extLst>
            </p:cNvPr>
            <p:cNvGrpSpPr/>
            <p:nvPr/>
          </p:nvGrpSpPr>
          <p:grpSpPr>
            <a:xfrm>
              <a:off x="6579433" y="944516"/>
              <a:ext cx="4463150" cy="1509925"/>
              <a:chOff x="6567401" y="963767"/>
              <a:chExt cx="4463150" cy="1509925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1E7C207-BA1C-674D-BAB8-0213BA5A3FD2}"/>
                  </a:ext>
                </a:extLst>
              </p:cNvPr>
              <p:cNvSpPr/>
              <p:nvPr/>
            </p:nvSpPr>
            <p:spPr>
              <a:xfrm>
                <a:off x="7324825" y="1193533"/>
                <a:ext cx="837398" cy="279132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C443F307-71E7-2FC6-990B-8629623B6D8D}"/>
                  </a:ext>
                </a:extLst>
              </p:cNvPr>
              <p:cNvSpPr/>
              <p:nvPr/>
            </p:nvSpPr>
            <p:spPr>
              <a:xfrm>
                <a:off x="7340887" y="1809551"/>
                <a:ext cx="837398" cy="279132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6" name="文本框 15">
                    <a:extLst>
                      <a:ext uri="{FF2B5EF4-FFF2-40B4-BE49-F238E27FC236}">
                        <a16:creationId xmlns:a16="http://schemas.microsoft.com/office/drawing/2014/main" id="{DF831750-01A7-E7FC-307E-866A1067745C}"/>
                      </a:ext>
                    </a:extLst>
                  </p:cNvPr>
                  <p:cNvSpPr txBox="1"/>
                  <p:nvPr/>
                </p:nvSpPr>
                <p:spPr>
                  <a:xfrm>
                    <a:off x="6767618" y="963767"/>
                    <a:ext cx="336884" cy="3693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16" name="文本框 15">
                    <a:extLst>
                      <a:ext uri="{FF2B5EF4-FFF2-40B4-BE49-F238E27FC236}">
                        <a16:creationId xmlns:a16="http://schemas.microsoft.com/office/drawing/2014/main" id="{DF831750-01A7-E7FC-307E-866A106774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67618" y="963767"/>
                    <a:ext cx="336884" cy="36933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700000" b="-3636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44C81A0A-D983-1603-3CC3-DF74DEEA8A7F}"/>
                      </a:ext>
                    </a:extLst>
                  </p:cNvPr>
                  <p:cNvSpPr txBox="1"/>
                  <p:nvPr/>
                </p:nvSpPr>
                <p:spPr>
                  <a:xfrm>
                    <a:off x="8099658" y="963767"/>
                    <a:ext cx="33688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3                                     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9" name="文本框 8">
                    <a:extLst>
                      <a:ext uri="{FF2B5EF4-FFF2-40B4-BE49-F238E27FC236}">
                        <a16:creationId xmlns:a16="http://schemas.microsoft.com/office/drawing/2014/main" id="{1685D00E-6C69-DE6A-4705-E4E39E051A3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99658" y="963767"/>
                    <a:ext cx="336885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387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文本框 17">
                    <a:extLst>
                      <a:ext uri="{FF2B5EF4-FFF2-40B4-BE49-F238E27FC236}">
                        <a16:creationId xmlns:a16="http://schemas.microsoft.com/office/drawing/2014/main" id="{B5A1767D-DA1E-75D3-5DC6-FB4E8F8CA72A}"/>
                      </a:ext>
                    </a:extLst>
                  </p:cNvPr>
                  <p:cNvSpPr txBox="1"/>
                  <p:nvPr/>
                </p:nvSpPr>
                <p:spPr>
                  <a:xfrm>
                    <a:off x="7156382" y="2104360"/>
                    <a:ext cx="33688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2                                     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0" name="文本框 9">
                    <a:extLst>
                      <a:ext uri="{FF2B5EF4-FFF2-40B4-BE49-F238E27FC236}">
                        <a16:creationId xmlns:a16="http://schemas.microsoft.com/office/drawing/2014/main" id="{0FD6879D-52B8-05F2-D46E-9AC935FE5B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56382" y="2104360"/>
                    <a:ext cx="336885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39636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文本框 18">
                    <a:extLst>
                      <a:ext uri="{FF2B5EF4-FFF2-40B4-BE49-F238E27FC236}">
                        <a16:creationId xmlns:a16="http://schemas.microsoft.com/office/drawing/2014/main" id="{4D556DFD-3EC4-478C-5140-E98F56115811}"/>
                      </a:ext>
                    </a:extLst>
                  </p:cNvPr>
                  <p:cNvSpPr txBox="1"/>
                  <p:nvPr/>
                </p:nvSpPr>
                <p:spPr>
                  <a:xfrm>
                    <a:off x="8099657" y="2086896"/>
                    <a:ext cx="33688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4                                     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1" name="文本框 10">
                    <a:extLst>
                      <a:ext uri="{FF2B5EF4-FFF2-40B4-BE49-F238E27FC236}">
                        <a16:creationId xmlns:a16="http://schemas.microsoft.com/office/drawing/2014/main" id="{CC801D8B-7460-DCA9-7637-6F00F3154C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99657" y="2086896"/>
                    <a:ext cx="336885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387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5C9FAAC7-4391-E041-574C-DCCB38562014}"/>
                      </a:ext>
                    </a:extLst>
                  </p:cNvPr>
                  <p:cNvSpPr txBox="1"/>
                  <p:nvPr/>
                </p:nvSpPr>
                <p:spPr>
                  <a:xfrm>
                    <a:off x="6567401" y="1428486"/>
                    <a:ext cx="336884" cy="3693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5                                     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5C9FAAC7-4391-E041-574C-DCCB385620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7401" y="1428486"/>
                    <a:ext cx="336884" cy="36933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702941" b="-3953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2FA618E8-786B-9E4B-EC03-85E4929C23F9}"/>
                      </a:ext>
                    </a:extLst>
                  </p:cNvPr>
                  <p:cNvSpPr txBox="1"/>
                  <p:nvPr/>
                </p:nvSpPr>
                <p:spPr>
                  <a:xfrm>
                    <a:off x="10693666" y="1474269"/>
                    <a:ext cx="33688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6                                     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id="{9AEE96D6-203B-AD1D-71FC-647ABEF767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93666" y="1474269"/>
                    <a:ext cx="336885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39636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B60C5022-BA48-D6A8-DF69-1224D14963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4527" y="1395829"/>
            <a:ext cx="3318438" cy="230668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98980A9-0C28-ACB1-2665-1E7E2EA0FF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17083" y="1369040"/>
            <a:ext cx="3472537" cy="239053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73948D1D-BB89-414E-4B93-7634AF96BF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8213" y="3894543"/>
            <a:ext cx="3515371" cy="220396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80F114BA-D4E7-030C-CA68-EF1F9E41A1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64527" y="3866236"/>
            <a:ext cx="3221628" cy="223227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3B75E28-49A2-7672-3029-9A5C6692324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17083" y="3814605"/>
            <a:ext cx="3679836" cy="233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3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4591422-FE5C-50E1-79DA-F013CB2EDF36}"/>
                  </a:ext>
                </a:extLst>
              </p:cNvPr>
              <p:cNvSpPr txBox="1"/>
              <p:nvPr/>
            </p:nvSpPr>
            <p:spPr>
              <a:xfrm>
                <a:off x="26083" y="3215490"/>
                <a:ext cx="42046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)/2−(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)/4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4591422-FE5C-50E1-79DA-F013CB2ED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3" y="3215490"/>
                <a:ext cx="4204614" cy="369332"/>
              </a:xfrm>
              <a:prstGeom prst="rect">
                <a:avLst/>
              </a:prstGeom>
              <a:blipFill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A264FAA-DF4D-23C5-F7B0-DB2022B5E79A}"/>
                  </a:ext>
                </a:extLst>
              </p:cNvPr>
              <p:cNvSpPr txBox="1"/>
              <p:nvPr/>
            </p:nvSpPr>
            <p:spPr>
              <a:xfrm>
                <a:off x="-1098411" y="5786421"/>
                <a:ext cx="60976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)/2−(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)/2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A264FAA-DF4D-23C5-F7B0-DB2022B5E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98411" y="5786421"/>
                <a:ext cx="6097604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EFE2337-89AD-0E26-3E19-2E02EB15BF09}"/>
                  </a:ext>
                </a:extLst>
              </p:cNvPr>
              <p:cNvSpPr txBox="1"/>
              <p:nvPr/>
            </p:nvSpPr>
            <p:spPr>
              <a:xfrm>
                <a:off x="637121" y="6117655"/>
                <a:ext cx="4605060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)/2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7.5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39.5±2.7</m:t>
                    </m:r>
                  </m:oMath>
                </a14:m>
                <a:r>
                  <a:rPr lang="en-US" altLang="zh-CN" dirty="0"/>
                  <a:t>ps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EFE2337-89AD-0E26-3E19-2E02EB15B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21" y="6117655"/>
                <a:ext cx="4605060" cy="6560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164CCC06-24DD-E964-F625-CE9B89DDA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95" y="1047899"/>
            <a:ext cx="3396443" cy="22524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05A4F1A-1BA0-2A19-A1FB-E9699DDACB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719" y="3702279"/>
            <a:ext cx="3255344" cy="215809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F5CBFC53-BB60-E516-EB32-91525F3B4854}"/>
              </a:ext>
            </a:extLst>
          </p:cNvPr>
          <p:cNvGrpSpPr/>
          <p:nvPr/>
        </p:nvGrpSpPr>
        <p:grpSpPr>
          <a:xfrm>
            <a:off x="8805508" y="175084"/>
            <a:ext cx="2722781" cy="1076216"/>
            <a:chOff x="6579433" y="944516"/>
            <a:chExt cx="4463150" cy="1509925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AC398FF-2B1C-35E5-43F1-3F180F061034}"/>
                </a:ext>
              </a:extLst>
            </p:cNvPr>
            <p:cNvSpPr/>
            <p:nvPr/>
          </p:nvSpPr>
          <p:spPr>
            <a:xfrm>
              <a:off x="7218947" y="1472665"/>
              <a:ext cx="3397718" cy="30800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CA085375-E534-3981-531F-2BFBED78B1E5}"/>
                </a:ext>
              </a:extLst>
            </p:cNvPr>
            <p:cNvGrpSpPr/>
            <p:nvPr/>
          </p:nvGrpSpPr>
          <p:grpSpPr>
            <a:xfrm>
              <a:off x="6579433" y="944516"/>
              <a:ext cx="4463150" cy="1509925"/>
              <a:chOff x="6567401" y="963767"/>
              <a:chExt cx="4463150" cy="1509925"/>
            </a:xfrm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B730B874-F13A-F477-6299-E787C557F9D0}"/>
                  </a:ext>
                </a:extLst>
              </p:cNvPr>
              <p:cNvSpPr/>
              <p:nvPr/>
            </p:nvSpPr>
            <p:spPr>
              <a:xfrm>
                <a:off x="7324825" y="1193533"/>
                <a:ext cx="837398" cy="279132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54C2E992-A44C-13C8-19B1-699AE0110D11}"/>
                  </a:ext>
                </a:extLst>
              </p:cNvPr>
              <p:cNvSpPr/>
              <p:nvPr/>
            </p:nvSpPr>
            <p:spPr>
              <a:xfrm>
                <a:off x="7340887" y="1809551"/>
                <a:ext cx="837398" cy="279132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48761DC0-F67D-65C6-86B7-FCAD253DF693}"/>
                      </a:ext>
                    </a:extLst>
                  </p:cNvPr>
                  <p:cNvSpPr txBox="1"/>
                  <p:nvPr/>
                </p:nvSpPr>
                <p:spPr>
                  <a:xfrm>
                    <a:off x="6767618" y="963767"/>
                    <a:ext cx="336884" cy="3693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48761DC0-F67D-65C6-86B7-FCAD253DF6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67618" y="963767"/>
                    <a:ext cx="336884" cy="36933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724242" b="-3953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文本框 17">
                    <a:extLst>
                      <a:ext uri="{FF2B5EF4-FFF2-40B4-BE49-F238E27FC236}">
                        <a16:creationId xmlns:a16="http://schemas.microsoft.com/office/drawing/2014/main" id="{29AE2766-ED3B-D6D3-37B7-4B269D2D3DEF}"/>
                      </a:ext>
                    </a:extLst>
                  </p:cNvPr>
                  <p:cNvSpPr txBox="1"/>
                  <p:nvPr/>
                </p:nvSpPr>
                <p:spPr>
                  <a:xfrm>
                    <a:off x="8099658" y="963767"/>
                    <a:ext cx="33688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3                                     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9" name="文本框 8">
                    <a:extLst>
                      <a:ext uri="{FF2B5EF4-FFF2-40B4-BE49-F238E27FC236}">
                        <a16:creationId xmlns:a16="http://schemas.microsoft.com/office/drawing/2014/main" id="{1685D00E-6C69-DE6A-4705-E4E39E051A3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99658" y="963767"/>
                    <a:ext cx="336885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387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文本框 18">
                    <a:extLst>
                      <a:ext uri="{FF2B5EF4-FFF2-40B4-BE49-F238E27FC236}">
                        <a16:creationId xmlns:a16="http://schemas.microsoft.com/office/drawing/2014/main" id="{861BA68A-FB6C-77FC-D0AA-89675E152A50}"/>
                      </a:ext>
                    </a:extLst>
                  </p:cNvPr>
                  <p:cNvSpPr txBox="1"/>
                  <p:nvPr/>
                </p:nvSpPr>
                <p:spPr>
                  <a:xfrm>
                    <a:off x="7156382" y="2104360"/>
                    <a:ext cx="33688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2                                     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0" name="文本框 9">
                    <a:extLst>
                      <a:ext uri="{FF2B5EF4-FFF2-40B4-BE49-F238E27FC236}">
                        <a16:creationId xmlns:a16="http://schemas.microsoft.com/office/drawing/2014/main" id="{0FD6879D-52B8-05F2-D46E-9AC935FE5B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56382" y="2104360"/>
                    <a:ext cx="336885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39636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453548D6-167C-3B65-DE90-1B7A3C3F27D7}"/>
                      </a:ext>
                    </a:extLst>
                  </p:cNvPr>
                  <p:cNvSpPr txBox="1"/>
                  <p:nvPr/>
                </p:nvSpPr>
                <p:spPr>
                  <a:xfrm>
                    <a:off x="8099657" y="2086896"/>
                    <a:ext cx="33688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4                                     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1" name="文本框 10">
                    <a:extLst>
                      <a:ext uri="{FF2B5EF4-FFF2-40B4-BE49-F238E27FC236}">
                        <a16:creationId xmlns:a16="http://schemas.microsoft.com/office/drawing/2014/main" id="{CC801D8B-7460-DCA9-7637-6F00F3154C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99657" y="2086896"/>
                    <a:ext cx="336885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387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4257B557-C3F0-0288-277E-EA678B77C97E}"/>
                      </a:ext>
                    </a:extLst>
                  </p:cNvPr>
                  <p:cNvSpPr txBox="1"/>
                  <p:nvPr/>
                </p:nvSpPr>
                <p:spPr>
                  <a:xfrm>
                    <a:off x="6567401" y="1428486"/>
                    <a:ext cx="336884" cy="3693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5                                     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4257B557-C3F0-0288-277E-EA678B77C97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7401" y="1428486"/>
                    <a:ext cx="336884" cy="369333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702941" b="-4186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B4E2944B-DE6B-2368-49A9-C30F2D37CC56}"/>
                      </a:ext>
                    </a:extLst>
                  </p:cNvPr>
                  <p:cNvSpPr txBox="1"/>
                  <p:nvPr/>
                </p:nvSpPr>
                <p:spPr>
                  <a:xfrm>
                    <a:off x="10693666" y="1474269"/>
                    <a:ext cx="33688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6                                     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id="{9AEE96D6-203B-AD1D-71FC-647ABEF767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93666" y="1474269"/>
                    <a:ext cx="336885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39636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CD3AD10F-B417-C554-39F2-8811C28D740A}"/>
              </a:ext>
            </a:extLst>
          </p:cNvPr>
          <p:cNvSpPr txBox="1"/>
          <p:nvPr/>
        </p:nvSpPr>
        <p:spPr>
          <a:xfrm>
            <a:off x="1491534" y="713192"/>
            <a:ext cx="1147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signal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A7E43D4-C66B-2FA4-5C1B-B1ACA82880D6}"/>
              </a:ext>
            </a:extLst>
          </p:cNvPr>
          <p:cNvSpPr txBox="1"/>
          <p:nvPr/>
        </p:nvSpPr>
        <p:spPr>
          <a:xfrm>
            <a:off x="601814" y="3864930"/>
            <a:ext cx="1147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trigger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F5E03DE-C5C9-10BE-4B22-E5854D0E09CC}"/>
              </a:ext>
            </a:extLst>
          </p:cNvPr>
          <p:cNvSpPr txBox="1"/>
          <p:nvPr/>
        </p:nvSpPr>
        <p:spPr>
          <a:xfrm>
            <a:off x="322719" y="220005"/>
            <a:ext cx="3611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MPPC(</a:t>
            </a:r>
            <a:r>
              <a:rPr lang="zh-CN" altLang="en-US" dirty="0"/>
              <a:t>日本滨松</a:t>
            </a:r>
            <a:r>
              <a:rPr lang="en-US" altLang="zh-CN" dirty="0"/>
              <a:t>) 12P  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Trigger: left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5F5A0CD4-AFFD-4D08-144B-FA83E90E811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46839" y="998077"/>
            <a:ext cx="3535076" cy="227144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FA23DC48-50D1-4BC0-8B8B-26B34ACF4C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8156" y="3544571"/>
            <a:ext cx="3617352" cy="23618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32DE5C10-90A1-D169-3623-3A27EEA7312C}"/>
                  </a:ext>
                </a:extLst>
              </p:cNvPr>
              <p:cNvSpPr txBox="1"/>
              <p:nvPr/>
            </p:nvSpPr>
            <p:spPr>
              <a:xfrm>
                <a:off x="4898115" y="3174869"/>
                <a:ext cx="42046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)/4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32DE5C10-90A1-D169-3623-3A27EEA73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115" y="3174869"/>
                <a:ext cx="4204614" cy="369332"/>
              </a:xfrm>
              <a:prstGeom prst="rect">
                <a:avLst/>
              </a:prstGeom>
              <a:blipFill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7B37B722-0DA9-B805-1E96-84F86DFAC2CC}"/>
                  </a:ext>
                </a:extLst>
              </p:cNvPr>
              <p:cNvSpPr txBox="1"/>
              <p:nvPr/>
            </p:nvSpPr>
            <p:spPr>
              <a:xfrm>
                <a:off x="4850996" y="5837472"/>
                <a:ext cx="42046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)/4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7B37B722-0DA9-B805-1E96-84F86DFAC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996" y="5837472"/>
                <a:ext cx="4204614" cy="369332"/>
              </a:xfrm>
              <a:prstGeom prst="rect">
                <a:avLst/>
              </a:prstGeom>
              <a:blipFill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9CEB7580-CC39-2D85-3D78-1DD274E7CE6B}"/>
                  </a:ext>
                </a:extLst>
              </p:cNvPr>
              <p:cNvSpPr txBox="1"/>
              <p:nvPr/>
            </p:nvSpPr>
            <p:spPr>
              <a:xfrm>
                <a:off x="8084076" y="1627000"/>
                <a:ext cx="4204614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104.1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7.5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89.2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±4.0</m:t>
                    </m:r>
                  </m:oMath>
                </a14:m>
                <a:r>
                  <a:rPr lang="en-US" altLang="zh-CN" dirty="0" err="1"/>
                  <a:t>ps</a:t>
                </a:r>
                <a:endParaRPr lang="zh-CN" altLang="en-US" dirty="0"/>
              </a:p>
            </p:txBody>
          </p:sp>
        </mc:Choice>
        <mc:Fallback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9CEB7580-CC39-2D85-3D78-1DD274E7C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076" y="1627000"/>
                <a:ext cx="4204614" cy="65601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EABF9076-9695-C78D-49E0-4E70D8F89E6B}"/>
                  </a:ext>
                </a:extLst>
              </p:cNvPr>
              <p:cNvSpPr txBox="1"/>
              <p:nvPr/>
            </p:nvSpPr>
            <p:spPr>
              <a:xfrm>
                <a:off x="8030817" y="3773890"/>
                <a:ext cx="4161183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107.8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7.5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93.4±4.0</m:t>
                    </m:r>
                  </m:oMath>
                </a14:m>
                <a:r>
                  <a:rPr lang="en-US" altLang="zh-CN" dirty="0"/>
                  <a:t>ps</a:t>
                </a:r>
                <a:endParaRPr lang="zh-CN" altLang="en-US" dirty="0"/>
              </a:p>
            </p:txBody>
          </p:sp>
        </mc:Choice>
        <mc:Fallback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EABF9076-9695-C78D-49E0-4E70D8F89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817" y="3773890"/>
                <a:ext cx="4161183" cy="65601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67BBE822-B160-969E-0B9E-362D8C5C4979}"/>
                  </a:ext>
                </a:extLst>
              </p:cNvPr>
              <p:cNvSpPr txBox="1"/>
              <p:nvPr/>
            </p:nvSpPr>
            <p:spPr>
              <a:xfrm>
                <a:off x="8438098" y="4736859"/>
                <a:ext cx="2884672" cy="66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𝑠𝑖𝑔𝑛𝑎𝑙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sub>
                            </m:sSub>
                          </m:den>
                        </m:f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sub>
                            </m:sSub>
                          </m:den>
                        </m:f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=45.6 </m:t>
                    </m:r>
                  </m:oMath>
                </a14:m>
                <a:r>
                  <a:rPr lang="en-US" altLang="zh-CN" dirty="0"/>
                  <a:t>ps</a:t>
                </a:r>
                <a:endParaRPr lang="zh-CN" altLang="en-US" dirty="0"/>
              </a:p>
            </p:txBody>
          </p:sp>
        </mc:Choice>
        <mc:Fallback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67BBE822-B160-969E-0B9E-362D8C5C4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098" y="4736859"/>
                <a:ext cx="2884672" cy="66774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261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291</Words>
  <Application>Microsoft Office PowerPoint</Application>
  <PresentationFormat>宽屏</PresentationFormat>
  <Paragraphs>79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等线 Light</vt:lpstr>
      <vt:lpstr>Arial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 w</dc:creator>
  <cp:lastModifiedBy>t w</cp:lastModifiedBy>
  <cp:revision>20</cp:revision>
  <dcterms:created xsi:type="dcterms:W3CDTF">2024-10-31T12:42:37Z</dcterms:created>
  <dcterms:modified xsi:type="dcterms:W3CDTF">2024-11-07T12:52:27Z</dcterms:modified>
</cp:coreProperties>
</file>