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75" d="100"/>
          <a:sy n="75" d="100"/>
        </p:scale>
        <p:origin x="42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AA1B6-8AA7-7C50-C262-802ECE185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DB1C76-7C77-EA14-2B61-CBE44C03E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B1FDD-3681-DB69-DF45-F01234B8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6F6221-AAE5-727A-DB24-496D91F5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A5B633-59EA-EAD8-5A97-6A8EF6A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05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19B047-07ED-90DE-DFBA-BF77C77A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9316E-8F06-0402-AE53-AB060E9FA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EBB07A-165B-EA64-3F6E-0727FB53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76D15-A093-19DE-9059-277B4C01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C7347-8FB7-CBDB-B230-14F3AB1E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79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8323CC-929B-0DBA-5F1E-94410ADEE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2958B7-C95E-5093-BAFB-74B3066BD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562BE5-AB66-CFE5-875A-6D98A24A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37A9EE-4FB6-EE35-453D-CF914B5D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FE7905-DD04-3D50-4886-895D0430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3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2CEB36-58A2-5A00-A8A6-AFC62A82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C46BE6-93B6-AD61-5283-2529D834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D0B125-2291-FDD4-3473-3F433824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B2F973-00A4-ED32-CD54-4A211CF3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576E96-FD30-2F54-3377-81EBEADE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8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18FCC-9BDB-4BAD-A035-5B56309E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36543A-450E-38F7-1BE7-ABBC03E01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AA3961-013C-FF97-B80D-F697F0E0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2FEA83-4E4C-A79E-CA86-F7F1F1FD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48701-39F1-ACF1-6ECE-F21E6E86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1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5DF07-EAB4-9A24-F030-60C5D95A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50120-2FA6-ECAB-C9AE-ECBA48699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A61C71-B614-E078-F1AB-A76FD8B3D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10FA4E-8497-0D47-4FB4-1C6366A5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1EE4E6-1233-BD43-A310-EB832BCC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D62D14-9085-7E96-F0B4-EF14C070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5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4FEC5-0994-0203-F8F8-DE08B86D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E42D28-DCF5-D6C0-3BFF-AD7DAF929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B7F41B-7FFF-3105-14A9-FBECFFD20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15671D-0EC9-F562-2EB2-018667D01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5C1D68-BDCE-71AF-B4EB-F8144177C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5ABBB7-8798-7CEE-33A8-D1CC2542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2BE1FF-8B69-8C9B-D96A-9405D288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00D6D8-AB39-A5F1-EEF0-FB916503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4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FFB9-E54F-1E70-5978-A493257A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C75AE9-4C86-459E-2829-66E1021F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1A9BE7-E2A3-8889-06D6-B7C2446A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FC2F84-88C0-74C8-6917-A66EF7AB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89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498B51-E525-1486-E540-81871283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E97373-2DE0-E0E0-8A68-192D1C6E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7D2AEC-FBE1-04C4-6E5B-1A635582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9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06F70-11C6-CFB2-F433-121C2202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6AA1B0-C597-B7BF-AEA0-3B9CB745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31D347-4421-D86C-9D00-5E2CBF93F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93DB1C-131B-35EE-3567-B75D790A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C48DAE-C61C-6ECF-FF24-548FB291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0C7645-8F6D-B275-0BEB-5B774EB9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8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F42D5-D9B7-B60A-71C2-F23FE88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2487BB-36C6-AE75-A5D5-1F926B403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D7B6AD-B932-0A30-D28B-A87FBBA06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16BA79-AE6B-31AE-FC36-1B6A3700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B2D652-D032-CEFD-75C5-E20601A2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90D19E-E609-AB10-E96B-90686C51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1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D9C430C-7A07-6B96-354F-6070B6B4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5811E4-EAC9-ED18-B09B-BB9867B09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030D36-5618-A89E-D55E-CFF0BF5FC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A7BC-9576-4408-9727-75D085FDEB9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4A3226-1AB4-5C11-CFF6-7F28645A3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DBA3E3-7434-C89E-1AE2-8FDED3D5C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C1054-451F-4F80-A2CB-BDA579EFD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9AC37-A8A8-C6BA-6E61-0D04DE364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6083A5-BBC2-E056-0AF6-3B39B260A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2024/11/15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0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92C4DC-8E24-F2DD-9725-333D6AD3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测试（信号发生器）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BA34C7-A37B-F67D-9239-64336CE16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6658" r="8775" b="12809"/>
          <a:stretch/>
        </p:blipFill>
        <p:spPr>
          <a:xfrm rot="16200000">
            <a:off x="553770" y="479144"/>
            <a:ext cx="1872697" cy="26261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669E00-504E-1F08-9224-F8567D889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2890" y="543665"/>
            <a:ext cx="1870314" cy="24947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B88C7D-442D-076F-517B-2F0CEE25DFD1}"/>
              </a:ext>
            </a:extLst>
          </p:cNvPr>
          <p:cNvSpPr txBox="1"/>
          <p:nvPr/>
        </p:nvSpPr>
        <p:spPr>
          <a:xfrm>
            <a:off x="177042" y="2767616"/>
            <a:ext cx="256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放大电路（放大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滤波）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82A72B-A806-702E-7FC6-F16407A8B307}"/>
              </a:ext>
            </a:extLst>
          </p:cNvPr>
          <p:cNvSpPr txBox="1"/>
          <p:nvPr/>
        </p:nvSpPr>
        <p:spPr>
          <a:xfrm>
            <a:off x="3831906" y="2726186"/>
            <a:ext cx="15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423E659-EDA2-A485-96FD-3103390C4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2" y="3175995"/>
            <a:ext cx="5576622" cy="31368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B55F38-2C6C-9FCE-91E3-9E03D75428C9}"/>
              </a:ext>
            </a:extLst>
          </p:cNvPr>
          <p:cNvSpPr txBox="1"/>
          <p:nvPr/>
        </p:nvSpPr>
        <p:spPr>
          <a:xfrm>
            <a:off x="2208229" y="6488668"/>
            <a:ext cx="15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Waveform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3BFD78-7AEB-BB8E-B1FD-B656F0729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806" y="762926"/>
            <a:ext cx="3136852" cy="23325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111891-2800-9BB2-D17B-6E842A481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292" y="788537"/>
            <a:ext cx="3136851" cy="233259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E5F8311-D900-439D-9BD3-810A11ECEF9F}"/>
              </a:ext>
            </a:extLst>
          </p:cNvPr>
          <p:cNvGrpSpPr/>
          <p:nvPr/>
        </p:nvGrpSpPr>
        <p:grpSpPr>
          <a:xfrm>
            <a:off x="8892658" y="3980253"/>
            <a:ext cx="3166539" cy="2332592"/>
            <a:chOff x="9112026" y="3635216"/>
            <a:chExt cx="4039373" cy="266123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E4631-826E-DC9E-CA3A-5E831E4FC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12026" y="3635216"/>
              <a:ext cx="4039373" cy="2661234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5F99E10-F1CD-DAE7-9AFD-B0AA461EB3E1}"/>
                </a:ext>
              </a:extLst>
            </p:cNvPr>
            <p:cNvSpPr txBox="1"/>
            <p:nvPr/>
          </p:nvSpPr>
          <p:spPr>
            <a:xfrm>
              <a:off x="12067686" y="4445047"/>
              <a:ext cx="930611" cy="42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TOT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75C0FF-89E6-80B2-D732-AD8AAE47E4C1}"/>
              </a:ext>
            </a:extLst>
          </p:cNvPr>
          <p:cNvGrpSpPr/>
          <p:nvPr/>
        </p:nvGrpSpPr>
        <p:grpSpPr>
          <a:xfrm>
            <a:off x="5725401" y="3980253"/>
            <a:ext cx="3167258" cy="2332592"/>
            <a:chOff x="4062351" y="3635216"/>
            <a:chExt cx="4067298" cy="266123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401DB30-DDF0-B539-9115-F176255C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62351" y="3635216"/>
              <a:ext cx="4067298" cy="2661234"/>
            </a:xfrm>
            <a:prstGeom prst="rect">
              <a:avLst/>
            </a:prstGeom>
          </p:spPr>
        </p:pic>
        <p:sp>
          <p:nvSpPr>
            <p:cNvPr id="16" name="文本框 14">
              <a:extLst>
                <a:ext uri="{FF2B5EF4-FFF2-40B4-BE49-F238E27FC236}">
                  <a16:creationId xmlns:a16="http://schemas.microsoft.com/office/drawing/2014/main" id="{AE67F60B-B764-D634-8324-D6B18272C493}"/>
                </a:ext>
              </a:extLst>
            </p:cNvPr>
            <p:cNvSpPr txBox="1"/>
            <p:nvPr/>
          </p:nvSpPr>
          <p:spPr>
            <a:xfrm>
              <a:off x="6949045" y="4445047"/>
              <a:ext cx="1061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T1-T2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19EA224-DF9A-A28F-5B68-A5156B8DB931}"/>
                  </a:ext>
                </a:extLst>
              </p:cNvPr>
              <p:cNvSpPr txBox="1"/>
              <p:nvPr/>
            </p:nvSpPr>
            <p:spPr>
              <a:xfrm>
                <a:off x="6018261" y="3179680"/>
                <a:ext cx="5920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=104.9×</m:t>
                      </m:r>
                      <m:func>
                        <m:func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0.2×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ADC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−12.2</m:t>
                              </m:r>
                            </m:e>
                          </m:d>
                        </m:e>
                      </m:func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−0.9−0.14×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ADC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19EA224-DF9A-A28F-5B68-A5156B8DB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61" y="3179680"/>
                <a:ext cx="5920916" cy="276999"/>
              </a:xfrm>
              <a:prstGeom prst="rect">
                <a:avLst/>
              </a:prstGeom>
              <a:blipFill>
                <a:blip r:embed="rId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6A1EEC34-93C2-AFE2-BC8F-ABCCE338879C}"/>
              </a:ext>
            </a:extLst>
          </p:cNvPr>
          <p:cNvSpPr txBox="1"/>
          <p:nvPr/>
        </p:nvSpPr>
        <p:spPr>
          <a:xfrm>
            <a:off x="7674964" y="292308"/>
            <a:ext cx="346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信号发生器注入不同的电荷量</a:t>
            </a:r>
          </a:p>
        </p:txBody>
      </p:sp>
    </p:spTree>
    <p:extLst>
      <p:ext uri="{BB962C8B-B14F-4D97-AF65-F5344CB8AC3E}">
        <p14:creationId xmlns:p14="http://schemas.microsoft.com/office/powerpoint/2010/main" val="381554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57DE75A-7627-EAEC-30DF-9FB384F3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测试（宇宙线测试）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7ECC17-6186-5633-E19F-741B8E234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6658" r="8775" b="12809"/>
          <a:stretch/>
        </p:blipFill>
        <p:spPr>
          <a:xfrm rot="16200000">
            <a:off x="553770" y="479144"/>
            <a:ext cx="1872697" cy="26261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F2B51B-6724-BC78-F794-EA03035C8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2890" y="543665"/>
            <a:ext cx="1870314" cy="249472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B8A0E19-0CD2-532F-13E8-1460EC4C783D}"/>
              </a:ext>
            </a:extLst>
          </p:cNvPr>
          <p:cNvSpPr txBox="1"/>
          <p:nvPr/>
        </p:nvSpPr>
        <p:spPr>
          <a:xfrm>
            <a:off x="177042" y="2767616"/>
            <a:ext cx="256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放大电路（放大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滤波）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B23497-E98B-7009-6ADE-E574A4CB2ABF}"/>
              </a:ext>
            </a:extLst>
          </p:cNvPr>
          <p:cNvSpPr txBox="1"/>
          <p:nvPr/>
        </p:nvSpPr>
        <p:spPr>
          <a:xfrm>
            <a:off x="3831906" y="2726186"/>
            <a:ext cx="15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8498A8-CB77-7A88-48D6-D2F16339D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3" y="3231809"/>
            <a:ext cx="5409188" cy="346804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DE885B2-62FD-06DA-EE13-2B573648B431}"/>
              </a:ext>
            </a:extLst>
          </p:cNvPr>
          <p:cNvSpPr txBox="1"/>
          <p:nvPr/>
        </p:nvSpPr>
        <p:spPr>
          <a:xfrm>
            <a:off x="7330422" y="212777"/>
            <a:ext cx="39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宇宙线测试（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SiPM-EQR20-11-3030)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092E2A3-160C-720F-2998-D3C2EE4383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0" t="462" r="-390" b="-462"/>
          <a:stretch/>
        </p:blipFill>
        <p:spPr>
          <a:xfrm>
            <a:off x="5839662" y="762926"/>
            <a:ext cx="3136852" cy="2332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3A31F98-4ACB-1B5A-7C23-684F772BD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514" y="804355"/>
            <a:ext cx="3136852" cy="233259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C4E56C4-1102-68FC-061B-53A18D335C63}"/>
              </a:ext>
            </a:extLst>
          </p:cNvPr>
          <p:cNvSpPr/>
          <p:nvPr/>
        </p:nvSpPr>
        <p:spPr>
          <a:xfrm>
            <a:off x="5801610" y="681037"/>
            <a:ext cx="6352338" cy="294658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F5D2098-1F31-886F-4832-55A49F8B9BCE}"/>
              </a:ext>
            </a:extLst>
          </p:cNvPr>
          <p:cNvSpPr txBox="1"/>
          <p:nvPr/>
        </p:nvSpPr>
        <p:spPr>
          <a:xfrm>
            <a:off x="5988570" y="3231809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4FF0505-B4EF-8B66-FC8A-D83962A9E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003" y="3867282"/>
            <a:ext cx="3346194" cy="26293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20735F3-AE9F-5BCE-6BDD-6A3ECF189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7197" y="3896728"/>
            <a:ext cx="3176169" cy="25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8EEDFE-1336-CE88-7DE3-8FA3F0F4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determination of TOT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AE38CC-D01D-B25B-9C50-D04B4F67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62" y="4159284"/>
            <a:ext cx="7993017" cy="26987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39E076-DA20-3098-69C2-8A533820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36" y="934741"/>
            <a:ext cx="4061079" cy="27313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A98B53-DEE0-BEEC-47EE-09E5AA718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071" y="961542"/>
            <a:ext cx="4061079" cy="27045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997CBC5-DF0D-04CC-71D4-9E53CAD7AB04}"/>
              </a:ext>
            </a:extLst>
          </p:cNvPr>
          <p:cNvSpPr txBox="1"/>
          <p:nvPr/>
        </p:nvSpPr>
        <p:spPr>
          <a:xfrm>
            <a:off x="8598748" y="1415100"/>
            <a:ext cx="75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4">
            <a:extLst>
              <a:ext uri="{FF2B5EF4-FFF2-40B4-BE49-F238E27FC236}">
                <a16:creationId xmlns:a16="http://schemas.microsoft.com/office/drawing/2014/main" id="{F5BCAFDA-FC4A-25D6-DF6E-45F683D09DE6}"/>
              </a:ext>
            </a:extLst>
          </p:cNvPr>
          <p:cNvSpPr txBox="1"/>
          <p:nvPr/>
        </p:nvSpPr>
        <p:spPr>
          <a:xfrm>
            <a:off x="4445111" y="1388299"/>
            <a:ext cx="106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T1-T2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0CBA727-4006-B254-D9AB-00B2361924FB}"/>
              </a:ext>
            </a:extLst>
          </p:cNvPr>
          <p:cNvSpPr txBox="1"/>
          <p:nvPr/>
        </p:nvSpPr>
        <p:spPr>
          <a:xfrm>
            <a:off x="3645555" y="607522"/>
            <a:ext cx="39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宇宙线测试（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SiPM-EQR20-11-3030)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286199-5B55-1A90-1114-02390E6E39F2}"/>
              </a:ext>
            </a:extLst>
          </p:cNvPr>
          <p:cNvSpPr/>
          <p:nvPr/>
        </p:nvSpPr>
        <p:spPr>
          <a:xfrm>
            <a:off x="1492077" y="607522"/>
            <a:ext cx="8625590" cy="34141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F6E061-DB6B-49C7-E724-98E8FF3DE48B}"/>
              </a:ext>
            </a:extLst>
          </p:cNvPr>
          <p:cNvSpPr txBox="1"/>
          <p:nvPr/>
        </p:nvSpPr>
        <p:spPr>
          <a:xfrm>
            <a:off x="1564636" y="3619017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9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87BDF-0891-2F1C-7C70-AF38FBD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for aerogel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229E49-7149-BDC2-539D-4EC48D87E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15925" r="8996" b="6420"/>
          <a:stretch/>
        </p:blipFill>
        <p:spPr>
          <a:xfrm rot="5400000">
            <a:off x="603390" y="519844"/>
            <a:ext cx="2358914" cy="30529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E49DC4-1805-6D67-9786-80A7A60E8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17161" r="16242" b="21852"/>
          <a:stretch/>
        </p:blipFill>
        <p:spPr>
          <a:xfrm rot="5400000">
            <a:off x="249555" y="3384242"/>
            <a:ext cx="2953836" cy="30086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5A506D-80E9-24D4-ED72-5B2520E77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52" y="589254"/>
            <a:ext cx="8913048" cy="61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6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76</Words>
  <Application>Microsoft Office PowerPoint</Application>
  <PresentationFormat>宽屏</PresentationFormat>
  <Paragraphs>22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宋体</vt:lpstr>
      <vt:lpstr>Arial</vt:lpstr>
      <vt:lpstr>Cambria Math</vt:lpstr>
      <vt:lpstr>Times New Roman</vt:lpstr>
      <vt:lpstr>Office 主题​​</vt:lpstr>
      <vt:lpstr>Group Meeting</vt:lpstr>
      <vt:lpstr>TOT 测试（信号发生器）</vt:lpstr>
      <vt:lpstr>TOT 测试（宇宙线测试）</vt:lpstr>
      <vt:lpstr>Time determination of TOT</vt:lpstr>
      <vt:lpstr>Test for aerogel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2024-11-15T06:12:02Z</dcterms:created>
  <dcterms:modified xsi:type="dcterms:W3CDTF">2024-11-15T06:30:02Z</dcterms:modified>
</cp:coreProperties>
</file>