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39" r:id="rId2"/>
  </p:sldIdLst>
  <p:sldSz cx="12192000" cy="6858000"/>
  <p:notesSz cx="6858000" cy="12192000"/>
  <p:custDataLst>
    <p:tags r:id="rId4"/>
  </p:custDataLst>
  <p:defaultTextStyle>
    <a:defPPr>
      <a:defRPr lang="zh-CN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 userDrawn="1">
          <p15:clr>
            <a:srgbClr val="A4A3A4"/>
          </p15:clr>
        </p15:guide>
        <p15:guide id="2" pos="2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147" y="39"/>
      </p:cViewPr>
      <p:guideLst>
        <p:guide orient="horz" pos="2148"/>
        <p:guide pos="28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8156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8156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2024/11/11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-1447800" y="2032000"/>
            <a:ext cx="9753600" cy="5486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7823200"/>
            <a:ext cx="5486400" cy="6400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5440379"/>
            <a:ext cx="2971800" cy="815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15440379"/>
            <a:ext cx="2971800" cy="815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标题幻灯片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zh-CN"/>
              <a:t>单击此处编辑母版标题样式</a:t>
            </a:r>
          </a:p>
        </p:txBody>
      </p:sp>
      <p:sp>
        <p:nvSpPr>
          <p:cNvPr id="5" name="副标题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zh-CN"/>
              <a:t>单击此处编辑母版副标题样式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11/11/2024</a:t>
            </a:fld>
            <a:endParaRPr 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标题和竖排文字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</a:p>
        </p:txBody>
      </p:sp>
      <p:sp>
        <p:nvSpPr>
          <p:cNvPr id="5" name="竖排文字占位符 2"/>
          <p:cNvSpPr>
            <a:spLocks noGrp="1"/>
          </p:cNvSpPr>
          <p:nvPr>
            <p:ph type="body" orient="vert" idx="1" hasCustomPrompt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zh-CN"/>
              <a:t>编辑母版文本样式</a:t>
            </a:r>
          </a:p>
          <a:p>
            <a:pPr lvl="1">
              <a:defRPr/>
            </a:pPr>
            <a:r>
              <a:rPr lang="zh-CN"/>
              <a:t>第二级</a:t>
            </a:r>
          </a:p>
          <a:p>
            <a:pPr lvl="2">
              <a:defRPr/>
            </a:pPr>
            <a:r>
              <a:rPr lang="zh-CN"/>
              <a:t>第三级</a:t>
            </a:r>
          </a:p>
          <a:p>
            <a:pPr lvl="3">
              <a:defRPr/>
            </a:pPr>
            <a:r>
              <a:rPr lang="zh-CN"/>
              <a:t>第四级</a:t>
            </a:r>
          </a:p>
          <a:p>
            <a:pPr lvl="4">
              <a:defRPr/>
            </a:pPr>
            <a:r>
              <a:rPr lang="zh-CN"/>
              <a:t>第五级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11/11/2024</a:t>
            </a:fld>
            <a:endParaRPr 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竖排标题与文本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竖排标题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zh-CN"/>
              <a:t>单击此处编辑母版标题样式</a:t>
            </a:r>
          </a:p>
        </p:txBody>
      </p:sp>
      <p:sp>
        <p:nvSpPr>
          <p:cNvPr id="5" name="竖排文字占位符 2"/>
          <p:cNvSpPr>
            <a:spLocks noGrp="1"/>
          </p:cNvSpPr>
          <p:nvPr>
            <p:ph type="body" orient="vert" idx="1" hasCustomPrompt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zh-CN"/>
              <a:t>编辑母版文本样式</a:t>
            </a:r>
          </a:p>
          <a:p>
            <a:pPr lvl="1">
              <a:defRPr/>
            </a:pPr>
            <a:r>
              <a:rPr lang="zh-CN"/>
              <a:t>第二级</a:t>
            </a:r>
          </a:p>
          <a:p>
            <a:pPr lvl="2">
              <a:defRPr/>
            </a:pPr>
            <a:r>
              <a:rPr lang="zh-CN"/>
              <a:t>第三级</a:t>
            </a:r>
          </a:p>
          <a:p>
            <a:pPr lvl="3">
              <a:defRPr/>
            </a:pPr>
            <a:r>
              <a:rPr lang="zh-CN"/>
              <a:t>第四级</a:t>
            </a:r>
          </a:p>
          <a:p>
            <a:pPr lvl="4">
              <a:defRPr/>
            </a:pPr>
            <a:r>
              <a:rPr lang="zh-CN"/>
              <a:t>第五级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11/11/2024</a:t>
            </a:fld>
            <a:endParaRPr 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标题和内容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</a:p>
        </p:txBody>
      </p:sp>
      <p:sp>
        <p:nvSpPr>
          <p:cNvPr id="5" name="内容占位符 2"/>
          <p:cNvSpPr>
            <a:spLocks noGrp="1"/>
          </p:cNvSpPr>
          <p:nvPr>
            <p:ph idx="1" hasCustomPrompt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zh-CN"/>
              <a:t>编辑母版文本样式</a:t>
            </a:r>
          </a:p>
          <a:p>
            <a:pPr lvl="1">
              <a:defRPr/>
            </a:pPr>
            <a:r>
              <a:rPr lang="zh-CN"/>
              <a:t>第二级</a:t>
            </a:r>
          </a:p>
          <a:p>
            <a:pPr lvl="2">
              <a:defRPr/>
            </a:pPr>
            <a:r>
              <a:rPr lang="zh-CN"/>
              <a:t>第三级</a:t>
            </a:r>
          </a:p>
          <a:p>
            <a:pPr lvl="3">
              <a:defRPr/>
            </a:pPr>
            <a:r>
              <a:rPr lang="zh-CN"/>
              <a:t>第四级</a:t>
            </a:r>
          </a:p>
          <a:p>
            <a:pPr lvl="4">
              <a:defRPr/>
            </a:pPr>
            <a:r>
              <a:rPr lang="zh-CN"/>
              <a:t>第五级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11/11/2024</a:t>
            </a:fld>
            <a:endParaRPr 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节标题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zh-CN"/>
              <a:t>单击此处编辑母版标题样式</a:t>
            </a:r>
          </a:p>
        </p:txBody>
      </p:sp>
      <p:sp>
        <p:nvSpPr>
          <p:cNvPr id="5" name="文本占位符 2"/>
          <p:cNvSpPr>
            <a:spLocks noGrp="1"/>
          </p:cNvSpPr>
          <p:nvPr>
            <p:ph type="body" idx="1" hasCustomPrompt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zh-CN"/>
              <a:t>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11/11/2024</a:t>
            </a:fld>
            <a:endParaRPr 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两栏内容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</a:p>
        </p:txBody>
      </p:sp>
      <p:sp>
        <p:nvSpPr>
          <p:cNvPr id="5" name="内容占位符 2"/>
          <p:cNvSpPr>
            <a:spLocks noGrp="1"/>
          </p:cNvSpPr>
          <p:nvPr>
            <p:ph sz="half" idx="1" hasCustomPrompt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zh-CN"/>
              <a:t>编辑母版文本样式</a:t>
            </a:r>
          </a:p>
          <a:p>
            <a:pPr lvl="1">
              <a:defRPr/>
            </a:pPr>
            <a:r>
              <a:rPr lang="zh-CN"/>
              <a:t>第二级</a:t>
            </a:r>
          </a:p>
          <a:p>
            <a:pPr lvl="2">
              <a:defRPr/>
            </a:pPr>
            <a:r>
              <a:rPr lang="zh-CN"/>
              <a:t>第三级</a:t>
            </a:r>
          </a:p>
          <a:p>
            <a:pPr lvl="3">
              <a:defRPr/>
            </a:pPr>
            <a:r>
              <a:rPr lang="zh-CN"/>
              <a:t>第四级</a:t>
            </a:r>
          </a:p>
          <a:p>
            <a:pPr lvl="4">
              <a:defRPr/>
            </a:pPr>
            <a:r>
              <a:rPr lang="zh-CN"/>
              <a:t>第五级</a:t>
            </a:r>
          </a:p>
        </p:txBody>
      </p:sp>
      <p:sp>
        <p:nvSpPr>
          <p:cNvPr id="6" name="内容占位符 3"/>
          <p:cNvSpPr>
            <a:spLocks noGrp="1"/>
          </p:cNvSpPr>
          <p:nvPr>
            <p:ph sz="half" idx="2" hasCustomPrompt="1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zh-CN"/>
              <a:t>编辑母版文本样式</a:t>
            </a:r>
          </a:p>
          <a:p>
            <a:pPr lvl="1">
              <a:defRPr/>
            </a:pPr>
            <a:r>
              <a:rPr lang="zh-CN"/>
              <a:t>第二级</a:t>
            </a:r>
          </a:p>
          <a:p>
            <a:pPr lvl="2">
              <a:defRPr/>
            </a:pPr>
            <a:r>
              <a:rPr lang="zh-CN"/>
              <a:t>第三级</a:t>
            </a:r>
          </a:p>
          <a:p>
            <a:pPr lvl="3">
              <a:defRPr/>
            </a:pPr>
            <a:r>
              <a:rPr lang="zh-CN"/>
              <a:t>第四级</a:t>
            </a:r>
          </a:p>
          <a:p>
            <a:pPr lvl="4">
              <a:defRPr/>
            </a:pPr>
            <a:r>
              <a:rPr lang="zh-CN"/>
              <a:t>第五级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11/11/2024</a:t>
            </a:fld>
            <a:endParaRPr lang="zh-CN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比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</a:p>
        </p:txBody>
      </p:sp>
      <p:sp>
        <p:nvSpPr>
          <p:cNvPr id="5" name="文本占位符 2"/>
          <p:cNvSpPr>
            <a:spLocks noGrp="1"/>
          </p:cNvSpPr>
          <p:nvPr>
            <p:ph type="body" idx="1" hasCustomPrompt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zh-CN"/>
              <a:t>编辑母版文本样式</a:t>
            </a:r>
          </a:p>
        </p:txBody>
      </p:sp>
      <p:sp>
        <p:nvSpPr>
          <p:cNvPr id="6" name="内容占位符 3"/>
          <p:cNvSpPr>
            <a:spLocks noGrp="1"/>
          </p:cNvSpPr>
          <p:nvPr>
            <p:ph sz="half" idx="2" hasCustomPrompt="1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zh-CN"/>
              <a:t>编辑母版文本样式</a:t>
            </a:r>
          </a:p>
          <a:p>
            <a:pPr lvl="1">
              <a:defRPr/>
            </a:pPr>
            <a:r>
              <a:rPr lang="zh-CN"/>
              <a:t>第二级</a:t>
            </a:r>
          </a:p>
          <a:p>
            <a:pPr lvl="2">
              <a:defRPr/>
            </a:pPr>
            <a:r>
              <a:rPr lang="zh-CN"/>
              <a:t>第三级</a:t>
            </a:r>
          </a:p>
          <a:p>
            <a:pPr lvl="3">
              <a:defRPr/>
            </a:pPr>
            <a:r>
              <a:rPr lang="zh-CN"/>
              <a:t>第四级</a:t>
            </a:r>
          </a:p>
          <a:p>
            <a:pPr lvl="4">
              <a:defRPr/>
            </a:pPr>
            <a:r>
              <a:rPr lang="zh-CN"/>
              <a:t>第五级</a:t>
            </a:r>
          </a:p>
        </p:txBody>
      </p:sp>
      <p:sp>
        <p:nvSpPr>
          <p:cNvPr id="7" name="文本占位符 4"/>
          <p:cNvSpPr>
            <a:spLocks noGrp="1"/>
          </p:cNvSpPr>
          <p:nvPr>
            <p:ph type="body" sz="quarter" idx="3" hasCustomPrompt="1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zh-CN"/>
              <a:t>编辑母版文本样式</a:t>
            </a:r>
          </a:p>
        </p:txBody>
      </p:sp>
      <p:sp>
        <p:nvSpPr>
          <p:cNvPr id="8" name="内容占位符 5"/>
          <p:cNvSpPr>
            <a:spLocks noGrp="1"/>
          </p:cNvSpPr>
          <p:nvPr>
            <p:ph sz="quarter" idx="4" hasCustomPrompt="1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zh-CN"/>
              <a:t>编辑母版文本样式</a:t>
            </a:r>
          </a:p>
          <a:p>
            <a:pPr lvl="1">
              <a:defRPr/>
            </a:pPr>
            <a:r>
              <a:rPr lang="zh-CN"/>
              <a:t>第二级</a:t>
            </a:r>
          </a:p>
          <a:p>
            <a:pPr lvl="2">
              <a:defRPr/>
            </a:pPr>
            <a:r>
              <a:rPr lang="zh-CN"/>
              <a:t>第三级</a:t>
            </a:r>
          </a:p>
          <a:p>
            <a:pPr lvl="3">
              <a:defRPr/>
            </a:pPr>
            <a:r>
              <a:rPr lang="zh-CN"/>
              <a:t>第四级</a:t>
            </a:r>
          </a:p>
          <a:p>
            <a:pPr lvl="4">
              <a:defRPr/>
            </a:pPr>
            <a:r>
              <a:rPr lang="zh-CN"/>
              <a:t>第五级</a:t>
            </a:r>
          </a:p>
        </p:txBody>
      </p:sp>
      <p:sp>
        <p:nvSpPr>
          <p:cNvPr id="9" name="日期占位符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11/11/2024</a:t>
            </a:fld>
            <a:endParaRPr lang="zh-CN"/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仅标题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</a:p>
        </p:txBody>
      </p:sp>
      <p:sp>
        <p:nvSpPr>
          <p:cNvPr id="5" name="日期占位符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11/11/2024</a:t>
            </a:fld>
            <a:endParaRPr lang="zh-CN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7" name="灯片编号占位符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空白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11/11/2024</a:t>
            </a:fld>
            <a:endParaRPr lang="zh-CN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内容与标题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zh-CN"/>
              <a:t>单击此处编辑母版标题样式</a:t>
            </a:r>
          </a:p>
        </p:txBody>
      </p:sp>
      <p:sp>
        <p:nvSpPr>
          <p:cNvPr id="5" name="内容占位符 2"/>
          <p:cNvSpPr>
            <a:spLocks noGrp="1"/>
          </p:cNvSpPr>
          <p:nvPr>
            <p:ph idx="1" hasCustomPrompt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zh-CN"/>
              <a:t>编辑母版文本样式</a:t>
            </a:r>
          </a:p>
          <a:p>
            <a:pPr lvl="1">
              <a:defRPr/>
            </a:pPr>
            <a:r>
              <a:rPr lang="zh-CN"/>
              <a:t>第二级</a:t>
            </a:r>
          </a:p>
          <a:p>
            <a:pPr lvl="2">
              <a:defRPr/>
            </a:pPr>
            <a:r>
              <a:rPr lang="zh-CN"/>
              <a:t>第三级</a:t>
            </a:r>
          </a:p>
          <a:p>
            <a:pPr lvl="3">
              <a:defRPr/>
            </a:pPr>
            <a:r>
              <a:rPr lang="zh-CN"/>
              <a:t>第四级</a:t>
            </a:r>
          </a:p>
          <a:p>
            <a:pPr lvl="4">
              <a:defRPr/>
            </a:pPr>
            <a:r>
              <a:rPr lang="zh-CN"/>
              <a:t>第五级</a:t>
            </a:r>
          </a:p>
        </p:txBody>
      </p:sp>
      <p:sp>
        <p:nvSpPr>
          <p:cNvPr id="6" name="文本占位符 3"/>
          <p:cNvSpPr>
            <a:spLocks noGrp="1"/>
          </p:cNvSpPr>
          <p:nvPr>
            <p:ph type="body" sz="half" idx="2" hasCustomPrompt="1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zh-CN"/>
              <a:t>编辑母版文本样式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11/11/2024</a:t>
            </a:fld>
            <a:endParaRPr lang="zh-CN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图片与标题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zh-CN"/>
              <a:t>单击此处编辑母版标题样式</a:t>
            </a:r>
          </a:p>
        </p:txBody>
      </p:sp>
      <p:sp>
        <p:nvSpPr>
          <p:cNvPr id="5" name="图片占位符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zh-CN"/>
          </a:p>
        </p:txBody>
      </p:sp>
      <p:sp>
        <p:nvSpPr>
          <p:cNvPr id="6" name="文本占位符 3"/>
          <p:cNvSpPr>
            <a:spLocks noGrp="1"/>
          </p:cNvSpPr>
          <p:nvPr>
            <p:ph type="body" sz="half" idx="2" hasCustomPrompt="1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zh-CN"/>
              <a:t>编辑母版文本样式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5BD937-668E-4ED7-831D-23507F346543}" type="datetimeFigureOut">
              <a:rPr lang="en-US" altLang="zh-CN"/>
              <a:t>11/11/2024</a:t>
            </a:fld>
            <a:endParaRPr lang="zh-CN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zh-CN"/>
              <a:t>单击此处编辑母版标题样式</a:t>
            </a:r>
          </a:p>
        </p:txBody>
      </p:sp>
      <p:sp>
        <p:nvSpPr>
          <p:cNvPr id="5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zh-CN"/>
              <a:t>编辑母版文本样式</a:t>
            </a:r>
          </a:p>
          <a:p>
            <a:pPr lvl="1">
              <a:defRPr/>
            </a:pPr>
            <a:r>
              <a:rPr lang="zh-CN"/>
              <a:t>第二级</a:t>
            </a:r>
          </a:p>
          <a:p>
            <a:pPr lvl="2">
              <a:defRPr/>
            </a:pPr>
            <a:r>
              <a:rPr lang="zh-CN"/>
              <a:t>第三级</a:t>
            </a:r>
          </a:p>
          <a:p>
            <a:pPr lvl="3">
              <a:defRPr/>
            </a:pPr>
            <a:r>
              <a:rPr lang="zh-CN"/>
              <a:t>第四级</a:t>
            </a:r>
          </a:p>
          <a:p>
            <a:pPr lvl="4">
              <a:defRPr/>
            </a:pPr>
            <a:r>
              <a:rPr lang="zh-CN"/>
              <a:t>第五级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15BD937-668E-4ED7-831D-23507F346543}" type="datetimeFigureOut">
              <a:rPr lang="en-US" altLang="zh-CN"/>
              <a:t>11/11/2024</a:t>
            </a:fld>
            <a:endParaRPr 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E89B8FD-6623-4F09-BECC-04F687FB7F27}" type="slidenum">
              <a:rPr lang="en-US" altLang="zh-CN"/>
              <a:t>‹#›</a:t>
            </a:fld>
            <a:endParaRPr 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 panose="020B0604020202020204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3A32CE90-5057-4DA4-8D14-89CFD283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1784632" y="6381328"/>
            <a:ext cx="263213" cy="276999"/>
          </a:xfrm>
        </p:spPr>
        <p:txBody>
          <a:bodyPr wrap="none">
            <a:spAutoFit/>
          </a:bodyPr>
          <a:lstStyle/>
          <a:p>
            <a:fld id="{F15E9139-A00B-4B2A-98A6-095DC08F1345}" type="slidenum">
              <a:rPr lang="zh-CN" altLang="en-US" smtClean="0"/>
              <a:pPr/>
              <a:t>1</a:t>
            </a:fld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05C7E31-A80B-4A31-B6C7-C32BA81277CC}"/>
              </a:ext>
            </a:extLst>
          </p:cNvPr>
          <p:cNvSpPr txBox="1"/>
          <p:nvPr/>
        </p:nvSpPr>
        <p:spPr>
          <a:xfrm>
            <a:off x="2135560" y="2241844"/>
            <a:ext cx="64556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+mn-ea"/>
              </a:rPr>
              <a:t>1. Mechanical main structure (calculation and analysis)</a:t>
            </a:r>
          </a:p>
          <a:p>
            <a:r>
              <a:rPr lang="en-US" altLang="zh-CN" dirty="0">
                <a:latin typeface="+mn-ea"/>
              </a:rPr>
              <a:t>2. Cooling Structure (calculation and analysis)</a:t>
            </a:r>
          </a:p>
          <a:p>
            <a:r>
              <a:rPr lang="en-US" altLang="zh-CN" dirty="0">
                <a:latin typeface="+mn-ea"/>
              </a:rPr>
              <a:t>3. Pipeline layout </a:t>
            </a:r>
            <a:r>
              <a:rPr lang="zh-CN" altLang="en-US" dirty="0">
                <a:latin typeface="+mn-ea"/>
              </a:rPr>
              <a:t>管线排布设计</a:t>
            </a:r>
            <a:endParaRPr lang="en-US" altLang="zh-CN" dirty="0">
              <a:latin typeface="+mn-ea"/>
            </a:endParaRPr>
          </a:p>
          <a:p>
            <a:r>
              <a:rPr lang="en-US" altLang="zh-CN" dirty="0">
                <a:latin typeface="+mn-ea"/>
              </a:rPr>
              <a:t>4. Connection structure </a:t>
            </a:r>
            <a:r>
              <a:rPr lang="zh-CN" altLang="en-US" dirty="0">
                <a:latin typeface="+mn-ea"/>
              </a:rPr>
              <a:t>连接结构 </a:t>
            </a:r>
            <a:r>
              <a:rPr lang="en-US" altLang="zh-CN" dirty="0">
                <a:latin typeface="+mn-ea"/>
              </a:rPr>
              <a:t>--- </a:t>
            </a:r>
            <a:r>
              <a:rPr lang="zh-CN" altLang="en-US" dirty="0">
                <a:solidFill>
                  <a:srgbClr val="FF0000"/>
                </a:solidFill>
                <a:latin typeface="+mn-ea"/>
              </a:rPr>
              <a:t>这是承上启下的关键内容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B0C2A8B-CCF4-47F7-9A62-AF807BBAE626}"/>
              </a:ext>
            </a:extLst>
          </p:cNvPr>
          <p:cNvSpPr txBox="1"/>
          <p:nvPr/>
        </p:nvSpPr>
        <p:spPr>
          <a:xfrm>
            <a:off x="1487488" y="1669816"/>
            <a:ext cx="21788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latin typeface="+mn-ea"/>
              </a:rPr>
              <a:t>Ref-TDR Report :</a:t>
            </a:r>
            <a:endParaRPr lang="zh-CN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338584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DM4OWVjNTEwOTgzYzJlZDIyZDYyOWVjM2ViNTg1NGUifQ=="/>
  <p:tag name="RESOURCE_RECORD_KEY" val="{&quot;13&quot;:[20482067]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</a:majorFont>
      <a:minorFont>
        <a:latin typeface="等线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43</Words>
  <Application>Microsoft Office PowerPoint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宋体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Q Ji</cp:lastModifiedBy>
  <cp:revision>2425</cp:revision>
  <dcterms:created xsi:type="dcterms:W3CDTF">2021-11-01T07:05:00Z</dcterms:created>
  <dcterms:modified xsi:type="dcterms:W3CDTF">2024-11-11T00:40:05Z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0361166FFC6E40CEB85B988571C2B191_12</vt:lpwstr>
  </property>
  <property fmtid="{D5CDD505-2E9C-101B-9397-08002B2CF9AE}" pid="3" name="KSOProductBuildVer">
    <vt:lpwstr>2052-12.1.0.16388</vt:lpwstr>
  </property>
</Properties>
</file>