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1" r:id="rId5"/>
    <p:sldId id="260" r:id="rId6"/>
    <p:sldId id="259" r:id="rId7"/>
    <p:sldId id="26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93" d="100"/>
          <a:sy n="93" d="100"/>
        </p:scale>
        <p:origin x="92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FBB7B-BC00-4A0B-99EE-978E7667C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CFB89F-C6E4-477D-B09B-91FF9AEF2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1DD231-5DCB-419F-83C2-FB6CF701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FB85E0-8A04-424E-BF68-C42E7051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CF8C02-9C08-4F88-90E2-1A5FC7B7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74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11AFB-C209-44D9-90DB-DB0A7BFE4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3F482E-BE6A-4D56-BE6B-34D8B90F7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CE3C23-980B-41F7-8B45-267FB7F6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02B629-4FD2-4147-93A5-6B280DBF1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9BFF3-6D63-493B-B4E9-1E5D9229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63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7D11D8-B63A-4536-8970-4F306A27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B55E07-7EBE-4A0C-8E1A-4D0E02CB4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5CAEC7-4814-4CD1-A0D2-663FB02A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A49BB5-F8C5-49F3-B8A2-43A7C285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ACD7A2-97D3-4F3F-977D-C329170A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1812C1-C3CD-4C16-AD0D-7F53ED34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AAF1B1-8F3E-42BD-8135-1D4EDCB89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B29B62-6C8B-423C-BA84-51025CA08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13238-5AE4-4DA1-A48B-468979D2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091434-0D52-4F30-9DD0-B5372791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4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76021-4793-4637-B39B-F89CD50B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BC67D7-DD3D-4F76-8471-8D11927E8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F6B48D-37DF-4DBD-BF5C-50A4D86A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5FE44-4524-431B-B39C-5AD4D1FB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E51302-8A68-4CA0-ACB4-DC91EB16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04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C2F8B1-42F9-4C94-B5E8-F35549E9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AFD7A3-87F2-4FAC-BF7E-540B8284C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7C956B-326A-42A6-A81A-DCCE7B76B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8AF709-9088-49B4-B914-6B48BB72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E74F8F-94DF-4239-889F-CD892871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2E4E4D-38CF-42CD-8454-6B3E9BE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42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888DE-C78F-408D-9166-B917038C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461790-86BE-479C-A999-CE5AD650B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B4CFEC-1CC8-4BBA-8925-583EBD6BD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13486F-CADD-4EA6-AAD8-82212E190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0ADFA51-E90A-4E5F-A2E7-14F9BABFB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3DACF44-FD6B-4E5D-AA78-7FE6D9A1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AC72397-6924-45D3-A297-A0347C73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24ACB-3C75-4BB1-8F0E-FFCA6AAB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26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2CA3D0-D0B1-4165-9C12-C5A85E12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6E539A-5311-4438-9331-2F0A2DA4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F229CA-70D5-4534-88D8-CF6A2A22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5BABCD-062A-4749-90DC-049AFB12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6F4CF1-125C-4EA9-9651-2B729255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8A23A1-AD77-4216-A300-F213E0D7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FDB2B5-3A68-47FC-8A60-3DC7FDB7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21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77830-B96F-4C12-B8E4-58290C2F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30B851-1CCF-4976-8907-4E17695E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5C952B-3AFE-479D-9915-72AFF6780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CB0466-4E39-40EA-888B-50D7BAFF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ECD62C-8360-4838-B996-6D2D5C56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ACCA32-D015-4488-B2BE-9A088EE4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2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0EDB81-C6B2-49D3-9481-43037968C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9FB4AE-C1EB-4050-85AA-109A4B2B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DC491D-53F7-4947-8B54-A83CCF1EF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CDC016-AFC2-4540-BB9E-6FFEE4B1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9F25B3-FA45-4BBC-9CAF-7D8E6F89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E7B784-0280-4319-9067-00E7B427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93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DF50EB-D802-4710-97DA-8702F478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32506D-CF2B-4863-B253-3617A9158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4BDD80-5C31-4CEA-A5B6-E17E1AEC4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74E6-42C6-4120-B6C2-B855D0D64D49}" type="datetimeFigureOut">
              <a:rPr lang="zh-CN" altLang="en-US" smtClean="0"/>
              <a:t>2024/11/12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815773-37E7-4178-AB8B-93C2B504B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F30078-4606-4F87-8013-B9460619C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DD09-4520-459A-88D5-1D45F7274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54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B3BE8-8728-4461-9FD2-FEC59ED3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 tracker Readout 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2704F-A69B-4CAD-9ADA-65322739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Baseline: </a:t>
            </a:r>
          </a:p>
          <a:p>
            <a:pPr lvl="1"/>
            <a:r>
              <a:rPr lang="en-US" altLang="zh-CN" dirty="0"/>
              <a:t>Sensor: 2D AC-LGAD</a:t>
            </a:r>
          </a:p>
          <a:p>
            <a:pPr lvl="1"/>
            <a:r>
              <a:rPr lang="en-US" altLang="zh-CN" dirty="0"/>
              <a:t>Preamp: </a:t>
            </a:r>
            <a:r>
              <a:rPr lang="en-US" altLang="zh-CN" dirty="0" err="1"/>
              <a:t>OTKRoc</a:t>
            </a:r>
            <a:endParaRPr lang="en-US" altLang="zh-CN" dirty="0"/>
          </a:p>
          <a:p>
            <a:r>
              <a:rPr lang="en-US" altLang="zh-CN" dirty="0"/>
              <a:t>Conceptual design</a:t>
            </a:r>
          </a:p>
          <a:p>
            <a:pPr lvl="1"/>
            <a:r>
              <a:rPr lang="en-US" altLang="zh-CN" dirty="0"/>
              <a:t>Wire-bonding from LGAD to PCB</a:t>
            </a:r>
          </a:p>
          <a:p>
            <a:pPr lvl="1"/>
            <a:r>
              <a:rPr lang="en-US" altLang="zh-CN" dirty="0" err="1"/>
              <a:t>OTKRoc</a:t>
            </a:r>
            <a:r>
              <a:rPr lang="en-US" altLang="zh-CN" dirty="0"/>
              <a:t> preamp and digitalization  </a:t>
            </a:r>
          </a:p>
          <a:p>
            <a:pPr lvl="1"/>
            <a:r>
              <a:rPr lang="en-US" altLang="zh-CN" dirty="0"/>
              <a:t>Digital signal sent to Peripheral Board, via connector or Flex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602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61A028-3E78-4712-8A86-F11C4996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Bhabha acceptance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E87C93B-C213-4D87-AE28-56A9770B8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46" y="2506662"/>
            <a:ext cx="5151880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CD1170-593E-4E84-8477-273CD5715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9" y="2506662"/>
            <a:ext cx="5151881" cy="4351338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2EF95C4-AAEA-4EA3-9386-63C4EFC1128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Dashed line: 90% of the all cross section</a:t>
            </a:r>
          </a:p>
          <a:p>
            <a:pPr lvl="1"/>
            <a:r>
              <a:rPr lang="en-US" altLang="zh-CN" dirty="0"/>
              <a:t>We have contingency to surpass Sigma(</a:t>
            </a:r>
            <a:r>
              <a:rPr lang="en-US" altLang="zh-CN" dirty="0" err="1"/>
              <a:t>qq</a:t>
            </a:r>
            <a:r>
              <a:rPr lang="en-US" altLang="zh-CN" dirty="0"/>
              <a:t>-&gt;Z) ~ 40 </a:t>
            </a:r>
            <a:r>
              <a:rPr lang="en-US" altLang="zh-CN" dirty="0" err="1"/>
              <a:t>nb</a:t>
            </a: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59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2DF86-C435-4DAB-B8A9-0017BBDA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Circule</a:t>
            </a:r>
            <a:r>
              <a:rPr lang="en-US" altLang="zh-CN" dirty="0"/>
              <a:t> design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18A4018-B3A3-40BF-9CDA-648421DD0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3" t="15388" r="32388" b="14578"/>
          <a:stretch/>
        </p:blipFill>
        <p:spPr>
          <a:xfrm>
            <a:off x="618193" y="2296311"/>
            <a:ext cx="4668253" cy="4461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B6F955-9BA5-4416-A5CF-FEA92FD217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2" t="24078" r="32387" b="21916"/>
          <a:stretch/>
        </p:blipFill>
        <p:spPr>
          <a:xfrm>
            <a:off x="6259286" y="2415279"/>
            <a:ext cx="5649406" cy="4343030"/>
          </a:xfrm>
          <a:prstGeom prst="rect">
            <a:avLst/>
          </a:prstGeom>
        </p:spPr>
      </p:pic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22D072F7-31C3-4EE5-A6DE-FF13BAE05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39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2DF86-C435-4DAB-B8A9-0017BBDA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Polygon design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9242001B-0FFE-4E23-9BAE-8FB8F937E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9" t="8027" r="29111" b="8188"/>
          <a:stretch/>
        </p:blipFill>
        <p:spPr>
          <a:xfrm>
            <a:off x="6685550" y="1481158"/>
            <a:ext cx="4816640" cy="4855875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8A4018-B3A3-40BF-9CDA-648421DD0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3" t="15388" r="32388" b="14578"/>
          <a:stretch/>
        </p:blipFill>
        <p:spPr>
          <a:xfrm>
            <a:off x="838199" y="1622542"/>
            <a:ext cx="4668253" cy="446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3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875B1FF-7142-43A6-8D0E-C0B571616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5171" r="35376" b="7624"/>
          <a:stretch/>
        </p:blipFill>
        <p:spPr>
          <a:xfrm>
            <a:off x="2768409" y="1800690"/>
            <a:ext cx="6820186" cy="4918804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5B150C33-BE1E-4E07-BF79-C972308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PEB position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5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918980-C4A4-4C8A-BF14-519910E5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 question raised today: Cooling 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72C3DB-D8C1-4C82-BB18-849492D81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8B7844-A80F-4B07-B8A6-F9752F67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78" y="3673558"/>
            <a:ext cx="8930640" cy="214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7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9800643-2B94-4349-92D5-DC81D3168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7025" r="7532" b="4652"/>
          <a:stretch/>
        </p:blipFill>
        <p:spPr>
          <a:xfrm>
            <a:off x="3297798" y="1890677"/>
            <a:ext cx="5596404" cy="3843230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7532CFB1-9560-4FC4-A235-E6A2D738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deposit in 1</a:t>
            </a:r>
            <a:r>
              <a:rPr lang="en-US" altLang="zh-CN" baseline="30000" dirty="0"/>
              <a:t>st</a:t>
            </a:r>
            <a:r>
              <a:rPr lang="en-US" altLang="zh-CN" dirty="0"/>
              <a:t> layer LYSO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4443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80</Words>
  <Application>Microsoft Office PowerPoint</Application>
  <PresentationFormat>宽屏</PresentationFormat>
  <Paragraphs>16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Si tracker Readout system</vt:lpstr>
      <vt:lpstr>Bhabha acceptance </vt:lpstr>
      <vt:lpstr>Circule design</vt:lpstr>
      <vt:lpstr>Polygon design</vt:lpstr>
      <vt:lpstr>PEB position </vt:lpstr>
      <vt:lpstr>One question raised today: Cooling ?</vt:lpstr>
      <vt:lpstr>Energy deposit in 1st layer LYSO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slides</dc:title>
  <dc:creator>Lei Zhang</dc:creator>
  <cp:lastModifiedBy>Lei Zhang</cp:lastModifiedBy>
  <cp:revision>11</cp:revision>
  <dcterms:created xsi:type="dcterms:W3CDTF">2024-06-11T07:00:10Z</dcterms:created>
  <dcterms:modified xsi:type="dcterms:W3CDTF">2024-11-12T04:52:38Z</dcterms:modified>
</cp:coreProperties>
</file>