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57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8D94-2AEE-4E1B-ACAE-5C211AA7F1D1}" type="datetimeFigureOut">
              <a:rPr lang="zh-TW" altLang="en-US" smtClean="0"/>
              <a:t>2024-11-12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E999-B87A-40E7-BBE0-C77AA0527D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8D94-2AEE-4E1B-ACAE-5C211AA7F1D1}" type="datetimeFigureOut">
              <a:rPr lang="zh-TW" altLang="en-US" smtClean="0"/>
              <a:t>2024-11-12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E999-B87A-40E7-BBE0-C77AA0527D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8D94-2AEE-4E1B-ACAE-5C211AA7F1D1}" type="datetimeFigureOut">
              <a:rPr lang="zh-TW" altLang="en-US" smtClean="0"/>
              <a:t>2024-11-12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E999-B87A-40E7-BBE0-C77AA0527D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8D94-2AEE-4E1B-ACAE-5C211AA7F1D1}" type="datetimeFigureOut">
              <a:rPr lang="zh-TW" altLang="en-US" smtClean="0"/>
              <a:t>2024-11-12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E999-B87A-40E7-BBE0-C77AA0527D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8D94-2AEE-4E1B-ACAE-5C211AA7F1D1}" type="datetimeFigureOut">
              <a:rPr lang="zh-TW" altLang="en-US" smtClean="0"/>
              <a:t>2024-11-12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E999-B87A-40E7-BBE0-C77AA0527D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8D94-2AEE-4E1B-ACAE-5C211AA7F1D1}" type="datetimeFigureOut">
              <a:rPr lang="zh-TW" altLang="en-US" smtClean="0"/>
              <a:t>2024-11-12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E999-B87A-40E7-BBE0-C77AA0527D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8D94-2AEE-4E1B-ACAE-5C211AA7F1D1}" type="datetimeFigureOut">
              <a:rPr lang="zh-TW" altLang="en-US" smtClean="0"/>
              <a:t>2024-11-12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E999-B87A-40E7-BBE0-C77AA0527D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8D94-2AEE-4E1B-ACAE-5C211AA7F1D1}" type="datetimeFigureOut">
              <a:rPr lang="zh-TW" altLang="en-US" smtClean="0"/>
              <a:t>2024-11-12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E999-B87A-40E7-BBE0-C77AA0527D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8D94-2AEE-4E1B-ACAE-5C211AA7F1D1}" type="datetimeFigureOut">
              <a:rPr lang="zh-TW" altLang="en-US" smtClean="0"/>
              <a:t>2024-11-12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E999-B87A-40E7-BBE0-C77AA0527D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8D94-2AEE-4E1B-ACAE-5C211AA7F1D1}" type="datetimeFigureOut">
              <a:rPr lang="zh-TW" altLang="en-US" smtClean="0"/>
              <a:t>2024-11-12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E999-B87A-40E7-BBE0-C77AA0527D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8D94-2AEE-4E1B-ACAE-5C211AA7F1D1}" type="datetimeFigureOut">
              <a:rPr lang="zh-TW" altLang="en-US" smtClean="0"/>
              <a:t>2024-11-12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E999-B87A-40E7-BBE0-C77AA0527D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A8D94-2AEE-4E1B-ACAE-5C211AA7F1D1}" type="datetimeFigureOut">
              <a:rPr lang="zh-TW" altLang="en-US" smtClean="0"/>
              <a:t>2024-11-12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E999-B87A-40E7-BBE0-C77AA0527D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投影片編號版面配置區 17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 dirty="0"/>
          </a:p>
        </p:txBody>
      </p:sp>
      <p:sp>
        <p:nvSpPr>
          <p:cNvPr id="195" name="矩形 194"/>
          <p:cNvSpPr/>
          <p:nvPr/>
        </p:nvSpPr>
        <p:spPr>
          <a:xfrm>
            <a:off x="179512" y="260648"/>
            <a:ext cx="1879874" cy="738664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</a:rPr>
              <a:t>2023.04.23</a:t>
            </a:r>
          </a:p>
          <a:p>
            <a:r>
              <a:rPr lang="en-US" altLang="zh-TW" sz="1400" b="1" dirty="0" smtClean="0">
                <a:solidFill>
                  <a:srgbClr val="FF0000"/>
                </a:solidFill>
              </a:rPr>
              <a:t>Update to full LumiCal </a:t>
            </a:r>
            <a:endParaRPr lang="en-US" altLang="zh-TW" sz="1400" b="1" dirty="0">
              <a:solidFill>
                <a:srgbClr val="FF0000"/>
              </a:solidFill>
            </a:endParaRPr>
          </a:p>
          <a:p>
            <a:r>
              <a:rPr lang="en-US" altLang="zh-TW" sz="1400" b="1" dirty="0" smtClean="0">
                <a:solidFill>
                  <a:srgbClr val="FF0000"/>
                </a:solidFill>
              </a:rPr>
              <a:t>Read </a:t>
            </a:r>
            <a:r>
              <a:rPr lang="en-US" altLang="zh-TW" sz="1400" b="1" dirty="0" err="1" smtClean="0">
                <a:solidFill>
                  <a:srgbClr val="FF0000"/>
                </a:solidFill>
              </a:rPr>
              <a:t>Bhlumi</a:t>
            </a:r>
            <a:r>
              <a:rPr lang="en-US" altLang="zh-TW" sz="1400" b="1" dirty="0" smtClean="0">
                <a:solidFill>
                  <a:srgbClr val="FF0000"/>
                </a:solidFill>
              </a:rPr>
              <a:t> events</a:t>
            </a:r>
            <a:endParaRPr lang="en-US" altLang="zh-TW" sz="1400" dirty="0" smtClean="0">
              <a:solidFill>
                <a:srgbClr val="FF0000"/>
              </a:solidFill>
            </a:endParaRPr>
          </a:p>
        </p:txBody>
      </p:sp>
      <p:sp>
        <p:nvSpPr>
          <p:cNvPr id="196" name="矩形 195"/>
          <p:cNvSpPr/>
          <p:nvPr/>
        </p:nvSpPr>
        <p:spPr>
          <a:xfrm>
            <a:off x="142844" y="1719251"/>
            <a:ext cx="4644008" cy="67710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</a:rPr>
              <a:t>Coding log</a:t>
            </a:r>
          </a:p>
          <a:p>
            <a:r>
              <a:rPr lang="en-US" altLang="zh-TW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InX3TB for X3TB95, delete codes relevant to TB95, </a:t>
            </a:r>
          </a:p>
          <a:p>
            <a:r>
              <a:rPr lang="en-US" altLang="zh-TW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used in UGEOM </a:t>
            </a:r>
            <a:r>
              <a:rPr lang="en-US" altLang="zh-TW" sz="1200" dirty="0" smtClean="0">
                <a:solidFill>
                  <a:srgbClr val="FF0000"/>
                </a:solidFill>
              </a:rPr>
              <a:t> UDET, </a:t>
            </a:r>
          </a:p>
        </p:txBody>
      </p:sp>
      <p:grpSp>
        <p:nvGrpSpPr>
          <p:cNvPr id="2" name="群組 760"/>
          <p:cNvGrpSpPr/>
          <p:nvPr/>
        </p:nvGrpSpPr>
        <p:grpSpPr>
          <a:xfrm>
            <a:off x="1656184" y="6750000"/>
            <a:ext cx="3672384" cy="108000"/>
            <a:chOff x="683568" y="3176984"/>
            <a:chExt cx="3672384" cy="108000"/>
          </a:xfrm>
        </p:grpSpPr>
        <p:grpSp>
          <p:nvGrpSpPr>
            <p:cNvPr id="3" name="群組 347"/>
            <p:cNvGrpSpPr/>
            <p:nvPr/>
          </p:nvGrpSpPr>
          <p:grpSpPr>
            <a:xfrm>
              <a:off x="2519760" y="3176984"/>
              <a:ext cx="1836192" cy="108000"/>
              <a:chOff x="1547664" y="5661248"/>
              <a:chExt cx="1836192" cy="108000"/>
            </a:xfrm>
          </p:grpSpPr>
          <p:grpSp>
            <p:nvGrpSpPr>
              <p:cNvPr id="4" name="群組 154"/>
              <p:cNvGrpSpPr/>
              <p:nvPr/>
            </p:nvGrpSpPr>
            <p:grpSpPr>
              <a:xfrm>
                <a:off x="1547664" y="5661248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5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361" name="矩形 360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362" name="矩形 361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3" name="矩形 362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4" name="矩形 363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5" name="矩形 364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6" name="矩形 365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367" name="矩形 366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8" name="矩形 367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353" name="矩形 352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4" name="矩形 353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5" name="矩形 354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356" name="矩形 355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7" name="矩形 356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8" name="矩形 357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9" name="矩形 358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0" name="矩形 359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</p:grpSp>
          </p:grpSp>
          <p:sp>
            <p:nvSpPr>
              <p:cNvPr id="350" name="矩形 349"/>
              <p:cNvSpPr>
                <a:spLocks noChangeAspect="1"/>
              </p:cNvSpPr>
              <p:nvPr/>
            </p:nvSpPr>
            <p:spPr>
              <a:xfrm>
                <a:off x="3275856" y="5661248"/>
                <a:ext cx="108000" cy="108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群組 368"/>
            <p:cNvGrpSpPr/>
            <p:nvPr/>
          </p:nvGrpSpPr>
          <p:grpSpPr>
            <a:xfrm>
              <a:off x="683568" y="3176984"/>
              <a:ext cx="1836192" cy="108000"/>
              <a:chOff x="1547664" y="5661248"/>
              <a:chExt cx="1836192" cy="108000"/>
            </a:xfrm>
          </p:grpSpPr>
          <p:grpSp>
            <p:nvGrpSpPr>
              <p:cNvPr id="8" name="群組 154"/>
              <p:cNvGrpSpPr/>
              <p:nvPr/>
            </p:nvGrpSpPr>
            <p:grpSpPr>
              <a:xfrm>
                <a:off x="1547664" y="5661248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9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382" name="矩形 381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383" name="矩形 382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4" name="矩形 383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5" name="矩形 384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6" name="矩形 385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7" name="矩形 386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388" name="矩形 387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9" name="矩形 388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374" name="矩形 373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5" name="矩形 374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6" name="矩形 375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377" name="矩形 376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8" name="矩形 377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9" name="矩形 378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0" name="矩形 379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1" name="矩形 380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</p:grpSp>
          </p:grpSp>
          <p:sp>
            <p:nvSpPr>
              <p:cNvPr id="371" name="矩形 370"/>
              <p:cNvSpPr>
                <a:spLocks noChangeAspect="1"/>
              </p:cNvSpPr>
              <p:nvPr/>
            </p:nvSpPr>
            <p:spPr>
              <a:xfrm>
                <a:off x="3275856" y="5661248"/>
                <a:ext cx="108000" cy="108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群組 154"/>
          <p:cNvGrpSpPr/>
          <p:nvPr/>
        </p:nvGrpSpPr>
        <p:grpSpPr>
          <a:xfrm>
            <a:off x="0" y="6750000"/>
            <a:ext cx="1512226" cy="108000"/>
            <a:chOff x="1331611" y="4509120"/>
            <a:chExt cx="1512226" cy="108000"/>
          </a:xfrm>
        </p:grpSpPr>
        <p:grpSp>
          <p:nvGrpSpPr>
            <p:cNvPr id="12" name="群組 136"/>
            <p:cNvGrpSpPr>
              <a:grpSpLocks noChangeAspect="1"/>
            </p:cNvGrpSpPr>
            <p:nvPr/>
          </p:nvGrpSpPr>
          <p:grpSpPr>
            <a:xfrm>
              <a:off x="1331611" y="4509120"/>
              <a:ext cx="864125" cy="108000"/>
              <a:chOff x="3995888" y="5445224"/>
              <a:chExt cx="1440208" cy="180000"/>
            </a:xfrm>
          </p:grpSpPr>
          <p:sp>
            <p:nvSpPr>
              <p:cNvPr id="886" name="矩形 885"/>
              <p:cNvSpPr>
                <a:spLocks noChangeAspect="1"/>
              </p:cNvSpPr>
              <p:nvPr/>
            </p:nvSpPr>
            <p:spPr>
              <a:xfrm>
                <a:off x="3995888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FF00FF"/>
                    </a:solidFill>
                  </a:rPr>
                  <a:t>1</a:t>
                </a:r>
                <a:endParaRPr lang="en-US" sz="1000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887" name="矩形 886"/>
              <p:cNvSpPr>
                <a:spLocks noChangeAspect="1"/>
              </p:cNvSpPr>
              <p:nvPr/>
            </p:nvSpPr>
            <p:spPr>
              <a:xfrm>
                <a:off x="417597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8" name="矩形 887"/>
              <p:cNvSpPr>
                <a:spLocks noChangeAspect="1"/>
              </p:cNvSpPr>
              <p:nvPr/>
            </p:nvSpPr>
            <p:spPr>
              <a:xfrm>
                <a:off x="435601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9" name="矩形 888"/>
              <p:cNvSpPr>
                <a:spLocks noChangeAspect="1"/>
              </p:cNvSpPr>
              <p:nvPr/>
            </p:nvSpPr>
            <p:spPr>
              <a:xfrm>
                <a:off x="453601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0" name="矩形 889"/>
              <p:cNvSpPr>
                <a:spLocks noChangeAspect="1"/>
              </p:cNvSpPr>
              <p:nvPr/>
            </p:nvSpPr>
            <p:spPr>
              <a:xfrm>
                <a:off x="471605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1" name="矩形 890"/>
              <p:cNvSpPr>
                <a:spLocks noChangeAspect="1"/>
              </p:cNvSpPr>
              <p:nvPr/>
            </p:nvSpPr>
            <p:spPr>
              <a:xfrm>
                <a:off x="489605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FF00FF"/>
                    </a:solidFill>
                  </a:rPr>
                  <a:t>6</a:t>
                </a:r>
                <a:endParaRPr lang="en-US" sz="1000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892" name="矩形 891"/>
              <p:cNvSpPr>
                <a:spLocks noChangeAspect="1"/>
              </p:cNvSpPr>
              <p:nvPr/>
            </p:nvSpPr>
            <p:spPr>
              <a:xfrm>
                <a:off x="507609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3" name="矩形 892"/>
              <p:cNvSpPr>
                <a:spLocks noChangeAspect="1"/>
              </p:cNvSpPr>
              <p:nvPr/>
            </p:nvSpPr>
            <p:spPr>
              <a:xfrm>
                <a:off x="525609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群組 145"/>
            <p:cNvGrpSpPr>
              <a:grpSpLocks noChangeAspect="1"/>
            </p:cNvGrpSpPr>
            <p:nvPr/>
          </p:nvGrpSpPr>
          <p:grpSpPr>
            <a:xfrm>
              <a:off x="2195736" y="4509120"/>
              <a:ext cx="648101" cy="108000"/>
              <a:chOff x="3995888" y="5445224"/>
              <a:chExt cx="1080168" cy="180000"/>
            </a:xfrm>
          </p:grpSpPr>
          <p:sp>
            <p:nvSpPr>
              <p:cNvPr id="878" name="矩形 877"/>
              <p:cNvSpPr>
                <a:spLocks noChangeAspect="1"/>
              </p:cNvSpPr>
              <p:nvPr/>
            </p:nvSpPr>
            <p:spPr>
              <a:xfrm>
                <a:off x="3995888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9" name="矩形 878"/>
              <p:cNvSpPr>
                <a:spLocks noChangeAspect="1"/>
              </p:cNvSpPr>
              <p:nvPr/>
            </p:nvSpPr>
            <p:spPr>
              <a:xfrm>
                <a:off x="417597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0" name="矩形 879"/>
              <p:cNvSpPr>
                <a:spLocks noChangeAspect="1"/>
              </p:cNvSpPr>
              <p:nvPr/>
            </p:nvSpPr>
            <p:spPr>
              <a:xfrm>
                <a:off x="435601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FF00FF"/>
                    </a:solidFill>
                  </a:rPr>
                  <a:t>1</a:t>
                </a:r>
                <a:endParaRPr lang="en-US" sz="1000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881" name="矩形 880"/>
              <p:cNvSpPr>
                <a:spLocks noChangeAspect="1"/>
              </p:cNvSpPr>
              <p:nvPr/>
            </p:nvSpPr>
            <p:spPr>
              <a:xfrm>
                <a:off x="453601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2" name="矩形 881"/>
              <p:cNvSpPr>
                <a:spLocks noChangeAspect="1"/>
              </p:cNvSpPr>
              <p:nvPr/>
            </p:nvSpPr>
            <p:spPr>
              <a:xfrm>
                <a:off x="471605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3" name="矩形 882"/>
              <p:cNvSpPr>
                <a:spLocks noChangeAspect="1"/>
              </p:cNvSpPr>
              <p:nvPr/>
            </p:nvSpPr>
            <p:spPr>
              <a:xfrm>
                <a:off x="489605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51" name="文字方塊 750"/>
          <p:cNvSpPr txBox="1"/>
          <p:nvPr/>
        </p:nvSpPr>
        <p:spPr>
          <a:xfrm>
            <a:off x="4143372" y="142852"/>
            <a:ext cx="4608512" cy="1384995"/>
          </a:xfrm>
          <a:prstGeom prst="rect">
            <a:avLst/>
          </a:prstGeom>
          <a:solidFill>
            <a:srgbClr val="99FFCC"/>
          </a:solidFill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LYSO bars  z= 647-670mm</a:t>
            </a:r>
          </a:p>
          <a:p>
            <a:r>
              <a:rPr lang="en-US" altLang="zh-TW" sz="3200" dirty="0" smtClean="0"/>
              <a:t>of LumiCal before flange</a:t>
            </a:r>
          </a:p>
          <a:p>
            <a:r>
              <a:rPr lang="en-US" altLang="zh-TW" sz="2000" dirty="0" smtClean="0"/>
              <a:t>2023 </a:t>
            </a:r>
            <a:endParaRPr lang="zh-TW" altLang="en-US" sz="2000" dirty="0"/>
          </a:p>
        </p:txBody>
      </p:sp>
      <p:sp>
        <p:nvSpPr>
          <p:cNvPr id="676" name="矩形 675"/>
          <p:cNvSpPr>
            <a:spLocks noChangeAspect="1"/>
          </p:cNvSpPr>
          <p:nvPr/>
        </p:nvSpPr>
        <p:spPr>
          <a:xfrm>
            <a:off x="5472112" y="6741368"/>
            <a:ext cx="108000" cy="108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00CCFF"/>
                </a:solidFill>
              </a:rPr>
              <a:t>1</a:t>
            </a:r>
            <a:endParaRPr lang="en-US" sz="1100" dirty="0">
              <a:solidFill>
                <a:srgbClr val="00CCFF"/>
              </a:solidFill>
            </a:endParaRPr>
          </a:p>
        </p:txBody>
      </p:sp>
      <p:grpSp>
        <p:nvGrpSpPr>
          <p:cNvPr id="14" name="群組 867"/>
          <p:cNvGrpSpPr/>
          <p:nvPr/>
        </p:nvGrpSpPr>
        <p:grpSpPr>
          <a:xfrm>
            <a:off x="4427984" y="2358168"/>
            <a:ext cx="4536504" cy="4239184"/>
            <a:chOff x="4355976" y="1422064"/>
            <a:chExt cx="4536504" cy="4239184"/>
          </a:xfrm>
        </p:grpSpPr>
        <p:sp>
          <p:nvSpPr>
            <p:cNvPr id="21" name="矩形 20"/>
            <p:cNvSpPr/>
            <p:nvPr/>
          </p:nvSpPr>
          <p:spPr>
            <a:xfrm>
              <a:off x="6876032" y="3222264"/>
              <a:ext cx="432048" cy="432048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6444032" y="3222264"/>
              <a:ext cx="432048" cy="432048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6876032" y="3654312"/>
              <a:ext cx="432048" cy="432048"/>
            </a:xfrm>
            <a:prstGeom prst="rect">
              <a:avLst/>
            </a:prstGeom>
            <a:no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6444032" y="3654312"/>
              <a:ext cx="432048" cy="432048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橢圓 24"/>
            <p:cNvSpPr>
              <a:spLocks noChangeAspect="1"/>
            </p:cNvSpPr>
            <p:nvPr/>
          </p:nvSpPr>
          <p:spPr>
            <a:xfrm>
              <a:off x="4860032" y="1629248"/>
              <a:ext cx="4032448" cy="4032000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弧形 27"/>
            <p:cNvSpPr/>
            <p:nvPr/>
          </p:nvSpPr>
          <p:spPr>
            <a:xfrm>
              <a:off x="6706832" y="3222264"/>
              <a:ext cx="864096" cy="864096"/>
            </a:xfrm>
            <a:prstGeom prst="arc">
              <a:avLst>
                <a:gd name="adj1" fmla="val 16200000"/>
                <a:gd name="adj2" fmla="val 535020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弧形 28"/>
            <p:cNvSpPr/>
            <p:nvPr/>
          </p:nvSpPr>
          <p:spPr>
            <a:xfrm flipH="1">
              <a:off x="6181232" y="3222264"/>
              <a:ext cx="800472" cy="864096"/>
            </a:xfrm>
            <a:prstGeom prst="arc">
              <a:avLst>
                <a:gd name="adj1" fmla="val 16200000"/>
                <a:gd name="adj2" fmla="val 535020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直線接點 30"/>
            <p:cNvCxnSpPr>
              <a:cxnSpLocks noChangeAspect="1"/>
            </p:cNvCxnSpPr>
            <p:nvPr/>
          </p:nvCxnSpPr>
          <p:spPr>
            <a:xfrm flipV="1">
              <a:off x="6876032" y="2223248"/>
              <a:ext cx="1425600" cy="142560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>
              <a:stCxn id="25" idx="2"/>
              <a:endCxn id="25" idx="6"/>
            </p:cNvCxnSpPr>
            <p:nvPr/>
          </p:nvCxnSpPr>
          <p:spPr>
            <a:xfrm>
              <a:off x="4860032" y="3645248"/>
              <a:ext cx="40324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>
              <a:stCxn id="25" idx="0"/>
              <a:endCxn id="25" idx="4"/>
            </p:cNvCxnSpPr>
            <p:nvPr/>
          </p:nvCxnSpPr>
          <p:spPr>
            <a:xfrm>
              <a:off x="6876256" y="1629248"/>
              <a:ext cx="0" cy="4032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613232" y="3654312"/>
              <a:ext cx="525600" cy="0"/>
            </a:xfrm>
            <a:prstGeom prst="line">
              <a:avLst/>
            </a:prstGeom>
            <a:ln w="15875">
              <a:solidFill>
                <a:srgbClr val="FF000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弧形 52"/>
            <p:cNvSpPr>
              <a:spLocks noChangeAspect="1"/>
            </p:cNvSpPr>
            <p:nvPr/>
          </p:nvSpPr>
          <p:spPr>
            <a:xfrm>
              <a:off x="5904032" y="1809248"/>
              <a:ext cx="2808312" cy="2808000"/>
            </a:xfrm>
            <a:prstGeom prst="arc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直線接點 60"/>
            <p:cNvCxnSpPr/>
            <p:nvPr/>
          </p:nvCxnSpPr>
          <p:spPr>
            <a:xfrm flipV="1">
              <a:off x="7308032" y="1422064"/>
              <a:ext cx="0" cy="1584176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4932032" y="3222264"/>
              <a:ext cx="3888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文字方塊 68"/>
            <p:cNvSpPr txBox="1"/>
            <p:nvPr/>
          </p:nvSpPr>
          <p:spPr>
            <a:xfrm>
              <a:off x="7703936" y="2502184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6">
                      <a:lumMod val="75000"/>
                    </a:schemeClr>
                  </a:solidFill>
                </a:rPr>
                <a:t>56 mm</a:t>
              </a:r>
              <a:endParaRPr 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0" name="文字方塊 69"/>
            <p:cNvSpPr txBox="1"/>
            <p:nvPr/>
          </p:nvSpPr>
          <p:spPr>
            <a:xfrm>
              <a:off x="6444208" y="3726320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6">
                      <a:lumMod val="75000"/>
                    </a:schemeClr>
                  </a:solidFill>
                </a:rPr>
                <a:t>12 mm</a:t>
              </a:r>
              <a:endParaRPr 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1" name="文字方塊 70"/>
            <p:cNvSpPr txBox="1"/>
            <p:nvPr/>
          </p:nvSpPr>
          <p:spPr>
            <a:xfrm>
              <a:off x="6263776" y="3438288"/>
              <a:ext cx="93610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-7.27 mm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73" name="文字方塊 72"/>
            <p:cNvSpPr txBox="1"/>
            <p:nvPr/>
          </p:nvSpPr>
          <p:spPr>
            <a:xfrm>
              <a:off x="6983856" y="2214152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39 mm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6444032" y="1809248"/>
              <a:ext cx="864000" cy="1404000"/>
            </a:xfrm>
            <a:prstGeom prst="rect">
              <a:avLst/>
            </a:prstGeom>
            <a:noFill/>
            <a:ln w="190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文字方塊 74"/>
            <p:cNvSpPr txBox="1"/>
            <p:nvPr/>
          </p:nvSpPr>
          <p:spPr>
            <a:xfrm>
              <a:off x="6551808" y="1793137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0000FF"/>
                  </a:solidFill>
                </a:rPr>
                <a:t>24 mm</a:t>
              </a:r>
              <a:endParaRPr lang="en-US" sz="12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77" name="直線接點 76"/>
            <p:cNvCxnSpPr/>
            <p:nvPr/>
          </p:nvCxnSpPr>
          <p:spPr>
            <a:xfrm>
              <a:off x="7138832" y="3645248"/>
              <a:ext cx="432000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文字方塊 77"/>
            <p:cNvSpPr txBox="1"/>
            <p:nvPr/>
          </p:nvSpPr>
          <p:spPr>
            <a:xfrm>
              <a:off x="7127872" y="3654312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00B0F0"/>
                  </a:solidFill>
                </a:rPr>
                <a:t>12 mm</a:t>
              </a:r>
              <a:endParaRPr lang="en-US" sz="1200" b="1" dirty="0">
                <a:solidFill>
                  <a:srgbClr val="00B0F0"/>
                </a:solidFill>
              </a:endParaRPr>
            </a:p>
          </p:txBody>
        </p:sp>
        <p:sp>
          <p:nvSpPr>
            <p:cNvPr id="79" name="文字方塊 78"/>
            <p:cNvSpPr txBox="1"/>
            <p:nvPr/>
          </p:nvSpPr>
          <p:spPr>
            <a:xfrm>
              <a:off x="6983856" y="3438288"/>
              <a:ext cx="56768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+7.27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81" name="直線接點 80"/>
            <p:cNvCxnSpPr/>
            <p:nvPr/>
          </p:nvCxnSpPr>
          <p:spPr>
            <a:xfrm>
              <a:off x="7308032" y="3222264"/>
              <a:ext cx="1404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文字方塊 81"/>
            <p:cNvSpPr txBox="1"/>
            <p:nvPr/>
          </p:nvSpPr>
          <p:spPr>
            <a:xfrm>
              <a:off x="7775944" y="3150256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39 mm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24" name="直線接點 123"/>
            <p:cNvCxnSpPr/>
            <p:nvPr/>
          </p:nvCxnSpPr>
          <p:spPr>
            <a:xfrm>
              <a:off x="4932472" y="4086360"/>
              <a:ext cx="3888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6912032" y="4086360"/>
              <a:ext cx="1944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文字方塊 125"/>
            <p:cNvSpPr txBox="1"/>
            <p:nvPr/>
          </p:nvSpPr>
          <p:spPr>
            <a:xfrm>
              <a:off x="7812360" y="3870336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6">
                      <a:lumMod val="75000"/>
                    </a:schemeClr>
                  </a:solidFill>
                </a:rPr>
                <a:t>54.7 mm</a:t>
              </a:r>
              <a:endParaRPr 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15" name="群組 412"/>
            <p:cNvGrpSpPr/>
            <p:nvPr/>
          </p:nvGrpSpPr>
          <p:grpSpPr>
            <a:xfrm>
              <a:off x="4986032" y="4086360"/>
              <a:ext cx="3780408" cy="108000"/>
              <a:chOff x="1079624" y="4653136"/>
              <a:chExt cx="3780408" cy="108000"/>
            </a:xfrm>
          </p:grpSpPr>
          <p:grpSp>
            <p:nvGrpSpPr>
              <p:cNvPr id="16" name="群組 154"/>
              <p:cNvGrpSpPr/>
              <p:nvPr/>
            </p:nvGrpSpPr>
            <p:grpSpPr>
              <a:xfrm>
                <a:off x="2915816" y="4653136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17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258" name="矩形 257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259" name="矩形 258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0" name="矩形 259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261" name="矩形 260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262" name="矩形 261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3" name="矩形 262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264" name="矩形 263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矩形 264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</p:grpSp>
            <p:grpSp>
              <p:nvGrpSpPr>
                <p:cNvPr id="18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250" name="矩形 249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251" name="矩形 250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2" name="矩形 251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253" name="矩形 252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4" name="矩形 253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255" name="矩形 254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256" name="矩形 255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7" name="矩形 256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</p:grpSp>
          </p:grpSp>
          <p:sp>
            <p:nvSpPr>
              <p:cNvPr id="247" name="矩形 246"/>
              <p:cNvSpPr>
                <a:spLocks noChangeAspect="1"/>
              </p:cNvSpPr>
              <p:nvPr/>
            </p:nvSpPr>
            <p:spPr>
              <a:xfrm>
                <a:off x="4644008" y="4653136"/>
                <a:ext cx="108000" cy="108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0" name="矩形 389"/>
              <p:cNvSpPr>
                <a:spLocks noChangeAspect="1"/>
              </p:cNvSpPr>
              <p:nvPr/>
            </p:nvSpPr>
            <p:spPr>
              <a:xfrm>
                <a:off x="4752032" y="4653136"/>
                <a:ext cx="108000" cy="108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rgbClr val="00CCFF"/>
                    </a:solidFill>
                  </a:rPr>
                  <a:t>1</a:t>
                </a:r>
                <a:endParaRPr lang="en-US" sz="1100" dirty="0">
                  <a:solidFill>
                    <a:srgbClr val="00CCFF"/>
                  </a:solidFill>
                </a:endParaRPr>
              </a:p>
            </p:txBody>
          </p:sp>
          <p:grpSp>
            <p:nvGrpSpPr>
              <p:cNvPr id="19" name="群組 390"/>
              <p:cNvGrpSpPr/>
              <p:nvPr/>
            </p:nvGrpSpPr>
            <p:grpSpPr>
              <a:xfrm>
                <a:off x="1079624" y="4653136"/>
                <a:ext cx="1836192" cy="108000"/>
                <a:chOff x="1547664" y="5661248"/>
                <a:chExt cx="1836192" cy="108000"/>
              </a:xfrm>
            </p:grpSpPr>
            <p:grpSp>
              <p:nvGrpSpPr>
                <p:cNvPr id="20" name="群組 154"/>
                <p:cNvGrpSpPr/>
                <p:nvPr/>
              </p:nvGrpSpPr>
              <p:grpSpPr>
                <a:xfrm>
                  <a:off x="1547664" y="5661248"/>
                  <a:ext cx="1728250" cy="108000"/>
                  <a:chOff x="1331611" y="4509120"/>
                  <a:chExt cx="1728250" cy="108000"/>
                </a:xfrm>
              </p:grpSpPr>
              <p:grpSp>
                <p:nvGrpSpPr>
                  <p:cNvPr id="26" name="群組 136"/>
                  <p:cNvGrpSpPr>
                    <a:grpSpLocks noChangeAspect="1"/>
                  </p:cNvGrpSpPr>
                  <p:nvPr/>
                </p:nvGrpSpPr>
                <p:grpSpPr>
                  <a:xfrm>
                    <a:off x="1331611" y="4509120"/>
                    <a:ext cx="864125" cy="108000"/>
                    <a:chOff x="3995888" y="5445224"/>
                    <a:chExt cx="1440208" cy="180000"/>
                  </a:xfrm>
                </p:grpSpPr>
                <p:sp>
                  <p:nvSpPr>
                    <p:cNvPr id="404" name="矩形 403"/>
                    <p:cNvSpPr>
                      <a:spLocks noChangeAspect="1"/>
                    </p:cNvSpPr>
                    <p:nvPr/>
                  </p:nvSpPr>
                  <p:spPr>
                    <a:xfrm>
                      <a:off x="3995888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405" name="矩形 404"/>
                    <p:cNvSpPr>
                      <a:spLocks noChangeAspect="1"/>
                    </p:cNvSpPr>
                    <p:nvPr/>
                  </p:nvSpPr>
                  <p:spPr>
                    <a:xfrm>
                      <a:off x="417597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6" name="矩形 405"/>
                    <p:cNvSpPr>
                      <a:spLocks noChangeAspect="1"/>
                    </p:cNvSpPr>
                    <p:nvPr/>
                  </p:nvSpPr>
                  <p:spPr>
                    <a:xfrm>
                      <a:off x="435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7" name="矩形 406"/>
                    <p:cNvSpPr>
                      <a:spLocks noChangeAspect="1"/>
                    </p:cNvSpPr>
                    <p:nvPr/>
                  </p:nvSpPr>
                  <p:spPr>
                    <a:xfrm>
                      <a:off x="453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8" name="矩形 407"/>
                    <p:cNvSpPr>
                      <a:spLocks noChangeAspect="1"/>
                    </p:cNvSpPr>
                    <p:nvPr/>
                  </p:nvSpPr>
                  <p:spPr>
                    <a:xfrm>
                      <a:off x="471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409" name="矩形 408"/>
                    <p:cNvSpPr>
                      <a:spLocks noChangeAspect="1"/>
                    </p:cNvSpPr>
                    <p:nvPr/>
                  </p:nvSpPr>
                  <p:spPr>
                    <a:xfrm>
                      <a:off x="489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410" name="矩形 409"/>
                    <p:cNvSpPr>
                      <a:spLocks noChangeAspect="1"/>
                    </p:cNvSpPr>
                    <p:nvPr/>
                  </p:nvSpPr>
                  <p:spPr>
                    <a:xfrm>
                      <a:off x="507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1" name="矩形 410"/>
                    <p:cNvSpPr>
                      <a:spLocks noChangeAspect="1"/>
                    </p:cNvSpPr>
                    <p:nvPr/>
                  </p:nvSpPr>
                  <p:spPr>
                    <a:xfrm>
                      <a:off x="525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7" name="群組 145"/>
                  <p:cNvGrpSpPr>
                    <a:grpSpLocks noChangeAspect="1"/>
                  </p:cNvGrpSpPr>
                  <p:nvPr/>
                </p:nvGrpSpPr>
                <p:grpSpPr>
                  <a:xfrm>
                    <a:off x="2195736" y="4509120"/>
                    <a:ext cx="864125" cy="108000"/>
                    <a:chOff x="3995888" y="5445224"/>
                    <a:chExt cx="1440208" cy="180000"/>
                  </a:xfrm>
                </p:grpSpPr>
                <p:sp>
                  <p:nvSpPr>
                    <p:cNvPr id="396" name="矩形 395"/>
                    <p:cNvSpPr>
                      <a:spLocks noChangeAspect="1"/>
                    </p:cNvSpPr>
                    <p:nvPr/>
                  </p:nvSpPr>
                  <p:spPr>
                    <a:xfrm>
                      <a:off x="3995888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97" name="矩形 396"/>
                    <p:cNvSpPr>
                      <a:spLocks noChangeAspect="1"/>
                    </p:cNvSpPr>
                    <p:nvPr/>
                  </p:nvSpPr>
                  <p:spPr>
                    <a:xfrm>
                      <a:off x="417597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398" name="矩形 397"/>
                    <p:cNvSpPr>
                      <a:spLocks noChangeAspect="1"/>
                    </p:cNvSpPr>
                    <p:nvPr/>
                  </p:nvSpPr>
                  <p:spPr>
                    <a:xfrm>
                      <a:off x="435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399" name="矩形 398"/>
                    <p:cNvSpPr>
                      <a:spLocks noChangeAspect="1"/>
                    </p:cNvSpPr>
                    <p:nvPr/>
                  </p:nvSpPr>
                  <p:spPr>
                    <a:xfrm>
                      <a:off x="453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0" name="矩形 399"/>
                    <p:cNvSpPr>
                      <a:spLocks noChangeAspect="1"/>
                    </p:cNvSpPr>
                    <p:nvPr/>
                  </p:nvSpPr>
                  <p:spPr>
                    <a:xfrm>
                      <a:off x="471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1" name="矩形 400"/>
                    <p:cNvSpPr>
                      <a:spLocks noChangeAspect="1"/>
                    </p:cNvSpPr>
                    <p:nvPr/>
                  </p:nvSpPr>
                  <p:spPr>
                    <a:xfrm>
                      <a:off x="489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2" name="矩形 401"/>
                    <p:cNvSpPr>
                      <a:spLocks noChangeAspect="1"/>
                    </p:cNvSpPr>
                    <p:nvPr/>
                  </p:nvSpPr>
                  <p:spPr>
                    <a:xfrm>
                      <a:off x="507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403" name="矩形 402"/>
                    <p:cNvSpPr>
                      <a:spLocks noChangeAspect="1"/>
                    </p:cNvSpPr>
                    <p:nvPr/>
                  </p:nvSpPr>
                  <p:spPr>
                    <a:xfrm>
                      <a:off x="525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393" name="矩形 392"/>
                <p:cNvSpPr>
                  <a:spLocks noChangeAspect="1"/>
                </p:cNvSpPr>
                <p:nvPr/>
              </p:nvSpPr>
              <p:spPr>
                <a:xfrm>
                  <a:off x="3275856" y="5661248"/>
                  <a:ext cx="108000" cy="108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0" name="群組 453"/>
            <p:cNvGrpSpPr/>
            <p:nvPr/>
          </p:nvGrpSpPr>
          <p:grpSpPr>
            <a:xfrm>
              <a:off x="5094032" y="4410408"/>
              <a:ext cx="3564384" cy="108000"/>
              <a:chOff x="1331640" y="4365104"/>
              <a:chExt cx="3564384" cy="108000"/>
            </a:xfrm>
          </p:grpSpPr>
          <p:grpSp>
            <p:nvGrpSpPr>
              <p:cNvPr id="747" name="群組 154"/>
              <p:cNvGrpSpPr/>
              <p:nvPr/>
            </p:nvGrpSpPr>
            <p:grpSpPr>
              <a:xfrm>
                <a:off x="3059832" y="4365104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748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486" name="矩形 485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487" name="矩形 486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488" name="矩形 487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9" name="矩形 488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0" name="矩形 489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491" name="矩形 490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492" name="矩形 491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493" name="矩形 492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60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478" name="矩形 477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9" name="矩形 478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480" name="矩形 479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481" name="矩形 480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482" name="矩形 481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3" name="矩形 482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4" name="矩形 483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485" name="矩形 484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</p:grpSp>
          </p:grpSp>
          <p:grpSp>
            <p:nvGrpSpPr>
              <p:cNvPr id="761" name="群組 154"/>
              <p:cNvGrpSpPr/>
              <p:nvPr/>
            </p:nvGrpSpPr>
            <p:grpSpPr>
              <a:xfrm>
                <a:off x="1331640" y="4365104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762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468" name="矩形 467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469" name="矩形 468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0" name="矩形 469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471" name="矩形 470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2" name="矩形 471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3" name="矩形 472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474" name="矩形 473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5" name="矩形 474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</p:grpSp>
            <p:grpSp>
              <p:nvGrpSpPr>
                <p:cNvPr id="763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460" name="矩形 459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1" name="矩形 460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2" name="矩形 461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463" name="矩形 462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4" name="矩形 463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465" name="矩形 464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6" name="矩形 465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7" name="矩形 466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</p:grpSp>
          </p:grpSp>
          <p:sp>
            <p:nvSpPr>
              <p:cNvPr id="457" name="矩形 456"/>
              <p:cNvSpPr>
                <a:spLocks noChangeAspect="1"/>
              </p:cNvSpPr>
              <p:nvPr/>
            </p:nvSpPr>
            <p:spPr>
              <a:xfrm>
                <a:off x="4788024" y="4365104"/>
                <a:ext cx="108000" cy="108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rgbClr val="00CCFF"/>
                    </a:solidFill>
                  </a:rPr>
                  <a:t>1</a:t>
                </a:r>
                <a:endParaRPr lang="en-US" sz="1100" dirty="0">
                  <a:solidFill>
                    <a:srgbClr val="00CCFF"/>
                  </a:solidFill>
                </a:endParaRPr>
              </a:p>
            </p:txBody>
          </p:sp>
        </p:grpSp>
        <p:grpSp>
          <p:nvGrpSpPr>
            <p:cNvPr id="764" name="群組 494"/>
            <p:cNvGrpSpPr/>
            <p:nvPr/>
          </p:nvGrpSpPr>
          <p:grpSpPr>
            <a:xfrm>
              <a:off x="5040032" y="4194384"/>
              <a:ext cx="3672384" cy="108000"/>
              <a:chOff x="683568" y="5157192"/>
              <a:chExt cx="3672384" cy="108000"/>
            </a:xfrm>
          </p:grpSpPr>
          <p:grpSp>
            <p:nvGrpSpPr>
              <p:cNvPr id="32" name="群組 177"/>
              <p:cNvGrpSpPr/>
              <p:nvPr/>
            </p:nvGrpSpPr>
            <p:grpSpPr>
              <a:xfrm>
                <a:off x="2519760" y="5157192"/>
                <a:ext cx="1836192" cy="108000"/>
                <a:chOff x="1547664" y="5661248"/>
                <a:chExt cx="1836192" cy="108000"/>
              </a:xfrm>
            </p:grpSpPr>
            <p:grpSp>
              <p:nvGrpSpPr>
                <p:cNvPr id="33" name="群組 154"/>
                <p:cNvGrpSpPr/>
                <p:nvPr/>
              </p:nvGrpSpPr>
              <p:grpSpPr>
                <a:xfrm>
                  <a:off x="1547664" y="5661248"/>
                  <a:ext cx="1728250" cy="108000"/>
                  <a:chOff x="1331611" y="4509120"/>
                  <a:chExt cx="1728250" cy="108000"/>
                </a:xfrm>
              </p:grpSpPr>
              <p:grpSp>
                <p:nvGrpSpPr>
                  <p:cNvPr id="35" name="群組 136"/>
                  <p:cNvGrpSpPr>
                    <a:grpSpLocks noChangeAspect="1"/>
                  </p:cNvGrpSpPr>
                  <p:nvPr/>
                </p:nvGrpSpPr>
                <p:grpSpPr>
                  <a:xfrm>
                    <a:off x="1331611" y="4509120"/>
                    <a:ext cx="864125" cy="108000"/>
                    <a:chOff x="3995888" y="5445224"/>
                    <a:chExt cx="1440208" cy="180000"/>
                  </a:xfrm>
                </p:grpSpPr>
                <p:sp>
                  <p:nvSpPr>
                    <p:cNvPr id="530" name="矩形 529"/>
                    <p:cNvSpPr>
                      <a:spLocks noChangeAspect="1"/>
                    </p:cNvSpPr>
                    <p:nvPr/>
                  </p:nvSpPr>
                  <p:spPr>
                    <a:xfrm>
                      <a:off x="3995888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531" name="矩形 530"/>
                    <p:cNvSpPr>
                      <a:spLocks noChangeAspect="1"/>
                    </p:cNvSpPr>
                    <p:nvPr/>
                  </p:nvSpPr>
                  <p:spPr>
                    <a:xfrm>
                      <a:off x="417597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532" name="矩形 531"/>
                    <p:cNvSpPr>
                      <a:spLocks noChangeAspect="1"/>
                    </p:cNvSpPr>
                    <p:nvPr/>
                  </p:nvSpPr>
                  <p:spPr>
                    <a:xfrm>
                      <a:off x="435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33" name="矩形 532"/>
                    <p:cNvSpPr>
                      <a:spLocks noChangeAspect="1"/>
                    </p:cNvSpPr>
                    <p:nvPr/>
                  </p:nvSpPr>
                  <p:spPr>
                    <a:xfrm>
                      <a:off x="453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534" name="矩形 533"/>
                    <p:cNvSpPr>
                      <a:spLocks noChangeAspect="1"/>
                    </p:cNvSpPr>
                    <p:nvPr/>
                  </p:nvSpPr>
                  <p:spPr>
                    <a:xfrm>
                      <a:off x="471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35" name="矩形 534"/>
                    <p:cNvSpPr>
                      <a:spLocks noChangeAspect="1"/>
                    </p:cNvSpPr>
                    <p:nvPr/>
                  </p:nvSpPr>
                  <p:spPr>
                    <a:xfrm>
                      <a:off x="489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536" name="矩形 535"/>
                    <p:cNvSpPr>
                      <a:spLocks noChangeAspect="1"/>
                    </p:cNvSpPr>
                    <p:nvPr/>
                  </p:nvSpPr>
                  <p:spPr>
                    <a:xfrm>
                      <a:off x="507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537" name="矩形 536"/>
                    <p:cNvSpPr>
                      <a:spLocks noChangeAspect="1"/>
                    </p:cNvSpPr>
                    <p:nvPr/>
                  </p:nvSpPr>
                  <p:spPr>
                    <a:xfrm>
                      <a:off x="525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7" name="群組 145"/>
                  <p:cNvGrpSpPr>
                    <a:grpSpLocks noChangeAspect="1"/>
                  </p:cNvGrpSpPr>
                  <p:nvPr/>
                </p:nvGrpSpPr>
                <p:grpSpPr>
                  <a:xfrm>
                    <a:off x="2195736" y="4509120"/>
                    <a:ext cx="864125" cy="108000"/>
                    <a:chOff x="3995888" y="5445224"/>
                    <a:chExt cx="1440208" cy="180000"/>
                  </a:xfrm>
                </p:grpSpPr>
                <p:sp>
                  <p:nvSpPr>
                    <p:cNvPr id="522" name="矩形 521"/>
                    <p:cNvSpPr>
                      <a:spLocks noChangeAspect="1"/>
                    </p:cNvSpPr>
                    <p:nvPr/>
                  </p:nvSpPr>
                  <p:spPr>
                    <a:xfrm>
                      <a:off x="3995888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523" name="矩形 522"/>
                    <p:cNvSpPr>
                      <a:spLocks noChangeAspect="1"/>
                    </p:cNvSpPr>
                    <p:nvPr/>
                  </p:nvSpPr>
                  <p:spPr>
                    <a:xfrm>
                      <a:off x="417597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24" name="矩形 523"/>
                    <p:cNvSpPr>
                      <a:spLocks noChangeAspect="1"/>
                    </p:cNvSpPr>
                    <p:nvPr/>
                  </p:nvSpPr>
                  <p:spPr>
                    <a:xfrm>
                      <a:off x="435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525" name="矩形 524"/>
                    <p:cNvSpPr>
                      <a:spLocks noChangeAspect="1"/>
                    </p:cNvSpPr>
                    <p:nvPr/>
                  </p:nvSpPr>
                  <p:spPr>
                    <a:xfrm>
                      <a:off x="453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526" name="矩形 525"/>
                    <p:cNvSpPr>
                      <a:spLocks noChangeAspect="1"/>
                    </p:cNvSpPr>
                    <p:nvPr/>
                  </p:nvSpPr>
                  <p:spPr>
                    <a:xfrm>
                      <a:off x="471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27" name="矩形 526"/>
                    <p:cNvSpPr>
                      <a:spLocks noChangeAspect="1"/>
                    </p:cNvSpPr>
                    <p:nvPr/>
                  </p:nvSpPr>
                  <p:spPr>
                    <a:xfrm>
                      <a:off x="489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528" name="矩形 527"/>
                    <p:cNvSpPr>
                      <a:spLocks noChangeAspect="1"/>
                    </p:cNvSpPr>
                    <p:nvPr/>
                  </p:nvSpPr>
                  <p:spPr>
                    <a:xfrm>
                      <a:off x="507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29" name="矩形 528"/>
                    <p:cNvSpPr>
                      <a:spLocks noChangeAspect="1"/>
                    </p:cNvSpPr>
                    <p:nvPr/>
                  </p:nvSpPr>
                  <p:spPr>
                    <a:xfrm>
                      <a:off x="525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19" name="矩形 518"/>
                <p:cNvSpPr>
                  <a:spLocks noChangeAspect="1"/>
                </p:cNvSpPr>
                <p:nvPr/>
              </p:nvSpPr>
              <p:spPr>
                <a:xfrm>
                  <a:off x="3275856" y="5661248"/>
                  <a:ext cx="108000" cy="108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rgbClr val="00CCFF"/>
                      </a:solidFill>
                    </a:rPr>
                    <a:t>1</a:t>
                  </a:r>
                  <a:endParaRPr lang="en-US" sz="1100" dirty="0">
                    <a:solidFill>
                      <a:srgbClr val="00CCFF"/>
                    </a:solidFill>
                  </a:endParaRPr>
                </a:p>
              </p:txBody>
            </p:sp>
          </p:grpSp>
          <p:grpSp>
            <p:nvGrpSpPr>
              <p:cNvPr id="38" name="群組 178"/>
              <p:cNvGrpSpPr/>
              <p:nvPr/>
            </p:nvGrpSpPr>
            <p:grpSpPr>
              <a:xfrm>
                <a:off x="683568" y="5157192"/>
                <a:ext cx="1836192" cy="108000"/>
                <a:chOff x="1547664" y="5661248"/>
                <a:chExt cx="1836192" cy="108000"/>
              </a:xfrm>
            </p:grpSpPr>
            <p:grpSp>
              <p:nvGrpSpPr>
                <p:cNvPr id="39" name="群組 154"/>
                <p:cNvGrpSpPr/>
                <p:nvPr/>
              </p:nvGrpSpPr>
              <p:grpSpPr>
                <a:xfrm>
                  <a:off x="1547664" y="5661248"/>
                  <a:ext cx="1728250" cy="108000"/>
                  <a:chOff x="1331611" y="4509120"/>
                  <a:chExt cx="1728250" cy="108000"/>
                </a:xfrm>
              </p:grpSpPr>
              <p:grpSp>
                <p:nvGrpSpPr>
                  <p:cNvPr id="40" name="群組 136"/>
                  <p:cNvGrpSpPr>
                    <a:grpSpLocks noChangeAspect="1"/>
                  </p:cNvGrpSpPr>
                  <p:nvPr/>
                </p:nvGrpSpPr>
                <p:grpSpPr>
                  <a:xfrm>
                    <a:off x="1331611" y="4509120"/>
                    <a:ext cx="864125" cy="108000"/>
                    <a:chOff x="3995888" y="5445224"/>
                    <a:chExt cx="1440208" cy="180000"/>
                  </a:xfrm>
                </p:grpSpPr>
                <p:sp>
                  <p:nvSpPr>
                    <p:cNvPr id="510" name="矩形 509"/>
                    <p:cNvSpPr>
                      <a:spLocks noChangeAspect="1"/>
                    </p:cNvSpPr>
                    <p:nvPr/>
                  </p:nvSpPr>
                  <p:spPr>
                    <a:xfrm>
                      <a:off x="3995888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511" name="矩形 510"/>
                    <p:cNvSpPr>
                      <a:spLocks noChangeAspect="1"/>
                    </p:cNvSpPr>
                    <p:nvPr/>
                  </p:nvSpPr>
                  <p:spPr>
                    <a:xfrm>
                      <a:off x="417597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12" name="矩形 511"/>
                    <p:cNvSpPr>
                      <a:spLocks noChangeAspect="1"/>
                    </p:cNvSpPr>
                    <p:nvPr/>
                  </p:nvSpPr>
                  <p:spPr>
                    <a:xfrm>
                      <a:off x="435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13" name="矩形 512"/>
                    <p:cNvSpPr>
                      <a:spLocks noChangeAspect="1"/>
                    </p:cNvSpPr>
                    <p:nvPr/>
                  </p:nvSpPr>
                  <p:spPr>
                    <a:xfrm>
                      <a:off x="453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514" name="矩形 513"/>
                    <p:cNvSpPr>
                      <a:spLocks noChangeAspect="1"/>
                    </p:cNvSpPr>
                    <p:nvPr/>
                  </p:nvSpPr>
                  <p:spPr>
                    <a:xfrm>
                      <a:off x="471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15" name="矩形 514"/>
                    <p:cNvSpPr>
                      <a:spLocks noChangeAspect="1"/>
                    </p:cNvSpPr>
                    <p:nvPr/>
                  </p:nvSpPr>
                  <p:spPr>
                    <a:xfrm>
                      <a:off x="489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516" name="矩形 515"/>
                    <p:cNvSpPr>
                      <a:spLocks noChangeAspect="1"/>
                    </p:cNvSpPr>
                    <p:nvPr/>
                  </p:nvSpPr>
                  <p:spPr>
                    <a:xfrm>
                      <a:off x="507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17" name="矩形 516"/>
                    <p:cNvSpPr>
                      <a:spLocks noChangeAspect="1"/>
                    </p:cNvSpPr>
                    <p:nvPr/>
                  </p:nvSpPr>
                  <p:spPr>
                    <a:xfrm>
                      <a:off x="525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1" name="群組 145"/>
                  <p:cNvGrpSpPr>
                    <a:grpSpLocks noChangeAspect="1"/>
                  </p:cNvGrpSpPr>
                  <p:nvPr/>
                </p:nvGrpSpPr>
                <p:grpSpPr>
                  <a:xfrm>
                    <a:off x="2195736" y="4509120"/>
                    <a:ext cx="864125" cy="108000"/>
                    <a:chOff x="3995888" y="5445224"/>
                    <a:chExt cx="1440208" cy="180000"/>
                  </a:xfrm>
                </p:grpSpPr>
                <p:sp>
                  <p:nvSpPr>
                    <p:cNvPr id="502" name="矩形 501"/>
                    <p:cNvSpPr>
                      <a:spLocks noChangeAspect="1"/>
                    </p:cNvSpPr>
                    <p:nvPr/>
                  </p:nvSpPr>
                  <p:spPr>
                    <a:xfrm>
                      <a:off x="3995888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503" name="矩形 502"/>
                    <p:cNvSpPr>
                      <a:spLocks noChangeAspect="1"/>
                    </p:cNvSpPr>
                    <p:nvPr/>
                  </p:nvSpPr>
                  <p:spPr>
                    <a:xfrm>
                      <a:off x="417597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04" name="矩形 503"/>
                    <p:cNvSpPr>
                      <a:spLocks noChangeAspect="1"/>
                    </p:cNvSpPr>
                    <p:nvPr/>
                  </p:nvSpPr>
                  <p:spPr>
                    <a:xfrm>
                      <a:off x="435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505" name="矩形 504"/>
                    <p:cNvSpPr>
                      <a:spLocks noChangeAspect="1"/>
                    </p:cNvSpPr>
                    <p:nvPr/>
                  </p:nvSpPr>
                  <p:spPr>
                    <a:xfrm>
                      <a:off x="453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06" name="矩形 505"/>
                    <p:cNvSpPr>
                      <a:spLocks noChangeAspect="1"/>
                    </p:cNvSpPr>
                    <p:nvPr/>
                  </p:nvSpPr>
                  <p:spPr>
                    <a:xfrm>
                      <a:off x="471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07" name="矩形 506"/>
                    <p:cNvSpPr>
                      <a:spLocks noChangeAspect="1"/>
                    </p:cNvSpPr>
                    <p:nvPr/>
                  </p:nvSpPr>
                  <p:spPr>
                    <a:xfrm>
                      <a:off x="489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508" name="矩形 507"/>
                    <p:cNvSpPr>
                      <a:spLocks noChangeAspect="1"/>
                    </p:cNvSpPr>
                    <p:nvPr/>
                  </p:nvSpPr>
                  <p:spPr>
                    <a:xfrm>
                      <a:off x="507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09" name="矩形 508"/>
                    <p:cNvSpPr>
                      <a:spLocks noChangeAspect="1"/>
                    </p:cNvSpPr>
                    <p:nvPr/>
                  </p:nvSpPr>
                  <p:spPr>
                    <a:xfrm>
                      <a:off x="525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499" name="矩形 498"/>
                <p:cNvSpPr>
                  <a:spLocks noChangeAspect="1"/>
                </p:cNvSpPr>
                <p:nvPr/>
              </p:nvSpPr>
              <p:spPr>
                <a:xfrm>
                  <a:off x="3275856" y="5661248"/>
                  <a:ext cx="108000" cy="108000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2" name="群組 537"/>
            <p:cNvGrpSpPr/>
            <p:nvPr/>
          </p:nvGrpSpPr>
          <p:grpSpPr>
            <a:xfrm>
              <a:off x="5148006" y="4518408"/>
              <a:ext cx="3456442" cy="108000"/>
              <a:chOff x="1331640" y="4365104"/>
              <a:chExt cx="3456442" cy="108000"/>
            </a:xfrm>
          </p:grpSpPr>
          <p:grpSp>
            <p:nvGrpSpPr>
              <p:cNvPr id="43" name="群組 154"/>
              <p:cNvGrpSpPr/>
              <p:nvPr/>
            </p:nvGrpSpPr>
            <p:grpSpPr>
              <a:xfrm>
                <a:off x="3059832" y="4365104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44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569" name="矩形 568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570" name="矩形 569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1" name="矩形 570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2" name="矩形 571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3" name="矩形 572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574" name="矩形 573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575" name="矩形 574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6" name="矩形 575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5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561" name="矩形 560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2" name="矩形 561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563" name="矩形 562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564" name="矩形 563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5" name="矩形 564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6" name="矩形 565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7" name="矩形 566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568" name="矩形 567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</p:grpSp>
          </p:grpSp>
          <p:grpSp>
            <p:nvGrpSpPr>
              <p:cNvPr id="46" name="群組 154"/>
              <p:cNvGrpSpPr/>
              <p:nvPr/>
            </p:nvGrpSpPr>
            <p:grpSpPr>
              <a:xfrm>
                <a:off x="1331640" y="4365104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47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551" name="矩形 550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552" name="矩形 551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553" name="矩形 552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4" name="矩形 553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5" name="矩形 554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6" name="矩形 555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557" name="矩形 556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558" name="矩形 557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8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543" name="矩形 542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4" name="矩形 543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5" name="矩形 544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546" name="矩形 545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547" name="矩形 546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8" name="矩形 547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9" name="矩形 548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0" name="矩形 549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49" name="群組 576"/>
            <p:cNvGrpSpPr/>
            <p:nvPr/>
          </p:nvGrpSpPr>
          <p:grpSpPr>
            <a:xfrm>
              <a:off x="5202032" y="4626432"/>
              <a:ext cx="3348442" cy="108000"/>
              <a:chOff x="1331640" y="4365104"/>
              <a:chExt cx="3348442" cy="108000"/>
            </a:xfrm>
          </p:grpSpPr>
          <p:grpSp>
            <p:nvGrpSpPr>
              <p:cNvPr id="50" name="群組 154"/>
              <p:cNvGrpSpPr/>
              <p:nvPr/>
            </p:nvGrpSpPr>
            <p:grpSpPr>
              <a:xfrm>
                <a:off x="3059832" y="4365104"/>
                <a:ext cx="1620250" cy="108000"/>
                <a:chOff x="1331611" y="4509120"/>
                <a:chExt cx="1620250" cy="108000"/>
              </a:xfrm>
            </p:grpSpPr>
            <p:grpSp>
              <p:nvGrpSpPr>
                <p:cNvPr id="51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608" name="矩形 607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09" name="矩形 608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0" name="矩形 609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1" name="矩形 610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2" name="矩形 611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13" name="矩形 612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14" name="矩形 613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5" name="矩形 614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4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756125" cy="108000"/>
                  <a:chOff x="3995888" y="5445224"/>
                  <a:chExt cx="1260208" cy="180000"/>
                </a:xfrm>
              </p:grpSpPr>
              <p:sp>
                <p:nvSpPr>
                  <p:cNvPr id="600" name="矩形 599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1" name="矩形 600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02" name="矩形 601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03" name="矩形 602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4" name="矩形 603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5" name="矩形 604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6" name="矩形 605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</p:grpSp>
          </p:grpSp>
          <p:grpSp>
            <p:nvGrpSpPr>
              <p:cNvPr id="55" name="群組 154"/>
              <p:cNvGrpSpPr/>
              <p:nvPr/>
            </p:nvGrpSpPr>
            <p:grpSpPr>
              <a:xfrm>
                <a:off x="1331640" y="4365104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56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590" name="矩形 589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591" name="矩形 590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2" name="矩形 591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3" name="矩形 592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4" name="矩形 593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5" name="矩形 594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596" name="矩形 595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7" name="矩形 596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7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582" name="矩形 581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3" name="矩形 582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4" name="矩形 583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585" name="矩形 584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6" name="矩形 585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7" name="矩形 586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8" name="矩形 587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9" name="矩形 588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58" name="群組 615"/>
            <p:cNvGrpSpPr/>
            <p:nvPr/>
          </p:nvGrpSpPr>
          <p:grpSpPr>
            <a:xfrm>
              <a:off x="5310032" y="4734432"/>
              <a:ext cx="3132418" cy="108000"/>
              <a:chOff x="1331640" y="4365104"/>
              <a:chExt cx="3132418" cy="108000"/>
            </a:xfrm>
          </p:grpSpPr>
          <p:grpSp>
            <p:nvGrpSpPr>
              <p:cNvPr id="59" name="群組 154"/>
              <p:cNvGrpSpPr/>
              <p:nvPr/>
            </p:nvGrpSpPr>
            <p:grpSpPr>
              <a:xfrm>
                <a:off x="3059832" y="4365104"/>
                <a:ext cx="1404226" cy="108000"/>
                <a:chOff x="1331611" y="4509120"/>
                <a:chExt cx="1404226" cy="108000"/>
              </a:xfrm>
            </p:grpSpPr>
            <p:grpSp>
              <p:nvGrpSpPr>
                <p:cNvPr id="60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647" name="矩形 646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48" name="矩形 647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9" name="矩形 648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650" name="矩形 649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1" name="矩形 650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52" name="矩形 651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53" name="矩形 652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4" name="矩形 653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</p:grpSp>
            <p:grpSp>
              <p:nvGrpSpPr>
                <p:cNvPr id="62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540101" cy="108000"/>
                  <a:chOff x="3995888" y="5445224"/>
                  <a:chExt cx="900168" cy="180000"/>
                </a:xfrm>
              </p:grpSpPr>
              <p:sp>
                <p:nvSpPr>
                  <p:cNvPr id="639" name="矩形 638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0" name="矩形 639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41" name="矩形 640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42" name="矩形 641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3" name="矩形 642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</p:grpSp>
          </p:grpSp>
          <p:grpSp>
            <p:nvGrpSpPr>
              <p:cNvPr id="781" name="群組 154"/>
              <p:cNvGrpSpPr/>
              <p:nvPr/>
            </p:nvGrpSpPr>
            <p:grpSpPr>
              <a:xfrm>
                <a:off x="1331640" y="4365104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794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629" name="矩形 628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30" name="矩形 629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1" name="矩形 630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2" name="矩形 631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633" name="矩形 632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4" name="矩形 633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35" name="矩形 634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6" name="矩形 635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95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621" name="矩形 620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622" name="矩形 621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3" name="矩形 622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24" name="矩形 623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5" name="矩形 624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6" name="矩形 625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627" name="矩形 626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8" name="矩形 627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796" name="群組 690"/>
            <p:cNvGrpSpPr/>
            <p:nvPr/>
          </p:nvGrpSpPr>
          <p:grpSpPr>
            <a:xfrm>
              <a:off x="5364088" y="4842456"/>
              <a:ext cx="3024394" cy="108000"/>
              <a:chOff x="1331640" y="4365104"/>
              <a:chExt cx="3024394" cy="108000"/>
            </a:xfrm>
          </p:grpSpPr>
          <p:grpSp>
            <p:nvGrpSpPr>
              <p:cNvPr id="797" name="群組 154"/>
              <p:cNvGrpSpPr/>
              <p:nvPr/>
            </p:nvGrpSpPr>
            <p:grpSpPr>
              <a:xfrm>
                <a:off x="3059832" y="4365104"/>
                <a:ext cx="1296202" cy="108000"/>
                <a:chOff x="1331611" y="4509120"/>
                <a:chExt cx="1296202" cy="108000"/>
              </a:xfrm>
            </p:grpSpPr>
            <p:grpSp>
              <p:nvGrpSpPr>
                <p:cNvPr id="798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718" name="矩形 717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19" name="矩形 718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720" name="矩形 719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1" name="矩形 720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2" name="矩形 721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23" name="矩形 722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24" name="矩形 723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725" name="矩形 724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4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432077" cy="108000"/>
                  <a:chOff x="3995888" y="5445224"/>
                  <a:chExt cx="720128" cy="180000"/>
                </a:xfrm>
              </p:grpSpPr>
              <p:sp>
                <p:nvSpPr>
                  <p:cNvPr id="714" name="矩形 713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5" name="矩形 714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16" name="矩形 715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17" name="矩形 716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</p:grpSp>
          </p:grpSp>
          <p:grpSp>
            <p:nvGrpSpPr>
              <p:cNvPr id="65" name="群組 154"/>
              <p:cNvGrpSpPr/>
              <p:nvPr/>
            </p:nvGrpSpPr>
            <p:grpSpPr>
              <a:xfrm>
                <a:off x="1331640" y="4365104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66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704" name="矩形 703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05" name="矩形 704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6" name="矩形 705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707" name="矩形 706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8" name="矩形 707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9" name="矩形 708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10" name="矩形 709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1" name="矩形 710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</p:grpSp>
            <p:grpSp>
              <p:nvGrpSpPr>
                <p:cNvPr id="67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696" name="矩形 695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7" name="矩形 696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8" name="矩形 697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699" name="矩形 698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0" name="矩形 699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701" name="矩形 700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2" name="矩形 701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3" name="矩形 702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68" name="群組 725"/>
            <p:cNvGrpSpPr/>
            <p:nvPr/>
          </p:nvGrpSpPr>
          <p:grpSpPr>
            <a:xfrm>
              <a:off x="5472032" y="4950456"/>
              <a:ext cx="2808371" cy="108000"/>
              <a:chOff x="1331640" y="4365104"/>
              <a:chExt cx="2808371" cy="108000"/>
            </a:xfrm>
          </p:grpSpPr>
          <p:grpSp>
            <p:nvGrpSpPr>
              <p:cNvPr id="72" name="群組 154"/>
              <p:cNvGrpSpPr/>
              <p:nvPr/>
            </p:nvGrpSpPr>
            <p:grpSpPr>
              <a:xfrm>
                <a:off x="3059832" y="4365104"/>
                <a:ext cx="1080179" cy="108000"/>
                <a:chOff x="1331611" y="4509120"/>
                <a:chExt cx="1080179" cy="108000"/>
              </a:xfrm>
            </p:grpSpPr>
            <p:grpSp>
              <p:nvGrpSpPr>
                <p:cNvPr id="76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752" name="矩形 751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53" name="矩形 752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4" name="矩形 753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5" name="矩形 754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6" name="矩形 755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757" name="矩形 756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58" name="矩形 757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9" name="矩形 758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0" name="群組 145"/>
                <p:cNvGrpSpPr>
                  <a:grpSpLocks noChangeAspect="1"/>
                </p:cNvGrpSpPr>
                <p:nvPr/>
              </p:nvGrpSpPr>
              <p:grpSpPr>
                <a:xfrm>
                  <a:off x="2195737" y="4509120"/>
                  <a:ext cx="216053" cy="108000"/>
                  <a:chOff x="3995888" y="5445224"/>
                  <a:chExt cx="360088" cy="180000"/>
                </a:xfrm>
              </p:grpSpPr>
              <p:sp>
                <p:nvSpPr>
                  <p:cNvPr id="749" name="矩形 748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0" name="矩形 749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</p:grpSp>
          </p:grpSp>
          <p:grpSp>
            <p:nvGrpSpPr>
              <p:cNvPr id="83" name="群組 154"/>
              <p:cNvGrpSpPr/>
              <p:nvPr/>
            </p:nvGrpSpPr>
            <p:grpSpPr>
              <a:xfrm>
                <a:off x="1331640" y="4365104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84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739" name="矩形 738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740" name="矩形 739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1" name="矩形 740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2" name="矩形 741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3" name="矩形 742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4" name="矩形 743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745" name="矩形 744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6" name="矩形 745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5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731" name="矩形 730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2" name="矩形 731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3" name="矩形 732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734" name="矩形 733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5" name="矩形 734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6" name="矩形 735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7" name="矩形 736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8" name="矩形 737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86" name="群組 759"/>
            <p:cNvGrpSpPr/>
            <p:nvPr/>
          </p:nvGrpSpPr>
          <p:grpSpPr>
            <a:xfrm>
              <a:off x="5580112" y="5058480"/>
              <a:ext cx="2592317" cy="108000"/>
              <a:chOff x="1331640" y="4365104"/>
              <a:chExt cx="2592317" cy="108000"/>
            </a:xfrm>
          </p:grpSpPr>
          <p:grpSp>
            <p:nvGrpSpPr>
              <p:cNvPr id="87" name="群組 136"/>
              <p:cNvGrpSpPr>
                <a:grpSpLocks noChangeAspect="1"/>
              </p:cNvGrpSpPr>
              <p:nvPr/>
            </p:nvGrpSpPr>
            <p:grpSpPr>
              <a:xfrm>
                <a:off x="3059832" y="4365104"/>
                <a:ext cx="864125" cy="108000"/>
                <a:chOff x="3995888" y="5445224"/>
                <a:chExt cx="1440208" cy="180000"/>
              </a:xfrm>
            </p:grpSpPr>
            <p:sp>
              <p:nvSpPr>
                <p:cNvPr id="786" name="矩形 785"/>
                <p:cNvSpPr>
                  <a:spLocks noChangeAspect="1"/>
                </p:cNvSpPr>
                <p:nvPr/>
              </p:nvSpPr>
              <p:spPr>
                <a:xfrm>
                  <a:off x="3995888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787" name="矩形 786"/>
                <p:cNvSpPr>
                  <a:spLocks noChangeAspect="1"/>
                </p:cNvSpPr>
                <p:nvPr/>
              </p:nvSpPr>
              <p:spPr>
                <a:xfrm>
                  <a:off x="417597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8" name="矩形 787"/>
                <p:cNvSpPr>
                  <a:spLocks noChangeAspect="1"/>
                </p:cNvSpPr>
                <p:nvPr/>
              </p:nvSpPr>
              <p:spPr>
                <a:xfrm>
                  <a:off x="435601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rgbClr val="00CCFF"/>
                      </a:solidFill>
                    </a:rPr>
                    <a:t>6</a:t>
                  </a:r>
                  <a:endParaRPr lang="en-US" sz="1100" dirty="0">
                    <a:solidFill>
                      <a:srgbClr val="00CCFF"/>
                    </a:solidFill>
                  </a:endParaRPr>
                </a:p>
              </p:txBody>
            </p:sp>
            <p:sp>
              <p:nvSpPr>
                <p:cNvPr id="789" name="矩形 788"/>
                <p:cNvSpPr>
                  <a:spLocks noChangeAspect="1"/>
                </p:cNvSpPr>
                <p:nvPr/>
              </p:nvSpPr>
              <p:spPr>
                <a:xfrm>
                  <a:off x="453601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0" name="矩形 789"/>
                <p:cNvSpPr>
                  <a:spLocks noChangeAspect="1"/>
                </p:cNvSpPr>
                <p:nvPr/>
              </p:nvSpPr>
              <p:spPr>
                <a:xfrm>
                  <a:off x="471605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1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791" name="矩形 790"/>
                <p:cNvSpPr>
                  <a:spLocks noChangeAspect="1"/>
                </p:cNvSpPr>
                <p:nvPr/>
              </p:nvSpPr>
              <p:spPr>
                <a:xfrm>
                  <a:off x="489605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792" name="矩形 791"/>
                <p:cNvSpPr>
                  <a:spLocks noChangeAspect="1"/>
                </p:cNvSpPr>
                <p:nvPr/>
              </p:nvSpPr>
              <p:spPr>
                <a:xfrm>
                  <a:off x="507609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3" name="矩形 792"/>
                <p:cNvSpPr>
                  <a:spLocks noChangeAspect="1"/>
                </p:cNvSpPr>
                <p:nvPr/>
              </p:nvSpPr>
              <p:spPr>
                <a:xfrm>
                  <a:off x="525609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rgbClr val="00CCFF"/>
                      </a:solidFill>
                    </a:rPr>
                    <a:t>1</a:t>
                  </a:r>
                  <a:endParaRPr lang="en-US" sz="1100" dirty="0">
                    <a:solidFill>
                      <a:srgbClr val="00CCFF"/>
                    </a:solidFill>
                  </a:endParaRPr>
                </a:p>
              </p:txBody>
            </p:sp>
          </p:grpSp>
          <p:grpSp>
            <p:nvGrpSpPr>
              <p:cNvPr id="88" name="群組 154"/>
              <p:cNvGrpSpPr/>
              <p:nvPr/>
            </p:nvGrpSpPr>
            <p:grpSpPr>
              <a:xfrm>
                <a:off x="1331640" y="4365104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89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773" name="矩形 772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74" name="矩形 773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5" name="矩形 774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6" name="矩形 775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777" name="矩形 776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8" name="矩形 777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79" name="矩形 778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0" name="矩形 779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0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765" name="矩形 764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766" name="矩形 765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7" name="矩形 766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68" name="矩形 767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9" name="矩形 768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0" name="矩形 769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771" name="矩形 770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2" name="矩形 771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91" name="群組 793"/>
            <p:cNvGrpSpPr/>
            <p:nvPr/>
          </p:nvGrpSpPr>
          <p:grpSpPr>
            <a:xfrm>
              <a:off x="5904032" y="5274504"/>
              <a:ext cx="1944246" cy="108011"/>
              <a:chOff x="1331640" y="4365104"/>
              <a:chExt cx="1944246" cy="108011"/>
            </a:xfrm>
          </p:grpSpPr>
          <p:grpSp>
            <p:nvGrpSpPr>
              <p:cNvPr id="92" name="群組 136"/>
              <p:cNvGrpSpPr>
                <a:grpSpLocks noChangeAspect="1"/>
              </p:cNvGrpSpPr>
              <p:nvPr/>
            </p:nvGrpSpPr>
            <p:grpSpPr>
              <a:xfrm>
                <a:off x="3059833" y="4365104"/>
                <a:ext cx="216053" cy="108000"/>
                <a:chOff x="3995888" y="5445224"/>
                <a:chExt cx="360088" cy="180000"/>
              </a:xfrm>
            </p:grpSpPr>
            <p:sp>
              <p:nvSpPr>
                <p:cNvPr id="815" name="矩形 814"/>
                <p:cNvSpPr>
                  <a:spLocks noChangeAspect="1"/>
                </p:cNvSpPr>
                <p:nvPr/>
              </p:nvSpPr>
              <p:spPr>
                <a:xfrm>
                  <a:off x="3995888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816" name="矩形 815"/>
                <p:cNvSpPr>
                  <a:spLocks noChangeAspect="1"/>
                </p:cNvSpPr>
                <p:nvPr/>
              </p:nvSpPr>
              <p:spPr>
                <a:xfrm>
                  <a:off x="417597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rgbClr val="00CCFF"/>
                      </a:solidFill>
                    </a:rPr>
                    <a:t>1</a:t>
                  </a:r>
                  <a:endParaRPr lang="en-US" sz="1100" dirty="0">
                    <a:solidFill>
                      <a:srgbClr val="00CCFF"/>
                    </a:solidFill>
                  </a:endParaRPr>
                </a:p>
              </p:txBody>
            </p:sp>
          </p:grpSp>
          <p:grpSp>
            <p:nvGrpSpPr>
              <p:cNvPr id="93" name="群組 154"/>
              <p:cNvGrpSpPr/>
              <p:nvPr/>
            </p:nvGrpSpPr>
            <p:grpSpPr>
              <a:xfrm>
                <a:off x="1331640" y="4365104"/>
                <a:ext cx="1728250" cy="108011"/>
                <a:chOff x="1331611" y="4509120"/>
                <a:chExt cx="1728250" cy="108011"/>
              </a:xfrm>
            </p:grpSpPr>
            <p:grpSp>
              <p:nvGrpSpPr>
                <p:cNvPr id="94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807" name="矩形 806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808" name="矩形 807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9" name="矩形 808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810" name="矩形 809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1" name="矩形 810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2" name="矩形 811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813" name="矩形 812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4" name="矩形 813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</p:grpSp>
            <p:grpSp>
              <p:nvGrpSpPr>
                <p:cNvPr id="95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6"/>
                  <a:ext cx="864125" cy="108005"/>
                  <a:chOff x="3995888" y="5445224"/>
                  <a:chExt cx="1440208" cy="180008"/>
                </a:xfrm>
              </p:grpSpPr>
              <p:sp>
                <p:nvSpPr>
                  <p:cNvPr id="799" name="矩形 798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0" name="矩形 799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1" name="矩形 800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802" name="矩形 801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3" name="矩形 802"/>
                  <p:cNvSpPr>
                    <a:spLocks noChangeAspect="1"/>
                  </p:cNvSpPr>
                  <p:nvPr/>
                </p:nvSpPr>
                <p:spPr>
                  <a:xfrm>
                    <a:off x="4716056" y="5445232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1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804" name="矩形 803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5" name="矩形 804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6" name="矩形 805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822" name="群組 822"/>
            <p:cNvGrpSpPr/>
            <p:nvPr/>
          </p:nvGrpSpPr>
          <p:grpSpPr>
            <a:xfrm>
              <a:off x="5742032" y="5166480"/>
              <a:ext cx="2268293" cy="108000"/>
              <a:chOff x="1331640" y="4365104"/>
              <a:chExt cx="2268293" cy="108000"/>
            </a:xfrm>
          </p:grpSpPr>
          <p:grpSp>
            <p:nvGrpSpPr>
              <p:cNvPr id="823" name="群組 136"/>
              <p:cNvGrpSpPr>
                <a:grpSpLocks noChangeAspect="1"/>
              </p:cNvGrpSpPr>
              <p:nvPr/>
            </p:nvGrpSpPr>
            <p:grpSpPr>
              <a:xfrm>
                <a:off x="3059832" y="4365104"/>
                <a:ext cx="540101" cy="108000"/>
                <a:chOff x="3995888" y="5445224"/>
                <a:chExt cx="900168" cy="180000"/>
              </a:xfrm>
            </p:grpSpPr>
            <p:sp>
              <p:nvSpPr>
                <p:cNvPr id="844" name="矩形 843"/>
                <p:cNvSpPr>
                  <a:spLocks noChangeAspect="1"/>
                </p:cNvSpPr>
                <p:nvPr/>
              </p:nvSpPr>
              <p:spPr>
                <a:xfrm>
                  <a:off x="3995888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845" name="矩形 844"/>
                <p:cNvSpPr>
                  <a:spLocks noChangeAspect="1"/>
                </p:cNvSpPr>
                <p:nvPr/>
              </p:nvSpPr>
              <p:spPr>
                <a:xfrm>
                  <a:off x="417597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6" name="矩形 845"/>
                <p:cNvSpPr>
                  <a:spLocks noChangeAspect="1"/>
                </p:cNvSpPr>
                <p:nvPr/>
              </p:nvSpPr>
              <p:spPr>
                <a:xfrm>
                  <a:off x="435601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7" name="矩形 846"/>
                <p:cNvSpPr>
                  <a:spLocks noChangeAspect="1"/>
                </p:cNvSpPr>
                <p:nvPr/>
              </p:nvSpPr>
              <p:spPr>
                <a:xfrm>
                  <a:off x="453601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8" name="矩形 847"/>
                <p:cNvSpPr>
                  <a:spLocks noChangeAspect="1"/>
                </p:cNvSpPr>
                <p:nvPr/>
              </p:nvSpPr>
              <p:spPr>
                <a:xfrm>
                  <a:off x="471605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00CCFF"/>
                      </a:solidFill>
                    </a:rPr>
                    <a:t>1</a:t>
                  </a:r>
                  <a:endParaRPr lang="en-US" sz="1000" dirty="0">
                    <a:solidFill>
                      <a:srgbClr val="00CCFF"/>
                    </a:solidFill>
                  </a:endParaRPr>
                </a:p>
              </p:txBody>
            </p:sp>
          </p:grpSp>
          <p:grpSp>
            <p:nvGrpSpPr>
              <p:cNvPr id="824" name="群組 154"/>
              <p:cNvGrpSpPr/>
              <p:nvPr/>
            </p:nvGrpSpPr>
            <p:grpSpPr>
              <a:xfrm>
                <a:off x="1331640" y="4365104"/>
                <a:ext cx="1728250" cy="108000"/>
                <a:chOff x="1331611" y="4509120"/>
                <a:chExt cx="1728250" cy="108000"/>
              </a:xfrm>
            </p:grpSpPr>
            <p:grpSp>
              <p:nvGrpSpPr>
                <p:cNvPr id="825" name="群組 136"/>
                <p:cNvGrpSpPr>
                  <a:grpSpLocks noChangeAspect="1"/>
                </p:cNvGrpSpPr>
                <p:nvPr/>
              </p:nvGrpSpPr>
              <p:grpSpPr>
                <a:xfrm>
                  <a:off x="1331611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836" name="矩形 835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837" name="矩形 836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8" name="矩形 837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9" name="矩形 838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0" name="矩形 839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1" name="矩形 840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842" name="矩形 841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3" name="矩形 842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26" name="群組 145"/>
                <p:cNvGrpSpPr>
                  <a:grpSpLocks noChangeAspect="1"/>
                </p:cNvGrpSpPr>
                <p:nvPr/>
              </p:nvGrpSpPr>
              <p:grpSpPr>
                <a:xfrm>
                  <a:off x="2195736" y="4509120"/>
                  <a:ext cx="864125" cy="108000"/>
                  <a:chOff x="3995888" y="5445224"/>
                  <a:chExt cx="1440208" cy="180000"/>
                </a:xfrm>
              </p:grpSpPr>
              <p:sp>
                <p:nvSpPr>
                  <p:cNvPr id="828" name="矩形 827"/>
                  <p:cNvSpPr>
                    <a:spLocks noChangeAspect="1"/>
                  </p:cNvSpPr>
                  <p:nvPr/>
                </p:nvSpPr>
                <p:spPr>
                  <a:xfrm>
                    <a:off x="3995888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9" name="矩形 828"/>
                  <p:cNvSpPr>
                    <a:spLocks noChangeAspect="1"/>
                  </p:cNvSpPr>
                  <p:nvPr/>
                </p:nvSpPr>
                <p:spPr>
                  <a:xfrm>
                    <a:off x="417597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0" name="矩形 829"/>
                  <p:cNvSpPr>
                    <a:spLocks noChangeAspect="1"/>
                  </p:cNvSpPr>
                  <p:nvPr/>
                </p:nvSpPr>
                <p:spPr>
                  <a:xfrm>
                    <a:off x="435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  <p:sp>
                <p:nvSpPr>
                  <p:cNvPr id="831" name="矩形 830"/>
                  <p:cNvSpPr>
                    <a:spLocks noChangeAspect="1"/>
                  </p:cNvSpPr>
                  <p:nvPr/>
                </p:nvSpPr>
                <p:spPr>
                  <a:xfrm>
                    <a:off x="453601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2" name="矩形 831"/>
                  <p:cNvSpPr>
                    <a:spLocks noChangeAspect="1"/>
                  </p:cNvSpPr>
                  <p:nvPr/>
                </p:nvSpPr>
                <p:spPr>
                  <a:xfrm>
                    <a:off x="471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3" name="矩形 832"/>
                  <p:cNvSpPr>
                    <a:spLocks noChangeAspect="1"/>
                  </p:cNvSpPr>
                  <p:nvPr/>
                </p:nvSpPr>
                <p:spPr>
                  <a:xfrm>
                    <a:off x="489605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4" name="矩形 833"/>
                  <p:cNvSpPr>
                    <a:spLocks noChangeAspect="1"/>
                  </p:cNvSpPr>
                  <p:nvPr/>
                </p:nvSpPr>
                <p:spPr>
                  <a:xfrm>
                    <a:off x="507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5" name="矩形 834"/>
                  <p:cNvSpPr>
                    <a:spLocks noChangeAspect="1"/>
                  </p:cNvSpPr>
                  <p:nvPr/>
                </p:nvSpPr>
                <p:spPr>
                  <a:xfrm>
                    <a:off x="5256096" y="5445224"/>
                    <a:ext cx="180000" cy="180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CC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CC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827" name="群組 154"/>
            <p:cNvGrpSpPr/>
            <p:nvPr/>
          </p:nvGrpSpPr>
          <p:grpSpPr>
            <a:xfrm>
              <a:off x="6120032" y="5382504"/>
              <a:ext cx="1512226" cy="108000"/>
              <a:chOff x="1331611" y="4509120"/>
              <a:chExt cx="1512226" cy="108000"/>
            </a:xfrm>
          </p:grpSpPr>
          <p:grpSp>
            <p:nvGrpSpPr>
              <p:cNvPr id="96" name="群組 136"/>
              <p:cNvGrpSpPr>
                <a:grpSpLocks noChangeAspect="1"/>
              </p:cNvGrpSpPr>
              <p:nvPr/>
            </p:nvGrpSpPr>
            <p:grpSpPr>
              <a:xfrm>
                <a:off x="1331611" y="4509120"/>
                <a:ext cx="864125" cy="108000"/>
                <a:chOff x="3995888" y="5445224"/>
                <a:chExt cx="1440208" cy="180000"/>
              </a:xfrm>
            </p:grpSpPr>
            <p:sp>
              <p:nvSpPr>
                <p:cNvPr id="905" name="矩形 904"/>
                <p:cNvSpPr>
                  <a:spLocks noChangeAspect="1"/>
                </p:cNvSpPr>
                <p:nvPr/>
              </p:nvSpPr>
              <p:spPr>
                <a:xfrm>
                  <a:off x="3995888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1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906" name="矩形 905"/>
                <p:cNvSpPr>
                  <a:spLocks noChangeAspect="1"/>
                </p:cNvSpPr>
                <p:nvPr/>
              </p:nvSpPr>
              <p:spPr>
                <a:xfrm>
                  <a:off x="417597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7" name="矩形 906"/>
                <p:cNvSpPr>
                  <a:spLocks noChangeAspect="1"/>
                </p:cNvSpPr>
                <p:nvPr/>
              </p:nvSpPr>
              <p:spPr>
                <a:xfrm>
                  <a:off x="435601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8" name="矩形 907"/>
                <p:cNvSpPr>
                  <a:spLocks noChangeAspect="1"/>
                </p:cNvSpPr>
                <p:nvPr/>
              </p:nvSpPr>
              <p:spPr>
                <a:xfrm>
                  <a:off x="453601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rgbClr val="00CCFF"/>
                      </a:solidFill>
                    </a:rPr>
                    <a:t>1</a:t>
                  </a:r>
                  <a:endParaRPr lang="en-US" sz="1100" dirty="0">
                    <a:solidFill>
                      <a:srgbClr val="00CCFF"/>
                    </a:solidFill>
                  </a:endParaRPr>
                </a:p>
              </p:txBody>
            </p:sp>
            <p:sp>
              <p:nvSpPr>
                <p:cNvPr id="909" name="矩形 908"/>
                <p:cNvSpPr>
                  <a:spLocks noChangeAspect="1"/>
                </p:cNvSpPr>
                <p:nvPr/>
              </p:nvSpPr>
              <p:spPr>
                <a:xfrm>
                  <a:off x="471605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0" name="矩形 909"/>
                <p:cNvSpPr>
                  <a:spLocks noChangeAspect="1"/>
                </p:cNvSpPr>
                <p:nvPr/>
              </p:nvSpPr>
              <p:spPr>
                <a:xfrm>
                  <a:off x="489605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6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911" name="矩形 910"/>
                <p:cNvSpPr>
                  <a:spLocks noChangeAspect="1"/>
                </p:cNvSpPr>
                <p:nvPr/>
              </p:nvSpPr>
              <p:spPr>
                <a:xfrm>
                  <a:off x="507609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2" name="矩形 911"/>
                <p:cNvSpPr>
                  <a:spLocks noChangeAspect="1"/>
                </p:cNvSpPr>
                <p:nvPr/>
              </p:nvSpPr>
              <p:spPr>
                <a:xfrm>
                  <a:off x="525609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7" name="群組 145"/>
              <p:cNvGrpSpPr>
                <a:grpSpLocks noChangeAspect="1"/>
              </p:cNvGrpSpPr>
              <p:nvPr/>
            </p:nvGrpSpPr>
            <p:grpSpPr>
              <a:xfrm>
                <a:off x="2195736" y="4509120"/>
                <a:ext cx="648101" cy="108000"/>
                <a:chOff x="3995888" y="5445224"/>
                <a:chExt cx="1080168" cy="180000"/>
              </a:xfrm>
            </p:grpSpPr>
            <p:sp>
              <p:nvSpPr>
                <p:cNvPr id="899" name="矩形 898"/>
                <p:cNvSpPr>
                  <a:spLocks noChangeAspect="1"/>
                </p:cNvSpPr>
                <p:nvPr/>
              </p:nvSpPr>
              <p:spPr>
                <a:xfrm>
                  <a:off x="3995888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rgbClr val="00CCFF"/>
                      </a:solidFill>
                    </a:rPr>
                    <a:t>6</a:t>
                  </a:r>
                  <a:endParaRPr lang="en-US" sz="1100" dirty="0">
                    <a:solidFill>
                      <a:srgbClr val="00CCFF"/>
                    </a:solidFill>
                  </a:endParaRPr>
                </a:p>
              </p:txBody>
            </p:sp>
            <p:sp>
              <p:nvSpPr>
                <p:cNvPr id="900" name="矩形 899"/>
                <p:cNvSpPr>
                  <a:spLocks noChangeAspect="1"/>
                </p:cNvSpPr>
                <p:nvPr/>
              </p:nvSpPr>
              <p:spPr>
                <a:xfrm>
                  <a:off x="417597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1" name="矩形 900"/>
                <p:cNvSpPr>
                  <a:spLocks noChangeAspect="1"/>
                </p:cNvSpPr>
                <p:nvPr/>
              </p:nvSpPr>
              <p:spPr>
                <a:xfrm>
                  <a:off x="435601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1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902" name="矩形 901"/>
                <p:cNvSpPr>
                  <a:spLocks noChangeAspect="1"/>
                </p:cNvSpPr>
                <p:nvPr/>
              </p:nvSpPr>
              <p:spPr>
                <a:xfrm>
                  <a:off x="453601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3" name="矩形 902"/>
                <p:cNvSpPr>
                  <a:spLocks noChangeAspect="1"/>
                </p:cNvSpPr>
                <p:nvPr/>
              </p:nvSpPr>
              <p:spPr>
                <a:xfrm>
                  <a:off x="471605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4" name="矩形 903"/>
                <p:cNvSpPr>
                  <a:spLocks noChangeAspect="1"/>
                </p:cNvSpPr>
                <p:nvPr/>
              </p:nvSpPr>
              <p:spPr>
                <a:xfrm>
                  <a:off x="4896056" y="5445224"/>
                  <a:ext cx="180000" cy="180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rgbClr val="00CCFF"/>
                      </a:solidFill>
                    </a:rPr>
                    <a:t>1</a:t>
                  </a:r>
                  <a:endParaRPr lang="en-US" sz="1100" dirty="0">
                    <a:solidFill>
                      <a:srgbClr val="00CCFF"/>
                    </a:solidFill>
                  </a:endParaRPr>
                </a:p>
              </p:txBody>
            </p:sp>
          </p:grpSp>
        </p:grpSp>
        <p:grpSp>
          <p:nvGrpSpPr>
            <p:cNvPr id="98" name="群組 136"/>
            <p:cNvGrpSpPr>
              <a:grpSpLocks noChangeAspect="1"/>
            </p:cNvGrpSpPr>
            <p:nvPr/>
          </p:nvGrpSpPr>
          <p:grpSpPr>
            <a:xfrm>
              <a:off x="6444208" y="5490528"/>
              <a:ext cx="864125" cy="108000"/>
              <a:chOff x="3995888" y="5445224"/>
              <a:chExt cx="1440208" cy="180000"/>
            </a:xfrm>
          </p:grpSpPr>
          <p:sp>
            <p:nvSpPr>
              <p:cNvPr id="922" name="矩形 921"/>
              <p:cNvSpPr>
                <a:spLocks noChangeAspect="1"/>
              </p:cNvSpPr>
              <p:nvPr/>
            </p:nvSpPr>
            <p:spPr>
              <a:xfrm>
                <a:off x="3995888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FF00FF"/>
                    </a:solidFill>
                  </a:rPr>
                  <a:t>1</a:t>
                </a:r>
                <a:endParaRPr lang="en-US" sz="1000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923" name="矩形 922"/>
              <p:cNvSpPr>
                <a:spLocks noChangeAspect="1"/>
              </p:cNvSpPr>
              <p:nvPr/>
            </p:nvSpPr>
            <p:spPr>
              <a:xfrm>
                <a:off x="417597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4" name="矩形 923"/>
              <p:cNvSpPr>
                <a:spLocks noChangeAspect="1"/>
              </p:cNvSpPr>
              <p:nvPr/>
            </p:nvSpPr>
            <p:spPr>
              <a:xfrm>
                <a:off x="435601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rgbClr val="00CCFF"/>
                    </a:solidFill>
                  </a:rPr>
                  <a:t>6</a:t>
                </a:r>
                <a:endParaRPr lang="en-US" sz="1100" dirty="0">
                  <a:solidFill>
                    <a:srgbClr val="00CCFF"/>
                  </a:solidFill>
                </a:endParaRPr>
              </a:p>
            </p:txBody>
          </p:sp>
          <p:sp>
            <p:nvSpPr>
              <p:cNvPr id="925" name="矩形 924"/>
              <p:cNvSpPr>
                <a:spLocks noChangeAspect="1"/>
              </p:cNvSpPr>
              <p:nvPr/>
            </p:nvSpPr>
            <p:spPr>
              <a:xfrm>
                <a:off x="453601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6" name="矩形 925"/>
              <p:cNvSpPr>
                <a:spLocks noChangeAspect="1"/>
              </p:cNvSpPr>
              <p:nvPr/>
            </p:nvSpPr>
            <p:spPr>
              <a:xfrm>
                <a:off x="471605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7" name="矩形 926"/>
              <p:cNvSpPr>
                <a:spLocks noChangeAspect="1"/>
              </p:cNvSpPr>
              <p:nvPr/>
            </p:nvSpPr>
            <p:spPr>
              <a:xfrm>
                <a:off x="489605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FF00FF"/>
                    </a:solidFill>
                  </a:rPr>
                  <a:t>6</a:t>
                </a:r>
                <a:endParaRPr lang="en-US" sz="1000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928" name="矩形 927"/>
              <p:cNvSpPr>
                <a:spLocks noChangeAspect="1"/>
              </p:cNvSpPr>
              <p:nvPr/>
            </p:nvSpPr>
            <p:spPr>
              <a:xfrm>
                <a:off x="507609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9" name="矩形 928"/>
              <p:cNvSpPr>
                <a:spLocks noChangeAspect="1"/>
              </p:cNvSpPr>
              <p:nvPr/>
            </p:nvSpPr>
            <p:spPr>
              <a:xfrm>
                <a:off x="5256096" y="5445224"/>
                <a:ext cx="180000" cy="180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rgbClr val="00CCFF"/>
                    </a:solidFill>
                  </a:rPr>
                  <a:t>1</a:t>
                </a:r>
                <a:endParaRPr lang="en-US" sz="1100" dirty="0">
                  <a:solidFill>
                    <a:srgbClr val="00CCFF"/>
                  </a:solidFill>
                </a:endParaRPr>
              </a:p>
            </p:txBody>
          </p:sp>
        </p:grpSp>
        <p:cxnSp>
          <p:nvCxnSpPr>
            <p:cNvPr id="674" name="直線單箭頭接點 673"/>
            <p:cNvCxnSpPr/>
            <p:nvPr/>
          </p:nvCxnSpPr>
          <p:spPr>
            <a:xfrm flipH="1">
              <a:off x="4644008" y="3645024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5" name="文字方塊 674"/>
            <p:cNvSpPr txBox="1"/>
            <p:nvPr/>
          </p:nvSpPr>
          <p:spPr>
            <a:xfrm>
              <a:off x="4355976" y="3429000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+x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grpSp>
          <p:nvGrpSpPr>
            <p:cNvPr id="99" name="群組 676"/>
            <p:cNvGrpSpPr>
              <a:grpSpLocks noChangeAspect="1"/>
            </p:cNvGrpSpPr>
            <p:nvPr/>
          </p:nvGrpSpPr>
          <p:grpSpPr>
            <a:xfrm>
              <a:off x="5040000" y="4302000"/>
              <a:ext cx="3672000" cy="108000"/>
              <a:chOff x="683568" y="5157192"/>
              <a:chExt cx="3672384" cy="108000"/>
            </a:xfrm>
          </p:grpSpPr>
          <p:grpSp>
            <p:nvGrpSpPr>
              <p:cNvPr id="100" name="群組 177"/>
              <p:cNvGrpSpPr/>
              <p:nvPr/>
            </p:nvGrpSpPr>
            <p:grpSpPr>
              <a:xfrm>
                <a:off x="2519760" y="5157192"/>
                <a:ext cx="1836192" cy="108000"/>
                <a:chOff x="1547664" y="5661248"/>
                <a:chExt cx="1836192" cy="108000"/>
              </a:xfrm>
            </p:grpSpPr>
            <p:grpSp>
              <p:nvGrpSpPr>
                <p:cNvPr id="101" name="群組 154"/>
                <p:cNvGrpSpPr/>
                <p:nvPr/>
              </p:nvGrpSpPr>
              <p:grpSpPr>
                <a:xfrm>
                  <a:off x="1547664" y="5661248"/>
                  <a:ext cx="1728250" cy="108000"/>
                  <a:chOff x="1331611" y="4509120"/>
                  <a:chExt cx="1728250" cy="108000"/>
                </a:xfrm>
              </p:grpSpPr>
              <p:grpSp>
                <p:nvGrpSpPr>
                  <p:cNvPr id="102" name="群組 136"/>
                  <p:cNvGrpSpPr>
                    <a:grpSpLocks noChangeAspect="1"/>
                  </p:cNvGrpSpPr>
                  <p:nvPr/>
                </p:nvGrpSpPr>
                <p:grpSpPr>
                  <a:xfrm>
                    <a:off x="1331611" y="4509120"/>
                    <a:ext cx="864125" cy="108000"/>
                    <a:chOff x="3995888" y="5445224"/>
                    <a:chExt cx="1440208" cy="180000"/>
                  </a:xfrm>
                </p:grpSpPr>
                <p:sp>
                  <p:nvSpPr>
                    <p:cNvPr id="860" name="矩形 859"/>
                    <p:cNvSpPr>
                      <a:spLocks noChangeAspect="1"/>
                    </p:cNvSpPr>
                    <p:nvPr/>
                  </p:nvSpPr>
                  <p:spPr>
                    <a:xfrm>
                      <a:off x="3995888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861" name="矩形 860"/>
                    <p:cNvSpPr>
                      <a:spLocks noChangeAspect="1"/>
                    </p:cNvSpPr>
                    <p:nvPr/>
                  </p:nvSpPr>
                  <p:spPr>
                    <a:xfrm>
                      <a:off x="417597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862" name="矩形 861"/>
                    <p:cNvSpPr>
                      <a:spLocks noChangeAspect="1"/>
                    </p:cNvSpPr>
                    <p:nvPr/>
                  </p:nvSpPr>
                  <p:spPr>
                    <a:xfrm>
                      <a:off x="435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63" name="矩形 862"/>
                    <p:cNvSpPr>
                      <a:spLocks noChangeAspect="1"/>
                    </p:cNvSpPr>
                    <p:nvPr/>
                  </p:nvSpPr>
                  <p:spPr>
                    <a:xfrm>
                      <a:off x="453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864" name="矩形 863"/>
                    <p:cNvSpPr>
                      <a:spLocks noChangeAspect="1"/>
                    </p:cNvSpPr>
                    <p:nvPr/>
                  </p:nvSpPr>
                  <p:spPr>
                    <a:xfrm>
                      <a:off x="471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65" name="矩形 864"/>
                    <p:cNvSpPr>
                      <a:spLocks noChangeAspect="1"/>
                    </p:cNvSpPr>
                    <p:nvPr/>
                  </p:nvSpPr>
                  <p:spPr>
                    <a:xfrm>
                      <a:off x="489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866" name="矩形 865"/>
                    <p:cNvSpPr>
                      <a:spLocks noChangeAspect="1"/>
                    </p:cNvSpPr>
                    <p:nvPr/>
                  </p:nvSpPr>
                  <p:spPr>
                    <a:xfrm>
                      <a:off x="507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867" name="矩形 866"/>
                    <p:cNvSpPr>
                      <a:spLocks noChangeAspect="1"/>
                    </p:cNvSpPr>
                    <p:nvPr/>
                  </p:nvSpPr>
                  <p:spPr>
                    <a:xfrm>
                      <a:off x="525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3" name="群組 145"/>
                  <p:cNvGrpSpPr>
                    <a:grpSpLocks noChangeAspect="1"/>
                  </p:cNvGrpSpPr>
                  <p:nvPr/>
                </p:nvGrpSpPr>
                <p:grpSpPr>
                  <a:xfrm>
                    <a:off x="2195736" y="4509120"/>
                    <a:ext cx="864125" cy="108000"/>
                    <a:chOff x="3995888" y="5445224"/>
                    <a:chExt cx="1440208" cy="180000"/>
                  </a:xfrm>
                </p:grpSpPr>
                <p:sp>
                  <p:nvSpPr>
                    <p:cNvPr id="852" name="矩形 851"/>
                    <p:cNvSpPr>
                      <a:spLocks noChangeAspect="1"/>
                    </p:cNvSpPr>
                    <p:nvPr/>
                  </p:nvSpPr>
                  <p:spPr>
                    <a:xfrm>
                      <a:off x="3995888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853" name="矩形 852"/>
                    <p:cNvSpPr>
                      <a:spLocks noChangeAspect="1"/>
                    </p:cNvSpPr>
                    <p:nvPr/>
                  </p:nvSpPr>
                  <p:spPr>
                    <a:xfrm>
                      <a:off x="417597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54" name="矩形 853"/>
                    <p:cNvSpPr>
                      <a:spLocks noChangeAspect="1"/>
                    </p:cNvSpPr>
                    <p:nvPr/>
                  </p:nvSpPr>
                  <p:spPr>
                    <a:xfrm>
                      <a:off x="435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855" name="矩形 854"/>
                    <p:cNvSpPr>
                      <a:spLocks noChangeAspect="1"/>
                    </p:cNvSpPr>
                    <p:nvPr/>
                  </p:nvSpPr>
                  <p:spPr>
                    <a:xfrm>
                      <a:off x="453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856" name="矩形 855"/>
                    <p:cNvSpPr>
                      <a:spLocks noChangeAspect="1"/>
                    </p:cNvSpPr>
                    <p:nvPr/>
                  </p:nvSpPr>
                  <p:spPr>
                    <a:xfrm>
                      <a:off x="471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57" name="矩形 856"/>
                    <p:cNvSpPr>
                      <a:spLocks noChangeAspect="1"/>
                    </p:cNvSpPr>
                    <p:nvPr/>
                  </p:nvSpPr>
                  <p:spPr>
                    <a:xfrm>
                      <a:off x="489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858" name="矩形 857"/>
                    <p:cNvSpPr>
                      <a:spLocks noChangeAspect="1"/>
                    </p:cNvSpPr>
                    <p:nvPr/>
                  </p:nvSpPr>
                  <p:spPr>
                    <a:xfrm>
                      <a:off x="507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59" name="矩形 858"/>
                    <p:cNvSpPr>
                      <a:spLocks noChangeAspect="1"/>
                    </p:cNvSpPr>
                    <p:nvPr/>
                  </p:nvSpPr>
                  <p:spPr>
                    <a:xfrm>
                      <a:off x="525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849" name="矩形 848"/>
                <p:cNvSpPr>
                  <a:spLocks noChangeAspect="1"/>
                </p:cNvSpPr>
                <p:nvPr/>
              </p:nvSpPr>
              <p:spPr>
                <a:xfrm>
                  <a:off x="3275856" y="5661248"/>
                  <a:ext cx="108000" cy="108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rgbClr val="00CCFF"/>
                      </a:solidFill>
                    </a:rPr>
                    <a:t>1</a:t>
                  </a:r>
                  <a:endParaRPr lang="en-US" sz="1100" dirty="0">
                    <a:solidFill>
                      <a:srgbClr val="00CCFF"/>
                    </a:solidFill>
                  </a:endParaRPr>
                </a:p>
              </p:txBody>
            </p:sp>
          </p:grpSp>
          <p:grpSp>
            <p:nvGrpSpPr>
              <p:cNvPr id="104" name="群組 178"/>
              <p:cNvGrpSpPr/>
              <p:nvPr/>
            </p:nvGrpSpPr>
            <p:grpSpPr>
              <a:xfrm>
                <a:off x="683568" y="5157192"/>
                <a:ext cx="1836192" cy="108000"/>
                <a:chOff x="1547664" y="5661248"/>
                <a:chExt cx="1836192" cy="108000"/>
              </a:xfrm>
            </p:grpSpPr>
            <p:grpSp>
              <p:nvGrpSpPr>
                <p:cNvPr id="105" name="群組 154"/>
                <p:cNvGrpSpPr/>
                <p:nvPr/>
              </p:nvGrpSpPr>
              <p:grpSpPr>
                <a:xfrm>
                  <a:off x="1547664" y="5661248"/>
                  <a:ext cx="1728250" cy="108000"/>
                  <a:chOff x="1331611" y="4509120"/>
                  <a:chExt cx="1728250" cy="108000"/>
                </a:xfrm>
              </p:grpSpPr>
              <p:grpSp>
                <p:nvGrpSpPr>
                  <p:cNvPr id="106" name="群組 136"/>
                  <p:cNvGrpSpPr>
                    <a:grpSpLocks noChangeAspect="1"/>
                  </p:cNvGrpSpPr>
                  <p:nvPr/>
                </p:nvGrpSpPr>
                <p:grpSpPr>
                  <a:xfrm>
                    <a:off x="1331611" y="4509120"/>
                    <a:ext cx="864125" cy="108000"/>
                    <a:chOff x="3995888" y="5445224"/>
                    <a:chExt cx="1440208" cy="180000"/>
                  </a:xfrm>
                </p:grpSpPr>
                <p:sp>
                  <p:nvSpPr>
                    <p:cNvPr id="783" name="矩形 782"/>
                    <p:cNvSpPr>
                      <a:spLocks noChangeAspect="1"/>
                    </p:cNvSpPr>
                    <p:nvPr/>
                  </p:nvSpPr>
                  <p:spPr>
                    <a:xfrm>
                      <a:off x="3995888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784" name="矩形 783"/>
                    <p:cNvSpPr>
                      <a:spLocks noChangeAspect="1"/>
                    </p:cNvSpPr>
                    <p:nvPr/>
                  </p:nvSpPr>
                  <p:spPr>
                    <a:xfrm>
                      <a:off x="417597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85" name="矩形 784"/>
                    <p:cNvSpPr>
                      <a:spLocks noChangeAspect="1"/>
                    </p:cNvSpPr>
                    <p:nvPr/>
                  </p:nvSpPr>
                  <p:spPr>
                    <a:xfrm>
                      <a:off x="435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17" name="矩形 816"/>
                    <p:cNvSpPr>
                      <a:spLocks noChangeAspect="1"/>
                    </p:cNvSpPr>
                    <p:nvPr/>
                  </p:nvSpPr>
                  <p:spPr>
                    <a:xfrm>
                      <a:off x="453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818" name="矩形 817"/>
                    <p:cNvSpPr>
                      <a:spLocks noChangeAspect="1"/>
                    </p:cNvSpPr>
                    <p:nvPr/>
                  </p:nvSpPr>
                  <p:spPr>
                    <a:xfrm>
                      <a:off x="471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19" name="矩形 818"/>
                    <p:cNvSpPr>
                      <a:spLocks noChangeAspect="1"/>
                    </p:cNvSpPr>
                    <p:nvPr/>
                  </p:nvSpPr>
                  <p:spPr>
                    <a:xfrm>
                      <a:off x="489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820" name="矩形 819"/>
                    <p:cNvSpPr>
                      <a:spLocks noChangeAspect="1"/>
                    </p:cNvSpPr>
                    <p:nvPr/>
                  </p:nvSpPr>
                  <p:spPr>
                    <a:xfrm>
                      <a:off x="507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21" name="矩形 820"/>
                    <p:cNvSpPr>
                      <a:spLocks noChangeAspect="1"/>
                    </p:cNvSpPr>
                    <p:nvPr/>
                  </p:nvSpPr>
                  <p:spPr>
                    <a:xfrm>
                      <a:off x="525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7" name="群組 145"/>
                  <p:cNvGrpSpPr>
                    <a:grpSpLocks noChangeAspect="1"/>
                  </p:cNvGrpSpPr>
                  <p:nvPr/>
                </p:nvGrpSpPr>
                <p:grpSpPr>
                  <a:xfrm>
                    <a:off x="2195736" y="4509120"/>
                    <a:ext cx="864125" cy="108000"/>
                    <a:chOff x="3995888" y="5445224"/>
                    <a:chExt cx="1440208" cy="180000"/>
                  </a:xfrm>
                </p:grpSpPr>
                <p:sp>
                  <p:nvSpPr>
                    <p:cNvPr id="684" name="矩形 683"/>
                    <p:cNvSpPr>
                      <a:spLocks noChangeAspect="1"/>
                    </p:cNvSpPr>
                    <p:nvPr/>
                  </p:nvSpPr>
                  <p:spPr>
                    <a:xfrm>
                      <a:off x="3995888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685" name="矩形 684"/>
                    <p:cNvSpPr>
                      <a:spLocks noChangeAspect="1"/>
                    </p:cNvSpPr>
                    <p:nvPr/>
                  </p:nvSpPr>
                  <p:spPr>
                    <a:xfrm>
                      <a:off x="417597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86" name="矩形 685"/>
                    <p:cNvSpPr>
                      <a:spLocks noChangeAspect="1"/>
                    </p:cNvSpPr>
                    <p:nvPr/>
                  </p:nvSpPr>
                  <p:spPr>
                    <a:xfrm>
                      <a:off x="435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687" name="矩形 686"/>
                    <p:cNvSpPr>
                      <a:spLocks noChangeAspect="1"/>
                    </p:cNvSpPr>
                    <p:nvPr/>
                  </p:nvSpPr>
                  <p:spPr>
                    <a:xfrm>
                      <a:off x="453601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88" name="矩形 687"/>
                    <p:cNvSpPr>
                      <a:spLocks noChangeAspect="1"/>
                    </p:cNvSpPr>
                    <p:nvPr/>
                  </p:nvSpPr>
                  <p:spPr>
                    <a:xfrm>
                      <a:off x="471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89" name="矩形 688"/>
                    <p:cNvSpPr>
                      <a:spLocks noChangeAspect="1"/>
                    </p:cNvSpPr>
                    <p:nvPr/>
                  </p:nvSpPr>
                  <p:spPr>
                    <a:xfrm>
                      <a:off x="489605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CCFF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rgbClr val="00CCFF"/>
                        </a:solidFill>
                      </a:endParaRPr>
                    </a:p>
                  </p:txBody>
                </p:sp>
                <p:sp>
                  <p:nvSpPr>
                    <p:cNvPr id="690" name="矩形 689"/>
                    <p:cNvSpPr>
                      <a:spLocks noChangeAspect="1"/>
                    </p:cNvSpPr>
                    <p:nvPr/>
                  </p:nvSpPr>
                  <p:spPr>
                    <a:xfrm>
                      <a:off x="507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82" name="矩形 781"/>
                    <p:cNvSpPr>
                      <a:spLocks noChangeAspect="1"/>
                    </p:cNvSpPr>
                    <p:nvPr/>
                  </p:nvSpPr>
                  <p:spPr>
                    <a:xfrm>
                      <a:off x="5256096" y="5445224"/>
                      <a:ext cx="180000" cy="180000"/>
                    </a:xfrm>
                    <a:prstGeom prst="rect">
                      <a:avLst/>
                    </a:prstGeom>
                    <a:noFill/>
                    <a:ln w="127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FF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rgbClr val="FF00FF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681" name="矩形 680"/>
                <p:cNvSpPr>
                  <a:spLocks noChangeAspect="1"/>
                </p:cNvSpPr>
                <p:nvPr/>
              </p:nvSpPr>
              <p:spPr>
                <a:xfrm>
                  <a:off x="3275856" y="5661248"/>
                  <a:ext cx="108000" cy="108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869" name="文字方塊 868"/>
          <p:cNvSpPr txBox="1"/>
          <p:nvPr/>
        </p:nvSpPr>
        <p:spPr>
          <a:xfrm>
            <a:off x="71406" y="5004871"/>
            <a:ext cx="47525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Studyt</a:t>
            </a:r>
            <a:r>
              <a:rPr lang="en-US" dirty="0" smtClean="0">
                <a:solidFill>
                  <a:srgbClr val="FF0000"/>
                </a:solidFill>
              </a:rPr>
              <a:t> shower Shoot   IL=2, NUMBV2=18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θ</a:t>
            </a:r>
            <a:r>
              <a:rPr lang="en-US" b="1" dirty="0" smtClean="0">
                <a:solidFill>
                  <a:srgbClr val="FF0000"/>
                </a:solidFill>
              </a:rPr>
              <a:t>=0.024 </a:t>
            </a:r>
            <a:r>
              <a:rPr lang="el-GR" b="1" dirty="0" smtClean="0">
                <a:solidFill>
                  <a:srgbClr val="FF0000"/>
                </a:solidFill>
              </a:rPr>
              <a:t>φ</a:t>
            </a:r>
            <a:r>
              <a:rPr lang="en-US" b="1" dirty="0" smtClean="0">
                <a:solidFill>
                  <a:srgbClr val="FF0000"/>
                </a:solidFill>
              </a:rPr>
              <a:t>=1.474</a:t>
            </a:r>
          </a:p>
          <a:p>
            <a:r>
              <a:rPr lang="en-US" sz="1600" dirty="0" smtClean="0"/>
              <a:t>@z=64.7cm                           @z=67.cm</a:t>
            </a:r>
          </a:p>
          <a:p>
            <a:r>
              <a:rPr lang="en-US" sz="1600" dirty="0" smtClean="0"/>
              <a:t>r=1.553,  x=.15, y=1.546     r=1.6083  x=.1554  Y=1.601</a:t>
            </a:r>
            <a:endParaRPr lang="en-US" sz="1600" dirty="0"/>
          </a:p>
        </p:txBody>
      </p:sp>
      <p:grpSp>
        <p:nvGrpSpPr>
          <p:cNvPr id="108" name="群組 663"/>
          <p:cNvGrpSpPr/>
          <p:nvPr/>
        </p:nvGrpSpPr>
        <p:grpSpPr>
          <a:xfrm>
            <a:off x="467544" y="2493669"/>
            <a:ext cx="4032448" cy="2221215"/>
            <a:chOff x="467544" y="1988840"/>
            <a:chExt cx="4032448" cy="2221215"/>
          </a:xfrm>
        </p:grpSpPr>
        <p:grpSp>
          <p:nvGrpSpPr>
            <p:cNvPr id="109" name="群組 869"/>
            <p:cNvGrpSpPr/>
            <p:nvPr/>
          </p:nvGrpSpPr>
          <p:grpSpPr>
            <a:xfrm>
              <a:off x="467544" y="1988840"/>
              <a:ext cx="4032448" cy="2177663"/>
              <a:chOff x="395536" y="3987641"/>
              <a:chExt cx="4032448" cy="2177663"/>
            </a:xfrm>
          </p:grpSpPr>
          <p:sp>
            <p:nvSpPr>
              <p:cNvPr id="607" name="矩形 606"/>
              <p:cNvSpPr/>
              <p:nvPr/>
            </p:nvSpPr>
            <p:spPr>
              <a:xfrm>
                <a:off x="2555776" y="5859849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4" name="矩形 643"/>
              <p:cNvSpPr/>
              <p:nvPr/>
            </p:nvSpPr>
            <p:spPr>
              <a:xfrm>
                <a:off x="2555776" y="5643825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5" name="矩形 644"/>
              <p:cNvSpPr/>
              <p:nvPr/>
            </p:nvSpPr>
            <p:spPr>
              <a:xfrm>
                <a:off x="2555776" y="5427801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6" name="矩形 645"/>
              <p:cNvSpPr/>
              <p:nvPr/>
            </p:nvSpPr>
            <p:spPr>
              <a:xfrm>
                <a:off x="2555776" y="5211777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5" name="矩形 654"/>
              <p:cNvSpPr/>
              <p:nvPr/>
            </p:nvSpPr>
            <p:spPr>
              <a:xfrm>
                <a:off x="2555776" y="4995753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6" name="矩形 655"/>
              <p:cNvSpPr/>
              <p:nvPr/>
            </p:nvSpPr>
            <p:spPr>
              <a:xfrm>
                <a:off x="2555776" y="4779729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7" name="矩形 656"/>
              <p:cNvSpPr/>
              <p:nvPr/>
            </p:nvSpPr>
            <p:spPr>
              <a:xfrm>
                <a:off x="2555776" y="4563705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8" name="矩形 657"/>
              <p:cNvSpPr/>
              <p:nvPr/>
            </p:nvSpPr>
            <p:spPr>
              <a:xfrm>
                <a:off x="2555776" y="4347681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9" name="文字方塊 658"/>
              <p:cNvSpPr txBox="1"/>
              <p:nvPr/>
            </p:nvSpPr>
            <p:spPr>
              <a:xfrm>
                <a:off x="2267744" y="3987641"/>
                <a:ext cx="21602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Z= 647                 670 mm</a:t>
                </a:r>
                <a:endParaRPr lang="en-US" sz="1400" dirty="0"/>
              </a:p>
            </p:txBody>
          </p:sp>
          <p:sp>
            <p:nvSpPr>
              <p:cNvPr id="660" name="文字方塊 659"/>
              <p:cNvSpPr txBox="1"/>
              <p:nvPr/>
            </p:nvSpPr>
            <p:spPr>
              <a:xfrm>
                <a:off x="2843808" y="4995753"/>
                <a:ext cx="864096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y= mm 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21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18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15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12 </a:t>
                </a:r>
                <a:endParaRPr lang="en-US" sz="1400" dirty="0">
                  <a:solidFill>
                    <a:srgbClr val="FF00FF"/>
                  </a:solidFill>
                </a:endParaRPr>
              </a:p>
            </p:txBody>
          </p:sp>
          <p:cxnSp>
            <p:nvCxnSpPr>
              <p:cNvPr id="662" name="直線接點 661"/>
              <p:cNvCxnSpPr/>
              <p:nvPr/>
            </p:nvCxnSpPr>
            <p:spPr>
              <a:xfrm flipV="1">
                <a:off x="395536" y="5643825"/>
                <a:ext cx="3168352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6" name="文字方塊 665"/>
              <p:cNvSpPr txBox="1"/>
              <p:nvPr/>
            </p:nvSpPr>
            <p:spPr>
              <a:xfrm>
                <a:off x="3563888" y="5715833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 smtClean="0"/>
                  <a:t>Θ</a:t>
                </a:r>
                <a:r>
                  <a:rPr lang="en-US" sz="1200" dirty="0" smtClean="0"/>
                  <a:t>=.02238</a:t>
                </a:r>
                <a:endParaRPr lang="en-US" sz="1200" dirty="0"/>
              </a:p>
            </p:txBody>
          </p:sp>
          <p:sp>
            <p:nvSpPr>
              <p:cNvPr id="667" name="文字方塊 666"/>
              <p:cNvSpPr txBox="1"/>
              <p:nvPr/>
            </p:nvSpPr>
            <p:spPr>
              <a:xfrm>
                <a:off x="1835696" y="5715833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 smtClean="0"/>
                  <a:t>Θ</a:t>
                </a:r>
                <a:r>
                  <a:rPr lang="en-US" sz="1200" dirty="0" smtClean="0"/>
                  <a:t>=.02318</a:t>
                </a:r>
                <a:endParaRPr lang="en-US" sz="1200" dirty="0"/>
              </a:p>
            </p:txBody>
          </p:sp>
          <p:sp>
            <p:nvSpPr>
              <p:cNvPr id="668" name="文字方塊 667"/>
              <p:cNvSpPr txBox="1"/>
              <p:nvPr/>
            </p:nvSpPr>
            <p:spPr>
              <a:xfrm>
                <a:off x="1835696" y="5499809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 smtClean="0"/>
                  <a:t>Θ</a:t>
                </a:r>
                <a:r>
                  <a:rPr lang="en-US" sz="1200" dirty="0" smtClean="0"/>
                  <a:t>=.02781</a:t>
                </a:r>
                <a:endParaRPr lang="en-US" sz="1200" dirty="0"/>
              </a:p>
            </p:txBody>
          </p:sp>
          <p:sp>
            <p:nvSpPr>
              <p:cNvPr id="669" name="文字方塊 668"/>
              <p:cNvSpPr txBox="1"/>
              <p:nvPr/>
            </p:nvSpPr>
            <p:spPr>
              <a:xfrm>
                <a:off x="3563888" y="5499809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 smtClean="0"/>
                  <a:t>Θ</a:t>
                </a:r>
                <a:r>
                  <a:rPr lang="en-US" sz="1200" dirty="0" smtClean="0"/>
                  <a:t>=.02686</a:t>
                </a:r>
                <a:endParaRPr lang="en-US" sz="1200" dirty="0"/>
              </a:p>
            </p:txBody>
          </p:sp>
          <p:sp>
            <p:nvSpPr>
              <p:cNvPr id="670" name="文字方塊 669"/>
              <p:cNvSpPr txBox="1"/>
              <p:nvPr/>
            </p:nvSpPr>
            <p:spPr>
              <a:xfrm>
                <a:off x="1835696" y="5283785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 smtClean="0"/>
                  <a:t>Θ</a:t>
                </a:r>
                <a:r>
                  <a:rPr lang="en-US" sz="1200" dirty="0" smtClean="0"/>
                  <a:t>=.03245</a:t>
                </a:r>
                <a:endParaRPr lang="en-US" sz="1200" dirty="0"/>
              </a:p>
            </p:txBody>
          </p:sp>
          <p:sp>
            <p:nvSpPr>
              <p:cNvPr id="671" name="文字方塊 670"/>
              <p:cNvSpPr txBox="1"/>
              <p:nvPr/>
            </p:nvSpPr>
            <p:spPr>
              <a:xfrm>
                <a:off x="3563888" y="5283785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 smtClean="0"/>
                  <a:t>Θ</a:t>
                </a:r>
                <a:r>
                  <a:rPr lang="en-US" sz="1200" dirty="0" smtClean="0"/>
                  <a:t>=.03133</a:t>
                </a:r>
                <a:endParaRPr lang="en-US" sz="1200" dirty="0"/>
              </a:p>
            </p:txBody>
          </p:sp>
        </p:grpSp>
        <p:sp>
          <p:nvSpPr>
            <p:cNvPr id="661" name="文字方塊 660"/>
            <p:cNvSpPr txBox="1"/>
            <p:nvPr/>
          </p:nvSpPr>
          <p:spPr>
            <a:xfrm>
              <a:off x="3635896" y="3933056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 smtClean="0"/>
                <a:t>Θ</a:t>
              </a:r>
              <a:r>
                <a:rPr lang="en-US" sz="1200" dirty="0" smtClean="0"/>
                <a:t>=.01791</a:t>
              </a:r>
              <a:endParaRPr lang="en-US" sz="1200" dirty="0"/>
            </a:p>
          </p:txBody>
        </p:sp>
        <p:sp>
          <p:nvSpPr>
            <p:cNvPr id="663" name="文字方塊 662"/>
            <p:cNvSpPr txBox="1"/>
            <p:nvPr/>
          </p:nvSpPr>
          <p:spPr>
            <a:xfrm>
              <a:off x="1907704" y="3933056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 smtClean="0"/>
                <a:t>Θ</a:t>
              </a:r>
              <a:r>
                <a:rPr lang="en-US" sz="1200" dirty="0" smtClean="0"/>
                <a:t>=.01855</a:t>
              </a:r>
              <a:endParaRPr lang="en-US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投影片編號版面配置區 17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195" name="矩形 194"/>
          <p:cNvSpPr/>
          <p:nvPr/>
        </p:nvSpPr>
        <p:spPr>
          <a:xfrm>
            <a:off x="0" y="0"/>
            <a:ext cx="2415213" cy="707886"/>
          </a:xfrm>
          <a:prstGeom prst="rect">
            <a:avLst/>
          </a:prstGeom>
          <a:solidFill>
            <a:srgbClr val="99FFCC"/>
          </a:solidFill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</a:rPr>
              <a:t>2024.08.30</a:t>
            </a:r>
          </a:p>
          <a:p>
            <a:r>
              <a:rPr lang="en-US" altLang="zh-TW" sz="2000" b="1" dirty="0" smtClean="0">
                <a:solidFill>
                  <a:srgbClr val="FF0000"/>
                </a:solidFill>
              </a:rPr>
              <a:t>Build 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Qbar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  LYSO 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det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 </a:t>
            </a:r>
            <a:endParaRPr lang="en-US" altLang="zh-TW" sz="2000" dirty="0" smtClean="0">
              <a:solidFill>
                <a:srgbClr val="FF0000"/>
              </a:solidFill>
            </a:endParaRPr>
          </a:p>
        </p:txBody>
      </p:sp>
      <p:sp>
        <p:nvSpPr>
          <p:cNvPr id="751" name="文字方塊 750"/>
          <p:cNvSpPr txBox="1"/>
          <p:nvPr/>
        </p:nvSpPr>
        <p:spPr>
          <a:xfrm>
            <a:off x="2500298" y="0"/>
            <a:ext cx="6286544" cy="107721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LYSO bars  z= 900-1100mm</a:t>
            </a:r>
          </a:p>
          <a:p>
            <a:r>
              <a:rPr lang="en-US" altLang="zh-TW" sz="3200" dirty="0" smtClean="0"/>
              <a:t>Before QMAG, </a:t>
            </a:r>
            <a:r>
              <a:rPr lang="en-US" altLang="zh-TW" sz="3200" dirty="0" err="1" smtClean="0"/>
              <a:t>dupipe</a:t>
            </a:r>
            <a:r>
              <a:rPr lang="en-US" altLang="zh-TW" sz="3200" dirty="0" smtClean="0"/>
              <a:t> 855-1110 mm</a:t>
            </a:r>
            <a:endParaRPr lang="zh-TW" altLang="en-US" sz="3200" dirty="0"/>
          </a:p>
        </p:txBody>
      </p:sp>
      <p:sp>
        <p:nvSpPr>
          <p:cNvPr id="869" name="文字方塊 868"/>
          <p:cNvSpPr txBox="1"/>
          <p:nvPr/>
        </p:nvSpPr>
        <p:spPr>
          <a:xfrm>
            <a:off x="0" y="1142984"/>
            <a:ext cx="4752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 Shooting   IL=2, NUMBV2=11</a:t>
            </a:r>
          </a:p>
          <a:p>
            <a:pPr algn="r"/>
            <a:r>
              <a:rPr lang="en-US" b="1" dirty="0" smtClean="0">
                <a:solidFill>
                  <a:srgbClr val="FF0000"/>
                </a:solidFill>
              </a:rPr>
              <a:t>Center (0, 29, 900),  </a:t>
            </a:r>
            <a:r>
              <a:rPr lang="el-GR" b="1" dirty="0" smtClean="0">
                <a:solidFill>
                  <a:srgbClr val="FF0000"/>
                </a:solidFill>
              </a:rPr>
              <a:t>θ</a:t>
            </a:r>
            <a:r>
              <a:rPr lang="en-US" b="1" dirty="0" smtClean="0">
                <a:solidFill>
                  <a:srgbClr val="FF0000"/>
                </a:solidFill>
              </a:rPr>
              <a:t>=0.0322, </a:t>
            </a:r>
            <a:r>
              <a:rPr lang="el-GR" b="1" dirty="0" smtClean="0">
                <a:solidFill>
                  <a:srgbClr val="FF0000"/>
                </a:solidFill>
              </a:rPr>
              <a:t>φ</a:t>
            </a:r>
            <a:r>
              <a:rPr lang="en-US" b="1" dirty="0" smtClean="0">
                <a:solidFill>
                  <a:srgbClr val="FF0000"/>
                </a:solidFill>
              </a:rPr>
              <a:t>=1.57</a:t>
            </a:r>
          </a:p>
          <a:p>
            <a:pPr algn="r"/>
            <a:r>
              <a:rPr lang="en-US" sz="1400" dirty="0" smtClean="0"/>
              <a:t>    @z=90cm                  @z=110.cm</a:t>
            </a:r>
          </a:p>
          <a:p>
            <a:pPr algn="r"/>
            <a:r>
              <a:rPr lang="en-US" sz="1400" dirty="0" smtClean="0"/>
              <a:t>r=2.9,  x=0, y=2.9     r=3.54  x=0 Y=3.54</a:t>
            </a:r>
            <a:endParaRPr lang="en-US" sz="1400" dirty="0"/>
          </a:p>
        </p:txBody>
      </p:sp>
      <p:grpSp>
        <p:nvGrpSpPr>
          <p:cNvPr id="2" name="群組 1337"/>
          <p:cNvGrpSpPr/>
          <p:nvPr/>
        </p:nvGrpSpPr>
        <p:grpSpPr>
          <a:xfrm>
            <a:off x="117554" y="6570586"/>
            <a:ext cx="3240000" cy="216000"/>
            <a:chOff x="216000" y="6372000"/>
            <a:chExt cx="3240000" cy="216000"/>
          </a:xfrm>
        </p:grpSpPr>
        <p:grpSp>
          <p:nvGrpSpPr>
            <p:cNvPr id="3" name="群組 1338"/>
            <p:cNvGrpSpPr/>
            <p:nvPr/>
          </p:nvGrpSpPr>
          <p:grpSpPr>
            <a:xfrm>
              <a:off x="216000" y="6372000"/>
              <a:ext cx="2160562" cy="216000"/>
              <a:chOff x="4643438" y="5929330"/>
              <a:chExt cx="2160562" cy="216000"/>
            </a:xfrm>
          </p:grpSpPr>
          <p:grpSp>
            <p:nvGrpSpPr>
              <p:cNvPr id="4" name="群組 1345"/>
              <p:cNvGrpSpPr/>
              <p:nvPr/>
            </p:nvGrpSpPr>
            <p:grpSpPr>
              <a:xfrm>
                <a:off x="4643438" y="5929330"/>
                <a:ext cx="1080000" cy="216000"/>
                <a:chOff x="2700000" y="6120000"/>
                <a:chExt cx="1080000" cy="216000"/>
              </a:xfrm>
            </p:grpSpPr>
            <p:sp>
              <p:nvSpPr>
                <p:cNvPr id="1353" name="矩形 1352"/>
                <p:cNvSpPr>
                  <a:spLocks noChangeAspect="1"/>
                </p:cNvSpPr>
                <p:nvPr/>
              </p:nvSpPr>
              <p:spPr>
                <a:xfrm>
                  <a:off x="2700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1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1354" name="矩形 1353"/>
                <p:cNvSpPr>
                  <a:spLocks noChangeAspect="1"/>
                </p:cNvSpPr>
                <p:nvPr/>
              </p:nvSpPr>
              <p:spPr>
                <a:xfrm>
                  <a:off x="2916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5" name="矩形 1354"/>
                <p:cNvSpPr>
                  <a:spLocks noChangeAspect="1"/>
                </p:cNvSpPr>
                <p:nvPr/>
              </p:nvSpPr>
              <p:spPr>
                <a:xfrm>
                  <a:off x="3348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6" name="矩形 1355"/>
                <p:cNvSpPr>
                  <a:spLocks noChangeAspect="1"/>
                </p:cNvSpPr>
                <p:nvPr/>
              </p:nvSpPr>
              <p:spPr>
                <a:xfrm>
                  <a:off x="3132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7" name="矩形 1356"/>
                <p:cNvSpPr>
                  <a:spLocks noChangeAspect="1"/>
                </p:cNvSpPr>
                <p:nvPr/>
              </p:nvSpPr>
              <p:spPr>
                <a:xfrm>
                  <a:off x="3564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00B0F0"/>
                      </a:solidFill>
                    </a:rPr>
                    <a:t>1</a:t>
                  </a:r>
                  <a:endParaRPr lang="en-US" sz="1000" dirty="0">
                    <a:solidFill>
                      <a:srgbClr val="00B0F0"/>
                    </a:solidFill>
                  </a:endParaRPr>
                </a:p>
              </p:txBody>
            </p:sp>
          </p:grpSp>
          <p:grpSp>
            <p:nvGrpSpPr>
              <p:cNvPr id="5" name="群組 1346"/>
              <p:cNvGrpSpPr/>
              <p:nvPr/>
            </p:nvGrpSpPr>
            <p:grpSpPr>
              <a:xfrm>
                <a:off x="5724000" y="5929330"/>
                <a:ext cx="1080000" cy="216000"/>
                <a:chOff x="2700000" y="6120000"/>
                <a:chExt cx="1080000" cy="216000"/>
              </a:xfrm>
            </p:grpSpPr>
            <p:sp>
              <p:nvSpPr>
                <p:cNvPr id="1348" name="矩形 1347"/>
                <p:cNvSpPr>
                  <a:spLocks noChangeAspect="1"/>
                </p:cNvSpPr>
                <p:nvPr/>
              </p:nvSpPr>
              <p:spPr>
                <a:xfrm>
                  <a:off x="2700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6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1349" name="矩形 1348"/>
                <p:cNvSpPr>
                  <a:spLocks noChangeAspect="1"/>
                </p:cNvSpPr>
                <p:nvPr/>
              </p:nvSpPr>
              <p:spPr>
                <a:xfrm>
                  <a:off x="2916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0" name="矩形 1349"/>
                <p:cNvSpPr>
                  <a:spLocks noChangeAspect="1"/>
                </p:cNvSpPr>
                <p:nvPr/>
              </p:nvSpPr>
              <p:spPr>
                <a:xfrm>
                  <a:off x="3348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1" name="矩形 1350"/>
                <p:cNvSpPr>
                  <a:spLocks noChangeAspect="1"/>
                </p:cNvSpPr>
                <p:nvPr/>
              </p:nvSpPr>
              <p:spPr>
                <a:xfrm>
                  <a:off x="3132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2" name="矩形 1351"/>
                <p:cNvSpPr>
                  <a:spLocks noChangeAspect="1"/>
                </p:cNvSpPr>
                <p:nvPr/>
              </p:nvSpPr>
              <p:spPr>
                <a:xfrm>
                  <a:off x="3564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00B0F0"/>
                      </a:solidFill>
                    </a:rPr>
                    <a:t>6</a:t>
                  </a:r>
                  <a:endParaRPr lang="en-US" sz="1000" dirty="0">
                    <a:solidFill>
                      <a:srgbClr val="00B0F0"/>
                    </a:solidFill>
                  </a:endParaRPr>
                </a:p>
              </p:txBody>
            </p:sp>
          </p:grpSp>
        </p:grpSp>
        <p:grpSp>
          <p:nvGrpSpPr>
            <p:cNvPr id="6" name="群組 1291"/>
            <p:cNvGrpSpPr/>
            <p:nvPr/>
          </p:nvGrpSpPr>
          <p:grpSpPr>
            <a:xfrm>
              <a:off x="2376000" y="6372000"/>
              <a:ext cx="1080000" cy="216000"/>
              <a:chOff x="2700000" y="6120000"/>
              <a:chExt cx="1080000" cy="216000"/>
            </a:xfrm>
          </p:grpSpPr>
          <p:sp>
            <p:nvSpPr>
              <p:cNvPr id="1341" name="矩形 1340"/>
              <p:cNvSpPr>
                <a:spLocks noChangeAspect="1"/>
              </p:cNvSpPr>
              <p:nvPr/>
            </p:nvSpPr>
            <p:spPr>
              <a:xfrm>
                <a:off x="2700000" y="6120000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FF00FF"/>
                    </a:solidFill>
                  </a:rPr>
                  <a:t>1</a:t>
                </a:r>
                <a:endParaRPr lang="en-US" sz="1000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1342" name="矩形 1341"/>
              <p:cNvSpPr>
                <a:spLocks noChangeAspect="1"/>
              </p:cNvSpPr>
              <p:nvPr/>
            </p:nvSpPr>
            <p:spPr>
              <a:xfrm>
                <a:off x="2916000" y="6120000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3" name="矩形 1342"/>
              <p:cNvSpPr>
                <a:spLocks noChangeAspect="1"/>
              </p:cNvSpPr>
              <p:nvPr/>
            </p:nvSpPr>
            <p:spPr>
              <a:xfrm>
                <a:off x="3348000" y="6120000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4" name="矩形 1343"/>
              <p:cNvSpPr>
                <a:spLocks noChangeAspect="1"/>
              </p:cNvSpPr>
              <p:nvPr/>
            </p:nvSpPr>
            <p:spPr>
              <a:xfrm>
                <a:off x="3132000" y="6120000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5" name="矩形 1344"/>
              <p:cNvSpPr>
                <a:spLocks noChangeAspect="1"/>
              </p:cNvSpPr>
              <p:nvPr/>
            </p:nvSpPr>
            <p:spPr>
              <a:xfrm>
                <a:off x="3564000" y="6120000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00B0F0"/>
                    </a:solidFill>
                  </a:rPr>
                  <a:t>1</a:t>
                </a:r>
                <a:endParaRPr lang="en-US" sz="1000" dirty="0">
                  <a:solidFill>
                    <a:srgbClr val="00B0F0"/>
                  </a:solidFill>
                </a:endParaRPr>
              </a:p>
            </p:txBody>
          </p:sp>
        </p:grpSp>
      </p:grpSp>
      <p:grpSp>
        <p:nvGrpSpPr>
          <p:cNvPr id="7" name="群組 1380"/>
          <p:cNvGrpSpPr/>
          <p:nvPr/>
        </p:nvGrpSpPr>
        <p:grpSpPr>
          <a:xfrm>
            <a:off x="3571900" y="1857364"/>
            <a:ext cx="5357818" cy="4896000"/>
            <a:chOff x="3786182" y="1857364"/>
            <a:chExt cx="5357818" cy="4896000"/>
          </a:xfrm>
        </p:grpSpPr>
        <p:sp>
          <p:nvSpPr>
            <p:cNvPr id="675" name="文字方塊 674"/>
            <p:cNvSpPr txBox="1"/>
            <p:nvPr/>
          </p:nvSpPr>
          <p:spPr>
            <a:xfrm>
              <a:off x="3786182" y="3929066"/>
              <a:ext cx="6475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+x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矩形 20"/>
            <p:cNvSpPr>
              <a:spLocks/>
            </p:cNvSpPr>
            <p:nvPr/>
          </p:nvSpPr>
          <p:spPr>
            <a:xfrm>
              <a:off x="6627422" y="4198249"/>
              <a:ext cx="216000" cy="21600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橢圓 24"/>
            <p:cNvSpPr>
              <a:spLocks noChangeAspect="1"/>
            </p:cNvSpPr>
            <p:nvPr/>
          </p:nvSpPr>
          <p:spPr>
            <a:xfrm>
              <a:off x="4176050" y="1857364"/>
              <a:ext cx="4896544" cy="4896000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直線接點 33"/>
            <p:cNvCxnSpPr/>
            <p:nvPr/>
          </p:nvCxnSpPr>
          <p:spPr>
            <a:xfrm>
              <a:off x="4176050" y="4306249"/>
              <a:ext cx="48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6624050" y="1857364"/>
              <a:ext cx="0" cy="489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372000" y="4306249"/>
              <a:ext cx="504000" cy="0"/>
            </a:xfrm>
            <a:prstGeom prst="line">
              <a:avLst/>
            </a:prstGeom>
            <a:ln w="15875">
              <a:solidFill>
                <a:srgbClr val="FF000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文字方塊 69"/>
            <p:cNvSpPr txBox="1"/>
            <p:nvPr/>
          </p:nvSpPr>
          <p:spPr>
            <a:xfrm>
              <a:off x="5500694" y="4286256"/>
              <a:ext cx="9286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6">
                      <a:lumMod val="75000"/>
                    </a:schemeClr>
                  </a:solidFill>
                </a:rPr>
                <a:t>Cu   pipe</a:t>
              </a:r>
            </a:p>
            <a:p>
              <a:r>
                <a:rPr lang="en-US" sz="1200" dirty="0" smtClean="0">
                  <a:solidFill>
                    <a:schemeClr val="accent6">
                      <a:lumMod val="75000"/>
                    </a:schemeClr>
                  </a:solidFill>
                </a:rPr>
                <a:t>10-13mm</a:t>
              </a:r>
              <a:endParaRPr 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1" name="文字方塊 70"/>
            <p:cNvSpPr txBox="1"/>
            <p:nvPr/>
          </p:nvSpPr>
          <p:spPr>
            <a:xfrm>
              <a:off x="6039058" y="4071942"/>
              <a:ext cx="6760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-13.45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78" name="文字方塊 77"/>
            <p:cNvSpPr txBox="1"/>
            <p:nvPr/>
          </p:nvSpPr>
          <p:spPr>
            <a:xfrm>
              <a:off x="7215206" y="4071942"/>
              <a:ext cx="192879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Diamond box</a:t>
              </a:r>
            </a:p>
            <a:p>
              <a:r>
                <a:rPr lang="en-US" sz="1400" b="1" dirty="0" smtClean="0">
                  <a:solidFill>
                    <a:srgbClr val="0000FF"/>
                  </a:solidFill>
                </a:rPr>
                <a:t>X= 26.6, 27.0 mm</a:t>
              </a:r>
            </a:p>
            <a:p>
              <a:r>
                <a:rPr lang="en-US" sz="1400" b="1" dirty="0" smtClean="0">
                  <a:solidFill>
                    <a:srgbClr val="0000FF"/>
                  </a:solidFill>
                </a:rPr>
                <a:t>Y= -13, +13 mm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79" name="文字方塊 78"/>
            <p:cNvSpPr txBox="1"/>
            <p:nvPr/>
          </p:nvSpPr>
          <p:spPr>
            <a:xfrm>
              <a:off x="6500826" y="4071942"/>
              <a:ext cx="57150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 smtClean="0">
                  <a:solidFill>
                    <a:srgbClr val="FF0000"/>
                  </a:solidFill>
                </a:rPr>
                <a:t>+13.45</a:t>
              </a:r>
              <a:endParaRPr 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26" name="文字方塊 125"/>
            <p:cNvSpPr txBox="1"/>
            <p:nvPr/>
          </p:nvSpPr>
          <p:spPr>
            <a:xfrm>
              <a:off x="4857752" y="5072074"/>
              <a:ext cx="1214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114 mm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674" name="直線單箭頭接點 673"/>
            <p:cNvCxnSpPr/>
            <p:nvPr/>
          </p:nvCxnSpPr>
          <p:spPr>
            <a:xfrm flipH="1">
              <a:off x="3965646" y="4306249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0" name="直線接點 579"/>
            <p:cNvCxnSpPr>
              <a:cxnSpLocks noChangeAspect="1"/>
            </p:cNvCxnSpPr>
            <p:nvPr/>
          </p:nvCxnSpPr>
          <p:spPr>
            <a:xfrm rot="5400000">
              <a:off x="6253372" y="4306249"/>
              <a:ext cx="156364" cy="156364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6" name="矩形 615"/>
            <p:cNvSpPr>
              <a:spLocks noChangeAspect="1"/>
            </p:cNvSpPr>
            <p:nvPr/>
          </p:nvSpPr>
          <p:spPr>
            <a:xfrm>
              <a:off x="6411422" y="4198249"/>
              <a:ext cx="216000" cy="21600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8" name="直線接點 937"/>
            <p:cNvCxnSpPr/>
            <p:nvPr/>
          </p:nvCxnSpPr>
          <p:spPr>
            <a:xfrm rot="5400000">
              <a:off x="4897963" y="4346169"/>
              <a:ext cx="1757264" cy="1694810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群組 1273"/>
            <p:cNvGrpSpPr/>
            <p:nvPr/>
          </p:nvGrpSpPr>
          <p:grpSpPr>
            <a:xfrm>
              <a:off x="4572050" y="2973364"/>
              <a:ext cx="4104562" cy="216000"/>
              <a:chOff x="324000" y="6143644"/>
              <a:chExt cx="4104562" cy="216000"/>
            </a:xfrm>
          </p:grpSpPr>
          <p:grpSp>
            <p:nvGrpSpPr>
              <p:cNvPr id="9" name="群組 915"/>
              <p:cNvGrpSpPr/>
              <p:nvPr/>
            </p:nvGrpSpPr>
            <p:grpSpPr>
              <a:xfrm>
                <a:off x="2484000" y="6143644"/>
                <a:ext cx="1080000" cy="216000"/>
                <a:chOff x="2700000" y="6120000"/>
                <a:chExt cx="1080000" cy="216000"/>
              </a:xfrm>
            </p:grpSpPr>
            <p:sp>
              <p:nvSpPr>
                <p:cNvPr id="968" name="矩形 967"/>
                <p:cNvSpPr>
                  <a:spLocks noChangeAspect="1"/>
                </p:cNvSpPr>
                <p:nvPr/>
              </p:nvSpPr>
              <p:spPr>
                <a:xfrm>
                  <a:off x="2700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1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969" name="矩形 968"/>
                <p:cNvSpPr>
                  <a:spLocks noChangeAspect="1"/>
                </p:cNvSpPr>
                <p:nvPr/>
              </p:nvSpPr>
              <p:spPr>
                <a:xfrm>
                  <a:off x="2916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0" name="矩形 969"/>
                <p:cNvSpPr>
                  <a:spLocks noChangeAspect="1"/>
                </p:cNvSpPr>
                <p:nvPr/>
              </p:nvSpPr>
              <p:spPr>
                <a:xfrm>
                  <a:off x="3348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00B0F0"/>
                      </a:solidFill>
                    </a:rPr>
                    <a:t>6</a:t>
                  </a:r>
                  <a:endParaRPr lang="en-US" sz="1000" dirty="0">
                    <a:solidFill>
                      <a:srgbClr val="00B0F0"/>
                    </a:solidFill>
                  </a:endParaRPr>
                </a:p>
              </p:txBody>
            </p:sp>
            <p:sp>
              <p:nvSpPr>
                <p:cNvPr id="971" name="矩形 970"/>
                <p:cNvSpPr>
                  <a:spLocks noChangeAspect="1"/>
                </p:cNvSpPr>
                <p:nvPr/>
              </p:nvSpPr>
              <p:spPr>
                <a:xfrm>
                  <a:off x="3132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2" name="矩形 971"/>
                <p:cNvSpPr>
                  <a:spLocks noChangeAspect="1"/>
                </p:cNvSpPr>
                <p:nvPr/>
              </p:nvSpPr>
              <p:spPr>
                <a:xfrm>
                  <a:off x="3564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63" name="矩形 962"/>
              <p:cNvSpPr>
                <a:spLocks noChangeAspect="1"/>
              </p:cNvSpPr>
              <p:nvPr/>
            </p:nvSpPr>
            <p:spPr>
              <a:xfrm>
                <a:off x="3564562" y="6143644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FF00FF"/>
                    </a:solidFill>
                  </a:rPr>
                  <a:t>6</a:t>
                </a:r>
                <a:endParaRPr lang="en-US" sz="1000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964" name="矩形 963"/>
              <p:cNvSpPr>
                <a:spLocks noChangeAspect="1"/>
              </p:cNvSpPr>
              <p:nvPr/>
            </p:nvSpPr>
            <p:spPr>
              <a:xfrm>
                <a:off x="3780562" y="6143644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5" name="矩形 964"/>
              <p:cNvSpPr>
                <a:spLocks noChangeAspect="1"/>
              </p:cNvSpPr>
              <p:nvPr/>
            </p:nvSpPr>
            <p:spPr>
              <a:xfrm>
                <a:off x="4212562" y="6143644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00B0F0"/>
                    </a:solidFill>
                  </a:rPr>
                  <a:t>1</a:t>
                </a:r>
                <a:endParaRPr lang="en-US" sz="10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66" name="矩形 965"/>
              <p:cNvSpPr>
                <a:spLocks noChangeAspect="1"/>
              </p:cNvSpPr>
              <p:nvPr/>
            </p:nvSpPr>
            <p:spPr>
              <a:xfrm>
                <a:off x="3996562" y="6143644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群組 972"/>
              <p:cNvGrpSpPr/>
              <p:nvPr/>
            </p:nvGrpSpPr>
            <p:grpSpPr>
              <a:xfrm>
                <a:off x="324000" y="6143644"/>
                <a:ext cx="2160562" cy="216000"/>
                <a:chOff x="4643438" y="5929330"/>
                <a:chExt cx="2160562" cy="216000"/>
              </a:xfrm>
            </p:grpSpPr>
            <p:grpSp>
              <p:nvGrpSpPr>
                <p:cNvPr id="11" name="群組 947"/>
                <p:cNvGrpSpPr/>
                <p:nvPr/>
              </p:nvGrpSpPr>
              <p:grpSpPr>
                <a:xfrm>
                  <a:off x="4643438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981" name="矩形 980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982" name="矩形 981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83" name="矩形 982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  <p:sp>
                <p:nvSpPr>
                  <p:cNvPr id="984" name="矩形 983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85" name="矩形 984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" name="群組 948"/>
                <p:cNvGrpSpPr/>
                <p:nvPr/>
              </p:nvGrpSpPr>
              <p:grpSpPr>
                <a:xfrm>
                  <a:off x="5724000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976" name="矩形 975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977" name="矩形 976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78" name="矩形 977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  <p:sp>
                <p:nvSpPr>
                  <p:cNvPr id="979" name="矩形 978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80" name="矩形 979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13" name="群組 1142"/>
            <p:cNvGrpSpPr/>
            <p:nvPr/>
          </p:nvGrpSpPr>
          <p:grpSpPr>
            <a:xfrm>
              <a:off x="4248050" y="3837364"/>
              <a:ext cx="4752000" cy="216885"/>
              <a:chOff x="3924000" y="3636000"/>
              <a:chExt cx="4752000" cy="216885"/>
            </a:xfrm>
          </p:grpSpPr>
          <p:cxnSp>
            <p:nvCxnSpPr>
              <p:cNvPr id="63" name="直線接點 62"/>
              <p:cNvCxnSpPr/>
              <p:nvPr/>
            </p:nvCxnSpPr>
            <p:spPr>
              <a:xfrm>
                <a:off x="4362238" y="3852885"/>
                <a:ext cx="3888000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群組 945"/>
              <p:cNvGrpSpPr/>
              <p:nvPr/>
            </p:nvGrpSpPr>
            <p:grpSpPr>
              <a:xfrm>
                <a:off x="3924000" y="3636885"/>
                <a:ext cx="2160562" cy="216000"/>
                <a:chOff x="4643438" y="5929330"/>
                <a:chExt cx="2160562" cy="216000"/>
              </a:xfrm>
            </p:grpSpPr>
            <p:grpSp>
              <p:nvGrpSpPr>
                <p:cNvPr id="15" name="群組 915"/>
                <p:cNvGrpSpPr/>
                <p:nvPr/>
              </p:nvGrpSpPr>
              <p:grpSpPr>
                <a:xfrm>
                  <a:off x="4643438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886" name="矩形 885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887" name="矩形 886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  <p:sp>
                <p:nvSpPr>
                  <p:cNvPr id="728" name="矩形 727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9" name="矩形 728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0" name="矩形 729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" name="群組 939"/>
                <p:cNvGrpSpPr/>
                <p:nvPr/>
              </p:nvGrpSpPr>
              <p:grpSpPr>
                <a:xfrm>
                  <a:off x="5724000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941" name="矩形 940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942" name="矩形 941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  <p:sp>
                <p:nvSpPr>
                  <p:cNvPr id="943" name="矩形 942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44" name="矩形 943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45" name="矩形 944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7" name="群組 1107"/>
              <p:cNvGrpSpPr/>
              <p:nvPr/>
            </p:nvGrpSpPr>
            <p:grpSpPr>
              <a:xfrm>
                <a:off x="6084000" y="3636000"/>
                <a:ext cx="2160562" cy="216000"/>
                <a:chOff x="4643438" y="5929330"/>
                <a:chExt cx="2160562" cy="216000"/>
              </a:xfrm>
            </p:grpSpPr>
            <p:grpSp>
              <p:nvGrpSpPr>
                <p:cNvPr id="18" name="群組 915"/>
                <p:cNvGrpSpPr/>
                <p:nvPr/>
              </p:nvGrpSpPr>
              <p:grpSpPr>
                <a:xfrm>
                  <a:off x="4643438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116" name="矩形 1115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117" name="矩形 1116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  <p:sp>
                <p:nvSpPr>
                  <p:cNvPr id="1118" name="矩形 1117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9" name="矩形 1118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0" name="矩形 1119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9" name="群組 939"/>
                <p:cNvGrpSpPr/>
                <p:nvPr/>
              </p:nvGrpSpPr>
              <p:grpSpPr>
                <a:xfrm>
                  <a:off x="5724000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111" name="矩形 1110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112" name="矩形 1111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50" dirty="0" smtClean="0">
                        <a:solidFill>
                          <a:srgbClr val="00B0F0"/>
                        </a:solidFill>
                      </a:rPr>
                      <a:t>6</a:t>
                    </a:r>
                    <a:endParaRPr lang="en-US" sz="1050" dirty="0">
                      <a:solidFill>
                        <a:srgbClr val="00B0F0"/>
                      </a:solidFill>
                    </a:endParaRPr>
                  </a:p>
                </p:txBody>
              </p:sp>
              <p:sp>
                <p:nvSpPr>
                  <p:cNvPr id="1113" name="矩形 1112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4" name="矩形 1113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5" name="矩形 1114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0" name="群組 1141"/>
              <p:cNvGrpSpPr/>
              <p:nvPr/>
            </p:nvGrpSpPr>
            <p:grpSpPr>
              <a:xfrm>
                <a:off x="8244000" y="3636000"/>
                <a:ext cx="432000" cy="216000"/>
                <a:chOff x="7854776" y="3141562"/>
                <a:chExt cx="432000" cy="216000"/>
              </a:xfrm>
            </p:grpSpPr>
            <p:sp>
              <p:nvSpPr>
                <p:cNvPr id="1140" name="矩形 1139"/>
                <p:cNvSpPr>
                  <a:spLocks noChangeAspect="1"/>
                </p:cNvSpPr>
                <p:nvPr/>
              </p:nvSpPr>
              <p:spPr>
                <a:xfrm>
                  <a:off x="7854776" y="3141562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1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1141" name="矩形 1140"/>
                <p:cNvSpPr>
                  <a:spLocks noChangeAspect="1"/>
                </p:cNvSpPr>
                <p:nvPr/>
              </p:nvSpPr>
              <p:spPr>
                <a:xfrm>
                  <a:off x="8070776" y="3141562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50" dirty="0" smtClean="0">
                      <a:solidFill>
                        <a:srgbClr val="00B0F0"/>
                      </a:solidFill>
                    </a:rPr>
                    <a:t>1</a:t>
                  </a:r>
                  <a:endParaRPr lang="en-US" sz="1050" dirty="0">
                    <a:solidFill>
                      <a:srgbClr val="00B0F0"/>
                    </a:solidFill>
                  </a:endParaRPr>
                </a:p>
              </p:txBody>
            </p:sp>
          </p:grpSp>
        </p:grpSp>
        <p:grpSp>
          <p:nvGrpSpPr>
            <p:cNvPr id="22" name="群組 1272"/>
            <p:cNvGrpSpPr/>
            <p:nvPr/>
          </p:nvGrpSpPr>
          <p:grpSpPr>
            <a:xfrm>
              <a:off x="4467422" y="3189364"/>
              <a:ext cx="4326238" cy="216885"/>
              <a:chOff x="142844" y="6286520"/>
              <a:chExt cx="4326238" cy="216885"/>
            </a:xfrm>
          </p:grpSpPr>
          <p:cxnSp>
            <p:nvCxnSpPr>
              <p:cNvPr id="1145" name="直線接點 1144"/>
              <p:cNvCxnSpPr/>
              <p:nvPr/>
            </p:nvCxnSpPr>
            <p:spPr>
              <a:xfrm>
                <a:off x="581082" y="6503405"/>
                <a:ext cx="3888000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群組 1145"/>
              <p:cNvGrpSpPr/>
              <p:nvPr/>
            </p:nvGrpSpPr>
            <p:grpSpPr>
              <a:xfrm>
                <a:off x="142844" y="6287405"/>
                <a:ext cx="2160562" cy="216000"/>
                <a:chOff x="4643438" y="5929330"/>
                <a:chExt cx="2160562" cy="216000"/>
              </a:xfrm>
            </p:grpSpPr>
            <p:grpSp>
              <p:nvGrpSpPr>
                <p:cNvPr id="24" name="群組 1162"/>
                <p:cNvGrpSpPr/>
                <p:nvPr/>
              </p:nvGrpSpPr>
              <p:grpSpPr>
                <a:xfrm>
                  <a:off x="4643438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170" name="矩形 1169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171" name="矩形 1170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  <p:sp>
                <p:nvSpPr>
                  <p:cNvPr id="1172" name="矩形 1171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73" name="矩形 1172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74" name="矩形 1173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</p:grpSp>
            <p:grpSp>
              <p:nvGrpSpPr>
                <p:cNvPr id="26" name="群組 1163"/>
                <p:cNvGrpSpPr/>
                <p:nvPr/>
              </p:nvGrpSpPr>
              <p:grpSpPr>
                <a:xfrm>
                  <a:off x="5724000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165" name="矩形 1164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166" name="矩形 1165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  <p:sp>
                <p:nvSpPr>
                  <p:cNvPr id="1167" name="矩形 1166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8" name="矩形 1167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9" name="矩形 1168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</p:grpSp>
          </p:grpSp>
          <p:grpSp>
            <p:nvGrpSpPr>
              <p:cNvPr id="27" name="群組 1146"/>
              <p:cNvGrpSpPr/>
              <p:nvPr/>
            </p:nvGrpSpPr>
            <p:grpSpPr>
              <a:xfrm>
                <a:off x="2302844" y="6286520"/>
                <a:ext cx="2160562" cy="216000"/>
                <a:chOff x="4643438" y="5929330"/>
                <a:chExt cx="2160562" cy="216000"/>
              </a:xfrm>
            </p:grpSpPr>
            <p:grpSp>
              <p:nvGrpSpPr>
                <p:cNvPr id="28" name="群組 915"/>
                <p:cNvGrpSpPr/>
                <p:nvPr/>
              </p:nvGrpSpPr>
              <p:grpSpPr>
                <a:xfrm>
                  <a:off x="4643438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158" name="矩形 1157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159" name="矩形 1158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  <p:sp>
                <p:nvSpPr>
                  <p:cNvPr id="1160" name="矩形 1159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1" name="矩形 1160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2" name="矩形 1161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</p:grpSp>
            <p:grpSp>
              <p:nvGrpSpPr>
                <p:cNvPr id="29" name="群組 939"/>
                <p:cNvGrpSpPr/>
                <p:nvPr/>
              </p:nvGrpSpPr>
              <p:grpSpPr>
                <a:xfrm>
                  <a:off x="5724000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153" name="矩形 1152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154" name="矩形 1153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50" dirty="0">
                      <a:solidFill>
                        <a:srgbClr val="00B0F0"/>
                      </a:solidFill>
                    </a:endParaRPr>
                  </a:p>
                </p:txBody>
              </p:sp>
              <p:sp>
                <p:nvSpPr>
                  <p:cNvPr id="1155" name="矩形 1154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6" name="矩形 1155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7" name="矩形 1156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30" name="群組 1201"/>
            <p:cNvGrpSpPr/>
            <p:nvPr/>
          </p:nvGrpSpPr>
          <p:grpSpPr>
            <a:xfrm>
              <a:off x="4356050" y="3621364"/>
              <a:ext cx="4537686" cy="216000"/>
              <a:chOff x="3947668" y="5857892"/>
              <a:chExt cx="4537686" cy="216000"/>
            </a:xfrm>
          </p:grpSpPr>
          <p:grpSp>
            <p:nvGrpSpPr>
              <p:cNvPr id="31" name="群組 946"/>
              <p:cNvGrpSpPr/>
              <p:nvPr/>
            </p:nvGrpSpPr>
            <p:grpSpPr>
              <a:xfrm>
                <a:off x="3947668" y="5857892"/>
                <a:ext cx="2160562" cy="216000"/>
                <a:chOff x="4643438" y="5929330"/>
                <a:chExt cx="2160562" cy="216000"/>
              </a:xfrm>
            </p:grpSpPr>
            <p:grpSp>
              <p:nvGrpSpPr>
                <p:cNvPr id="736" name="群組 947"/>
                <p:cNvGrpSpPr/>
                <p:nvPr/>
              </p:nvGrpSpPr>
              <p:grpSpPr>
                <a:xfrm>
                  <a:off x="4643438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955" name="矩形 954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956" name="矩形 955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7" name="矩形 956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8" name="矩形 957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9" name="矩形 958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37" name="群組 948"/>
                <p:cNvGrpSpPr/>
                <p:nvPr/>
              </p:nvGrpSpPr>
              <p:grpSpPr>
                <a:xfrm>
                  <a:off x="5724000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950" name="矩形 949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951" name="矩形 950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2" name="矩形 951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3" name="矩形 952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4" name="矩形 953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38" name="群組 1174"/>
              <p:cNvGrpSpPr/>
              <p:nvPr/>
            </p:nvGrpSpPr>
            <p:grpSpPr>
              <a:xfrm>
                <a:off x="6107668" y="5857892"/>
                <a:ext cx="2160562" cy="216000"/>
                <a:chOff x="4643438" y="5929330"/>
                <a:chExt cx="2160562" cy="216000"/>
              </a:xfrm>
            </p:grpSpPr>
            <p:grpSp>
              <p:nvGrpSpPr>
                <p:cNvPr id="739" name="群組 947"/>
                <p:cNvGrpSpPr/>
                <p:nvPr/>
              </p:nvGrpSpPr>
              <p:grpSpPr>
                <a:xfrm>
                  <a:off x="4643438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183" name="矩形 1182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184" name="矩形 1183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5" name="矩形 1184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6" name="矩形 1185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7" name="矩形 1186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40" name="群組 948"/>
                <p:cNvGrpSpPr/>
                <p:nvPr/>
              </p:nvGrpSpPr>
              <p:grpSpPr>
                <a:xfrm>
                  <a:off x="5724000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178" name="矩形 1177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179" name="矩形 1178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0" name="矩形 1179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1" name="矩形 1180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2" name="矩形 1181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197" name="矩形 1196"/>
              <p:cNvSpPr>
                <a:spLocks noChangeAspect="1"/>
              </p:cNvSpPr>
              <p:nvPr/>
            </p:nvSpPr>
            <p:spPr>
              <a:xfrm>
                <a:off x="8269354" y="5857892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FF00FF"/>
                    </a:solidFill>
                  </a:rPr>
                  <a:t>1</a:t>
                </a:r>
                <a:endParaRPr lang="en-US" sz="1000" dirty="0">
                  <a:solidFill>
                    <a:srgbClr val="FF00FF"/>
                  </a:solidFill>
                </a:endParaRPr>
              </a:p>
            </p:txBody>
          </p:sp>
        </p:grpSp>
        <p:grpSp>
          <p:nvGrpSpPr>
            <p:cNvPr id="741" name="群組 1202"/>
            <p:cNvGrpSpPr/>
            <p:nvPr/>
          </p:nvGrpSpPr>
          <p:grpSpPr>
            <a:xfrm>
              <a:off x="5544050" y="2109364"/>
              <a:ext cx="2160562" cy="216000"/>
              <a:chOff x="4643438" y="5929330"/>
              <a:chExt cx="2160562" cy="216000"/>
            </a:xfrm>
          </p:grpSpPr>
          <p:grpSp>
            <p:nvGrpSpPr>
              <p:cNvPr id="742" name="群組 1203"/>
              <p:cNvGrpSpPr/>
              <p:nvPr/>
            </p:nvGrpSpPr>
            <p:grpSpPr>
              <a:xfrm>
                <a:off x="4643438" y="5929330"/>
                <a:ext cx="1080000" cy="216000"/>
                <a:chOff x="2700000" y="6120000"/>
                <a:chExt cx="1080000" cy="216000"/>
              </a:xfrm>
            </p:grpSpPr>
            <p:sp>
              <p:nvSpPr>
                <p:cNvPr id="1211" name="矩形 1210"/>
                <p:cNvSpPr>
                  <a:spLocks noChangeAspect="1"/>
                </p:cNvSpPr>
                <p:nvPr/>
              </p:nvSpPr>
              <p:spPr>
                <a:xfrm>
                  <a:off x="2700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1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1212" name="矩形 1211"/>
                <p:cNvSpPr>
                  <a:spLocks noChangeAspect="1"/>
                </p:cNvSpPr>
                <p:nvPr/>
              </p:nvSpPr>
              <p:spPr>
                <a:xfrm>
                  <a:off x="2916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3" name="矩形 1212"/>
                <p:cNvSpPr>
                  <a:spLocks noChangeAspect="1"/>
                </p:cNvSpPr>
                <p:nvPr/>
              </p:nvSpPr>
              <p:spPr>
                <a:xfrm>
                  <a:off x="3348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4" name="矩形 1213"/>
                <p:cNvSpPr>
                  <a:spLocks noChangeAspect="1"/>
                </p:cNvSpPr>
                <p:nvPr/>
              </p:nvSpPr>
              <p:spPr>
                <a:xfrm>
                  <a:off x="3132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5" name="矩形 1214"/>
                <p:cNvSpPr>
                  <a:spLocks noChangeAspect="1"/>
                </p:cNvSpPr>
                <p:nvPr/>
              </p:nvSpPr>
              <p:spPr>
                <a:xfrm>
                  <a:off x="3564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00B0F0"/>
                      </a:solidFill>
                    </a:rPr>
                    <a:t>6</a:t>
                  </a:r>
                  <a:endParaRPr lang="en-US" sz="1000" dirty="0">
                    <a:solidFill>
                      <a:srgbClr val="00B0F0"/>
                    </a:solidFill>
                  </a:endParaRPr>
                </a:p>
              </p:txBody>
            </p:sp>
          </p:grpSp>
          <p:grpSp>
            <p:nvGrpSpPr>
              <p:cNvPr id="743" name="群組 1204"/>
              <p:cNvGrpSpPr/>
              <p:nvPr/>
            </p:nvGrpSpPr>
            <p:grpSpPr>
              <a:xfrm>
                <a:off x="5724000" y="5929330"/>
                <a:ext cx="1080000" cy="216000"/>
                <a:chOff x="2700000" y="6120000"/>
                <a:chExt cx="1080000" cy="216000"/>
              </a:xfrm>
            </p:grpSpPr>
            <p:sp>
              <p:nvSpPr>
                <p:cNvPr id="1206" name="矩形 1205"/>
                <p:cNvSpPr>
                  <a:spLocks noChangeAspect="1"/>
                </p:cNvSpPr>
                <p:nvPr/>
              </p:nvSpPr>
              <p:spPr>
                <a:xfrm>
                  <a:off x="2700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6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1207" name="矩形 1206"/>
                <p:cNvSpPr>
                  <a:spLocks noChangeAspect="1"/>
                </p:cNvSpPr>
                <p:nvPr/>
              </p:nvSpPr>
              <p:spPr>
                <a:xfrm>
                  <a:off x="2916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8" name="矩形 1207"/>
                <p:cNvSpPr>
                  <a:spLocks noChangeAspect="1"/>
                </p:cNvSpPr>
                <p:nvPr/>
              </p:nvSpPr>
              <p:spPr>
                <a:xfrm>
                  <a:off x="3348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9" name="矩形 1208"/>
                <p:cNvSpPr>
                  <a:spLocks noChangeAspect="1"/>
                </p:cNvSpPr>
                <p:nvPr/>
              </p:nvSpPr>
              <p:spPr>
                <a:xfrm>
                  <a:off x="3132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0" name="矩形 1209"/>
                <p:cNvSpPr>
                  <a:spLocks noChangeAspect="1"/>
                </p:cNvSpPr>
                <p:nvPr/>
              </p:nvSpPr>
              <p:spPr>
                <a:xfrm>
                  <a:off x="3564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00B0F0"/>
                      </a:solidFill>
                    </a:rPr>
                    <a:t>1</a:t>
                  </a:r>
                  <a:endParaRPr lang="en-US" sz="1000" dirty="0">
                    <a:solidFill>
                      <a:srgbClr val="00B0F0"/>
                    </a:solidFill>
                  </a:endParaRPr>
                </a:p>
              </p:txBody>
            </p:sp>
          </p:grpSp>
        </p:grpSp>
        <p:grpSp>
          <p:nvGrpSpPr>
            <p:cNvPr id="744" name="群組 1242"/>
            <p:cNvGrpSpPr/>
            <p:nvPr/>
          </p:nvGrpSpPr>
          <p:grpSpPr>
            <a:xfrm>
              <a:off x="4356050" y="3405364"/>
              <a:ext cx="4537686" cy="216000"/>
              <a:chOff x="3947668" y="5857892"/>
              <a:chExt cx="4537686" cy="216000"/>
            </a:xfrm>
          </p:grpSpPr>
          <p:grpSp>
            <p:nvGrpSpPr>
              <p:cNvPr id="745" name="群組 946"/>
              <p:cNvGrpSpPr/>
              <p:nvPr/>
            </p:nvGrpSpPr>
            <p:grpSpPr>
              <a:xfrm>
                <a:off x="3947668" y="5857892"/>
                <a:ext cx="2160562" cy="216000"/>
                <a:chOff x="4643438" y="5929330"/>
                <a:chExt cx="2160562" cy="216000"/>
              </a:xfrm>
            </p:grpSpPr>
            <p:grpSp>
              <p:nvGrpSpPr>
                <p:cNvPr id="746" name="群組 947"/>
                <p:cNvGrpSpPr/>
                <p:nvPr/>
              </p:nvGrpSpPr>
              <p:grpSpPr>
                <a:xfrm>
                  <a:off x="4643438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266" name="矩形 1265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267" name="矩形 1266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68" name="矩形 1267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69" name="矩形 1268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70" name="矩形 1269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47" name="群組 948"/>
                <p:cNvGrpSpPr/>
                <p:nvPr/>
              </p:nvGrpSpPr>
              <p:grpSpPr>
                <a:xfrm>
                  <a:off x="5724000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261" name="矩形 1260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262" name="矩形 1261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63" name="矩形 1262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64" name="矩形 1263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65" name="矩形 1264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48" name="群組 1174"/>
              <p:cNvGrpSpPr/>
              <p:nvPr/>
            </p:nvGrpSpPr>
            <p:grpSpPr>
              <a:xfrm>
                <a:off x="6107668" y="5857892"/>
                <a:ext cx="2160562" cy="216000"/>
                <a:chOff x="4643438" y="5929330"/>
                <a:chExt cx="2160562" cy="216000"/>
              </a:xfrm>
            </p:grpSpPr>
            <p:grpSp>
              <p:nvGrpSpPr>
                <p:cNvPr id="749" name="群組 947"/>
                <p:cNvGrpSpPr/>
                <p:nvPr/>
              </p:nvGrpSpPr>
              <p:grpSpPr>
                <a:xfrm>
                  <a:off x="4643438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254" name="矩形 1253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255" name="矩形 1254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6" name="矩形 1255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7" name="矩形 1256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8" name="矩形 1257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50" name="群組 948"/>
                <p:cNvGrpSpPr/>
                <p:nvPr/>
              </p:nvGrpSpPr>
              <p:grpSpPr>
                <a:xfrm>
                  <a:off x="5724000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249" name="矩形 1248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250" name="矩形 1249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1" name="矩形 1250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2" name="矩形 1251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3" name="矩形 1252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246" name="矩形 1245"/>
              <p:cNvSpPr>
                <a:spLocks noChangeAspect="1"/>
              </p:cNvSpPr>
              <p:nvPr/>
            </p:nvSpPr>
            <p:spPr>
              <a:xfrm>
                <a:off x="8269354" y="5857892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FF00FF"/>
                    </a:solidFill>
                  </a:rPr>
                  <a:t>1</a:t>
                </a:r>
                <a:endParaRPr lang="en-US" sz="1000" dirty="0">
                  <a:solidFill>
                    <a:srgbClr val="FF00FF"/>
                  </a:solidFill>
                </a:endParaRPr>
              </a:p>
            </p:txBody>
          </p:sp>
        </p:grpSp>
        <p:grpSp>
          <p:nvGrpSpPr>
            <p:cNvPr id="752" name="群組 1288"/>
            <p:cNvGrpSpPr/>
            <p:nvPr/>
          </p:nvGrpSpPr>
          <p:grpSpPr>
            <a:xfrm>
              <a:off x="4788050" y="2757364"/>
              <a:ext cx="3672562" cy="216000"/>
              <a:chOff x="4464000" y="2556000"/>
              <a:chExt cx="3672562" cy="216000"/>
            </a:xfrm>
          </p:grpSpPr>
          <p:grpSp>
            <p:nvGrpSpPr>
              <p:cNvPr id="753" name="群組 1041"/>
              <p:cNvGrpSpPr/>
              <p:nvPr/>
            </p:nvGrpSpPr>
            <p:grpSpPr>
              <a:xfrm>
                <a:off x="4464000" y="2556000"/>
                <a:ext cx="2160562" cy="216000"/>
                <a:chOff x="4643438" y="5929330"/>
                <a:chExt cx="2160562" cy="216000"/>
              </a:xfrm>
            </p:grpSpPr>
            <p:grpSp>
              <p:nvGrpSpPr>
                <p:cNvPr id="754" name="群組 1095"/>
                <p:cNvGrpSpPr/>
                <p:nvPr/>
              </p:nvGrpSpPr>
              <p:grpSpPr>
                <a:xfrm>
                  <a:off x="4643438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103" name="矩形 1102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104" name="矩形 1103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  <p:sp>
                <p:nvSpPr>
                  <p:cNvPr id="1105" name="矩形 1104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6" name="矩形 1105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7" name="矩形 1106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55" name="群組 1096"/>
                <p:cNvGrpSpPr/>
                <p:nvPr/>
              </p:nvGrpSpPr>
              <p:grpSpPr>
                <a:xfrm>
                  <a:off x="5724000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098" name="矩形 1097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099" name="矩形 1098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  <p:sp>
                <p:nvSpPr>
                  <p:cNvPr id="1100" name="矩形 1099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1" name="矩形 1100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2" name="矩形 1101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56" name="群組 1095"/>
              <p:cNvGrpSpPr/>
              <p:nvPr/>
            </p:nvGrpSpPr>
            <p:grpSpPr>
              <a:xfrm>
                <a:off x="6624000" y="2556000"/>
                <a:ext cx="1080000" cy="216000"/>
                <a:chOff x="2700000" y="6120000"/>
                <a:chExt cx="1080000" cy="216000"/>
              </a:xfrm>
            </p:grpSpPr>
            <p:sp>
              <p:nvSpPr>
                <p:cNvPr id="1283" name="矩形 1282"/>
                <p:cNvSpPr>
                  <a:spLocks noChangeAspect="1"/>
                </p:cNvSpPr>
                <p:nvPr/>
              </p:nvSpPr>
              <p:spPr>
                <a:xfrm>
                  <a:off x="2700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1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1284" name="矩形 1283"/>
                <p:cNvSpPr>
                  <a:spLocks noChangeAspect="1"/>
                </p:cNvSpPr>
                <p:nvPr/>
              </p:nvSpPr>
              <p:spPr>
                <a:xfrm>
                  <a:off x="2916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00B0F0"/>
                      </a:solidFill>
                    </a:rPr>
                    <a:t>6</a:t>
                  </a:r>
                  <a:endParaRPr lang="en-US" sz="1000" dirty="0">
                    <a:solidFill>
                      <a:srgbClr val="00B0F0"/>
                    </a:solidFill>
                  </a:endParaRPr>
                </a:p>
              </p:txBody>
            </p:sp>
            <p:sp>
              <p:nvSpPr>
                <p:cNvPr id="1285" name="矩形 1284"/>
                <p:cNvSpPr>
                  <a:spLocks noChangeAspect="1"/>
                </p:cNvSpPr>
                <p:nvPr/>
              </p:nvSpPr>
              <p:spPr>
                <a:xfrm>
                  <a:off x="3348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6" name="矩形 1285"/>
                <p:cNvSpPr>
                  <a:spLocks noChangeAspect="1"/>
                </p:cNvSpPr>
                <p:nvPr/>
              </p:nvSpPr>
              <p:spPr>
                <a:xfrm>
                  <a:off x="3132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7" name="矩形 1286"/>
                <p:cNvSpPr>
                  <a:spLocks noChangeAspect="1"/>
                </p:cNvSpPr>
                <p:nvPr/>
              </p:nvSpPr>
              <p:spPr>
                <a:xfrm>
                  <a:off x="3564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278" name="矩形 1277"/>
              <p:cNvSpPr>
                <a:spLocks noChangeAspect="1"/>
              </p:cNvSpPr>
              <p:nvPr/>
            </p:nvSpPr>
            <p:spPr>
              <a:xfrm>
                <a:off x="7704562" y="2556000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FF00FF"/>
                    </a:solidFill>
                  </a:rPr>
                  <a:t>6</a:t>
                </a:r>
                <a:endParaRPr lang="en-US" sz="1000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1279" name="矩形 1278"/>
              <p:cNvSpPr>
                <a:spLocks noChangeAspect="1"/>
              </p:cNvSpPr>
              <p:nvPr/>
            </p:nvSpPr>
            <p:spPr>
              <a:xfrm>
                <a:off x="7920562" y="2556000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00B0F0"/>
                    </a:solidFill>
                  </a:rPr>
                  <a:t>1</a:t>
                </a:r>
                <a:endParaRPr lang="en-US" sz="1000" dirty="0">
                  <a:solidFill>
                    <a:srgbClr val="00B0F0"/>
                  </a:solidFill>
                </a:endParaRPr>
              </a:p>
            </p:txBody>
          </p:sp>
        </p:grpSp>
        <p:grpSp>
          <p:nvGrpSpPr>
            <p:cNvPr id="757" name="群組 1316"/>
            <p:cNvGrpSpPr/>
            <p:nvPr/>
          </p:nvGrpSpPr>
          <p:grpSpPr>
            <a:xfrm>
              <a:off x="5004050" y="2541364"/>
              <a:ext cx="3240000" cy="216000"/>
              <a:chOff x="216000" y="6372000"/>
              <a:chExt cx="3240000" cy="216000"/>
            </a:xfrm>
          </p:grpSpPr>
          <p:grpSp>
            <p:nvGrpSpPr>
              <p:cNvPr id="758" name="群組 1042"/>
              <p:cNvGrpSpPr/>
              <p:nvPr/>
            </p:nvGrpSpPr>
            <p:grpSpPr>
              <a:xfrm>
                <a:off x="216000" y="6372000"/>
                <a:ext cx="2160562" cy="216000"/>
                <a:chOff x="4643438" y="5929330"/>
                <a:chExt cx="2160562" cy="216000"/>
              </a:xfrm>
            </p:grpSpPr>
            <p:grpSp>
              <p:nvGrpSpPr>
                <p:cNvPr id="759" name="群組 1083"/>
                <p:cNvGrpSpPr/>
                <p:nvPr/>
              </p:nvGrpSpPr>
              <p:grpSpPr>
                <a:xfrm>
                  <a:off x="4643438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091" name="矩形 1090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092" name="矩形 1091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3" name="矩形 1092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4" name="矩形 1093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5" name="矩形 1094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1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</p:grpSp>
            <p:grpSp>
              <p:nvGrpSpPr>
                <p:cNvPr id="760" name="群組 1084"/>
                <p:cNvGrpSpPr/>
                <p:nvPr/>
              </p:nvGrpSpPr>
              <p:grpSpPr>
                <a:xfrm>
                  <a:off x="5724000" y="5929330"/>
                  <a:ext cx="1080000" cy="216000"/>
                  <a:chOff x="2700000" y="6120000"/>
                  <a:chExt cx="1080000" cy="216000"/>
                </a:xfrm>
              </p:grpSpPr>
              <p:sp>
                <p:nvSpPr>
                  <p:cNvPr id="1086" name="矩形 1085"/>
                  <p:cNvSpPr>
                    <a:spLocks noChangeAspect="1"/>
                  </p:cNvSpPr>
                  <p:nvPr/>
                </p:nvSpPr>
                <p:spPr>
                  <a:xfrm>
                    <a:off x="2700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FF00FF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1087" name="矩形 1086"/>
                  <p:cNvSpPr>
                    <a:spLocks noChangeAspect="1"/>
                  </p:cNvSpPr>
                  <p:nvPr/>
                </p:nvSpPr>
                <p:spPr>
                  <a:xfrm>
                    <a:off x="2916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8" name="矩形 1087"/>
                  <p:cNvSpPr>
                    <a:spLocks noChangeAspect="1"/>
                  </p:cNvSpPr>
                  <p:nvPr/>
                </p:nvSpPr>
                <p:spPr>
                  <a:xfrm>
                    <a:off x="3348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9" name="矩形 1088"/>
                  <p:cNvSpPr>
                    <a:spLocks noChangeAspect="1"/>
                  </p:cNvSpPr>
                  <p:nvPr/>
                </p:nvSpPr>
                <p:spPr>
                  <a:xfrm>
                    <a:off x="3132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0" name="矩形 1089"/>
                  <p:cNvSpPr>
                    <a:spLocks noChangeAspect="1"/>
                  </p:cNvSpPr>
                  <p:nvPr/>
                </p:nvSpPr>
                <p:spPr>
                  <a:xfrm>
                    <a:off x="3564000" y="6120000"/>
                    <a:ext cx="216000" cy="216000"/>
                  </a:xfrm>
                  <a:prstGeom prst="rect">
                    <a:avLst/>
                  </a:prstGeom>
                  <a:noFill/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rgbClr val="00B0F0"/>
                        </a:solidFill>
                      </a:rPr>
                      <a:t>6</a:t>
                    </a:r>
                    <a:endParaRPr lang="en-US" sz="1000" dirty="0">
                      <a:solidFill>
                        <a:srgbClr val="00B0F0"/>
                      </a:solidFill>
                    </a:endParaRPr>
                  </a:p>
                </p:txBody>
              </p:sp>
            </p:grpSp>
          </p:grpSp>
          <p:grpSp>
            <p:nvGrpSpPr>
              <p:cNvPr id="761" name="群組 1291"/>
              <p:cNvGrpSpPr/>
              <p:nvPr/>
            </p:nvGrpSpPr>
            <p:grpSpPr>
              <a:xfrm>
                <a:off x="2376000" y="6372000"/>
                <a:ext cx="1080000" cy="216000"/>
                <a:chOff x="2700000" y="6120000"/>
                <a:chExt cx="1080000" cy="216000"/>
              </a:xfrm>
            </p:grpSpPr>
            <p:sp>
              <p:nvSpPr>
                <p:cNvPr id="1312" name="矩形 1311"/>
                <p:cNvSpPr>
                  <a:spLocks noChangeAspect="1"/>
                </p:cNvSpPr>
                <p:nvPr/>
              </p:nvSpPr>
              <p:spPr>
                <a:xfrm>
                  <a:off x="2700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1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1313" name="矩形 1312"/>
                <p:cNvSpPr>
                  <a:spLocks noChangeAspect="1"/>
                </p:cNvSpPr>
                <p:nvPr/>
              </p:nvSpPr>
              <p:spPr>
                <a:xfrm>
                  <a:off x="2916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4" name="矩形 1313"/>
                <p:cNvSpPr>
                  <a:spLocks noChangeAspect="1"/>
                </p:cNvSpPr>
                <p:nvPr/>
              </p:nvSpPr>
              <p:spPr>
                <a:xfrm>
                  <a:off x="3348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5" name="矩形 1314"/>
                <p:cNvSpPr>
                  <a:spLocks noChangeAspect="1"/>
                </p:cNvSpPr>
                <p:nvPr/>
              </p:nvSpPr>
              <p:spPr>
                <a:xfrm>
                  <a:off x="3132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6" name="矩形 1315"/>
                <p:cNvSpPr>
                  <a:spLocks noChangeAspect="1"/>
                </p:cNvSpPr>
                <p:nvPr/>
              </p:nvSpPr>
              <p:spPr>
                <a:xfrm>
                  <a:off x="3564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00B0F0"/>
                      </a:solidFill>
                    </a:rPr>
                    <a:t>1</a:t>
                  </a:r>
                  <a:endParaRPr lang="en-US" sz="1000" dirty="0">
                    <a:solidFill>
                      <a:srgbClr val="00B0F0"/>
                    </a:solidFill>
                  </a:endParaRPr>
                </a:p>
              </p:txBody>
            </p:sp>
          </p:grpSp>
        </p:grpSp>
        <p:grpSp>
          <p:nvGrpSpPr>
            <p:cNvPr id="762" name="群組 1292"/>
            <p:cNvGrpSpPr/>
            <p:nvPr/>
          </p:nvGrpSpPr>
          <p:grpSpPr>
            <a:xfrm>
              <a:off x="6084050" y="1893364"/>
              <a:ext cx="1080000" cy="216000"/>
              <a:chOff x="2700000" y="6120000"/>
              <a:chExt cx="1080000" cy="216000"/>
            </a:xfrm>
          </p:grpSpPr>
          <p:sp>
            <p:nvSpPr>
              <p:cNvPr id="1307" name="矩形 1306"/>
              <p:cNvSpPr>
                <a:spLocks noChangeAspect="1"/>
              </p:cNvSpPr>
              <p:nvPr/>
            </p:nvSpPr>
            <p:spPr>
              <a:xfrm>
                <a:off x="2700000" y="6120000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FF00FF"/>
                    </a:solidFill>
                  </a:rPr>
                  <a:t>1</a:t>
                </a:r>
                <a:endParaRPr lang="en-US" sz="1000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1308" name="矩形 1307"/>
              <p:cNvSpPr>
                <a:spLocks noChangeAspect="1"/>
              </p:cNvSpPr>
              <p:nvPr/>
            </p:nvSpPr>
            <p:spPr>
              <a:xfrm>
                <a:off x="2916000" y="6120000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9" name="矩形 1308"/>
              <p:cNvSpPr>
                <a:spLocks noChangeAspect="1"/>
              </p:cNvSpPr>
              <p:nvPr/>
            </p:nvSpPr>
            <p:spPr>
              <a:xfrm>
                <a:off x="3348000" y="6120000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0" name="矩形 1309"/>
              <p:cNvSpPr>
                <a:spLocks noChangeAspect="1"/>
              </p:cNvSpPr>
              <p:nvPr/>
            </p:nvSpPr>
            <p:spPr>
              <a:xfrm>
                <a:off x="3132000" y="6120000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1" name="矩形 1310"/>
              <p:cNvSpPr>
                <a:spLocks noChangeAspect="1"/>
              </p:cNvSpPr>
              <p:nvPr/>
            </p:nvSpPr>
            <p:spPr>
              <a:xfrm>
                <a:off x="3564000" y="6120000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00B0F0"/>
                    </a:solidFill>
                  </a:rPr>
                  <a:t>1</a:t>
                </a:r>
                <a:endParaRPr lang="en-US" sz="1000" dirty="0">
                  <a:solidFill>
                    <a:srgbClr val="00B0F0"/>
                  </a:solidFill>
                </a:endParaRPr>
              </a:p>
            </p:txBody>
          </p:sp>
        </p:grpSp>
        <p:grpSp>
          <p:nvGrpSpPr>
            <p:cNvPr id="763" name="群組 1357"/>
            <p:cNvGrpSpPr/>
            <p:nvPr/>
          </p:nvGrpSpPr>
          <p:grpSpPr>
            <a:xfrm>
              <a:off x="5220050" y="2325364"/>
              <a:ext cx="2808000" cy="216000"/>
              <a:chOff x="3202314" y="1142984"/>
              <a:chExt cx="2808000" cy="216000"/>
            </a:xfrm>
          </p:grpSpPr>
          <p:sp>
            <p:nvSpPr>
              <p:cNvPr id="1299" name="矩形 1298"/>
              <p:cNvSpPr>
                <a:spLocks noChangeAspect="1"/>
              </p:cNvSpPr>
              <p:nvPr/>
            </p:nvSpPr>
            <p:spPr>
              <a:xfrm>
                <a:off x="3202314" y="1142984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FF00FF"/>
                    </a:solidFill>
                  </a:rPr>
                  <a:t>1</a:t>
                </a:r>
                <a:endParaRPr lang="en-US" sz="1000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1300" name="矩形 1299"/>
              <p:cNvSpPr>
                <a:spLocks noChangeAspect="1"/>
              </p:cNvSpPr>
              <p:nvPr/>
            </p:nvSpPr>
            <p:spPr>
              <a:xfrm>
                <a:off x="3418314" y="1142984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1" name="矩形 1300"/>
              <p:cNvSpPr>
                <a:spLocks noChangeAspect="1"/>
              </p:cNvSpPr>
              <p:nvPr/>
            </p:nvSpPr>
            <p:spPr>
              <a:xfrm>
                <a:off x="3850314" y="1142984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2" name="矩形 1301"/>
              <p:cNvSpPr>
                <a:spLocks noChangeAspect="1"/>
              </p:cNvSpPr>
              <p:nvPr/>
            </p:nvSpPr>
            <p:spPr>
              <a:xfrm>
                <a:off x="3634314" y="1142984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3" name="矩形 1302"/>
              <p:cNvSpPr>
                <a:spLocks noChangeAspect="1"/>
              </p:cNvSpPr>
              <p:nvPr/>
            </p:nvSpPr>
            <p:spPr>
              <a:xfrm>
                <a:off x="4066314" y="1142984"/>
                <a:ext cx="216000" cy="21600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64" name="群組 1292"/>
              <p:cNvGrpSpPr/>
              <p:nvPr/>
            </p:nvGrpSpPr>
            <p:grpSpPr>
              <a:xfrm>
                <a:off x="4282314" y="1142984"/>
                <a:ext cx="1080000" cy="216000"/>
                <a:chOff x="2700000" y="6120000"/>
                <a:chExt cx="1080000" cy="216000"/>
              </a:xfrm>
            </p:grpSpPr>
            <p:sp>
              <p:nvSpPr>
                <p:cNvPr id="1294" name="矩形 1293"/>
                <p:cNvSpPr>
                  <a:spLocks noChangeAspect="1"/>
                </p:cNvSpPr>
                <p:nvPr/>
              </p:nvSpPr>
              <p:spPr>
                <a:xfrm>
                  <a:off x="2700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6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1295" name="矩形 1294"/>
                <p:cNvSpPr>
                  <a:spLocks noChangeAspect="1"/>
                </p:cNvSpPr>
                <p:nvPr/>
              </p:nvSpPr>
              <p:spPr>
                <a:xfrm>
                  <a:off x="2916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6" name="矩形 1295"/>
                <p:cNvSpPr>
                  <a:spLocks noChangeAspect="1"/>
                </p:cNvSpPr>
                <p:nvPr/>
              </p:nvSpPr>
              <p:spPr>
                <a:xfrm>
                  <a:off x="3348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7" name="矩形 1296"/>
                <p:cNvSpPr>
                  <a:spLocks noChangeAspect="1"/>
                </p:cNvSpPr>
                <p:nvPr/>
              </p:nvSpPr>
              <p:spPr>
                <a:xfrm>
                  <a:off x="3132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00B0F0"/>
                      </a:solidFill>
                    </a:rPr>
                    <a:t>6</a:t>
                  </a:r>
                  <a:endParaRPr lang="en-US" sz="1000" dirty="0">
                    <a:solidFill>
                      <a:srgbClr val="00B0F0"/>
                    </a:solidFill>
                  </a:endParaRPr>
                </a:p>
              </p:txBody>
            </p:sp>
            <p:sp>
              <p:nvSpPr>
                <p:cNvPr id="1298" name="矩形 1297"/>
                <p:cNvSpPr>
                  <a:spLocks noChangeAspect="1"/>
                </p:cNvSpPr>
                <p:nvPr/>
              </p:nvSpPr>
              <p:spPr>
                <a:xfrm>
                  <a:off x="3564000" y="6120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5" name="群組 1336"/>
              <p:cNvGrpSpPr/>
              <p:nvPr/>
            </p:nvGrpSpPr>
            <p:grpSpPr>
              <a:xfrm>
                <a:off x="5357818" y="1142984"/>
                <a:ext cx="652496" cy="216000"/>
                <a:chOff x="7051504" y="2124000"/>
                <a:chExt cx="652496" cy="216000"/>
              </a:xfrm>
            </p:grpSpPr>
            <p:sp>
              <p:nvSpPr>
                <p:cNvPr id="1318" name="矩形 1317"/>
                <p:cNvSpPr>
                  <a:spLocks noChangeAspect="1"/>
                </p:cNvSpPr>
                <p:nvPr/>
              </p:nvSpPr>
              <p:spPr>
                <a:xfrm>
                  <a:off x="7051504" y="2124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FF00FF"/>
                      </a:solidFill>
                    </a:rPr>
                    <a:t>1</a:t>
                  </a:r>
                  <a:endParaRPr lang="en-US" sz="1000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1319" name="矩形 1318"/>
                <p:cNvSpPr>
                  <a:spLocks noChangeAspect="1"/>
                </p:cNvSpPr>
                <p:nvPr/>
              </p:nvSpPr>
              <p:spPr>
                <a:xfrm>
                  <a:off x="7272000" y="2124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0" name="矩形 1319"/>
                <p:cNvSpPr>
                  <a:spLocks noChangeAspect="1"/>
                </p:cNvSpPr>
                <p:nvPr/>
              </p:nvSpPr>
              <p:spPr>
                <a:xfrm>
                  <a:off x="7488000" y="2124000"/>
                  <a:ext cx="216000" cy="21600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smtClean="0">
                      <a:solidFill>
                        <a:srgbClr val="00B0F0"/>
                      </a:solidFill>
                    </a:rPr>
                    <a:t>1</a:t>
                  </a:r>
                  <a:endParaRPr lang="en-US" sz="1000" dirty="0">
                    <a:solidFill>
                      <a:srgbClr val="00B0F0"/>
                    </a:solidFill>
                  </a:endParaRPr>
                </a:p>
              </p:txBody>
            </p:sp>
          </p:grpSp>
        </p:grpSp>
        <p:grpSp>
          <p:nvGrpSpPr>
            <p:cNvPr id="766" name="群組 1365"/>
            <p:cNvGrpSpPr/>
            <p:nvPr/>
          </p:nvGrpSpPr>
          <p:grpSpPr>
            <a:xfrm>
              <a:off x="6624000" y="4062942"/>
              <a:ext cx="504000" cy="504000"/>
              <a:chOff x="6624000" y="4248000"/>
              <a:chExt cx="504000" cy="504000"/>
            </a:xfrm>
          </p:grpSpPr>
          <p:sp>
            <p:nvSpPr>
              <p:cNvPr id="599" name="弧形 598"/>
              <p:cNvSpPr>
                <a:spLocks noChangeAspect="1"/>
              </p:cNvSpPr>
              <p:nvPr/>
            </p:nvSpPr>
            <p:spPr>
              <a:xfrm>
                <a:off x="6660000" y="4282884"/>
                <a:ext cx="432000" cy="432000"/>
              </a:xfrm>
              <a:prstGeom prst="arc">
                <a:avLst>
                  <a:gd name="adj1" fmla="val 16200000"/>
                  <a:gd name="adj2" fmla="val 16177933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2" name="弧形 1361"/>
              <p:cNvSpPr>
                <a:spLocks noChangeAspect="1"/>
              </p:cNvSpPr>
              <p:nvPr/>
            </p:nvSpPr>
            <p:spPr>
              <a:xfrm>
                <a:off x="6624000" y="4248000"/>
                <a:ext cx="504000" cy="504000"/>
              </a:xfrm>
              <a:prstGeom prst="arc">
                <a:avLst>
                  <a:gd name="adj1" fmla="val 16200000"/>
                  <a:gd name="adj2" fmla="val 16177933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67" name="群組 1366"/>
            <p:cNvGrpSpPr/>
            <p:nvPr/>
          </p:nvGrpSpPr>
          <p:grpSpPr>
            <a:xfrm>
              <a:off x="6120000" y="4062942"/>
              <a:ext cx="504000" cy="504000"/>
              <a:chOff x="6624000" y="4248000"/>
              <a:chExt cx="504000" cy="504000"/>
            </a:xfrm>
          </p:grpSpPr>
          <p:sp>
            <p:nvSpPr>
              <p:cNvPr id="1368" name="弧形 1367"/>
              <p:cNvSpPr>
                <a:spLocks noChangeAspect="1"/>
              </p:cNvSpPr>
              <p:nvPr/>
            </p:nvSpPr>
            <p:spPr>
              <a:xfrm>
                <a:off x="6660000" y="4282884"/>
                <a:ext cx="432000" cy="432000"/>
              </a:xfrm>
              <a:prstGeom prst="arc">
                <a:avLst>
                  <a:gd name="adj1" fmla="val 16200000"/>
                  <a:gd name="adj2" fmla="val 16177933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9" name="弧形 1368"/>
              <p:cNvSpPr>
                <a:spLocks noChangeAspect="1"/>
              </p:cNvSpPr>
              <p:nvPr/>
            </p:nvSpPr>
            <p:spPr>
              <a:xfrm>
                <a:off x="6624000" y="4248000"/>
                <a:ext cx="504000" cy="504000"/>
              </a:xfrm>
              <a:prstGeom prst="arc">
                <a:avLst>
                  <a:gd name="adj1" fmla="val 16200000"/>
                  <a:gd name="adj2" fmla="val 16177933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73" name="直線接點 1372"/>
            <p:cNvCxnSpPr/>
            <p:nvPr/>
          </p:nvCxnSpPr>
          <p:spPr>
            <a:xfrm>
              <a:off x="4176000" y="4566942"/>
              <a:ext cx="48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群組 1375"/>
            <p:cNvGrpSpPr/>
            <p:nvPr/>
          </p:nvGrpSpPr>
          <p:grpSpPr>
            <a:xfrm>
              <a:off x="7146000" y="4071942"/>
              <a:ext cx="39372" cy="480600"/>
              <a:chOff x="5000628" y="3429000"/>
              <a:chExt cx="39372" cy="480600"/>
            </a:xfrm>
          </p:grpSpPr>
          <p:sp>
            <p:nvSpPr>
              <p:cNvPr id="1374" name="矩形 1373"/>
              <p:cNvSpPr/>
              <p:nvPr/>
            </p:nvSpPr>
            <p:spPr>
              <a:xfrm>
                <a:off x="5000628" y="3429000"/>
                <a:ext cx="36000" cy="237600"/>
              </a:xfrm>
              <a:prstGeom prst="rect">
                <a:avLst/>
              </a:prstGeom>
              <a:noFill/>
              <a:ln w="254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75" name="矩形 1374"/>
              <p:cNvSpPr/>
              <p:nvPr/>
            </p:nvSpPr>
            <p:spPr>
              <a:xfrm>
                <a:off x="5004000" y="3672000"/>
                <a:ext cx="36000" cy="237600"/>
              </a:xfrm>
              <a:prstGeom prst="rect">
                <a:avLst/>
              </a:prstGeom>
              <a:noFill/>
              <a:ln w="2540">
                <a:solidFill>
                  <a:srgbClr val="5CF80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290" name="矩形 289"/>
          <p:cNvSpPr/>
          <p:nvPr/>
        </p:nvSpPr>
        <p:spPr>
          <a:xfrm>
            <a:off x="6143636" y="5286388"/>
            <a:ext cx="2857552" cy="954107"/>
          </a:xfrm>
          <a:prstGeom prst="rect">
            <a:avLst/>
          </a:prstGeom>
          <a:solidFill>
            <a:srgbClr val="99FFCC"/>
          </a:solidFill>
        </p:spPr>
        <p:txBody>
          <a:bodyPr wrap="square">
            <a:spAutoFit/>
          </a:bodyPr>
          <a:lstStyle/>
          <a:p>
            <a:r>
              <a:rPr lang="en-US" altLang="zh-TW" sz="1400" b="1" dirty="0" err="1" smtClean="0">
                <a:latin typeface="Courier New" pitchFamily="49" charset="0"/>
                <a:cs typeface="Courier New" pitchFamily="49" charset="0"/>
              </a:rPr>
              <a:t>QbarXc</a:t>
            </a:r>
            <a:r>
              <a:rPr lang="en-US" altLang="zh-TW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zh-TW" sz="1400" b="1" dirty="0" err="1" smtClean="0">
                <a:latin typeface="Courier New" pitchFamily="49" charset="0"/>
                <a:cs typeface="Courier New" pitchFamily="49" charset="0"/>
              </a:rPr>
              <a:t>QbarYc</a:t>
            </a:r>
            <a:r>
              <a:rPr lang="en-US" altLang="zh-TW" sz="1400" b="1" dirty="0" smtClean="0">
                <a:latin typeface="Courier New" pitchFamily="49" charset="0"/>
                <a:cs typeface="Courier New" pitchFamily="49" charset="0"/>
              </a:rPr>
              <a:t>(22,10)</a:t>
            </a:r>
          </a:p>
          <a:p>
            <a:r>
              <a:rPr lang="en-US" altLang="zh-TW" sz="1400" b="1" dirty="0" err="1" smtClean="0">
                <a:latin typeface="Courier New" pitchFamily="49" charset="0"/>
                <a:cs typeface="Courier New" pitchFamily="49" charset="0"/>
              </a:rPr>
              <a:t>NQlyr</a:t>
            </a:r>
            <a:r>
              <a:rPr lang="en-US" altLang="zh-TW" sz="1400" b="1" dirty="0" smtClean="0">
                <a:latin typeface="Courier New" pitchFamily="49" charset="0"/>
                <a:cs typeface="Courier New" pitchFamily="49" charset="0"/>
              </a:rPr>
              <a:t> 22 to 5</a:t>
            </a:r>
          </a:p>
          <a:p>
            <a:r>
              <a:rPr lang="en-US" altLang="zh-TW" sz="1400" b="1" dirty="0" err="1" smtClean="0">
                <a:latin typeface="Courier New" pitchFamily="49" charset="0"/>
                <a:cs typeface="Courier New" pitchFamily="49" charset="0"/>
              </a:rPr>
              <a:t>LQbarXYc</a:t>
            </a:r>
            <a:r>
              <a:rPr lang="en-US" altLang="zh-TW" sz="1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altLang="zh-TW" sz="1400" b="1" dirty="0" err="1" smtClean="0">
                <a:latin typeface="Courier New" pitchFamily="49" charset="0"/>
                <a:cs typeface="Courier New" pitchFamily="49" charset="0"/>
              </a:rPr>
              <a:t>zy</a:t>
            </a:r>
            <a:r>
              <a:rPr lang="en-US" altLang="zh-TW" sz="1400" b="1" dirty="0" smtClean="0">
                <a:latin typeface="Courier New" pitchFamily="49" charset="0"/>
                <a:cs typeface="Courier New" pitchFamily="49" charset="0"/>
              </a:rPr>
              <a:t>  n-,q+</a:t>
            </a:r>
          </a:p>
          <a:p>
            <a:r>
              <a:rPr lang="en-US" altLang="zh-TW" sz="1400" b="1" dirty="0" smtClean="0">
                <a:latin typeface="Courier New" pitchFamily="49" charset="0"/>
                <a:cs typeface="Courier New" pitchFamily="49" charset="0"/>
              </a:rPr>
              <a:t>UGEOM layer: nN01~qQ10</a:t>
            </a:r>
            <a:endParaRPr lang="en-US" altLang="zh-TW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1" name="矩形 290"/>
          <p:cNvSpPr/>
          <p:nvPr/>
        </p:nvSpPr>
        <p:spPr>
          <a:xfrm>
            <a:off x="6429388" y="1334520"/>
            <a:ext cx="2571768" cy="451406"/>
          </a:xfrm>
          <a:prstGeom prst="rect">
            <a:avLst/>
          </a:prstGeom>
          <a:solidFill>
            <a:srgbClr val="FF99FF"/>
          </a:solidFill>
          <a:scene3d>
            <a:camera prst="orthographicFront">
              <a:rot lat="0" lon="0" rev="20399999"/>
            </a:camera>
            <a:lightRig rig="threePt" dir="t"/>
          </a:scene3d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n-US" altLang="zh-TW" sz="3600" b="1" dirty="0" smtClean="0">
                <a:solidFill>
                  <a:srgbClr val="0000FF"/>
                </a:solidFill>
              </a:rPr>
              <a:t>2024 </a:t>
            </a:r>
            <a:r>
              <a:rPr lang="en-US" altLang="zh-TW" sz="2400" b="1" dirty="0" smtClean="0">
                <a:solidFill>
                  <a:srgbClr val="0000FF"/>
                </a:solidFill>
              </a:rPr>
              <a:t>new stack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sp>
        <p:nvSpPr>
          <p:cNvPr id="292" name="矩形 291"/>
          <p:cNvSpPr>
            <a:spLocks noChangeAspect="1"/>
          </p:cNvSpPr>
          <p:nvPr/>
        </p:nvSpPr>
        <p:spPr>
          <a:xfrm>
            <a:off x="6300000" y="3636000"/>
            <a:ext cx="216000" cy="216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6" name="直線單箭頭接點 295"/>
          <p:cNvCxnSpPr>
            <a:stCxn id="869" idx="3"/>
          </p:cNvCxnSpPr>
          <p:nvPr/>
        </p:nvCxnSpPr>
        <p:spPr>
          <a:xfrm>
            <a:off x="4752528" y="1681593"/>
            <a:ext cx="248100" cy="31864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群組 300"/>
          <p:cNvGrpSpPr/>
          <p:nvPr/>
        </p:nvGrpSpPr>
        <p:grpSpPr>
          <a:xfrm>
            <a:off x="214282" y="2357430"/>
            <a:ext cx="3303248" cy="2714644"/>
            <a:chOff x="285720" y="2214554"/>
            <a:chExt cx="3303248" cy="2714644"/>
          </a:xfrm>
        </p:grpSpPr>
        <p:grpSp>
          <p:nvGrpSpPr>
            <p:cNvPr id="35" name="群組 869"/>
            <p:cNvGrpSpPr/>
            <p:nvPr/>
          </p:nvGrpSpPr>
          <p:grpSpPr>
            <a:xfrm>
              <a:off x="285720" y="2214554"/>
              <a:ext cx="3303248" cy="2714644"/>
              <a:chOff x="1109916" y="3494212"/>
              <a:chExt cx="3303248" cy="2714644"/>
            </a:xfrm>
          </p:grpSpPr>
          <p:sp>
            <p:nvSpPr>
              <p:cNvPr id="607" name="矩形 606"/>
              <p:cNvSpPr/>
              <p:nvPr/>
            </p:nvSpPr>
            <p:spPr>
              <a:xfrm>
                <a:off x="2552196" y="5859849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4" name="矩形 643"/>
              <p:cNvSpPr/>
              <p:nvPr/>
            </p:nvSpPr>
            <p:spPr>
              <a:xfrm>
                <a:off x="2552196" y="5643825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5" name="矩形 644"/>
              <p:cNvSpPr/>
              <p:nvPr/>
            </p:nvSpPr>
            <p:spPr>
              <a:xfrm>
                <a:off x="2552196" y="5427801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6" name="矩形 645"/>
              <p:cNvSpPr/>
              <p:nvPr/>
            </p:nvSpPr>
            <p:spPr>
              <a:xfrm>
                <a:off x="2552196" y="5211777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5" name="矩形 654"/>
              <p:cNvSpPr/>
              <p:nvPr/>
            </p:nvSpPr>
            <p:spPr>
              <a:xfrm>
                <a:off x="2552196" y="4995753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6" name="矩形 655"/>
              <p:cNvSpPr/>
              <p:nvPr/>
            </p:nvSpPr>
            <p:spPr>
              <a:xfrm>
                <a:off x="2552196" y="4779729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7" name="矩形 656"/>
              <p:cNvSpPr/>
              <p:nvPr/>
            </p:nvSpPr>
            <p:spPr>
              <a:xfrm>
                <a:off x="2552196" y="4563705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8" name="矩形 657"/>
              <p:cNvSpPr/>
              <p:nvPr/>
            </p:nvSpPr>
            <p:spPr>
              <a:xfrm>
                <a:off x="2552196" y="4347681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9" name="文字方塊 658"/>
              <p:cNvSpPr txBox="1"/>
              <p:nvPr/>
            </p:nvSpPr>
            <p:spPr>
              <a:xfrm>
                <a:off x="2252924" y="3494212"/>
                <a:ext cx="21602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FF0000"/>
                    </a:solidFill>
                  </a:rPr>
                  <a:t>Z= 900               1100 mm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60" name="文字方塊 659"/>
              <p:cNvSpPr txBox="1"/>
              <p:nvPr/>
            </p:nvSpPr>
            <p:spPr>
              <a:xfrm>
                <a:off x="2843808" y="3746643"/>
                <a:ext cx="864096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  y= mm 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104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94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84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74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64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54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44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34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24</a:t>
                </a:r>
              </a:p>
              <a:p>
                <a:r>
                  <a:rPr lang="en-US" sz="1400" dirty="0" smtClean="0">
                    <a:solidFill>
                      <a:srgbClr val="FF00FF"/>
                    </a:solidFill>
                  </a:rPr>
                  <a:t>14 </a:t>
                </a:r>
                <a:endParaRPr lang="en-US" sz="1400" dirty="0">
                  <a:solidFill>
                    <a:srgbClr val="FF00FF"/>
                  </a:solidFill>
                </a:endParaRPr>
              </a:p>
            </p:txBody>
          </p:sp>
          <p:cxnSp>
            <p:nvCxnSpPr>
              <p:cNvPr id="662" name="直線接點 661"/>
              <p:cNvCxnSpPr/>
              <p:nvPr/>
            </p:nvCxnSpPr>
            <p:spPr>
              <a:xfrm flipV="1">
                <a:off x="1109916" y="5643825"/>
                <a:ext cx="2453972" cy="20120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6" name="文字方塊 665"/>
              <p:cNvSpPr txBox="1"/>
              <p:nvPr/>
            </p:nvSpPr>
            <p:spPr>
              <a:xfrm>
                <a:off x="3563888" y="5715833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 smtClean="0"/>
                  <a:t>Θ</a:t>
                </a:r>
                <a:r>
                  <a:rPr lang="en-US" sz="1200" dirty="0" smtClean="0"/>
                  <a:t>=.02181</a:t>
                </a:r>
                <a:endParaRPr lang="en-US" sz="1200" dirty="0"/>
              </a:p>
            </p:txBody>
          </p:sp>
          <p:sp>
            <p:nvSpPr>
              <p:cNvPr id="667" name="文字方塊 666"/>
              <p:cNvSpPr txBox="1"/>
              <p:nvPr/>
            </p:nvSpPr>
            <p:spPr>
              <a:xfrm>
                <a:off x="1835696" y="5715833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 smtClean="0"/>
                  <a:t>Θ</a:t>
                </a:r>
                <a:r>
                  <a:rPr lang="en-US" sz="1200" dirty="0" smtClean="0"/>
                  <a:t>=.02666</a:t>
                </a:r>
                <a:endParaRPr lang="en-US" sz="1200" dirty="0"/>
              </a:p>
            </p:txBody>
          </p:sp>
          <p:sp>
            <p:nvSpPr>
              <p:cNvPr id="668" name="文字方塊 667"/>
              <p:cNvSpPr txBox="1"/>
              <p:nvPr/>
            </p:nvSpPr>
            <p:spPr>
              <a:xfrm>
                <a:off x="1835696" y="5499809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 smtClean="0"/>
                  <a:t>Θ</a:t>
                </a:r>
                <a:r>
                  <a:rPr lang="en-US" sz="1200" dirty="0" smtClean="0"/>
                  <a:t>=.03776</a:t>
                </a:r>
                <a:endParaRPr lang="en-US" sz="1200" dirty="0"/>
              </a:p>
            </p:txBody>
          </p:sp>
          <p:sp>
            <p:nvSpPr>
              <p:cNvPr id="669" name="文字方塊 668"/>
              <p:cNvSpPr txBox="1"/>
              <p:nvPr/>
            </p:nvSpPr>
            <p:spPr>
              <a:xfrm>
                <a:off x="3563888" y="5499809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 smtClean="0"/>
                  <a:t>Θ</a:t>
                </a:r>
                <a:r>
                  <a:rPr lang="en-US" sz="1200" dirty="0" smtClean="0"/>
                  <a:t>=.03090</a:t>
                </a:r>
                <a:endParaRPr lang="en-US" sz="1200" dirty="0"/>
              </a:p>
            </p:txBody>
          </p:sp>
          <p:sp>
            <p:nvSpPr>
              <p:cNvPr id="670" name="文字方塊 669"/>
              <p:cNvSpPr txBox="1"/>
              <p:nvPr/>
            </p:nvSpPr>
            <p:spPr>
              <a:xfrm>
                <a:off x="1835696" y="5283785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 smtClean="0"/>
                  <a:t>Θ</a:t>
                </a:r>
                <a:r>
                  <a:rPr lang="en-US" sz="1200" dirty="0" smtClean="0"/>
                  <a:t>=.04885</a:t>
                </a:r>
                <a:endParaRPr lang="en-US" sz="1200" dirty="0"/>
              </a:p>
            </p:txBody>
          </p:sp>
          <p:sp>
            <p:nvSpPr>
              <p:cNvPr id="671" name="文字方塊 670"/>
              <p:cNvSpPr txBox="1"/>
              <p:nvPr/>
            </p:nvSpPr>
            <p:spPr>
              <a:xfrm>
                <a:off x="3563888" y="5283785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 smtClean="0"/>
                  <a:t>Θ</a:t>
                </a:r>
                <a:r>
                  <a:rPr lang="en-US" sz="1200" dirty="0" smtClean="0"/>
                  <a:t>=.03998</a:t>
                </a:r>
                <a:endParaRPr lang="en-US" sz="1200" dirty="0"/>
              </a:p>
            </p:txBody>
          </p:sp>
          <p:sp>
            <p:nvSpPr>
              <p:cNvPr id="297" name="矩形 296"/>
              <p:cNvSpPr/>
              <p:nvPr/>
            </p:nvSpPr>
            <p:spPr>
              <a:xfrm>
                <a:off x="2552196" y="4130517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矩形 297"/>
              <p:cNvSpPr/>
              <p:nvPr/>
            </p:nvSpPr>
            <p:spPr>
              <a:xfrm>
                <a:off x="2552196" y="3916203"/>
                <a:ext cx="1008112" cy="216024"/>
              </a:xfrm>
              <a:prstGeom prst="rect">
                <a:avLst/>
              </a:prstGeom>
              <a:noFill/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1" name="文字方塊 660"/>
            <p:cNvSpPr txBox="1"/>
            <p:nvPr/>
          </p:nvSpPr>
          <p:spPr>
            <a:xfrm>
              <a:off x="2739692" y="4437885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 smtClean="0"/>
                <a:t>Θ</a:t>
              </a:r>
              <a:r>
                <a:rPr lang="en-US" sz="1200" dirty="0" smtClean="0"/>
                <a:t>=.01273</a:t>
              </a:r>
              <a:endParaRPr lang="en-US" sz="1200" dirty="0"/>
            </a:p>
          </p:txBody>
        </p:sp>
        <p:sp>
          <p:nvSpPr>
            <p:cNvPr id="663" name="文字方塊 662"/>
            <p:cNvSpPr txBox="1"/>
            <p:nvPr/>
          </p:nvSpPr>
          <p:spPr>
            <a:xfrm>
              <a:off x="1011500" y="4437885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 smtClean="0"/>
                <a:t>Θ</a:t>
              </a:r>
              <a:r>
                <a:rPr lang="en-US" sz="1200" dirty="0" smtClean="0"/>
                <a:t>=.01555</a:t>
              </a:r>
              <a:endParaRPr lang="en-US" sz="1200" dirty="0"/>
            </a:p>
          </p:txBody>
        </p:sp>
        <p:sp>
          <p:nvSpPr>
            <p:cNvPr id="300" name="文字方塊 299"/>
            <p:cNvSpPr txBox="1"/>
            <p:nvPr/>
          </p:nvSpPr>
          <p:spPr>
            <a:xfrm>
              <a:off x="2735438" y="2500306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 smtClean="0"/>
                <a:t>Θ</a:t>
              </a:r>
              <a:r>
                <a:rPr lang="en-US" sz="1200" dirty="0" smtClean="0"/>
                <a:t>=.1023</a:t>
              </a:r>
            </a:p>
            <a:p>
              <a:r>
                <a:rPr lang="el-GR" sz="1200" dirty="0" smtClean="0"/>
                <a:t>Θ</a:t>
              </a:r>
              <a:r>
                <a:rPr lang="en-US" sz="1200" dirty="0" smtClean="0"/>
                <a:t>=.0934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9052" y="2419945"/>
            <a:ext cx="4539452" cy="4438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3" name="投影片編號版面配置區 17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869" name="文字方塊 868"/>
          <p:cNvSpPr txBox="1"/>
          <p:nvPr/>
        </p:nvSpPr>
        <p:spPr>
          <a:xfrm>
            <a:off x="179512" y="4005064"/>
            <a:ext cx="475252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Studyt</a:t>
            </a:r>
            <a:r>
              <a:rPr lang="en-US" sz="2000" dirty="0" smtClean="0">
                <a:solidFill>
                  <a:srgbClr val="FF0000"/>
                </a:solidFill>
              </a:rPr>
              <a:t> shower IL=0~9 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θ</a:t>
            </a:r>
            <a:r>
              <a:rPr lang="en-US" b="1" dirty="0" smtClean="0">
                <a:solidFill>
                  <a:srgbClr val="FF0000"/>
                </a:solidFill>
              </a:rPr>
              <a:t>=0.025  </a:t>
            </a:r>
            <a:r>
              <a:rPr lang="el-GR" b="1" dirty="0" smtClean="0">
                <a:solidFill>
                  <a:srgbClr val="FF0000"/>
                </a:solidFill>
              </a:rPr>
              <a:t>φ</a:t>
            </a:r>
            <a:r>
              <a:rPr lang="en-US" b="1" dirty="0" smtClean="0">
                <a:solidFill>
                  <a:srgbClr val="FF0000"/>
                </a:solidFill>
              </a:rPr>
              <a:t>= 90</a:t>
            </a:r>
            <a:r>
              <a:rPr lang="en-US" b="1" baseline="30000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>
                <a:solidFill>
                  <a:srgbClr val="FF0000"/>
                </a:solidFill>
              </a:rPr>
              <a:t> = 1.571 </a:t>
            </a:r>
            <a:r>
              <a:rPr lang="en-US" b="1" dirty="0" err="1" smtClean="0">
                <a:solidFill>
                  <a:srgbClr val="FF0000"/>
                </a:solidFill>
              </a:rPr>
              <a:t>rad</a:t>
            </a:r>
            <a:r>
              <a:rPr lang="en-US" b="1" dirty="0" smtClean="0">
                <a:solidFill>
                  <a:srgbClr val="FF0000"/>
                </a:solidFill>
              </a:rPr>
              <a:t>     </a:t>
            </a:r>
            <a:r>
              <a:rPr lang="en-US" dirty="0" smtClean="0">
                <a:solidFill>
                  <a:srgbClr val="FF0000"/>
                </a:solidFill>
              </a:rPr>
              <a:t>IL=1, NUMBV2=2</a:t>
            </a:r>
            <a:r>
              <a:rPr lang="en-US" b="1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en-US" sz="1600" dirty="0" smtClean="0"/>
              <a:t>@z=90 cm             @z=110.cm</a:t>
            </a:r>
          </a:p>
          <a:p>
            <a:r>
              <a:rPr lang="en-US" sz="1600" dirty="0" smtClean="0"/>
              <a:t>x=0., r=y=2.250    x=0.  Y=2.751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θ</a:t>
            </a:r>
            <a:r>
              <a:rPr lang="en-US" b="1" dirty="0" smtClean="0">
                <a:solidFill>
                  <a:srgbClr val="FF0000"/>
                </a:solidFill>
              </a:rPr>
              <a:t>=0.037  </a:t>
            </a:r>
            <a:r>
              <a:rPr lang="el-GR" b="1" dirty="0" smtClean="0">
                <a:solidFill>
                  <a:srgbClr val="FF0000"/>
                </a:solidFill>
              </a:rPr>
              <a:t>φ</a:t>
            </a:r>
            <a:r>
              <a:rPr lang="en-US" b="1" dirty="0" smtClean="0">
                <a:solidFill>
                  <a:srgbClr val="FF0000"/>
                </a:solidFill>
              </a:rPr>
              <a:t>=90</a:t>
            </a:r>
            <a:r>
              <a:rPr lang="en-US" b="1" baseline="30000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>
                <a:solidFill>
                  <a:srgbClr val="FF0000"/>
                </a:solidFill>
              </a:rPr>
              <a:t> = 1.571  </a:t>
            </a:r>
            <a:r>
              <a:rPr lang="en-US" b="1" dirty="0" err="1" smtClean="0">
                <a:solidFill>
                  <a:srgbClr val="FF0000"/>
                </a:solidFill>
              </a:rPr>
              <a:t>rad</a:t>
            </a:r>
            <a:r>
              <a:rPr lang="en-US" b="1" dirty="0" smtClean="0">
                <a:solidFill>
                  <a:srgbClr val="FF0000"/>
                </a:solidFill>
              </a:rPr>
              <a:t>     </a:t>
            </a:r>
            <a:r>
              <a:rPr lang="en-US" dirty="0" smtClean="0">
                <a:solidFill>
                  <a:srgbClr val="FF0000"/>
                </a:solidFill>
              </a:rPr>
              <a:t>IL=2, NUMBV2=2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1600" dirty="0" smtClean="0"/>
              <a:t>@z=90 cm             @z=110.cm</a:t>
            </a:r>
          </a:p>
          <a:p>
            <a:r>
              <a:rPr lang="en-US" sz="1600" dirty="0" smtClean="0"/>
              <a:t>x=0., r=y=3.332    x=0.  Y=4.072</a:t>
            </a:r>
          </a:p>
          <a:p>
            <a:endParaRPr lang="en-US" sz="1600" dirty="0"/>
          </a:p>
        </p:txBody>
      </p:sp>
      <p:sp>
        <p:nvSpPr>
          <p:cNvPr id="751" name="文字方塊 750"/>
          <p:cNvSpPr txBox="1"/>
          <p:nvPr/>
        </p:nvSpPr>
        <p:spPr>
          <a:xfrm>
            <a:off x="0" y="2924944"/>
            <a:ext cx="8388424" cy="40011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</a:rPr>
              <a:t>SUBROUTINE </a:t>
            </a:r>
            <a:r>
              <a:rPr lang="en-US" altLang="zh-TW" sz="2000" dirty="0" err="1" smtClean="0">
                <a:solidFill>
                  <a:srgbClr val="FF0000"/>
                </a:solidFill>
              </a:rPr>
              <a:t>LbarID</a:t>
            </a:r>
            <a:r>
              <a:rPr lang="en-US" altLang="zh-TW" sz="2000" dirty="0" smtClean="0">
                <a:solidFill>
                  <a:srgbClr val="FF0000"/>
                </a:solidFill>
              </a:rPr>
              <a:t>(Chset,Chdet,NumBV2, </a:t>
            </a:r>
            <a:r>
              <a:rPr lang="en-US" altLang="zh-TW" sz="2000" dirty="0" err="1" smtClean="0">
                <a:solidFill>
                  <a:srgbClr val="FF0000"/>
                </a:solidFill>
              </a:rPr>
              <a:t>Xc,Yc,Zc</a:t>
            </a:r>
            <a:r>
              <a:rPr lang="en-US" altLang="zh-TW" sz="2000" dirty="0" smtClean="0">
                <a:solidFill>
                  <a:srgbClr val="FF0000"/>
                </a:solidFill>
              </a:rPr>
              <a:t>, </a:t>
            </a:r>
            <a:r>
              <a:rPr lang="en-US" altLang="zh-TW" sz="2000" dirty="0" err="1" smtClean="0">
                <a:solidFill>
                  <a:srgbClr val="FF0000"/>
                </a:solidFill>
              </a:rPr>
              <a:t>Rc,Phc</a:t>
            </a:r>
            <a:r>
              <a:rPr lang="en-US" altLang="zh-TW" sz="2000" dirty="0" smtClean="0">
                <a:solidFill>
                  <a:srgbClr val="FF0000"/>
                </a:solidFill>
              </a:rPr>
              <a:t>)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0" y="0"/>
            <a:ext cx="1187624" cy="40011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</a:rPr>
              <a:t>UGEOM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0" y="548680"/>
            <a:ext cx="5076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central rectangular decks GSDVN into 3 box</a:t>
            </a:r>
          </a:p>
          <a:p>
            <a:r>
              <a:rPr lang="en-US" dirty="0" smtClean="0"/>
              <a:t> z  y</a:t>
            </a:r>
          </a:p>
          <a:p>
            <a:r>
              <a:rPr lang="en-US" dirty="0" smtClean="0"/>
              <a:t>mDL0~9</a:t>
            </a:r>
          </a:p>
          <a:p>
            <a:r>
              <a:rPr lang="en-US" dirty="0" smtClean="0"/>
              <a:t>pUL0~9</a:t>
            </a:r>
          </a:p>
          <a:p>
            <a:endParaRPr lang="en-US" dirty="0" smtClean="0"/>
          </a:p>
        </p:txBody>
      </p:sp>
      <p:sp>
        <p:nvSpPr>
          <p:cNvPr id="29" name="文字方塊 28"/>
          <p:cNvSpPr txBox="1"/>
          <p:nvPr/>
        </p:nvSpPr>
        <p:spPr>
          <a:xfrm>
            <a:off x="2267744" y="908720"/>
            <a:ext cx="5076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PGON  </a:t>
            </a:r>
            <a:r>
              <a:rPr lang="en-US" dirty="0" err="1" smtClean="0"/>
              <a:t>xc</a:t>
            </a:r>
            <a:r>
              <a:rPr lang="en-US" dirty="0" smtClean="0"/>
              <a:t>= ± 1.35 cm  z=90-110  cm</a:t>
            </a:r>
          </a:p>
          <a:p>
            <a:r>
              <a:rPr lang="en-US" dirty="0" smtClean="0"/>
              <a:t> </a:t>
            </a:r>
            <a:r>
              <a:rPr lang="en-US" smtClean="0"/>
              <a:t>z  x  GSDVN into 6+L*3</a:t>
            </a:r>
            <a:endParaRPr lang="en-US" dirty="0" smtClean="0"/>
          </a:p>
          <a:p>
            <a:r>
              <a:rPr lang="en-US" dirty="0" smtClean="0"/>
              <a:t>mRC0~9</a:t>
            </a:r>
          </a:p>
          <a:p>
            <a:r>
              <a:rPr lang="en-US" dirty="0" smtClean="0"/>
              <a:t>pLC0~9</a:t>
            </a:r>
          </a:p>
          <a:p>
            <a:endParaRPr lang="en-US" dirty="0" smtClean="0"/>
          </a:p>
        </p:txBody>
      </p:sp>
      <p:sp>
        <p:nvSpPr>
          <p:cNvPr id="9" name="矩形 8"/>
          <p:cNvSpPr/>
          <p:nvPr/>
        </p:nvSpPr>
        <p:spPr>
          <a:xfrm>
            <a:off x="6500826" y="642918"/>
            <a:ext cx="2406704" cy="842603"/>
          </a:xfrm>
          <a:prstGeom prst="rect">
            <a:avLst/>
          </a:prstGeom>
          <a:solidFill>
            <a:srgbClr val="FF99FF"/>
          </a:solidFill>
          <a:scene3d>
            <a:camera prst="orthographicFront">
              <a:rot lat="0" lon="0" rev="20399999"/>
            </a:camera>
            <a:lightRig rig="threePt" dir="t"/>
          </a:scene3d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n-US" altLang="zh-TW" sz="3600" b="1" dirty="0" smtClean="0">
                <a:solidFill>
                  <a:srgbClr val="0000FF"/>
                </a:solidFill>
              </a:rPr>
              <a:t>2024 </a:t>
            </a:r>
          </a:p>
          <a:p>
            <a:pPr>
              <a:lnSpc>
                <a:spcPts val="2800"/>
              </a:lnSpc>
            </a:pPr>
            <a:r>
              <a:rPr lang="en-US" altLang="zh-TW" sz="3600" b="1" dirty="0" smtClean="0">
                <a:solidFill>
                  <a:srgbClr val="0000FF"/>
                </a:solidFill>
              </a:rPr>
              <a:t>new stack</a:t>
            </a:r>
            <a:endParaRPr lang="zh-TW" altLang="en-US" sz="3600" dirty="0">
              <a:solidFill>
                <a:srgbClr val="0000FF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86380" y="1988840"/>
            <a:ext cx="3102044" cy="307777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txBody>
          <a:bodyPr wrap="square">
            <a:spAutoFit/>
          </a:bodyPr>
          <a:lstStyle/>
          <a:p>
            <a:r>
              <a:rPr lang="en-US" altLang="zh-TW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GEANT&gt; exe gin3kumec#lysoxy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36"/>
          <p:cNvGrpSpPr/>
          <p:nvPr/>
        </p:nvGrpSpPr>
        <p:grpSpPr>
          <a:xfrm>
            <a:off x="71406" y="88678"/>
            <a:ext cx="8929750" cy="3209588"/>
            <a:chOff x="71406" y="88678"/>
            <a:chExt cx="8929750" cy="3209588"/>
          </a:xfrm>
        </p:grpSpPr>
        <p:sp>
          <p:nvSpPr>
            <p:cNvPr id="20" name="文字方塊 19"/>
            <p:cNvSpPr txBox="1"/>
            <p:nvPr/>
          </p:nvSpPr>
          <p:spPr>
            <a:xfrm>
              <a:off x="142844" y="2416726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Z=180</a:t>
              </a:r>
              <a:endParaRPr lang="zh-TW" altLang="en-US" dirty="0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4357686" y="2436768"/>
              <a:ext cx="1857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b="1" i="1" dirty="0" smtClean="0"/>
                <a:t>Beam line         </a:t>
              </a:r>
              <a:r>
                <a:rPr lang="en-US" altLang="zh-TW" dirty="0" smtClean="0"/>
                <a:t>Z=655</a:t>
              </a:r>
              <a:endParaRPr lang="zh-TW" altLang="en-US" dirty="0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2857488" y="2928934"/>
              <a:ext cx="60007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 smtClean="0">
                  <a:solidFill>
                    <a:srgbClr val="C00000"/>
                  </a:solidFill>
                </a:rPr>
                <a:t>Rotated TUBS  half tube Al 2mm thick   L=474.8, </a:t>
              </a:r>
              <a:r>
                <a:rPr lang="en-US" altLang="zh-TW" b="1" i="1" dirty="0" err="1" smtClean="0">
                  <a:solidFill>
                    <a:srgbClr val="C00000"/>
                  </a:solidFill>
                </a:rPr>
                <a:t>dZ</a:t>
              </a:r>
              <a:r>
                <a:rPr lang="en-US" altLang="zh-TW" b="1" i="1" dirty="0" smtClean="0">
                  <a:solidFill>
                    <a:srgbClr val="C00000"/>
                  </a:solidFill>
                </a:rPr>
                <a:t>&lt;=475mm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871306" y="1701331"/>
              <a:ext cx="5256000" cy="158400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0" name="直線接點 29"/>
            <p:cNvCxnSpPr>
              <a:stCxn id="48" idx="0"/>
              <a:endCxn id="29" idx="2"/>
            </p:cNvCxnSpPr>
            <p:nvPr/>
          </p:nvCxnSpPr>
          <p:spPr>
            <a:xfrm rot="16200000" flipH="1">
              <a:off x="2707306" y="2493331"/>
              <a:ext cx="1583999" cy="1588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>
              <a:stCxn id="29" idx="3"/>
              <a:endCxn id="29" idx="1"/>
            </p:cNvCxnSpPr>
            <p:nvPr/>
          </p:nvCxnSpPr>
          <p:spPr>
            <a:xfrm flipH="1">
              <a:off x="871306" y="2493331"/>
              <a:ext cx="5256000" cy="1588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矩形 47"/>
            <p:cNvSpPr/>
            <p:nvPr/>
          </p:nvSpPr>
          <p:spPr>
            <a:xfrm>
              <a:off x="871306" y="1701332"/>
              <a:ext cx="5256000" cy="792000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文字方塊 71"/>
            <p:cNvSpPr txBox="1"/>
            <p:nvPr/>
          </p:nvSpPr>
          <p:spPr>
            <a:xfrm>
              <a:off x="3714744" y="1734530"/>
              <a:ext cx="2428892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altLang="zh-TW" sz="1400" dirty="0" smtClean="0">
                  <a:solidFill>
                    <a:srgbClr val="FF0000"/>
                  </a:solidFill>
                </a:rPr>
                <a:t>TUBS rotate center shifted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400" b="1" dirty="0" smtClean="0">
                  <a:solidFill>
                    <a:srgbClr val="0000FF"/>
                  </a:solidFill>
                </a:rPr>
                <a:t> </a:t>
              </a:r>
              <a:r>
                <a:rPr lang="en-US" altLang="zh-TW" sz="1400" b="1" dirty="0" err="1" smtClean="0">
                  <a:solidFill>
                    <a:srgbClr val="0000FF"/>
                  </a:solidFill>
                </a:rPr>
                <a:t>xc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’=</a:t>
              </a:r>
              <a:r>
                <a:rPr lang="en-US" altLang="zh-TW" sz="1400" dirty="0" smtClean="0">
                  <a:solidFill>
                    <a:srgbClr val="FF0000"/>
                  </a:solidFill>
                </a:rPr>
                <a:t>13.75-5/</a:t>
              </a:r>
              <a:r>
                <a:rPr lang="en-US" altLang="zh-TW" sz="1400" dirty="0" err="1" smtClean="0">
                  <a:solidFill>
                    <a:srgbClr val="FF0000"/>
                  </a:solidFill>
                </a:rPr>
                <a:t>cos</a:t>
              </a:r>
              <a:r>
                <a:rPr lang="en-US" altLang="zh-TW" sz="1400" dirty="0" smtClean="0">
                  <a:solidFill>
                    <a:srgbClr val="FF0000"/>
                  </a:solidFill>
                </a:rPr>
                <a:t> </a:t>
              </a:r>
              <a:r>
                <a:rPr lang="el-GR" altLang="zh-TW" sz="14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400" dirty="0" smtClean="0">
                  <a:solidFill>
                    <a:srgbClr val="FF0000"/>
                  </a:solidFill>
                </a:rPr>
                <a:t>-5</a:t>
              </a:r>
              <a:r>
                <a:rPr lang="en-US" altLang="zh-TW" sz="1400" dirty="0" smtClean="0">
                  <a:solidFill>
                    <a:srgbClr val="FF0000"/>
                  </a:solidFill>
                  <a:cs typeface="Calibri"/>
                </a:rPr>
                <a:t>∙cos</a:t>
              </a:r>
              <a:r>
                <a:rPr lang="el-GR" altLang="zh-TW" sz="14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400" dirty="0" smtClean="0">
                  <a:solidFill>
                    <a:srgbClr val="FF0000"/>
                  </a:solidFill>
                </a:rPr>
                <a:t>=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3.75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1400" b="1" dirty="0" err="1" smtClean="0">
                  <a:solidFill>
                    <a:srgbClr val="0000FF"/>
                  </a:solidFill>
                </a:rPr>
                <a:t>zc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’= </a:t>
              </a:r>
              <a:r>
                <a:rPr lang="en-US" altLang="zh-TW" sz="1400" dirty="0" err="1" smtClean="0">
                  <a:solidFill>
                    <a:srgbClr val="FF0000"/>
                  </a:solidFill>
                </a:rPr>
                <a:t>zc</a:t>
              </a:r>
              <a:r>
                <a:rPr lang="en-US" altLang="zh-TW" sz="1400" dirty="0" smtClean="0">
                  <a:solidFill>
                    <a:srgbClr val="FF0000"/>
                  </a:solidFill>
                </a:rPr>
                <a:t>+ 5</a:t>
              </a:r>
              <a:r>
                <a:rPr lang="en-US" altLang="zh-TW" sz="1400" dirty="0" smtClean="0">
                  <a:solidFill>
                    <a:srgbClr val="FF0000"/>
                  </a:solidFill>
                  <a:latin typeface="Calibri"/>
                  <a:cs typeface="Calibri"/>
                </a:rPr>
                <a:t>∙sin</a:t>
              </a:r>
              <a:r>
                <a:rPr lang="el-GR" altLang="zh-TW" sz="14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400" dirty="0" smtClean="0">
                  <a:solidFill>
                    <a:srgbClr val="FF0000"/>
                  </a:solidFill>
                </a:rPr>
                <a:t> = 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417.58</a:t>
              </a:r>
              <a:endParaRPr lang="zh-TW" altLang="en-US" sz="1400" b="1" dirty="0">
                <a:solidFill>
                  <a:srgbClr val="0000FF"/>
                </a:solidFill>
              </a:endParaRPr>
            </a:p>
          </p:txBody>
        </p:sp>
        <p:grpSp>
          <p:nvGrpSpPr>
            <p:cNvPr id="3" name="群組 73"/>
            <p:cNvGrpSpPr/>
            <p:nvPr/>
          </p:nvGrpSpPr>
          <p:grpSpPr>
            <a:xfrm>
              <a:off x="892906" y="1233332"/>
              <a:ext cx="5220000" cy="820686"/>
              <a:chOff x="1785918" y="3714752"/>
              <a:chExt cx="5286412" cy="820686"/>
            </a:xfrm>
            <a:noFill/>
            <a:scene3d>
              <a:camera prst="orthographicFront">
                <a:rot lat="0" lon="0" rev="600000"/>
              </a:camera>
              <a:lightRig rig="threePt" dir="t"/>
            </a:scene3d>
          </p:grpSpPr>
          <p:grpSp>
            <p:nvGrpSpPr>
              <p:cNvPr id="4" name="群組 70"/>
              <p:cNvGrpSpPr/>
              <p:nvPr/>
            </p:nvGrpSpPr>
            <p:grpSpPr>
              <a:xfrm>
                <a:off x="1785918" y="3714752"/>
                <a:ext cx="5286412" cy="792794"/>
                <a:chOff x="1785918" y="4428000"/>
                <a:chExt cx="5286412" cy="792794"/>
              </a:xfrm>
              <a:grpFill/>
            </p:grpSpPr>
            <p:grpSp>
              <p:nvGrpSpPr>
                <p:cNvPr id="5" name="群組 61"/>
                <p:cNvGrpSpPr/>
                <p:nvPr/>
              </p:nvGrpSpPr>
              <p:grpSpPr>
                <a:xfrm>
                  <a:off x="1800000" y="4428000"/>
                  <a:ext cx="5256000" cy="792794"/>
                  <a:chOff x="1785918" y="4643446"/>
                  <a:chExt cx="5256000" cy="792794"/>
                </a:xfrm>
                <a:grpFill/>
              </p:grpSpPr>
              <p:sp>
                <p:nvSpPr>
                  <p:cNvPr id="51" name="矩形 50"/>
                  <p:cNvSpPr/>
                  <p:nvPr/>
                </p:nvSpPr>
                <p:spPr>
                  <a:xfrm>
                    <a:off x="1785918" y="4643446"/>
                    <a:ext cx="5256000" cy="792000"/>
                  </a:xfrm>
                  <a:prstGeom prst="rect">
                    <a:avLst/>
                  </a:prstGeom>
                  <a:grpFill/>
                  <a:ln w="12700">
                    <a:solidFill>
                      <a:srgbClr val="FF000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cxnSp>
                <p:nvCxnSpPr>
                  <p:cNvPr id="55" name="直線接點 54"/>
                  <p:cNvCxnSpPr>
                    <a:stCxn id="51" idx="0"/>
                    <a:endCxn id="51" idx="2"/>
                  </p:cNvCxnSpPr>
                  <p:nvPr/>
                </p:nvCxnSpPr>
                <p:spPr>
                  <a:xfrm rot="16200000" flipH="1">
                    <a:off x="4017918" y="5039446"/>
                    <a:ext cx="792000" cy="1588"/>
                  </a:xfrm>
                  <a:prstGeom prst="line">
                    <a:avLst/>
                  </a:prstGeom>
                  <a:grpFill/>
                  <a:ln w="12700">
                    <a:solidFill>
                      <a:srgbClr val="FF00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直線接點 59"/>
                  <p:cNvCxnSpPr>
                    <a:stCxn id="51" idx="1"/>
                    <a:endCxn id="51" idx="3"/>
                  </p:cNvCxnSpPr>
                  <p:nvPr/>
                </p:nvCxnSpPr>
                <p:spPr>
                  <a:xfrm rot="10800000" flipH="1">
                    <a:off x="1785918" y="5039446"/>
                    <a:ext cx="5256000" cy="1588"/>
                  </a:xfrm>
                  <a:prstGeom prst="line">
                    <a:avLst/>
                  </a:prstGeom>
                  <a:grpFill/>
                  <a:ln w="12700">
                    <a:solidFill>
                      <a:srgbClr val="FF00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4" name="直線接點 63"/>
                <p:cNvCxnSpPr/>
                <p:nvPr/>
              </p:nvCxnSpPr>
              <p:spPr>
                <a:xfrm>
                  <a:off x="1785918" y="4429132"/>
                  <a:ext cx="5286412" cy="1588"/>
                </a:xfrm>
                <a:prstGeom prst="line">
                  <a:avLst/>
                </a:prstGeom>
                <a:grpFill/>
                <a:ln w="38100">
                  <a:solidFill>
                    <a:srgbClr val="C00000">
                      <a:alpha val="49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3" name="橢圓 72"/>
              <p:cNvSpPr/>
              <p:nvPr/>
            </p:nvSpPr>
            <p:spPr>
              <a:xfrm>
                <a:off x="4392000" y="4464000"/>
                <a:ext cx="71438" cy="71438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75" name="弧形 74"/>
            <p:cNvSpPr/>
            <p:nvPr/>
          </p:nvSpPr>
          <p:spPr>
            <a:xfrm>
              <a:off x="4111306" y="1520216"/>
              <a:ext cx="103504" cy="357744"/>
            </a:xfrm>
            <a:prstGeom prst="arc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矩形 76"/>
            <p:cNvSpPr/>
            <p:nvPr/>
          </p:nvSpPr>
          <p:spPr>
            <a:xfrm>
              <a:off x="5072066" y="162894"/>
              <a:ext cx="385765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l-GR" altLang="zh-TW" sz="2000" b="1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2000" b="1" dirty="0" smtClean="0">
                  <a:solidFill>
                    <a:srgbClr val="FF0000"/>
                  </a:solidFill>
                </a:rPr>
                <a:t>=</a:t>
              </a:r>
              <a:r>
                <a:rPr lang="en-US" altLang="zh-TW" sz="2000" b="1" dirty="0" err="1" smtClean="0">
                  <a:solidFill>
                    <a:srgbClr val="FF0000"/>
                  </a:solidFill>
                </a:rPr>
                <a:t>atan</a:t>
              </a:r>
              <a:r>
                <a:rPr lang="en-US" altLang="zh-TW" sz="2000" b="1" dirty="0" smtClean="0">
                  <a:solidFill>
                    <a:srgbClr val="FF0000"/>
                  </a:solidFill>
                </a:rPr>
                <a:t>(7.5/475) = .01579 = .9046</a:t>
              </a:r>
              <a:r>
                <a:rPr lang="en-US" altLang="zh-TW" sz="2000" b="1" baseline="30000" dirty="0" smtClean="0">
                  <a:solidFill>
                    <a:srgbClr val="FF0000"/>
                  </a:solidFill>
                </a:rPr>
                <a:t>o</a:t>
              </a:r>
              <a:endParaRPr lang="zh-TW" altLang="en-US" sz="2000" b="1" baseline="30000" dirty="0">
                <a:solidFill>
                  <a:srgbClr val="FF0000"/>
                </a:solidFill>
              </a:endParaRPr>
            </a:p>
          </p:txBody>
        </p:sp>
        <p:cxnSp>
          <p:nvCxnSpPr>
            <p:cNvPr id="80" name="直線接點 79"/>
            <p:cNvCxnSpPr/>
            <p:nvPr/>
          </p:nvCxnSpPr>
          <p:spPr>
            <a:xfrm>
              <a:off x="6163306" y="2493332"/>
              <a:ext cx="214314" cy="1588"/>
            </a:xfrm>
            <a:prstGeom prst="line">
              <a:avLst/>
            </a:prstGeom>
            <a:no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6163306" y="801332"/>
              <a:ext cx="214314" cy="1588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6163306" y="765332"/>
              <a:ext cx="214314" cy="1588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文字方塊 86"/>
            <p:cNvSpPr txBox="1"/>
            <p:nvPr/>
          </p:nvSpPr>
          <p:spPr>
            <a:xfrm>
              <a:off x="6357950" y="549332"/>
              <a:ext cx="714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solidFill>
                    <a:srgbClr val="FF0000"/>
                  </a:solidFill>
                </a:rPr>
                <a:t>X=19.5</a:t>
              </a:r>
            </a:p>
            <a:p>
              <a:r>
                <a:rPr lang="en-US" altLang="zh-TW" sz="1200" dirty="0" smtClean="0">
                  <a:solidFill>
                    <a:srgbClr val="FF0000"/>
                  </a:solidFill>
                </a:rPr>
                <a:t>X=17.5</a:t>
              </a:r>
              <a:endParaRPr lang="zh-TW" alt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88" name="直線接點 87"/>
            <p:cNvCxnSpPr/>
            <p:nvPr/>
          </p:nvCxnSpPr>
          <p:spPr>
            <a:xfrm>
              <a:off x="591142" y="2493332"/>
              <a:ext cx="214314" cy="1588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群組 91"/>
            <p:cNvGrpSpPr/>
            <p:nvPr/>
          </p:nvGrpSpPr>
          <p:grpSpPr>
            <a:xfrm>
              <a:off x="583306" y="1665332"/>
              <a:ext cx="214314" cy="37588"/>
              <a:chOff x="1428728" y="4891610"/>
              <a:chExt cx="214314" cy="37588"/>
            </a:xfrm>
            <a:noFill/>
          </p:grpSpPr>
          <p:cxnSp>
            <p:nvCxnSpPr>
              <p:cNvPr id="89" name="直線接點 88"/>
              <p:cNvCxnSpPr/>
              <p:nvPr/>
            </p:nvCxnSpPr>
            <p:spPr>
              <a:xfrm>
                <a:off x="1428728" y="4927610"/>
                <a:ext cx="214314" cy="1588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接點 89"/>
              <p:cNvCxnSpPr/>
              <p:nvPr/>
            </p:nvCxnSpPr>
            <p:spPr>
              <a:xfrm>
                <a:off x="1428728" y="4891610"/>
                <a:ext cx="214314" cy="1588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文字方塊 90"/>
            <p:cNvSpPr txBox="1"/>
            <p:nvPr/>
          </p:nvSpPr>
          <p:spPr>
            <a:xfrm>
              <a:off x="71406" y="1520216"/>
              <a:ext cx="714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solidFill>
                    <a:srgbClr val="FF0000"/>
                  </a:solidFill>
                </a:rPr>
                <a:t>X=12</a:t>
              </a:r>
            </a:p>
            <a:p>
              <a:r>
                <a:rPr lang="en-US" altLang="zh-TW" sz="1200" dirty="0" smtClean="0">
                  <a:solidFill>
                    <a:srgbClr val="FF0000"/>
                  </a:solidFill>
                </a:rPr>
                <a:t>X=10</a:t>
              </a:r>
              <a:endParaRPr lang="zh-TW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93" name="橢圓 92"/>
            <p:cNvSpPr/>
            <p:nvPr/>
          </p:nvSpPr>
          <p:spPr>
            <a:xfrm>
              <a:off x="3463306" y="2457332"/>
              <a:ext cx="71438" cy="714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矩形 93"/>
            <p:cNvSpPr/>
            <p:nvPr/>
          </p:nvSpPr>
          <p:spPr>
            <a:xfrm>
              <a:off x="4286248" y="1448778"/>
              <a:ext cx="280846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l-GR" altLang="zh-TW" sz="1400" dirty="0" smtClean="0">
                  <a:solidFill>
                    <a:srgbClr val="FF0000"/>
                  </a:solidFill>
                </a:rPr>
                <a:t>θ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cxnSp>
          <p:nvCxnSpPr>
            <p:cNvPr id="99" name="直線接點 98"/>
            <p:cNvCxnSpPr/>
            <p:nvPr/>
          </p:nvCxnSpPr>
          <p:spPr>
            <a:xfrm rot="5400000">
              <a:off x="3283306" y="1449332"/>
              <a:ext cx="428628" cy="1588"/>
            </a:xfrm>
            <a:prstGeom prst="line">
              <a:avLst/>
            </a:prstGeom>
            <a:noFill/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 rot="5400000">
              <a:off x="5526000" y="1224000"/>
              <a:ext cx="919165" cy="8711"/>
            </a:xfrm>
            <a:prstGeom prst="line">
              <a:avLst/>
            </a:prstGeom>
            <a:noFill/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571472" y="1629332"/>
              <a:ext cx="5724000" cy="1588"/>
            </a:xfrm>
            <a:prstGeom prst="line">
              <a:avLst/>
            </a:prstGeom>
            <a:noFill/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6055306" y="1557332"/>
              <a:ext cx="71438" cy="1588"/>
            </a:xfrm>
            <a:prstGeom prst="line">
              <a:avLst/>
            </a:prstGeom>
            <a:noFill/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文字方塊 111"/>
            <p:cNvSpPr txBox="1"/>
            <p:nvPr/>
          </p:nvSpPr>
          <p:spPr>
            <a:xfrm>
              <a:off x="6215074" y="1226280"/>
              <a:ext cx="2786082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altLang="zh-TW" sz="1400" b="1" dirty="0" smtClean="0">
                  <a:solidFill>
                    <a:srgbClr val="FF0000"/>
                  </a:solidFill>
                </a:rPr>
                <a:t>Corner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400" dirty="0" smtClean="0">
                  <a:solidFill>
                    <a:srgbClr val="FF0000"/>
                  </a:solidFill>
                </a:rPr>
                <a:t>x’=17.5-10</a:t>
              </a:r>
              <a:r>
                <a:rPr lang="en-US" altLang="zh-TW" sz="1400" dirty="0" smtClean="0">
                  <a:solidFill>
                    <a:srgbClr val="FF0000"/>
                  </a:solidFill>
                  <a:cs typeface="Calibri"/>
                </a:rPr>
                <a:t>∙cos</a:t>
              </a:r>
              <a:r>
                <a:rPr lang="el-GR" altLang="zh-TW" sz="1400" dirty="0" smtClean="0">
                  <a:solidFill>
                    <a:srgbClr val="FF0000"/>
                  </a:solidFill>
                </a:rPr>
                <a:t>θ</a:t>
              </a:r>
              <a:endParaRPr lang="en-US" altLang="zh-TW" sz="1400" dirty="0" smtClean="0">
                <a:solidFill>
                  <a:srgbClr val="FF0000"/>
                </a:solidFill>
              </a:endParaRPr>
            </a:p>
            <a:p>
              <a:pPr>
                <a:lnSpc>
                  <a:spcPts val="1400"/>
                </a:lnSpc>
              </a:pPr>
              <a:r>
                <a:rPr lang="en-US" altLang="zh-TW" sz="1400" dirty="0" smtClean="0">
                  <a:solidFill>
                    <a:srgbClr val="FF0000"/>
                  </a:solidFill>
                </a:rPr>
                <a:t>z’=zc+475/2 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400" dirty="0" smtClean="0">
                  <a:solidFill>
                    <a:srgbClr val="FF0000"/>
                  </a:solidFill>
                </a:rPr>
                <a:t>   =</a:t>
              </a:r>
              <a:r>
                <a:rPr lang="en-US" altLang="zh-TW" sz="1400" dirty="0" err="1" smtClean="0">
                  <a:solidFill>
                    <a:srgbClr val="FF0000"/>
                  </a:solidFill>
                </a:rPr>
                <a:t>zc+L</a:t>
              </a:r>
              <a:r>
                <a:rPr lang="en-US" altLang="zh-TW" sz="1400" dirty="0" smtClean="0">
                  <a:solidFill>
                    <a:srgbClr val="FF0000"/>
                  </a:solidFill>
                </a:rPr>
                <a:t>/2</a:t>
              </a:r>
              <a:r>
                <a:rPr lang="en-US" altLang="zh-TW" sz="1400" dirty="0" smtClean="0">
                  <a:solidFill>
                    <a:srgbClr val="FF0000"/>
                  </a:solidFill>
                  <a:cs typeface="Calibri"/>
                </a:rPr>
                <a:t>∙cos</a:t>
              </a:r>
              <a:r>
                <a:rPr lang="el-GR" altLang="zh-TW" sz="14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400" dirty="0" smtClean="0">
                  <a:solidFill>
                    <a:srgbClr val="FF0000"/>
                  </a:solidFill>
                </a:rPr>
                <a:t>+5</a:t>
              </a:r>
              <a:r>
                <a:rPr lang="en-US" altLang="zh-TW" sz="1400" dirty="0" smtClean="0">
                  <a:solidFill>
                    <a:srgbClr val="FF0000"/>
                  </a:solidFill>
                  <a:cs typeface="Calibri"/>
                </a:rPr>
                <a:t>∙sin</a:t>
              </a:r>
              <a:r>
                <a:rPr lang="el-GR" altLang="zh-TW" sz="1400" dirty="0" smtClean="0">
                  <a:solidFill>
                    <a:srgbClr val="FF0000"/>
                  </a:solidFill>
                </a:rPr>
                <a:t>θ</a:t>
              </a:r>
              <a:endParaRPr lang="en-US" altLang="zh-TW" sz="1400" dirty="0" smtClean="0">
                <a:solidFill>
                  <a:srgbClr val="FF0000"/>
                </a:solidFill>
              </a:endParaRPr>
            </a:p>
            <a:p>
              <a:pPr>
                <a:lnSpc>
                  <a:spcPts val="1800"/>
                </a:lnSpc>
              </a:pPr>
              <a:r>
                <a:rPr lang="en-US" altLang="zh-TW" sz="1600" dirty="0" smtClean="0">
                  <a:solidFill>
                    <a:srgbClr val="C00000"/>
                  </a:solidFill>
                </a:rPr>
                <a:t>L=474.90</a:t>
              </a:r>
            </a:p>
            <a:p>
              <a:pPr>
                <a:lnSpc>
                  <a:spcPts val="1800"/>
                </a:lnSpc>
              </a:pPr>
              <a:r>
                <a:rPr lang="en-US" altLang="zh-TW" sz="1600" dirty="0" smtClean="0">
                  <a:solidFill>
                    <a:srgbClr val="0000FF"/>
                  </a:solidFill>
                </a:rPr>
                <a:t>apply </a:t>
              </a:r>
              <a:r>
                <a:rPr lang="en-US" altLang="zh-TW" sz="1600" b="1" dirty="0" smtClean="0">
                  <a:solidFill>
                    <a:srgbClr val="0000FF"/>
                  </a:solidFill>
                </a:rPr>
                <a:t>L=474.8, </a:t>
              </a:r>
              <a:r>
                <a:rPr lang="el-GR" altLang="zh-TW" sz="1600" b="1" dirty="0" smtClean="0">
                  <a:solidFill>
                    <a:srgbClr val="0000FF"/>
                  </a:solidFill>
                </a:rPr>
                <a:t>θ</a:t>
              </a:r>
              <a:r>
                <a:rPr lang="en-US" altLang="zh-TW" sz="1600" b="1" dirty="0" smtClean="0">
                  <a:solidFill>
                    <a:srgbClr val="0000FF"/>
                  </a:solidFill>
                </a:rPr>
                <a:t>=.90/180*pi 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200" dirty="0" smtClean="0">
                  <a:solidFill>
                    <a:srgbClr val="0000FF"/>
                  </a:solidFill>
                </a:rPr>
                <a:t>x’=</a:t>
              </a:r>
              <a:r>
                <a:rPr lang="en-US" altLang="zh-TW" sz="1200" dirty="0" err="1" smtClean="0">
                  <a:solidFill>
                    <a:srgbClr val="FF0000"/>
                  </a:solidFill>
                </a:rPr>
                <a:t>xc’+L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/2</a:t>
              </a:r>
              <a:r>
                <a:rPr lang="en-US" altLang="zh-TW" sz="1200" dirty="0" smtClean="0">
                  <a:solidFill>
                    <a:srgbClr val="FF0000"/>
                  </a:solidFill>
                  <a:cs typeface="Calibri"/>
                </a:rPr>
                <a:t>∙sin</a:t>
              </a:r>
              <a:r>
                <a:rPr lang="el-GR" altLang="zh-TW" sz="12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=</a:t>
              </a:r>
              <a:r>
                <a:rPr lang="en-US" altLang="zh-TW" sz="1200" dirty="0" smtClean="0">
                  <a:solidFill>
                    <a:srgbClr val="0000FF"/>
                  </a:solidFill>
                </a:rPr>
                <a:t> 3.75+3.748 =7.498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200" dirty="0" smtClean="0">
                  <a:solidFill>
                    <a:srgbClr val="0000FF"/>
                  </a:solidFill>
                </a:rPr>
                <a:t>z’=</a:t>
              </a:r>
              <a:r>
                <a:rPr lang="en-US" altLang="zh-TW" sz="1200" dirty="0" err="1" smtClean="0">
                  <a:solidFill>
                    <a:srgbClr val="FF0000"/>
                  </a:solidFill>
                </a:rPr>
                <a:t>zc’+L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/2</a:t>
              </a:r>
              <a:r>
                <a:rPr lang="en-US" altLang="zh-TW" sz="1200" dirty="0" smtClean="0">
                  <a:solidFill>
                    <a:srgbClr val="FF0000"/>
                  </a:solidFill>
                  <a:cs typeface="Calibri"/>
                </a:rPr>
                <a:t>∙cos</a:t>
              </a:r>
              <a:r>
                <a:rPr lang="el-GR" altLang="zh-TW" sz="12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 = </a:t>
              </a:r>
              <a:r>
                <a:rPr lang="en-US" altLang="zh-TW" sz="1200" dirty="0" smtClean="0">
                  <a:solidFill>
                    <a:srgbClr val="0000FF"/>
                  </a:solidFill>
                </a:rPr>
                <a:t>417.58+237.37= 654.95</a:t>
              </a:r>
              <a:endParaRPr lang="zh-TW" alt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13" name="文字方塊 112"/>
            <p:cNvSpPr txBox="1"/>
            <p:nvPr/>
          </p:nvSpPr>
          <p:spPr>
            <a:xfrm>
              <a:off x="71406" y="88678"/>
              <a:ext cx="5429288" cy="1502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altLang="zh-TW" sz="1400" b="1" dirty="0" smtClean="0">
                  <a:solidFill>
                    <a:srgbClr val="FF0000"/>
                  </a:solidFill>
                </a:rPr>
                <a:t>Corner </a:t>
              </a:r>
              <a:r>
                <a:rPr lang="en-US" altLang="zh-TW" sz="1400" dirty="0" smtClean="0">
                  <a:solidFill>
                    <a:srgbClr val="FF0000"/>
                  </a:solidFill>
                </a:rPr>
                <a:t> the corner fixed</a:t>
              </a:r>
              <a:endParaRPr lang="en-US" altLang="zh-TW" sz="1400" b="1" dirty="0" smtClean="0">
                <a:solidFill>
                  <a:srgbClr val="FF0000"/>
                </a:solidFill>
              </a:endParaRPr>
            </a:p>
            <a:p>
              <a:pPr>
                <a:lnSpc>
                  <a:spcPts val="1400"/>
                </a:lnSpc>
              </a:pPr>
              <a:r>
                <a:rPr lang="en-US" altLang="zh-TW" sz="1400" dirty="0" smtClean="0">
                  <a:solidFill>
                    <a:srgbClr val="FF0000"/>
                  </a:solidFill>
                </a:rPr>
                <a:t>x’=12 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400" dirty="0" smtClean="0">
                  <a:solidFill>
                    <a:srgbClr val="FF0000"/>
                  </a:solidFill>
                </a:rPr>
                <a:t>z’=zc-475/2                                 </a:t>
              </a:r>
              <a:r>
                <a:rPr lang="en-US" altLang="zh-TW" sz="1400" dirty="0" smtClean="0">
                  <a:solidFill>
                    <a:srgbClr val="0000FF"/>
                  </a:solidFill>
                </a:rPr>
                <a:t>10mm inner rad. +2mm thick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400" dirty="0" smtClean="0">
                  <a:solidFill>
                    <a:srgbClr val="FF0000"/>
                  </a:solidFill>
                </a:rPr>
                <a:t>   =</a:t>
              </a:r>
              <a:r>
                <a:rPr lang="en-US" altLang="zh-TW" sz="1400" dirty="0" err="1" smtClean="0">
                  <a:solidFill>
                    <a:srgbClr val="FF0000"/>
                  </a:solidFill>
                </a:rPr>
                <a:t>zc</a:t>
              </a:r>
              <a:r>
                <a:rPr lang="en-US" altLang="zh-TW" sz="1400" dirty="0" smtClean="0">
                  <a:solidFill>
                    <a:srgbClr val="FF0000"/>
                  </a:solidFill>
                </a:rPr>
                <a:t>-(L/2</a:t>
              </a:r>
              <a:r>
                <a:rPr lang="en-US" altLang="zh-TW" sz="1400" dirty="0" smtClean="0">
                  <a:solidFill>
                    <a:srgbClr val="FF0000"/>
                  </a:solidFill>
                  <a:cs typeface="Calibri"/>
                </a:rPr>
                <a:t>∙cos</a:t>
              </a:r>
              <a:r>
                <a:rPr lang="el-GR" altLang="zh-TW" sz="14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400" dirty="0" smtClean="0">
                  <a:solidFill>
                    <a:srgbClr val="FF0000"/>
                  </a:solidFill>
                </a:rPr>
                <a:t>+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7</a:t>
              </a:r>
              <a:r>
                <a:rPr lang="en-US" altLang="zh-TW" sz="1400" dirty="0" smtClean="0">
                  <a:solidFill>
                    <a:srgbClr val="FF0000"/>
                  </a:solidFill>
                  <a:cs typeface="Calibri"/>
                </a:rPr>
                <a:t>∙sin</a:t>
              </a:r>
              <a:r>
                <a:rPr lang="el-GR" altLang="zh-TW" sz="14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400" dirty="0" smtClean="0">
                  <a:solidFill>
                    <a:srgbClr val="FF0000"/>
                  </a:solidFill>
                </a:rPr>
                <a:t>)            rotate half tube,  rectangular center</a:t>
              </a:r>
            </a:p>
            <a:p>
              <a:pPr>
                <a:lnSpc>
                  <a:spcPts val="1800"/>
                </a:lnSpc>
              </a:pPr>
              <a:r>
                <a:rPr lang="en-US" altLang="zh-TW" sz="1600" dirty="0" smtClean="0">
                  <a:solidFill>
                    <a:srgbClr val="C00000"/>
                  </a:solidFill>
                </a:rPr>
                <a:t>L=474.84</a:t>
              </a:r>
              <a:r>
                <a:rPr lang="zh-TW" altLang="en-US" sz="1600" dirty="0" smtClean="0">
                  <a:solidFill>
                    <a:srgbClr val="C00000"/>
                  </a:solidFill>
                </a:rPr>
                <a:t> </a:t>
              </a:r>
              <a:r>
                <a:rPr lang="zh-TW" altLang="en-US" sz="1600" b="1" dirty="0" smtClean="0">
                  <a:solidFill>
                    <a:srgbClr val="0000FF"/>
                  </a:solidFill>
                </a:rPr>
                <a:t> </a:t>
              </a:r>
              <a:endParaRPr lang="en-US" altLang="zh-TW" sz="1600" b="1" dirty="0" smtClean="0">
                <a:solidFill>
                  <a:srgbClr val="0000FF"/>
                </a:solidFill>
              </a:endParaRPr>
            </a:p>
            <a:p>
              <a:pPr>
                <a:lnSpc>
                  <a:spcPts val="1800"/>
                </a:lnSpc>
              </a:pPr>
              <a:r>
                <a:rPr lang="en-US" altLang="zh-TW" sz="1600" dirty="0" smtClean="0">
                  <a:solidFill>
                    <a:srgbClr val="0000FF"/>
                  </a:solidFill>
                </a:rPr>
                <a:t>apply </a:t>
              </a:r>
              <a:r>
                <a:rPr lang="en-US" altLang="zh-TW" b="1" dirty="0" smtClean="0">
                  <a:solidFill>
                    <a:srgbClr val="0000FF"/>
                  </a:solidFill>
                </a:rPr>
                <a:t>L=474.8 </a:t>
              </a:r>
              <a:r>
                <a:rPr lang="en-US" altLang="zh-TW" sz="1600" b="1" dirty="0" smtClean="0">
                  <a:solidFill>
                    <a:srgbClr val="0000FF"/>
                  </a:solidFill>
                </a:rPr>
                <a:t> 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 from </a:t>
              </a:r>
              <a:r>
                <a:rPr lang="en-US" altLang="zh-TW" sz="1400" b="1" dirty="0" err="1" smtClean="0">
                  <a:solidFill>
                    <a:srgbClr val="0000FF"/>
                  </a:solidFill>
                </a:rPr>
                <a:t>zc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  use </a:t>
              </a:r>
              <a:r>
                <a:rPr lang="el-GR" altLang="zh-TW" sz="1600" b="1" dirty="0" smtClean="0">
                  <a:solidFill>
                    <a:srgbClr val="0000FF"/>
                  </a:solidFill>
                </a:rPr>
                <a:t>θ</a:t>
              </a:r>
              <a:r>
                <a:rPr lang="en-US" altLang="zh-TW" sz="1600" b="1" dirty="0" smtClean="0">
                  <a:solidFill>
                    <a:srgbClr val="0000FF"/>
                  </a:solidFill>
                </a:rPr>
                <a:t>=.90/180*pi </a:t>
              </a:r>
              <a:endParaRPr lang="en-US" altLang="zh-TW" sz="1400" b="1" dirty="0" smtClean="0">
                <a:solidFill>
                  <a:srgbClr val="0000FF"/>
                </a:solidFill>
              </a:endParaRPr>
            </a:p>
            <a:p>
              <a:pPr>
                <a:lnSpc>
                  <a:spcPts val="1800"/>
                </a:lnSpc>
              </a:pPr>
              <a:r>
                <a:rPr lang="en-US" altLang="zh-TW" sz="1400" b="1" dirty="0" smtClean="0">
                  <a:solidFill>
                    <a:srgbClr val="0000FF"/>
                  </a:solidFill>
                </a:rPr>
                <a:t>z’= </a:t>
              </a:r>
              <a:r>
                <a:rPr lang="en-US" altLang="zh-TW" sz="1400" b="1" dirty="0" err="1" smtClean="0">
                  <a:solidFill>
                    <a:srgbClr val="0000FF"/>
                  </a:solidFill>
                </a:rPr>
                <a:t>zc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 -L/2</a:t>
              </a:r>
              <a:r>
                <a:rPr lang="en-US" altLang="zh-TW" sz="1400" dirty="0" smtClean="0">
                  <a:solidFill>
                    <a:srgbClr val="0000FF"/>
                  </a:solidFill>
                  <a:cs typeface="Calibri"/>
                </a:rPr>
                <a:t>∙cos</a:t>
              </a:r>
              <a:r>
                <a:rPr lang="el-GR" altLang="zh-TW" sz="1400" dirty="0" smtClean="0">
                  <a:solidFill>
                    <a:srgbClr val="0000FF"/>
                  </a:solidFill>
                </a:rPr>
                <a:t>θ</a:t>
              </a:r>
              <a:r>
                <a:rPr lang="en-US" altLang="zh-TW" sz="1400" dirty="0" smtClean="0">
                  <a:solidFill>
                    <a:srgbClr val="0000FF"/>
                  </a:solidFill>
                </a:rPr>
                <a:t> +.08 -12</a:t>
              </a:r>
              <a:r>
                <a:rPr lang="en-US" altLang="zh-TW" sz="1400" dirty="0" smtClean="0">
                  <a:solidFill>
                    <a:srgbClr val="0000FF"/>
                  </a:solidFill>
                  <a:cs typeface="Calibri"/>
                </a:rPr>
                <a:t>∙sin</a:t>
              </a:r>
              <a:r>
                <a:rPr lang="el-GR" altLang="zh-TW" sz="1400" dirty="0" smtClean="0">
                  <a:solidFill>
                    <a:srgbClr val="0000FF"/>
                  </a:solidFill>
                </a:rPr>
                <a:t>θ</a:t>
              </a:r>
              <a:r>
                <a:rPr lang="en-US" altLang="zh-TW" sz="1400" dirty="0" smtClean="0">
                  <a:solidFill>
                    <a:srgbClr val="0000FF"/>
                  </a:solidFill>
                </a:rPr>
                <a:t> = zc-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237.48</a:t>
              </a:r>
            </a:p>
          </p:txBody>
        </p:sp>
        <p:cxnSp>
          <p:nvCxnSpPr>
            <p:cNvPr id="114" name="直線接點 113"/>
            <p:cNvCxnSpPr/>
            <p:nvPr/>
          </p:nvCxnSpPr>
          <p:spPr>
            <a:xfrm rot="5400000">
              <a:off x="5803306" y="1483703"/>
              <a:ext cx="642148" cy="794"/>
            </a:xfrm>
            <a:prstGeom prst="line">
              <a:avLst/>
            </a:prstGeom>
            <a:noFill/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 rot="5400000">
              <a:off x="547306" y="1770249"/>
              <a:ext cx="642148" cy="794"/>
            </a:xfrm>
            <a:prstGeom prst="line">
              <a:avLst/>
            </a:prstGeom>
            <a:noFill/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>
              <a:endCxn id="47" idx="0"/>
            </p:cNvCxnSpPr>
            <p:nvPr/>
          </p:nvCxnSpPr>
          <p:spPr>
            <a:xfrm rot="5400000">
              <a:off x="578122" y="1965519"/>
              <a:ext cx="908652" cy="18046"/>
            </a:xfrm>
            <a:prstGeom prst="line">
              <a:avLst/>
            </a:prstGeom>
            <a:noFill/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500430" y="1163026"/>
              <a:ext cx="7143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solidFill>
                    <a:srgbClr val="FF0000"/>
                  </a:solidFill>
                </a:rPr>
                <a:t>X=13.75</a:t>
              </a:r>
              <a:endParaRPr lang="zh-TW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67" name="橢圓 66"/>
            <p:cNvSpPr/>
            <p:nvPr/>
          </p:nvSpPr>
          <p:spPr>
            <a:xfrm>
              <a:off x="835306" y="2448910"/>
              <a:ext cx="71438" cy="714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橢圓 67"/>
            <p:cNvSpPr/>
            <p:nvPr/>
          </p:nvSpPr>
          <p:spPr>
            <a:xfrm>
              <a:off x="6091306" y="2448910"/>
              <a:ext cx="71438" cy="714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矩形 69"/>
            <p:cNvSpPr/>
            <p:nvPr/>
          </p:nvSpPr>
          <p:spPr>
            <a:xfrm>
              <a:off x="3214678" y="2285992"/>
              <a:ext cx="928694" cy="4674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altLang="zh-TW" sz="1400" dirty="0" err="1" smtClean="0">
                  <a:solidFill>
                    <a:srgbClr val="0000FF"/>
                  </a:solidFill>
                </a:rPr>
                <a:t>xc</a:t>
              </a:r>
              <a:r>
                <a:rPr lang="en-US" altLang="zh-TW" sz="1400" dirty="0" smtClean="0">
                  <a:solidFill>
                    <a:srgbClr val="0000FF"/>
                  </a:solidFill>
                </a:rPr>
                <a:t>= 0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400" dirty="0" err="1" smtClean="0">
                  <a:solidFill>
                    <a:srgbClr val="0000FF"/>
                  </a:solidFill>
                </a:rPr>
                <a:t>zc</a:t>
              </a:r>
              <a:r>
                <a:rPr lang="en-US" altLang="zh-TW" sz="1400" dirty="0" smtClean="0">
                  <a:solidFill>
                    <a:srgbClr val="0000FF"/>
                  </a:solidFill>
                </a:rPr>
                <a:t>= 417.5</a:t>
              </a:r>
              <a:endParaRPr lang="zh-TW" altLang="en-US" sz="1400" dirty="0">
                <a:solidFill>
                  <a:srgbClr val="0000FF"/>
                </a:solidFill>
              </a:endParaRPr>
            </a:p>
          </p:txBody>
        </p:sp>
        <p:sp>
          <p:nvSpPr>
            <p:cNvPr id="47" name="橢圓 46"/>
            <p:cNvSpPr/>
            <p:nvPr/>
          </p:nvSpPr>
          <p:spPr>
            <a:xfrm>
              <a:off x="987706" y="2428868"/>
              <a:ext cx="71438" cy="714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857224" y="2500306"/>
              <a:ext cx="2857520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altLang="zh-TW" sz="1200" dirty="0" smtClean="0">
                  <a:solidFill>
                    <a:srgbClr val="0000FF"/>
                  </a:solidFill>
                </a:rPr>
                <a:t>x’=</a:t>
              </a:r>
              <a:r>
                <a:rPr lang="en-US" altLang="zh-TW" sz="1200" dirty="0" err="1" smtClean="0">
                  <a:solidFill>
                    <a:srgbClr val="FF0000"/>
                  </a:solidFill>
                </a:rPr>
                <a:t>xc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’-L/2</a:t>
              </a:r>
              <a:r>
                <a:rPr lang="en-US" altLang="zh-TW" sz="1200" dirty="0" smtClean="0">
                  <a:solidFill>
                    <a:srgbClr val="FF0000"/>
                  </a:solidFill>
                  <a:cs typeface="Calibri"/>
                </a:rPr>
                <a:t>∙sin</a:t>
              </a:r>
              <a:r>
                <a:rPr lang="el-GR" altLang="zh-TW" sz="12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=</a:t>
              </a:r>
              <a:r>
                <a:rPr lang="en-US" altLang="zh-TW" sz="1200" dirty="0" smtClean="0">
                  <a:solidFill>
                    <a:srgbClr val="0000FF"/>
                  </a:solidFill>
                </a:rPr>
                <a:t> 3.75-3.748 =.002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200" dirty="0" smtClean="0">
                  <a:solidFill>
                    <a:srgbClr val="0000FF"/>
                  </a:solidFill>
                </a:rPr>
                <a:t>z’=</a:t>
              </a:r>
              <a:r>
                <a:rPr lang="en-US" altLang="zh-TW" sz="1200" dirty="0" err="1" smtClean="0">
                  <a:solidFill>
                    <a:srgbClr val="FF0000"/>
                  </a:solidFill>
                </a:rPr>
                <a:t>zc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’-L/2</a:t>
              </a:r>
              <a:r>
                <a:rPr lang="en-US" altLang="zh-TW" sz="1200" dirty="0" smtClean="0">
                  <a:solidFill>
                    <a:srgbClr val="FF0000"/>
                  </a:solidFill>
                  <a:cs typeface="Calibri"/>
                </a:rPr>
                <a:t>∙cos</a:t>
              </a:r>
              <a:r>
                <a:rPr lang="el-GR" altLang="zh-TW" sz="12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 = </a:t>
              </a:r>
              <a:r>
                <a:rPr lang="en-US" altLang="zh-TW" sz="1200" dirty="0" smtClean="0">
                  <a:solidFill>
                    <a:srgbClr val="0000FF"/>
                  </a:solidFill>
                </a:rPr>
                <a:t>417.58-237.37= 180.21</a:t>
              </a:r>
              <a:endParaRPr lang="zh-TW" altLang="en-US" sz="12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7" name="群組 52"/>
          <p:cNvGrpSpPr/>
          <p:nvPr/>
        </p:nvGrpSpPr>
        <p:grpSpPr>
          <a:xfrm>
            <a:off x="71406" y="3500438"/>
            <a:ext cx="9072594" cy="3148884"/>
            <a:chOff x="-32" y="2143116"/>
            <a:chExt cx="9072594" cy="3148884"/>
          </a:xfrm>
        </p:grpSpPr>
        <p:grpSp>
          <p:nvGrpSpPr>
            <p:cNvPr id="8" name="群組 78"/>
            <p:cNvGrpSpPr/>
            <p:nvPr/>
          </p:nvGrpSpPr>
          <p:grpSpPr>
            <a:xfrm>
              <a:off x="6215074" y="2428868"/>
              <a:ext cx="998678" cy="1881016"/>
              <a:chOff x="6983206" y="2428868"/>
              <a:chExt cx="998678" cy="1881016"/>
            </a:xfrm>
          </p:grpSpPr>
          <p:cxnSp>
            <p:nvCxnSpPr>
              <p:cNvPr id="134" name="直線接點 133"/>
              <p:cNvCxnSpPr/>
              <p:nvPr/>
            </p:nvCxnSpPr>
            <p:spPr>
              <a:xfrm rot="5400000">
                <a:off x="6048000" y="3364074"/>
                <a:ext cx="1872000" cy="1588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接點 134"/>
              <p:cNvCxnSpPr/>
              <p:nvPr/>
            </p:nvCxnSpPr>
            <p:spPr>
              <a:xfrm rot="16200000" flipH="1">
                <a:off x="7488000" y="1934984"/>
                <a:ext cx="0" cy="987768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接點 135"/>
              <p:cNvCxnSpPr/>
              <p:nvPr/>
            </p:nvCxnSpPr>
            <p:spPr>
              <a:xfrm rot="5400000" flipH="1" flipV="1">
                <a:off x="7488000" y="3816000"/>
                <a:ext cx="0" cy="987768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文字方塊 55"/>
            <p:cNvSpPr txBox="1"/>
            <p:nvPr/>
          </p:nvSpPr>
          <p:spPr>
            <a:xfrm>
              <a:off x="142844" y="4286256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Z=780</a:t>
              </a:r>
              <a:endParaRPr lang="zh-TW" altLang="en-US" dirty="0"/>
            </a:p>
          </p:txBody>
        </p:sp>
        <p:sp>
          <p:nvSpPr>
            <p:cNvPr id="57" name="文字方塊 56"/>
            <p:cNvSpPr txBox="1"/>
            <p:nvPr/>
          </p:nvSpPr>
          <p:spPr>
            <a:xfrm>
              <a:off x="5072066" y="4286256"/>
              <a:ext cx="1857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b="1" i="1" dirty="0" smtClean="0"/>
                <a:t>Beam line         </a:t>
              </a:r>
              <a:r>
                <a:rPr lang="en-US" altLang="zh-TW" dirty="0" smtClean="0"/>
                <a:t>Z=855</a:t>
              </a:r>
              <a:endParaRPr lang="zh-TW" altLang="en-US" dirty="0"/>
            </a:p>
          </p:txBody>
        </p:sp>
        <p:sp>
          <p:nvSpPr>
            <p:cNvPr id="58" name="文字方塊 57"/>
            <p:cNvSpPr txBox="1"/>
            <p:nvPr/>
          </p:nvSpPr>
          <p:spPr>
            <a:xfrm>
              <a:off x="2071670" y="4786322"/>
              <a:ext cx="60007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 smtClean="0">
                  <a:solidFill>
                    <a:srgbClr val="C00000"/>
                  </a:solidFill>
                </a:rPr>
                <a:t>Rotated TUBS  half tube Al 2mm thick   L=74.0, </a:t>
              </a:r>
              <a:r>
                <a:rPr lang="en-US" altLang="zh-TW" b="1" i="1" dirty="0" err="1" smtClean="0">
                  <a:solidFill>
                    <a:srgbClr val="C00000"/>
                  </a:solidFill>
                </a:rPr>
                <a:t>dZ</a:t>
              </a:r>
              <a:r>
                <a:rPr lang="en-US" altLang="zh-TW" b="1" i="1" dirty="0" smtClean="0">
                  <a:solidFill>
                    <a:srgbClr val="C00000"/>
                  </a:solidFill>
                </a:rPr>
                <a:t>&lt;=75mm</a:t>
              </a:r>
            </a:p>
          </p:txBody>
        </p:sp>
        <p:sp>
          <p:nvSpPr>
            <p:cNvPr id="59" name="矩形 58"/>
            <p:cNvSpPr/>
            <p:nvPr/>
          </p:nvSpPr>
          <p:spPr>
            <a:xfrm>
              <a:off x="828000" y="3348000"/>
              <a:ext cx="5328000" cy="194400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接點 60"/>
            <p:cNvCxnSpPr/>
            <p:nvPr/>
          </p:nvCxnSpPr>
          <p:spPr>
            <a:xfrm rot="5400000">
              <a:off x="2294430" y="4086000"/>
              <a:ext cx="2412000" cy="0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>
              <a:stCxn id="59" idx="3"/>
              <a:endCxn id="59" idx="1"/>
            </p:cNvCxnSpPr>
            <p:nvPr/>
          </p:nvCxnSpPr>
          <p:spPr>
            <a:xfrm flipH="1">
              <a:off x="828000" y="4320000"/>
              <a:ext cx="5328000" cy="1588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828000" y="3348000"/>
              <a:ext cx="5328000" cy="576000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9" name="群組 70"/>
            <p:cNvGrpSpPr/>
            <p:nvPr/>
          </p:nvGrpSpPr>
          <p:grpSpPr>
            <a:xfrm>
              <a:off x="864000" y="2880000"/>
              <a:ext cx="5292000" cy="556424"/>
              <a:chOff x="1785918" y="4428000"/>
              <a:chExt cx="5286412" cy="792794"/>
            </a:xfrm>
            <a:noFill/>
            <a:scene3d>
              <a:camera prst="orthographicFront">
                <a:rot lat="0" lon="0" rev="600000"/>
              </a:camera>
              <a:lightRig rig="threePt" dir="t"/>
            </a:scene3d>
          </p:grpSpPr>
          <p:grpSp>
            <p:nvGrpSpPr>
              <p:cNvPr id="10" name="群組 61"/>
              <p:cNvGrpSpPr/>
              <p:nvPr/>
            </p:nvGrpSpPr>
            <p:grpSpPr>
              <a:xfrm>
                <a:off x="1800000" y="4428000"/>
                <a:ext cx="5256000" cy="792794"/>
                <a:chOff x="1785918" y="4643446"/>
                <a:chExt cx="5256000" cy="792794"/>
              </a:xfrm>
              <a:grpFill/>
            </p:grpSpPr>
            <p:sp>
              <p:nvSpPr>
                <p:cNvPr id="131" name="矩形 130"/>
                <p:cNvSpPr/>
                <p:nvPr/>
              </p:nvSpPr>
              <p:spPr>
                <a:xfrm>
                  <a:off x="1785918" y="4643446"/>
                  <a:ext cx="5256000" cy="792000"/>
                </a:xfrm>
                <a:prstGeom prst="rect">
                  <a:avLst/>
                </a:prstGeom>
                <a:grpFill/>
                <a:ln w="12700"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32" name="直線接點 131"/>
                <p:cNvCxnSpPr>
                  <a:stCxn id="131" idx="0"/>
                  <a:endCxn id="131" idx="2"/>
                </p:cNvCxnSpPr>
                <p:nvPr/>
              </p:nvCxnSpPr>
              <p:spPr>
                <a:xfrm rot="16200000" flipH="1">
                  <a:off x="4017918" y="5039446"/>
                  <a:ext cx="792000" cy="1588"/>
                </a:xfrm>
                <a:prstGeom prst="line">
                  <a:avLst/>
                </a:prstGeom>
                <a:grpFill/>
                <a:ln w="12700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直線接點 132"/>
                <p:cNvCxnSpPr>
                  <a:stCxn id="131" idx="1"/>
                  <a:endCxn id="131" idx="3"/>
                </p:cNvCxnSpPr>
                <p:nvPr/>
              </p:nvCxnSpPr>
              <p:spPr>
                <a:xfrm rot="10800000" flipH="1">
                  <a:off x="1785918" y="5039446"/>
                  <a:ext cx="5256000" cy="1588"/>
                </a:xfrm>
                <a:prstGeom prst="line">
                  <a:avLst/>
                </a:prstGeom>
                <a:grpFill/>
                <a:ln w="12700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0" name="直線接點 129"/>
              <p:cNvCxnSpPr/>
              <p:nvPr/>
            </p:nvCxnSpPr>
            <p:spPr>
              <a:xfrm>
                <a:off x="1785918" y="4429132"/>
                <a:ext cx="5286412" cy="1588"/>
              </a:xfrm>
              <a:prstGeom prst="line">
                <a:avLst/>
              </a:prstGeom>
              <a:grpFill/>
              <a:ln w="38100">
                <a:solidFill>
                  <a:srgbClr val="C00000">
                    <a:alpha val="49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橢圓 75"/>
            <p:cNvSpPr/>
            <p:nvPr/>
          </p:nvSpPr>
          <p:spPr>
            <a:xfrm>
              <a:off x="3513600" y="3394800"/>
              <a:ext cx="72000" cy="72000"/>
            </a:xfrm>
            <a:prstGeom prst="ellipse">
              <a:avLst/>
            </a:prstGeom>
            <a:noFill/>
            <a:scene3d>
              <a:camera prst="orthographicFront">
                <a:rot lat="0" lon="0" rev="6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8" name="弧形 77"/>
            <p:cNvSpPr/>
            <p:nvPr/>
          </p:nvSpPr>
          <p:spPr>
            <a:xfrm>
              <a:off x="3182612" y="3214132"/>
              <a:ext cx="103504" cy="288000"/>
            </a:xfrm>
            <a:prstGeom prst="arc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矩形 78"/>
            <p:cNvSpPr/>
            <p:nvPr/>
          </p:nvSpPr>
          <p:spPr>
            <a:xfrm>
              <a:off x="-32" y="2171634"/>
              <a:ext cx="385765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l-GR" altLang="zh-TW" sz="2000" b="1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2000" b="1" dirty="0" smtClean="0">
                  <a:solidFill>
                    <a:srgbClr val="FF0000"/>
                  </a:solidFill>
                </a:rPr>
                <a:t>=</a:t>
              </a:r>
              <a:r>
                <a:rPr lang="en-US" altLang="zh-TW" sz="2000" b="1" dirty="0" err="1" smtClean="0">
                  <a:solidFill>
                    <a:srgbClr val="FF0000"/>
                  </a:solidFill>
                </a:rPr>
                <a:t>atan</a:t>
              </a:r>
              <a:r>
                <a:rPr lang="en-US" altLang="zh-TW" sz="2000" b="1" dirty="0" smtClean="0">
                  <a:solidFill>
                    <a:srgbClr val="FF0000"/>
                  </a:solidFill>
                </a:rPr>
                <a:t>(6/75) = .07983 = 4.574</a:t>
              </a:r>
              <a:r>
                <a:rPr lang="en-US" altLang="zh-TW" sz="2000" b="1" baseline="30000" dirty="0" smtClean="0">
                  <a:solidFill>
                    <a:srgbClr val="FF0000"/>
                  </a:solidFill>
                </a:rPr>
                <a:t>o </a:t>
              </a:r>
              <a:endParaRPr lang="zh-TW" altLang="en-US" sz="2000" b="1" baseline="30000" dirty="0">
                <a:solidFill>
                  <a:srgbClr val="FF0000"/>
                </a:solidFill>
              </a:endParaRPr>
            </a:p>
          </p:txBody>
        </p:sp>
        <p:cxnSp>
          <p:nvCxnSpPr>
            <p:cNvPr id="82" name="直線接點 81"/>
            <p:cNvCxnSpPr/>
            <p:nvPr/>
          </p:nvCxnSpPr>
          <p:spPr>
            <a:xfrm>
              <a:off x="6120000" y="4320000"/>
              <a:ext cx="214314" cy="1588"/>
            </a:xfrm>
            <a:prstGeom prst="line">
              <a:avLst/>
            </a:prstGeom>
            <a:no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群組 58"/>
            <p:cNvGrpSpPr/>
            <p:nvPr/>
          </p:nvGrpSpPr>
          <p:grpSpPr>
            <a:xfrm>
              <a:off x="6020430" y="2394000"/>
              <a:ext cx="214314" cy="37588"/>
              <a:chOff x="6020430" y="2359116"/>
              <a:chExt cx="214314" cy="37588"/>
            </a:xfrm>
          </p:grpSpPr>
          <p:cxnSp>
            <p:nvCxnSpPr>
              <p:cNvPr id="127" name="直線接點 126"/>
              <p:cNvCxnSpPr/>
              <p:nvPr/>
            </p:nvCxnSpPr>
            <p:spPr>
              <a:xfrm>
                <a:off x="6020430" y="2395116"/>
                <a:ext cx="214314" cy="1588"/>
              </a:xfrm>
              <a:prstGeom prst="line">
                <a:avLst/>
              </a:prstGeom>
              <a:no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接點 127"/>
              <p:cNvCxnSpPr/>
              <p:nvPr/>
            </p:nvCxnSpPr>
            <p:spPr>
              <a:xfrm>
                <a:off x="6020430" y="2359116"/>
                <a:ext cx="214314" cy="1588"/>
              </a:xfrm>
              <a:prstGeom prst="line">
                <a:avLst/>
              </a:prstGeom>
              <a:no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文字方塊 83"/>
            <p:cNvSpPr txBox="1"/>
            <p:nvPr/>
          </p:nvSpPr>
          <p:spPr>
            <a:xfrm>
              <a:off x="6215074" y="2143116"/>
              <a:ext cx="714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solidFill>
                    <a:srgbClr val="FF0000"/>
                  </a:solidFill>
                </a:rPr>
                <a:t>X=25.5</a:t>
              </a:r>
            </a:p>
            <a:p>
              <a:r>
                <a:rPr lang="en-US" altLang="zh-TW" sz="1200" dirty="0" smtClean="0">
                  <a:solidFill>
                    <a:srgbClr val="FF0000"/>
                  </a:solidFill>
                </a:rPr>
                <a:t>X=23.5</a:t>
              </a:r>
              <a:endParaRPr lang="zh-TW" altLang="en-US" sz="1200" dirty="0">
                <a:solidFill>
                  <a:srgbClr val="FF0000"/>
                </a:solidFill>
              </a:endParaRPr>
            </a:p>
          </p:txBody>
        </p:sp>
        <p:grpSp>
          <p:nvGrpSpPr>
            <p:cNvPr id="12" name="群組 91"/>
            <p:cNvGrpSpPr/>
            <p:nvPr/>
          </p:nvGrpSpPr>
          <p:grpSpPr>
            <a:xfrm>
              <a:off x="642910" y="3319974"/>
              <a:ext cx="214314" cy="37588"/>
              <a:chOff x="1428728" y="4891610"/>
              <a:chExt cx="214314" cy="37588"/>
            </a:xfrm>
            <a:noFill/>
          </p:grpSpPr>
          <p:cxnSp>
            <p:nvCxnSpPr>
              <p:cNvPr id="125" name="直線接點 124"/>
              <p:cNvCxnSpPr/>
              <p:nvPr/>
            </p:nvCxnSpPr>
            <p:spPr>
              <a:xfrm>
                <a:off x="1428728" y="4927610"/>
                <a:ext cx="214314" cy="1588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接點 125"/>
              <p:cNvCxnSpPr/>
              <p:nvPr/>
            </p:nvCxnSpPr>
            <p:spPr>
              <a:xfrm>
                <a:off x="1428728" y="4891610"/>
                <a:ext cx="214314" cy="1588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文字方塊 94"/>
            <p:cNvSpPr txBox="1"/>
            <p:nvPr/>
          </p:nvSpPr>
          <p:spPr>
            <a:xfrm>
              <a:off x="71438" y="3143248"/>
              <a:ext cx="714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solidFill>
                    <a:srgbClr val="FF0000"/>
                  </a:solidFill>
                </a:rPr>
                <a:t>X=19.5</a:t>
              </a:r>
            </a:p>
            <a:p>
              <a:r>
                <a:rPr lang="en-US" altLang="zh-TW" sz="1200" dirty="0" smtClean="0">
                  <a:solidFill>
                    <a:srgbClr val="FF0000"/>
                  </a:solidFill>
                </a:rPr>
                <a:t>X=35/2</a:t>
              </a:r>
              <a:endParaRPr lang="zh-TW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96" name="橢圓 95"/>
            <p:cNvSpPr/>
            <p:nvPr/>
          </p:nvSpPr>
          <p:spPr>
            <a:xfrm>
              <a:off x="3466800" y="4286256"/>
              <a:ext cx="71438" cy="714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7" name="矩形 96"/>
            <p:cNvSpPr/>
            <p:nvPr/>
          </p:nvSpPr>
          <p:spPr>
            <a:xfrm>
              <a:off x="3214678" y="3096000"/>
              <a:ext cx="280846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l-GR" altLang="zh-TW" sz="1400" dirty="0" smtClean="0">
                  <a:solidFill>
                    <a:srgbClr val="FF0000"/>
                  </a:solidFill>
                </a:rPr>
                <a:t>θ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98" name="文字方塊 97"/>
            <p:cNvSpPr txBox="1"/>
            <p:nvPr/>
          </p:nvSpPr>
          <p:spPr>
            <a:xfrm>
              <a:off x="6215106" y="2726620"/>
              <a:ext cx="2714612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altLang="zh-TW" sz="1400" b="1" dirty="0" smtClean="0">
                  <a:solidFill>
                    <a:srgbClr val="FF0000"/>
                  </a:solidFill>
                </a:rPr>
                <a:t>Corner     </a:t>
              </a:r>
              <a:r>
                <a:rPr lang="en-US" altLang="zh-TW" sz="1600" dirty="0" smtClean="0">
                  <a:solidFill>
                    <a:srgbClr val="0000FF"/>
                  </a:solidFill>
                </a:rPr>
                <a:t>apply </a:t>
              </a:r>
              <a:r>
                <a:rPr lang="en-US" altLang="zh-TW" sz="1600" b="1" dirty="0" smtClean="0">
                  <a:solidFill>
                    <a:srgbClr val="0000FF"/>
                  </a:solidFill>
                </a:rPr>
                <a:t>L=74.3, </a:t>
              </a:r>
              <a:r>
                <a:rPr lang="el-GR" altLang="zh-TW" sz="1600" b="1" dirty="0" smtClean="0">
                  <a:solidFill>
                    <a:srgbClr val="0000FF"/>
                  </a:solidFill>
                </a:rPr>
                <a:t>θ</a:t>
              </a:r>
              <a:r>
                <a:rPr lang="en-US" altLang="zh-TW" sz="1600" b="1" dirty="0" smtClean="0">
                  <a:solidFill>
                    <a:srgbClr val="0000FF"/>
                  </a:solidFill>
                </a:rPr>
                <a:t>=4.6</a:t>
              </a:r>
              <a:r>
                <a:rPr lang="en-US" altLang="zh-TW" sz="1600" b="1" baseline="30000" dirty="0" smtClean="0">
                  <a:solidFill>
                    <a:srgbClr val="0000FF"/>
                  </a:solidFill>
                </a:rPr>
                <a:t>o</a:t>
              </a:r>
              <a:endParaRPr lang="en-US" altLang="zh-TW" sz="1600" b="1" dirty="0" smtClean="0">
                <a:solidFill>
                  <a:srgbClr val="0000FF"/>
                </a:solidFill>
              </a:endParaRPr>
            </a:p>
            <a:p>
              <a:pPr>
                <a:lnSpc>
                  <a:spcPts val="1400"/>
                </a:lnSpc>
              </a:pPr>
              <a:r>
                <a:rPr lang="en-US" altLang="zh-TW" sz="1200" dirty="0" smtClean="0">
                  <a:solidFill>
                    <a:srgbClr val="0000FF"/>
                  </a:solidFill>
                </a:rPr>
                <a:t>x’=</a:t>
              </a:r>
              <a:r>
                <a:rPr lang="en-US" altLang="zh-TW" sz="1200" dirty="0" err="1" smtClean="0">
                  <a:solidFill>
                    <a:srgbClr val="FF0000"/>
                  </a:solidFill>
                </a:rPr>
                <a:t>xc’+L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/2</a:t>
              </a:r>
              <a:r>
                <a:rPr lang="en-US" altLang="zh-TW" sz="1200" dirty="0" smtClean="0">
                  <a:solidFill>
                    <a:srgbClr val="FF0000"/>
                  </a:solidFill>
                  <a:cs typeface="Calibri"/>
                </a:rPr>
                <a:t>∙sin</a:t>
              </a:r>
              <a:r>
                <a:rPr lang="el-GR" altLang="zh-TW" sz="12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  =</a:t>
              </a:r>
              <a:r>
                <a:rPr lang="en-US" altLang="zh-TW" sz="1200" dirty="0" smtClean="0">
                  <a:solidFill>
                    <a:srgbClr val="0000FF"/>
                  </a:solidFill>
                </a:rPr>
                <a:t> 10.5+2.98 =</a:t>
              </a:r>
              <a:r>
                <a:rPr lang="en-US" altLang="zh-TW" sz="1200" b="1" dirty="0" smtClean="0">
                  <a:solidFill>
                    <a:srgbClr val="0000FF"/>
                  </a:solidFill>
                </a:rPr>
                <a:t>13.479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200" dirty="0" smtClean="0">
                  <a:solidFill>
                    <a:srgbClr val="0000FF"/>
                  </a:solidFill>
                </a:rPr>
                <a:t>z’=</a:t>
              </a:r>
              <a:r>
                <a:rPr lang="en-US" altLang="zh-TW" sz="1200" dirty="0" err="1" smtClean="0">
                  <a:solidFill>
                    <a:srgbClr val="FF0000"/>
                  </a:solidFill>
                </a:rPr>
                <a:t>zc’+L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/2</a:t>
              </a:r>
              <a:r>
                <a:rPr lang="en-US" altLang="zh-TW" sz="1200" dirty="0" smtClean="0">
                  <a:solidFill>
                    <a:srgbClr val="FF0000"/>
                  </a:solidFill>
                  <a:cs typeface="Calibri"/>
                </a:rPr>
                <a:t>∙cos</a:t>
              </a:r>
              <a:r>
                <a:rPr lang="el-GR" altLang="zh-TW" sz="12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 = </a:t>
              </a:r>
              <a:r>
                <a:rPr lang="en-US" altLang="zh-TW" sz="1200" dirty="0" smtClean="0">
                  <a:solidFill>
                    <a:srgbClr val="0000FF"/>
                  </a:solidFill>
                </a:rPr>
                <a:t>817.9+37.03= </a:t>
              </a:r>
              <a:r>
                <a:rPr lang="en-US" altLang="zh-TW" sz="1200" b="1" dirty="0" smtClean="0">
                  <a:solidFill>
                    <a:srgbClr val="0000FF"/>
                  </a:solidFill>
                </a:rPr>
                <a:t>854.93</a:t>
              </a:r>
              <a:endParaRPr lang="zh-TW" altLang="en-US" sz="12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01" name="直線接點 100"/>
            <p:cNvCxnSpPr/>
            <p:nvPr/>
          </p:nvCxnSpPr>
          <p:spPr>
            <a:xfrm rot="16200000" flipH="1">
              <a:off x="5648487" y="3066892"/>
              <a:ext cx="999338" cy="9041"/>
            </a:xfrm>
            <a:prstGeom prst="line">
              <a:avLst/>
            </a:prstGeom>
            <a:noFill/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橢圓 101"/>
            <p:cNvSpPr/>
            <p:nvPr/>
          </p:nvSpPr>
          <p:spPr>
            <a:xfrm>
              <a:off x="6120000" y="4286256"/>
              <a:ext cx="71438" cy="714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" name="矩形 102"/>
            <p:cNvSpPr/>
            <p:nvPr/>
          </p:nvSpPr>
          <p:spPr>
            <a:xfrm>
              <a:off x="3500430" y="4104572"/>
              <a:ext cx="928694" cy="4674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altLang="zh-TW" sz="1400" dirty="0" err="1" smtClean="0">
                  <a:solidFill>
                    <a:srgbClr val="0000FF"/>
                  </a:solidFill>
                </a:rPr>
                <a:t>xc</a:t>
              </a:r>
              <a:r>
                <a:rPr lang="en-US" altLang="zh-TW" sz="1400" dirty="0" smtClean="0">
                  <a:solidFill>
                    <a:srgbClr val="0000FF"/>
                  </a:solidFill>
                </a:rPr>
                <a:t>= 0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400" dirty="0" err="1" smtClean="0">
                  <a:solidFill>
                    <a:srgbClr val="0000FF"/>
                  </a:solidFill>
                </a:rPr>
                <a:t>zc</a:t>
              </a:r>
              <a:r>
                <a:rPr lang="en-US" altLang="zh-TW" sz="1400" dirty="0" smtClean="0">
                  <a:solidFill>
                    <a:srgbClr val="0000FF"/>
                  </a:solidFill>
                </a:rPr>
                <a:t>= 817.5</a:t>
              </a:r>
              <a:endParaRPr lang="zh-TW" altLang="en-US" sz="1400" dirty="0">
                <a:solidFill>
                  <a:srgbClr val="0000FF"/>
                </a:solidFill>
              </a:endParaRPr>
            </a:p>
          </p:txBody>
        </p:sp>
        <p:sp>
          <p:nvSpPr>
            <p:cNvPr id="105" name="文字方塊 104"/>
            <p:cNvSpPr txBox="1"/>
            <p:nvPr/>
          </p:nvSpPr>
          <p:spPr>
            <a:xfrm>
              <a:off x="785786" y="3906288"/>
              <a:ext cx="2857520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altLang="zh-TW" sz="1200" dirty="0" smtClean="0">
                  <a:solidFill>
                    <a:srgbClr val="0000FF"/>
                  </a:solidFill>
                </a:rPr>
                <a:t>x’=</a:t>
              </a:r>
              <a:r>
                <a:rPr lang="en-US" altLang="zh-TW" sz="1200" dirty="0" err="1" smtClean="0">
                  <a:solidFill>
                    <a:srgbClr val="FF0000"/>
                  </a:solidFill>
                </a:rPr>
                <a:t>xc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’-L/2</a:t>
              </a:r>
              <a:r>
                <a:rPr lang="en-US" altLang="zh-TW" sz="1200" dirty="0" smtClean="0">
                  <a:solidFill>
                    <a:srgbClr val="FF0000"/>
                  </a:solidFill>
                  <a:cs typeface="Calibri"/>
                </a:rPr>
                <a:t>∙sin</a:t>
              </a:r>
              <a:r>
                <a:rPr lang="el-GR" altLang="zh-TW" sz="12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 =</a:t>
              </a:r>
              <a:r>
                <a:rPr lang="en-US" altLang="zh-TW" sz="1200" dirty="0" smtClean="0">
                  <a:solidFill>
                    <a:srgbClr val="0000FF"/>
                  </a:solidFill>
                </a:rPr>
                <a:t> 10.5-2.98 = 7.52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200" dirty="0" smtClean="0">
                  <a:solidFill>
                    <a:srgbClr val="0000FF"/>
                  </a:solidFill>
                </a:rPr>
                <a:t>z’=</a:t>
              </a:r>
              <a:r>
                <a:rPr lang="en-US" altLang="zh-TW" sz="1200" dirty="0" err="1" smtClean="0">
                  <a:solidFill>
                    <a:srgbClr val="FF0000"/>
                  </a:solidFill>
                </a:rPr>
                <a:t>zc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’-L/2</a:t>
              </a:r>
              <a:r>
                <a:rPr lang="en-US" altLang="zh-TW" sz="1200" dirty="0" smtClean="0">
                  <a:solidFill>
                    <a:srgbClr val="FF0000"/>
                  </a:solidFill>
                  <a:cs typeface="Calibri"/>
                </a:rPr>
                <a:t>∙cos</a:t>
              </a:r>
              <a:r>
                <a:rPr lang="el-GR" altLang="zh-TW" sz="1200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sz="1200" dirty="0" smtClean="0">
                  <a:solidFill>
                    <a:srgbClr val="FF0000"/>
                  </a:solidFill>
                </a:rPr>
                <a:t>= </a:t>
              </a:r>
              <a:r>
                <a:rPr lang="en-US" altLang="zh-TW" sz="1200" dirty="0" smtClean="0">
                  <a:solidFill>
                    <a:srgbClr val="0000FF"/>
                  </a:solidFill>
                </a:rPr>
                <a:t>817.9-37.03= 780.87</a:t>
              </a:r>
              <a:endParaRPr lang="zh-TW" alt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06" name="橢圓 105"/>
            <p:cNvSpPr/>
            <p:nvPr/>
          </p:nvSpPr>
          <p:spPr>
            <a:xfrm>
              <a:off x="2430000" y="4286256"/>
              <a:ext cx="71438" cy="714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8" name="直線接點 107"/>
            <p:cNvCxnSpPr/>
            <p:nvPr/>
          </p:nvCxnSpPr>
          <p:spPr>
            <a:xfrm rot="5400000">
              <a:off x="1872000" y="3671026"/>
              <a:ext cx="1214444" cy="16017"/>
            </a:xfrm>
            <a:prstGeom prst="line">
              <a:avLst/>
            </a:prstGeom>
            <a:noFill/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文字方塊 108"/>
            <p:cNvSpPr txBox="1"/>
            <p:nvPr/>
          </p:nvSpPr>
          <p:spPr>
            <a:xfrm>
              <a:off x="2571736" y="2928934"/>
              <a:ext cx="7143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solidFill>
                    <a:srgbClr val="FF0000"/>
                  </a:solidFill>
                </a:rPr>
                <a:t>X=39/2</a:t>
              </a:r>
              <a:endParaRPr lang="zh-TW" alt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10" name="直線接點 109"/>
            <p:cNvCxnSpPr/>
            <p:nvPr/>
          </p:nvCxnSpPr>
          <p:spPr>
            <a:xfrm>
              <a:off x="2184696" y="3060000"/>
              <a:ext cx="214314" cy="1588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文字方塊 110"/>
            <p:cNvSpPr txBox="1"/>
            <p:nvPr/>
          </p:nvSpPr>
          <p:spPr>
            <a:xfrm>
              <a:off x="2143108" y="4286256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Z=805</a:t>
              </a:r>
              <a:endParaRPr lang="zh-TW" altLang="en-US" dirty="0"/>
            </a:p>
          </p:txBody>
        </p:sp>
        <p:sp>
          <p:nvSpPr>
            <p:cNvPr id="116" name="矩形 115"/>
            <p:cNvSpPr/>
            <p:nvPr/>
          </p:nvSpPr>
          <p:spPr>
            <a:xfrm>
              <a:off x="-32" y="2496917"/>
              <a:ext cx="300039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dirty="0" smtClean="0">
                  <a:solidFill>
                    <a:srgbClr val="FF0000"/>
                  </a:solidFill>
                  <a:cs typeface="Calibri"/>
                </a:rPr>
                <a:t>12∙sin</a:t>
              </a:r>
              <a:r>
                <a:rPr lang="el-GR" altLang="zh-TW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dirty="0" smtClean="0">
                  <a:solidFill>
                    <a:srgbClr val="FF0000"/>
                  </a:solidFill>
                </a:rPr>
                <a:t>+</a:t>
              </a:r>
              <a:r>
                <a:rPr lang="en-US" altLang="zh-TW" dirty="0" err="1" smtClean="0">
                  <a:solidFill>
                    <a:srgbClr val="FF0000"/>
                  </a:solidFill>
                </a:rPr>
                <a:t>L</a:t>
              </a:r>
              <a:r>
                <a:rPr lang="en-US" altLang="zh-TW" dirty="0" err="1" smtClean="0">
                  <a:solidFill>
                    <a:srgbClr val="FF0000"/>
                  </a:solidFill>
                  <a:cs typeface="Calibri"/>
                </a:rPr>
                <a:t>∙cos</a:t>
              </a:r>
              <a:r>
                <a:rPr lang="el-GR" altLang="zh-TW" dirty="0" smtClean="0">
                  <a:solidFill>
                    <a:srgbClr val="FF0000"/>
                  </a:solidFill>
                </a:rPr>
                <a:t>θ</a:t>
              </a:r>
              <a:r>
                <a:rPr lang="en-US" altLang="zh-TW" dirty="0" smtClean="0">
                  <a:solidFill>
                    <a:srgbClr val="FF0000"/>
                  </a:solidFill>
                </a:rPr>
                <a:t>=75</a:t>
              </a:r>
            </a:p>
            <a:p>
              <a:r>
                <a:rPr lang="en-US" altLang="zh-TW" dirty="0" smtClean="0">
                  <a:solidFill>
                    <a:srgbClr val="FF0000"/>
                  </a:solidFill>
                </a:rPr>
                <a:t>L=74.04</a:t>
              </a:r>
              <a:endParaRPr lang="zh-TW" altLang="en-US" dirty="0"/>
            </a:p>
          </p:txBody>
        </p:sp>
        <p:sp>
          <p:nvSpPr>
            <p:cNvPr id="117" name="文字方塊 116"/>
            <p:cNvSpPr txBox="1"/>
            <p:nvPr/>
          </p:nvSpPr>
          <p:spPr>
            <a:xfrm>
              <a:off x="3571868" y="3155248"/>
              <a:ext cx="2428892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altLang="zh-TW" sz="1400" dirty="0" smtClean="0"/>
                <a:t>TUBS rotate center shifted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400" b="1" dirty="0" smtClean="0">
                  <a:solidFill>
                    <a:srgbClr val="0000FF"/>
                  </a:solidFill>
                </a:rPr>
                <a:t> </a:t>
              </a:r>
              <a:r>
                <a:rPr lang="en-US" altLang="zh-TW" sz="1400" b="1" dirty="0" err="1" smtClean="0">
                  <a:solidFill>
                    <a:srgbClr val="0000FF"/>
                  </a:solidFill>
                </a:rPr>
                <a:t>xc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’= </a:t>
              </a:r>
              <a:r>
                <a:rPr lang="en-US" altLang="zh-TW" sz="1400" dirty="0" smtClean="0"/>
                <a:t>20.5-5/</a:t>
              </a:r>
              <a:r>
                <a:rPr lang="en-US" altLang="zh-TW" sz="1400" dirty="0" err="1" smtClean="0"/>
                <a:t>cos</a:t>
              </a:r>
              <a:r>
                <a:rPr lang="en-US" altLang="zh-TW" sz="1400" dirty="0" smtClean="0"/>
                <a:t> </a:t>
              </a:r>
              <a:r>
                <a:rPr lang="el-GR" altLang="zh-TW" sz="1400" dirty="0" smtClean="0"/>
                <a:t>θ</a:t>
              </a:r>
              <a:r>
                <a:rPr lang="en-US" altLang="zh-TW" sz="1400" dirty="0" smtClean="0"/>
                <a:t>-5</a:t>
              </a:r>
              <a:r>
                <a:rPr lang="en-US" altLang="zh-TW" sz="1400" dirty="0" smtClean="0">
                  <a:cs typeface="Calibri"/>
                </a:rPr>
                <a:t>∙cos</a:t>
              </a:r>
              <a:r>
                <a:rPr lang="el-GR" altLang="zh-TW" sz="1400" dirty="0" smtClean="0"/>
                <a:t>θ</a:t>
              </a:r>
              <a:r>
                <a:rPr lang="en-US" altLang="zh-TW" sz="1400" dirty="0" smtClean="0"/>
                <a:t>=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10.5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1400" b="1" dirty="0" err="1" smtClean="0">
                  <a:solidFill>
                    <a:srgbClr val="0000FF"/>
                  </a:solidFill>
                </a:rPr>
                <a:t>zc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’= </a:t>
              </a:r>
              <a:r>
                <a:rPr lang="en-US" altLang="zh-TW" sz="1400" dirty="0" err="1" smtClean="0"/>
                <a:t>zc</a:t>
              </a:r>
              <a:r>
                <a:rPr lang="en-US" altLang="zh-TW" sz="1400" dirty="0" smtClean="0"/>
                <a:t>+ 5</a:t>
              </a:r>
              <a:r>
                <a:rPr lang="en-US" altLang="zh-TW" sz="1400" dirty="0" smtClean="0">
                  <a:latin typeface="Calibri"/>
                  <a:cs typeface="Calibri"/>
                </a:rPr>
                <a:t>∙sin</a:t>
              </a:r>
              <a:r>
                <a:rPr lang="el-GR" altLang="zh-TW" sz="1400" dirty="0" smtClean="0"/>
                <a:t>θ</a:t>
              </a:r>
              <a:r>
                <a:rPr lang="en-US" altLang="zh-TW" sz="1400" dirty="0" smtClean="0"/>
                <a:t> = 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817.9</a:t>
              </a:r>
              <a:endParaRPr lang="zh-TW" altLang="en-US" sz="1400" b="1" dirty="0">
                <a:solidFill>
                  <a:srgbClr val="0000FF"/>
                </a:solidFill>
              </a:endParaRPr>
            </a:p>
          </p:txBody>
        </p:sp>
        <p:grpSp>
          <p:nvGrpSpPr>
            <p:cNvPr id="13" name="群組 58"/>
            <p:cNvGrpSpPr/>
            <p:nvPr/>
          </p:nvGrpSpPr>
          <p:grpSpPr>
            <a:xfrm>
              <a:off x="3428992" y="2857496"/>
              <a:ext cx="214314" cy="37588"/>
              <a:chOff x="6020430" y="2359116"/>
              <a:chExt cx="214314" cy="37588"/>
            </a:xfrm>
          </p:grpSpPr>
          <p:cxnSp>
            <p:nvCxnSpPr>
              <p:cNvPr id="123" name="直線接點 122"/>
              <p:cNvCxnSpPr/>
              <p:nvPr/>
            </p:nvCxnSpPr>
            <p:spPr>
              <a:xfrm>
                <a:off x="6020430" y="2395116"/>
                <a:ext cx="214314" cy="1588"/>
              </a:xfrm>
              <a:prstGeom prst="line">
                <a:avLst/>
              </a:prstGeom>
              <a:no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接點 123"/>
              <p:cNvCxnSpPr/>
              <p:nvPr/>
            </p:nvCxnSpPr>
            <p:spPr>
              <a:xfrm>
                <a:off x="6020430" y="2359116"/>
                <a:ext cx="214314" cy="1588"/>
              </a:xfrm>
              <a:prstGeom prst="line">
                <a:avLst/>
              </a:prstGeom>
              <a:no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9" name="文字方塊 118"/>
            <p:cNvSpPr txBox="1"/>
            <p:nvPr/>
          </p:nvSpPr>
          <p:spPr>
            <a:xfrm>
              <a:off x="3643306" y="2571744"/>
              <a:ext cx="714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solidFill>
                    <a:srgbClr val="FF0000"/>
                  </a:solidFill>
                </a:rPr>
                <a:t>X=22.5</a:t>
              </a:r>
            </a:p>
            <a:p>
              <a:r>
                <a:rPr lang="en-US" altLang="zh-TW" sz="1200" dirty="0" smtClean="0">
                  <a:solidFill>
                    <a:srgbClr val="FF0000"/>
                  </a:solidFill>
                </a:rPr>
                <a:t>X=20.5</a:t>
              </a:r>
              <a:endParaRPr lang="zh-TW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21" name="文字方塊 120"/>
            <p:cNvSpPr txBox="1"/>
            <p:nvPr/>
          </p:nvSpPr>
          <p:spPr>
            <a:xfrm>
              <a:off x="6929454" y="2143116"/>
              <a:ext cx="2143108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altLang="zh-TW" sz="1400" b="1" dirty="0" smtClean="0">
                  <a:solidFill>
                    <a:srgbClr val="0000FF"/>
                  </a:solidFill>
                </a:rPr>
                <a:t>x</a:t>
              </a:r>
              <a:r>
                <a:rPr lang="en-US" altLang="zh-TW" sz="1200" dirty="0" smtClean="0">
                  <a:solidFill>
                    <a:srgbClr val="0000FF"/>
                  </a:solidFill>
                </a:rPr>
                <a:t>’=13.47+12</a:t>
              </a:r>
              <a:r>
                <a:rPr lang="en-US" altLang="zh-TW" sz="1200" dirty="0" smtClean="0">
                  <a:solidFill>
                    <a:srgbClr val="0000FF"/>
                  </a:solidFill>
                  <a:cs typeface="Calibri"/>
                </a:rPr>
                <a:t>∙cos</a:t>
              </a:r>
              <a:r>
                <a:rPr lang="el-GR" altLang="zh-TW" sz="1200" dirty="0" smtClean="0">
                  <a:solidFill>
                    <a:srgbClr val="0000FF"/>
                  </a:solidFill>
                </a:rPr>
                <a:t>θ</a:t>
              </a:r>
              <a:r>
                <a:rPr lang="en-US" altLang="zh-TW" sz="1200" dirty="0" smtClean="0">
                  <a:solidFill>
                    <a:srgbClr val="0000FF"/>
                  </a:solidFill>
                </a:rPr>
                <a:t> = 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25.43</a:t>
              </a:r>
            </a:p>
            <a:p>
              <a:pPr>
                <a:lnSpc>
                  <a:spcPts val="1400"/>
                </a:lnSpc>
              </a:pPr>
              <a:r>
                <a:rPr lang="en-US" altLang="zh-TW" sz="1400" b="1" dirty="0" smtClean="0">
                  <a:solidFill>
                    <a:srgbClr val="0000FF"/>
                  </a:solidFill>
                </a:rPr>
                <a:t>x</a:t>
              </a:r>
              <a:r>
                <a:rPr lang="en-US" altLang="zh-TW" sz="1200" dirty="0" smtClean="0">
                  <a:solidFill>
                    <a:srgbClr val="0000FF"/>
                  </a:solidFill>
                </a:rPr>
                <a:t>’=13.47+10</a:t>
              </a:r>
              <a:r>
                <a:rPr lang="en-US" altLang="zh-TW" sz="1200" dirty="0" smtClean="0">
                  <a:solidFill>
                    <a:srgbClr val="0000FF"/>
                  </a:solidFill>
                  <a:cs typeface="Calibri"/>
                </a:rPr>
                <a:t>∙cos</a:t>
              </a:r>
              <a:r>
                <a:rPr lang="el-GR" altLang="zh-TW" sz="1200" dirty="0" smtClean="0">
                  <a:solidFill>
                    <a:srgbClr val="0000FF"/>
                  </a:solidFill>
                </a:rPr>
                <a:t>θ</a:t>
              </a:r>
              <a:r>
                <a:rPr lang="en-US" altLang="zh-TW" sz="1200" dirty="0" smtClean="0">
                  <a:solidFill>
                    <a:srgbClr val="0000FF"/>
                  </a:solidFill>
                </a:rPr>
                <a:t> =  </a:t>
              </a:r>
              <a:r>
                <a:rPr lang="en-US" altLang="zh-TW" sz="1400" b="1" dirty="0" smtClean="0">
                  <a:solidFill>
                    <a:srgbClr val="0000FF"/>
                  </a:solidFill>
                </a:rPr>
                <a:t>23.44</a:t>
              </a:r>
              <a:endParaRPr lang="zh-TW" alt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122" name="矩形 121"/>
            <p:cNvSpPr/>
            <p:nvPr/>
          </p:nvSpPr>
          <p:spPr>
            <a:xfrm>
              <a:off x="3571868" y="2245373"/>
              <a:ext cx="2119491" cy="3263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US" altLang="zh-TW" b="1" dirty="0" smtClean="0">
                  <a:solidFill>
                    <a:srgbClr val="0000FF"/>
                  </a:solidFill>
                </a:rPr>
                <a:t>apply L=74.3, </a:t>
              </a:r>
              <a:r>
                <a:rPr lang="el-GR" altLang="zh-TW" b="1" dirty="0" smtClean="0">
                  <a:solidFill>
                    <a:srgbClr val="0000FF"/>
                  </a:solidFill>
                </a:rPr>
                <a:t>θ</a:t>
              </a:r>
              <a:r>
                <a:rPr lang="en-US" altLang="zh-TW" b="1" dirty="0" smtClean="0">
                  <a:solidFill>
                    <a:srgbClr val="0000FF"/>
                  </a:solidFill>
                </a:rPr>
                <a:t>=4.6</a:t>
              </a:r>
              <a:r>
                <a:rPr lang="en-US" altLang="zh-TW" b="1" baseline="30000" dirty="0" smtClean="0">
                  <a:solidFill>
                    <a:srgbClr val="0000FF"/>
                  </a:solidFill>
                </a:rPr>
                <a:t>o</a:t>
              </a:r>
              <a:endParaRPr lang="en-US" altLang="zh-TW" b="1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38" name="文字方塊 137"/>
          <p:cNvSpPr txBox="1"/>
          <p:nvPr/>
        </p:nvSpPr>
        <p:spPr>
          <a:xfrm>
            <a:off x="7429520" y="714356"/>
            <a:ext cx="1143008" cy="369332"/>
          </a:xfrm>
          <a:prstGeom prst="rect">
            <a:avLst/>
          </a:prstGeom>
          <a:solidFill>
            <a:srgbClr val="FFC000">
              <a:alpha val="39000"/>
            </a:srgbClr>
          </a:solidFill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內束流管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9" name="文字方塊 138"/>
          <p:cNvSpPr txBox="1"/>
          <p:nvPr/>
        </p:nvSpPr>
        <p:spPr>
          <a:xfrm>
            <a:off x="7215206" y="4786322"/>
            <a:ext cx="1785918" cy="369332"/>
          </a:xfrm>
          <a:prstGeom prst="rect">
            <a:avLst/>
          </a:prstGeom>
          <a:solidFill>
            <a:srgbClr val="FFC000">
              <a:alpha val="51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Y-crotch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絝檔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0" name="投影片編號版面配置區 1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930</Words>
  <Application>Microsoft Office PowerPoint</Application>
  <PresentationFormat>如螢幕大小 (4:3)</PresentationFormat>
  <Paragraphs>386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投影片 1</vt:lpstr>
      <vt:lpstr>投影片 2</vt:lpstr>
      <vt:lpstr>投影片 3</vt:lpstr>
      <vt:lpstr>投影片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suen</dc:creator>
  <cp:lastModifiedBy>suen</cp:lastModifiedBy>
  <cp:revision>1</cp:revision>
  <dcterms:created xsi:type="dcterms:W3CDTF">2024-11-12T07:54:29Z</dcterms:created>
  <dcterms:modified xsi:type="dcterms:W3CDTF">2024-11-12T07:58:56Z</dcterms:modified>
</cp:coreProperties>
</file>