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C1AE6-1851-9DC8-3282-1D781BA07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23546-F562-A5E3-6814-0D0178941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D9506-DC44-0912-DF97-6571FFC0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23B1-85E2-7727-566B-4F852B94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575AA-0256-A42C-D3AF-50CE3D1A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10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3E186-9BE2-11DF-29BD-90CFA9DBD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8D4A6-C121-6793-C3E8-22ABD0F24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6F67B-ED22-D741-2EA3-B4B427E3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66027-2915-B9E5-F812-86540C40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B0A60-D090-CA2D-BEF7-045225F2F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473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4FEA71-8DAC-2353-AFFA-A28D24AF7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E23BF-8DCF-5201-654A-9F18D9335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BE7B1-17B4-ADA7-436C-A6B59759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6996D-D80F-B772-426E-360E821C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D39BD-D301-5699-195B-8D8A786FD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23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6EB06-D9CE-7E8D-8B61-5452679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3D888-D68E-ECB0-F35D-2AE74537D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3C2FD-DDE8-3115-3D7E-B176CF88F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91FCF-E15D-7951-D373-C97FF98B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13F82-D4FA-82C9-772D-CFE2CB01F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018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43503-3509-8B03-C3BA-99AA7ECC5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851FB-E01C-9A3D-6E6B-4C0EEA914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EA391-8EBE-C8EF-875D-22DF5338F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ADFA7-8B9E-21FA-0A82-684E345C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E7375-3BAE-F3C2-8425-02305A6C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46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4583B-2E55-A00A-AE20-88F42282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614D5-DB5E-96BD-3F28-66BC031D6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C0997-802B-5939-2E90-5E008BFDE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761E5-022C-5FA3-7947-78D23050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16699-6A7D-A867-6729-53E2A4EE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DA49-EEDF-33D3-5AEB-907E02EC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03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9003-728F-0B1A-E1AE-868504AB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577E2-D531-848E-4B93-09EBE0540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73D78-65B3-0295-7812-50366DE30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36368-8A6E-2AE3-0863-D7A7B1D9E1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D6CC2-DF6C-0FAC-BAE2-6D15A8644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EEA20E-4091-541A-1DD7-1BD8E0E2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6A7E4-4B69-6728-8B8D-7222AD4FC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C07F24-A832-57B9-5449-CB0BD822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488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EAEE3-CF72-47BB-3A73-B5262F74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DA233-E2DF-F475-94A5-E86998C2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10EB3-7A37-5572-2366-868DB5E7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655AA-55DA-B754-2371-F62DE10C1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80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6B7DC-92E1-4C04-C3FB-58B9AB67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0202C-1EC4-A5AB-668D-87A1482D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79C3B-B129-74CB-1EF1-8147E3CB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73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1DBE6-6A37-84E6-6824-54548F33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36D39-512D-75FB-B3C0-D40D0D7F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73C9D-8061-A0CF-7FBB-592142B25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A182C-0569-4E26-5C1F-FBC90686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3DD0E-5EF6-844D-73D3-B5BE9883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85973-2D20-4666-3240-B141018D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69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D961-636C-CE50-2311-CED8C670F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275ED-66FB-1C8B-132F-6272F9DE3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1E9CD-1977-864A-C6DE-E1A9BC926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075FF-800F-C04D-00B3-ECE6FC6A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89AD7-E194-5B25-8C42-BA76AACE1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347D4-7659-E047-1B61-DFB6D318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80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E4CCA-D116-AE9D-3A05-0B43DCBD7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7D9CE-24D9-A74D-D90F-EEFBD6ED7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B2C6C-2371-DEAE-368B-AE5727D99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E06AF2-1CD7-4F59-B5AC-E1AE4BB15903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6ABB9-D6F7-41A4-DB42-264EE0925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09ABF-DA79-107F-2AE5-63526483E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75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1355F52-0E04-3323-8F55-B0DF430A07C3}"/>
                  </a:ext>
                </a:extLst>
              </p:cNvPr>
              <p:cNvSpPr txBox="1"/>
              <p:nvPr/>
            </p:nvSpPr>
            <p:spPr>
              <a:xfrm>
                <a:off x="8337755" y="1168894"/>
                <a:ext cx="2920180" cy="4335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2800" dirty="0"/>
                  <a:t>LYSO1</a:t>
                </a:r>
              </a:p>
              <a:p>
                <a:pPr algn="ctr">
                  <a:lnSpc>
                    <a:spcPct val="150000"/>
                  </a:lnSpc>
                </a:pPr>
                <a:endParaRPr lang="en-US" altLang="zh-CN" sz="2800" dirty="0"/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120 GeV </a:t>
                </a:r>
                <a:r>
                  <a:rPr lang="zh-CN" altLang="en-US" sz="2400" dirty="0"/>
                  <a:t>电子</a:t>
                </a:r>
                <a:endParaRPr lang="en-US" altLang="zh-CN" sz="2400" dirty="0"/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2400" dirty="0"/>
                  <a:t>均匀随机分布</a:t>
                </a:r>
                <a:endParaRPr lang="en-US" altLang="zh-CN" sz="2400" dirty="0"/>
              </a:p>
              <a:p>
                <a:pPr algn="ctr">
                  <a:lnSpc>
                    <a:spcPct val="150000"/>
                  </a:lnSpc>
                </a:pPr>
                <a:endParaRPr lang="en-US" altLang="zh-CN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(80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𝑚𝑚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zh-CN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&gt;13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zh-CN" altLang="en-US" sz="2000" dirty="0"/>
              </a:p>
              <a:p>
                <a:pPr algn="ctr">
                  <a:lnSpc>
                    <a:spcPct val="150000"/>
                  </a:lnSpc>
                </a:pPr>
                <a:endParaRPr lang="en-US" altLang="zh-CN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1355F52-0E04-3323-8F55-B0DF430A0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7755" y="1168894"/>
                <a:ext cx="2920180" cy="43355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 graph with blue lines&#10;&#10;Description automatically generated">
            <a:extLst>
              <a:ext uri="{FF2B5EF4-FFF2-40B4-BE49-F238E27FC236}">
                <a16:creationId xmlns:a16="http://schemas.microsoft.com/office/drawing/2014/main" id="{2C67D5D9-4B95-9CAA-A2FB-29F3DE350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34" y="704850"/>
            <a:ext cx="7581900" cy="54483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7FB4CF-EBB5-AAE5-A2AA-751F584E3AB6}"/>
                  </a:ext>
                </a:extLst>
              </p:cNvPr>
              <p:cNvSpPr txBox="1"/>
              <p:nvPr/>
            </p:nvSpPr>
            <p:spPr>
              <a:xfrm>
                <a:off x="491613" y="799562"/>
                <a:ext cx="15393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𝐸𝑣𝑒𝑛𝑡𝑠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7FB4CF-EBB5-AAE5-A2AA-751F584E3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13" y="799562"/>
                <a:ext cx="153936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8334C9-EBDD-77A1-88CE-5D19A25C9156}"/>
                  </a:ext>
                </a:extLst>
              </p:cNvPr>
              <p:cNvSpPr txBox="1"/>
              <p:nvPr/>
            </p:nvSpPr>
            <p:spPr>
              <a:xfrm>
                <a:off x="6666271" y="5783818"/>
                <a:ext cx="15393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[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𝐺𝑒𝑉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8334C9-EBDD-77A1-88CE-5D19A25C9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271" y="5783818"/>
                <a:ext cx="1539363" cy="369332"/>
              </a:xfrm>
              <a:prstGeom prst="rect">
                <a:avLst/>
              </a:prstGeom>
              <a:blipFill>
                <a:blip r:embed="rId5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1467FE4A-5EDF-6A6A-2B4D-68ACE3FD1CA0}"/>
              </a:ext>
            </a:extLst>
          </p:cNvPr>
          <p:cNvSpPr txBox="1"/>
          <p:nvPr/>
        </p:nvSpPr>
        <p:spPr>
          <a:xfrm>
            <a:off x="3829664" y="337897"/>
            <a:ext cx="4532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LYSO1 </a:t>
            </a:r>
            <a:r>
              <a:rPr lang="zh-CN" altLang="en-US" sz="2400" dirty="0"/>
              <a:t>最大单晶条能量沉积</a:t>
            </a:r>
          </a:p>
        </p:txBody>
      </p:sp>
    </p:spTree>
    <p:extLst>
      <p:ext uri="{BB962C8B-B14F-4D97-AF65-F5344CB8AC3E}">
        <p14:creationId xmlns:p14="http://schemas.microsoft.com/office/powerpoint/2010/main" val="367566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a city&#10;&#10;Description automatically generated">
            <a:extLst>
              <a:ext uri="{FF2B5EF4-FFF2-40B4-BE49-F238E27FC236}">
                <a16:creationId xmlns:a16="http://schemas.microsoft.com/office/drawing/2014/main" id="{588868BC-CA3E-08D9-C661-640631B15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02" y="704850"/>
            <a:ext cx="7581900" cy="54483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CD8493-386B-52D6-4F44-A81AB9CE2453}"/>
              </a:ext>
            </a:extLst>
          </p:cNvPr>
          <p:cNvSpPr txBox="1"/>
          <p:nvPr/>
        </p:nvSpPr>
        <p:spPr>
          <a:xfrm>
            <a:off x="8337755" y="1168894"/>
            <a:ext cx="2920180" cy="299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LYSO2</a:t>
            </a:r>
          </a:p>
          <a:p>
            <a:pPr algn="ctr">
              <a:lnSpc>
                <a:spcPct val="150000"/>
              </a:lnSpc>
            </a:pPr>
            <a:endParaRPr lang="en-US" altLang="zh-CN" sz="2800" dirty="0"/>
          </a:p>
          <a:p>
            <a:pPr algn="ctr">
              <a:lnSpc>
                <a:spcPct val="150000"/>
              </a:lnSpc>
            </a:pPr>
            <a:r>
              <a:rPr lang="en-US" altLang="zh-CN" sz="2400" dirty="0"/>
              <a:t>120 GeV </a:t>
            </a:r>
            <a:r>
              <a:rPr lang="zh-CN" altLang="en-US" sz="2400" dirty="0"/>
              <a:t>电子</a:t>
            </a:r>
            <a:endParaRPr lang="en-US" altLang="zh-CN" sz="2400" dirty="0"/>
          </a:p>
          <a:p>
            <a:pPr algn="ctr">
              <a:lnSpc>
                <a:spcPct val="150000"/>
              </a:lnSpc>
            </a:pPr>
            <a:r>
              <a:rPr lang="en-US" altLang="zh-CN" sz="2400" dirty="0"/>
              <a:t>Phi = 45º</a:t>
            </a:r>
          </a:p>
          <a:p>
            <a:pPr algn="ctr">
              <a:lnSpc>
                <a:spcPct val="150000"/>
              </a:lnSpc>
            </a:pPr>
            <a:r>
              <a:rPr lang="zh-CN" altLang="en-US" sz="2400" dirty="0"/>
              <a:t>均匀随机分布</a:t>
            </a:r>
            <a:endParaRPr lang="en-US" altLang="zh-CN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8AB20EC-D840-37D8-F1E4-EBFC2A179484}"/>
                  </a:ext>
                </a:extLst>
              </p:cNvPr>
              <p:cNvSpPr txBox="1"/>
              <p:nvPr/>
            </p:nvSpPr>
            <p:spPr>
              <a:xfrm>
                <a:off x="6656439" y="5783818"/>
                <a:ext cx="15393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[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𝑑𝑒𝑔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8AB20EC-D840-37D8-F1E4-EBFC2A179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6439" y="5783818"/>
                <a:ext cx="1539363" cy="369332"/>
              </a:xfrm>
              <a:prstGeom prst="rect">
                <a:avLst/>
              </a:prstGeom>
              <a:blipFill>
                <a:blip r:embed="rId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24E1122-2B67-AE30-8D86-E3810622F859}"/>
                  </a:ext>
                </a:extLst>
              </p:cNvPr>
              <p:cNvSpPr txBox="1"/>
              <p:nvPr/>
            </p:nvSpPr>
            <p:spPr>
              <a:xfrm>
                <a:off x="343515" y="799562"/>
                <a:ext cx="15393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[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𝐺𝑒𝑉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24E1122-2B67-AE30-8D86-E3810622F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15" y="799562"/>
                <a:ext cx="153936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09C5CB29-A32C-B73C-8D71-2856E3C30718}"/>
              </a:ext>
            </a:extLst>
          </p:cNvPr>
          <p:cNvSpPr txBox="1"/>
          <p:nvPr/>
        </p:nvSpPr>
        <p:spPr>
          <a:xfrm>
            <a:off x="3045541" y="337897"/>
            <a:ext cx="6100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LYSO2 </a:t>
            </a:r>
            <a:r>
              <a:rPr lang="zh-CN" altLang="en-US" sz="2400" dirty="0"/>
              <a:t>能量重建随</a:t>
            </a:r>
            <a:r>
              <a:rPr lang="en-US" altLang="zh-CN" sz="2400" dirty="0"/>
              <a:t>theta</a:t>
            </a:r>
            <a:r>
              <a:rPr lang="zh-CN" altLang="en-US" sz="2400" dirty="0"/>
              <a:t>角度变化</a:t>
            </a:r>
          </a:p>
        </p:txBody>
      </p:sp>
    </p:spTree>
    <p:extLst>
      <p:ext uri="{BB962C8B-B14F-4D97-AF65-F5344CB8AC3E}">
        <p14:creationId xmlns:p14="http://schemas.microsoft.com/office/powerpoint/2010/main" val="410770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aph with numbers and lines&#10;&#10;Description automatically generated">
            <a:extLst>
              <a:ext uri="{FF2B5EF4-FFF2-40B4-BE49-F238E27FC236}">
                <a16:creationId xmlns:a16="http://schemas.microsoft.com/office/drawing/2014/main" id="{504122D7-58CF-6325-E0AF-A4B920722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02" y="704850"/>
            <a:ext cx="7581900" cy="54483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6B22262-5064-C3EA-A0BE-CF238F8D82DB}"/>
                  </a:ext>
                </a:extLst>
              </p:cNvPr>
              <p:cNvSpPr txBox="1"/>
              <p:nvPr/>
            </p:nvSpPr>
            <p:spPr>
              <a:xfrm>
                <a:off x="6656439" y="5783818"/>
                <a:ext cx="15393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[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𝑑𝑒𝑔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6B22262-5064-C3EA-A0BE-CF238F8D82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6439" y="5783818"/>
                <a:ext cx="1539363" cy="369332"/>
              </a:xfrm>
              <a:prstGeom prst="rect">
                <a:avLst/>
              </a:prstGeom>
              <a:blipFill>
                <a:blip r:embed="rId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F0426D-4A53-27C0-EA19-EBE9CBFB7B2C}"/>
                  </a:ext>
                </a:extLst>
              </p:cNvPr>
              <p:cNvSpPr txBox="1"/>
              <p:nvPr/>
            </p:nvSpPr>
            <p:spPr>
              <a:xfrm>
                <a:off x="343515" y="799562"/>
                <a:ext cx="15393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[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𝐺𝑒𝑉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F0426D-4A53-27C0-EA19-EBE9CBFB7B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15" y="799562"/>
                <a:ext cx="153936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802895E-9134-EEF3-3D0A-2490A5D139CF}"/>
              </a:ext>
            </a:extLst>
          </p:cNvPr>
          <p:cNvSpPr txBox="1"/>
          <p:nvPr/>
        </p:nvSpPr>
        <p:spPr>
          <a:xfrm>
            <a:off x="8337755" y="1168894"/>
            <a:ext cx="2920180" cy="299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LYSO2</a:t>
            </a:r>
          </a:p>
          <a:p>
            <a:pPr algn="ctr">
              <a:lnSpc>
                <a:spcPct val="150000"/>
              </a:lnSpc>
            </a:pPr>
            <a:endParaRPr lang="en-US" altLang="zh-CN" sz="2800" dirty="0"/>
          </a:p>
          <a:p>
            <a:pPr algn="ctr">
              <a:lnSpc>
                <a:spcPct val="150000"/>
              </a:lnSpc>
            </a:pPr>
            <a:r>
              <a:rPr lang="en-US" altLang="zh-CN" sz="2400" dirty="0"/>
              <a:t>120 GeV </a:t>
            </a:r>
            <a:r>
              <a:rPr lang="zh-CN" altLang="en-US" sz="2400" dirty="0"/>
              <a:t>电子</a:t>
            </a:r>
            <a:endParaRPr lang="en-US" altLang="zh-CN" sz="2400" dirty="0"/>
          </a:p>
          <a:p>
            <a:pPr algn="ctr">
              <a:lnSpc>
                <a:spcPct val="150000"/>
              </a:lnSpc>
            </a:pPr>
            <a:r>
              <a:rPr lang="en-US" altLang="zh-CN" sz="2400" dirty="0"/>
              <a:t>Phi = 90º</a:t>
            </a:r>
          </a:p>
          <a:p>
            <a:pPr algn="ctr">
              <a:lnSpc>
                <a:spcPct val="150000"/>
              </a:lnSpc>
            </a:pPr>
            <a:r>
              <a:rPr lang="zh-CN" altLang="en-US" sz="2400" dirty="0"/>
              <a:t>均匀随机分布</a:t>
            </a:r>
            <a:endParaRPr lang="en-US" altLang="zh-CN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EAE07E-2F9F-0740-99EB-133E733394D5}"/>
              </a:ext>
            </a:extLst>
          </p:cNvPr>
          <p:cNvSpPr txBox="1"/>
          <p:nvPr/>
        </p:nvSpPr>
        <p:spPr>
          <a:xfrm>
            <a:off x="3045541" y="337897"/>
            <a:ext cx="6100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LYSO2 </a:t>
            </a:r>
            <a:r>
              <a:rPr lang="zh-CN" altLang="en-US" sz="2400" dirty="0"/>
              <a:t>能量重建随</a:t>
            </a:r>
            <a:r>
              <a:rPr lang="en-US" altLang="zh-CN" sz="2400" dirty="0"/>
              <a:t>theta</a:t>
            </a:r>
            <a:r>
              <a:rPr lang="zh-CN" altLang="en-US" sz="2400" dirty="0"/>
              <a:t>角度变化</a:t>
            </a:r>
          </a:p>
        </p:txBody>
      </p:sp>
    </p:spTree>
    <p:extLst>
      <p:ext uri="{BB962C8B-B14F-4D97-AF65-F5344CB8AC3E}">
        <p14:creationId xmlns:p14="http://schemas.microsoft.com/office/powerpoint/2010/main" val="180145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101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12</cp:revision>
  <dcterms:created xsi:type="dcterms:W3CDTF">2024-11-05T02:56:47Z</dcterms:created>
  <dcterms:modified xsi:type="dcterms:W3CDTF">2024-11-11T12:53:20Z</dcterms:modified>
</cp:coreProperties>
</file>