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039377924" r:id="rId2"/>
    <p:sldId id="2146448130" r:id="rId3"/>
    <p:sldId id="2146448121" r:id="rId4"/>
    <p:sldId id="2146448138" r:id="rId5"/>
    <p:sldId id="2146448124" r:id="rId6"/>
    <p:sldId id="2146448128" r:id="rId7"/>
    <p:sldId id="2146448126" r:id="rId8"/>
    <p:sldId id="2146448127" r:id="rId9"/>
    <p:sldId id="2146448129" r:id="rId10"/>
    <p:sldId id="2146448139" r:id="rId11"/>
    <p:sldId id="2146448132" r:id="rId12"/>
    <p:sldId id="2146448123" r:id="rId13"/>
    <p:sldId id="2146448133" r:id="rId14"/>
    <p:sldId id="2146448135" r:id="rId15"/>
    <p:sldId id="2146448134" r:id="rId16"/>
    <p:sldId id="2146448136" r:id="rId17"/>
    <p:sldId id="2146448140" r:id="rId18"/>
    <p:sldId id="2146448141" r:id="rId19"/>
    <p:sldId id="2146448142" r:id="rId20"/>
    <p:sldId id="2146448143" r:id="rId21"/>
    <p:sldId id="2146448144" r:id="rId22"/>
    <p:sldId id="2146448125" r:id="rId23"/>
    <p:sldId id="2146448122"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D99"/>
    <a:srgbClr val="8CA2D8"/>
    <a:srgbClr val="FFFFFF"/>
    <a:srgbClr val="3D5C83"/>
    <a:srgbClr val="F5F5F5"/>
    <a:srgbClr val="7B4083"/>
    <a:srgbClr val="245570"/>
    <a:srgbClr val="534E96"/>
    <a:srgbClr val="1F77B4"/>
    <a:srgbClr val="CA5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B762D1-C6CC-4154-A9F2-FF31D7D94CA9}" v="331" dt="2025-01-13T12:13:06.65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92" autoAdjust="0"/>
    <p:restoredTop sz="78919" autoAdjust="0"/>
  </p:normalViewPr>
  <p:slideViewPr>
    <p:cSldViewPr snapToGrid="0" snapToObjects="1">
      <p:cViewPr>
        <p:scale>
          <a:sx n="85" d="100"/>
          <a:sy n="85" d="100"/>
        </p:scale>
        <p:origin x="162" y="21"/>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snapToObjects="1">
      <p:cViewPr varScale="1">
        <p:scale>
          <a:sx n="69" d="100"/>
          <a:sy n="69" d="100"/>
        </p:scale>
        <p:origin x="2508"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ng Zhengde" userId="5348d236f6e258eb" providerId="LiveId" clId="{FBB762D1-C6CC-4154-A9F2-FF31D7D94CA9}"/>
    <pc:docChg chg="undo custSel addSld delSld modSld sldOrd modMainMaster">
      <pc:chgData name="Zhang Zhengde" userId="5348d236f6e258eb" providerId="LiveId" clId="{FBB762D1-C6CC-4154-A9F2-FF31D7D94CA9}" dt="2025-01-14T04:02:35.959" v="1936" actId="14100"/>
      <pc:docMkLst>
        <pc:docMk/>
      </pc:docMkLst>
      <pc:sldChg chg="add del">
        <pc:chgData name="Zhang Zhengde" userId="5348d236f6e258eb" providerId="LiveId" clId="{FBB762D1-C6CC-4154-A9F2-FF31D7D94CA9}" dt="2025-01-13T11:41:59.840" v="1463" actId="47"/>
        <pc:sldMkLst>
          <pc:docMk/>
          <pc:sldMk cId="2208505" sldId="258"/>
        </pc:sldMkLst>
      </pc:sldChg>
      <pc:sldChg chg="add del">
        <pc:chgData name="Zhang Zhengde" userId="5348d236f6e258eb" providerId="LiveId" clId="{FBB762D1-C6CC-4154-A9F2-FF31D7D94CA9}" dt="2025-01-13T11:41:17.780" v="1425"/>
        <pc:sldMkLst>
          <pc:docMk/>
          <pc:sldMk cId="139834068" sldId="258"/>
        </pc:sldMkLst>
      </pc:sldChg>
      <pc:sldChg chg="addSp delSp modSp add del mod">
        <pc:chgData name="Zhang Zhengde" userId="5348d236f6e258eb" providerId="LiveId" clId="{FBB762D1-C6CC-4154-A9F2-FF31D7D94CA9}" dt="2025-01-13T11:41:10.446" v="1423" actId="2696"/>
        <pc:sldMkLst>
          <pc:docMk/>
          <pc:sldMk cId="1973845488" sldId="258"/>
        </pc:sldMkLst>
        <pc:spChg chg="add del mod">
          <ac:chgData name="Zhang Zhengde" userId="5348d236f6e258eb" providerId="LiveId" clId="{FBB762D1-C6CC-4154-A9F2-FF31D7D94CA9}" dt="2025-01-13T11:40:53.723" v="1411" actId="478"/>
          <ac:spMkLst>
            <pc:docMk/>
            <pc:sldMk cId="1973845488" sldId="258"/>
            <ac:spMk id="3" creationId="{55F4571C-E2A4-B0A7-6001-3500F3226433}"/>
          </ac:spMkLst>
        </pc:spChg>
        <pc:spChg chg="mod">
          <ac:chgData name="Zhang Zhengde" userId="5348d236f6e258eb" providerId="LiveId" clId="{FBB762D1-C6CC-4154-A9F2-FF31D7D94CA9}" dt="2025-01-13T11:40:59.928" v="1419" actId="403"/>
          <ac:spMkLst>
            <pc:docMk/>
            <pc:sldMk cId="1973845488" sldId="258"/>
            <ac:spMk id="5" creationId="{00000000-0000-0000-0000-000000000000}"/>
          </ac:spMkLst>
        </pc:spChg>
        <pc:spChg chg="del mod">
          <ac:chgData name="Zhang Zhengde" userId="5348d236f6e258eb" providerId="LiveId" clId="{FBB762D1-C6CC-4154-A9F2-FF31D7D94CA9}" dt="2025-01-13T11:40:51.001" v="1410" actId="478"/>
          <ac:spMkLst>
            <pc:docMk/>
            <pc:sldMk cId="1973845488" sldId="258"/>
            <ac:spMk id="6" creationId="{00000000-0000-0000-0000-000000000000}"/>
          </ac:spMkLst>
        </pc:spChg>
        <pc:spChg chg="mod">
          <ac:chgData name="Zhang Zhengde" userId="5348d236f6e258eb" providerId="LiveId" clId="{FBB762D1-C6CC-4154-A9F2-FF31D7D94CA9}" dt="2025-01-13T11:41:08.425" v="1422" actId="1076"/>
          <ac:spMkLst>
            <pc:docMk/>
            <pc:sldMk cId="1973845488" sldId="258"/>
            <ac:spMk id="9" creationId="{04F69230-F3A6-4586-9371-A858F4763E9F}"/>
          </ac:spMkLst>
        </pc:spChg>
      </pc:sldChg>
      <pc:sldChg chg="modSp mod">
        <pc:chgData name="Zhang Zhengde" userId="5348d236f6e258eb" providerId="LiveId" clId="{FBB762D1-C6CC-4154-A9F2-FF31D7D94CA9}" dt="2025-01-13T12:10:08.144" v="1885"/>
        <pc:sldMkLst>
          <pc:docMk/>
          <pc:sldMk cId="2324179224" sldId="2039377924"/>
        </pc:sldMkLst>
        <pc:spChg chg="mod">
          <ac:chgData name="Zhang Zhengde" userId="5348d236f6e258eb" providerId="LiveId" clId="{FBB762D1-C6CC-4154-A9F2-FF31D7D94CA9}" dt="2025-01-13T12:10:08.144" v="1885"/>
          <ac:spMkLst>
            <pc:docMk/>
            <pc:sldMk cId="2324179224" sldId="2039377924"/>
            <ac:spMk id="3" creationId="{94983A89-0C21-310B-FF97-EE51DDE45361}"/>
          </ac:spMkLst>
        </pc:spChg>
        <pc:spChg chg="mod">
          <ac:chgData name="Zhang Zhengde" userId="5348d236f6e258eb" providerId="LiveId" clId="{FBB762D1-C6CC-4154-A9F2-FF31D7D94CA9}" dt="2025-01-13T11:44:42.979" v="1542"/>
          <ac:spMkLst>
            <pc:docMk/>
            <pc:sldMk cId="2324179224" sldId="2039377924"/>
            <ac:spMk id="10" creationId="{7BDA3C1D-94D0-CC2C-C2E5-F84A2423DA48}"/>
          </ac:spMkLst>
        </pc:spChg>
      </pc:sldChg>
      <pc:sldChg chg="del">
        <pc:chgData name="Zhang Zhengde" userId="5348d236f6e258eb" providerId="LiveId" clId="{FBB762D1-C6CC-4154-A9F2-FF31D7D94CA9}" dt="2025-01-13T04:01:35.533" v="2" actId="47"/>
        <pc:sldMkLst>
          <pc:docMk/>
          <pc:sldMk cId="4222237837" sldId="2146448118"/>
        </pc:sldMkLst>
      </pc:sldChg>
      <pc:sldChg chg="del">
        <pc:chgData name="Zhang Zhengde" userId="5348d236f6e258eb" providerId="LiveId" clId="{FBB762D1-C6CC-4154-A9F2-FF31D7D94CA9}" dt="2025-01-13T09:29:07.097" v="357" actId="47"/>
        <pc:sldMkLst>
          <pc:docMk/>
          <pc:sldMk cId="3275707291" sldId="2146448119"/>
        </pc:sldMkLst>
      </pc:sldChg>
      <pc:sldChg chg="del">
        <pc:chgData name="Zhang Zhengde" userId="5348d236f6e258eb" providerId="LiveId" clId="{FBB762D1-C6CC-4154-A9F2-FF31D7D94CA9}" dt="2025-01-13T04:01:34.156" v="1" actId="47"/>
        <pc:sldMkLst>
          <pc:docMk/>
          <pc:sldMk cId="3555397761" sldId="2146448120"/>
        </pc:sldMkLst>
      </pc:sldChg>
      <pc:sldChg chg="addSp delSp modSp mod modAnim">
        <pc:chgData name="Zhang Zhengde" userId="5348d236f6e258eb" providerId="LiveId" clId="{FBB762D1-C6CC-4154-A9F2-FF31D7D94CA9}" dt="2025-01-13T12:03:31.144" v="1834" actId="1076"/>
        <pc:sldMkLst>
          <pc:docMk/>
          <pc:sldMk cId="61617567" sldId="2146448121"/>
        </pc:sldMkLst>
        <pc:spChg chg="del">
          <ac:chgData name="Zhang Zhengde" userId="5348d236f6e258eb" providerId="LiveId" clId="{FBB762D1-C6CC-4154-A9F2-FF31D7D94CA9}" dt="2025-01-13T12:03:01.272" v="1812" actId="478"/>
          <ac:spMkLst>
            <pc:docMk/>
            <pc:sldMk cId="61617567" sldId="2146448121"/>
            <ac:spMk id="3" creationId="{9819CBF9-45A6-C5A7-370B-9DCF7FBE2D60}"/>
          </ac:spMkLst>
        </pc:spChg>
        <pc:spChg chg="del">
          <ac:chgData name="Zhang Zhengde" userId="5348d236f6e258eb" providerId="LiveId" clId="{FBB762D1-C6CC-4154-A9F2-FF31D7D94CA9}" dt="2025-01-13T12:02:12.663" v="1790" actId="478"/>
          <ac:spMkLst>
            <pc:docMk/>
            <pc:sldMk cId="61617567" sldId="2146448121"/>
            <ac:spMk id="4" creationId="{E27951B4-49C5-6854-2C32-33ECDC657BAA}"/>
          </ac:spMkLst>
        </pc:spChg>
        <pc:spChg chg="del mod">
          <ac:chgData name="Zhang Zhengde" userId="5348d236f6e258eb" providerId="LiveId" clId="{FBB762D1-C6CC-4154-A9F2-FF31D7D94CA9}" dt="2025-01-13T12:01:48.062" v="1774" actId="478"/>
          <ac:spMkLst>
            <pc:docMk/>
            <pc:sldMk cId="61617567" sldId="2146448121"/>
            <ac:spMk id="5" creationId="{493F45D5-9D4F-EB22-7AC5-BA90FB250C56}"/>
          </ac:spMkLst>
        </pc:spChg>
        <pc:spChg chg="add mod">
          <ac:chgData name="Zhang Zhengde" userId="5348d236f6e258eb" providerId="LiveId" clId="{FBB762D1-C6CC-4154-A9F2-FF31D7D94CA9}" dt="2025-01-13T12:03:29.434" v="1833" actId="1076"/>
          <ac:spMkLst>
            <pc:docMk/>
            <pc:sldMk cId="61617567" sldId="2146448121"/>
            <ac:spMk id="10" creationId="{E1B953BD-6B3B-2EB3-C835-DC806B18C603}"/>
          </ac:spMkLst>
        </pc:spChg>
        <pc:spChg chg="add mod">
          <ac:chgData name="Zhang Zhengde" userId="5348d236f6e258eb" providerId="LiveId" clId="{FBB762D1-C6CC-4154-A9F2-FF31D7D94CA9}" dt="2025-01-13T12:03:29.434" v="1833" actId="1076"/>
          <ac:spMkLst>
            <pc:docMk/>
            <pc:sldMk cId="61617567" sldId="2146448121"/>
            <ac:spMk id="12" creationId="{CEB7E72D-C35D-7508-0A37-B4A59F127A78}"/>
          </ac:spMkLst>
        </pc:spChg>
        <pc:spChg chg="del">
          <ac:chgData name="Zhang Zhengde" userId="5348d236f6e258eb" providerId="LiveId" clId="{FBB762D1-C6CC-4154-A9F2-FF31D7D94CA9}" dt="2025-01-13T12:02:44.789" v="1803" actId="478"/>
          <ac:spMkLst>
            <pc:docMk/>
            <pc:sldMk cId="61617567" sldId="2146448121"/>
            <ac:spMk id="13" creationId="{C800772A-ABA6-D35D-0695-6B02C8190F01}"/>
          </ac:spMkLst>
        </pc:spChg>
        <pc:spChg chg="del">
          <ac:chgData name="Zhang Zhengde" userId="5348d236f6e258eb" providerId="LiveId" clId="{FBB762D1-C6CC-4154-A9F2-FF31D7D94CA9}" dt="2025-01-13T12:03:10.579" v="1821" actId="478"/>
          <ac:spMkLst>
            <pc:docMk/>
            <pc:sldMk cId="61617567" sldId="2146448121"/>
            <ac:spMk id="18" creationId="{7476A2F4-12B8-7E1A-0561-4D90789651E0}"/>
          </ac:spMkLst>
        </pc:spChg>
        <pc:spChg chg="add mod">
          <ac:chgData name="Zhang Zhengde" userId="5348d236f6e258eb" providerId="LiveId" clId="{FBB762D1-C6CC-4154-A9F2-FF31D7D94CA9}" dt="2025-01-13T12:03:31.144" v="1834" actId="1076"/>
          <ac:spMkLst>
            <pc:docMk/>
            <pc:sldMk cId="61617567" sldId="2146448121"/>
            <ac:spMk id="19" creationId="{FF9F675C-71FE-3F1E-A7B3-3D2DD43E2095}"/>
          </ac:spMkLst>
        </pc:spChg>
        <pc:picChg chg="add mod">
          <ac:chgData name="Zhang Zhengde" userId="5348d236f6e258eb" providerId="LiveId" clId="{FBB762D1-C6CC-4154-A9F2-FF31D7D94CA9}" dt="2025-01-13T12:03:21.430" v="1828" actId="14100"/>
          <ac:picMkLst>
            <pc:docMk/>
            <pc:sldMk cId="61617567" sldId="2146448121"/>
            <ac:picMk id="6" creationId="{FF80A754-F16B-712A-E93A-F7E1AFF80C41}"/>
          </ac:picMkLst>
        </pc:picChg>
        <pc:picChg chg="add mod">
          <ac:chgData name="Zhang Zhengde" userId="5348d236f6e258eb" providerId="LiveId" clId="{FBB762D1-C6CC-4154-A9F2-FF31D7D94CA9}" dt="2025-01-13T12:03:26.706" v="1832" actId="1076"/>
          <ac:picMkLst>
            <pc:docMk/>
            <pc:sldMk cId="61617567" sldId="2146448121"/>
            <ac:picMk id="7" creationId="{F6913177-7D64-508B-14FB-9FE5E78287B9}"/>
          </ac:picMkLst>
        </pc:picChg>
        <pc:picChg chg="add mod">
          <ac:chgData name="Zhang Zhengde" userId="5348d236f6e258eb" providerId="LiveId" clId="{FBB762D1-C6CC-4154-A9F2-FF31D7D94CA9}" dt="2025-01-13T12:03:25.846" v="1831" actId="1076"/>
          <ac:picMkLst>
            <pc:docMk/>
            <pc:sldMk cId="61617567" sldId="2146448121"/>
            <ac:picMk id="17" creationId="{415C283B-8A42-C55A-D7E8-348F99736486}"/>
          </ac:picMkLst>
        </pc:picChg>
      </pc:sldChg>
      <pc:sldChg chg="addSp delSp modSp mod">
        <pc:chgData name="Zhang Zhengde" userId="5348d236f6e258eb" providerId="LiveId" clId="{FBB762D1-C6CC-4154-A9F2-FF31D7D94CA9}" dt="2025-01-13T09:36:57.406" v="646"/>
        <pc:sldMkLst>
          <pc:docMk/>
          <pc:sldMk cId="174742664" sldId="2146448123"/>
        </pc:sldMkLst>
        <pc:spChg chg="mod">
          <ac:chgData name="Zhang Zhengde" userId="5348d236f6e258eb" providerId="LiveId" clId="{FBB762D1-C6CC-4154-A9F2-FF31D7D94CA9}" dt="2025-01-13T04:12:45.429" v="124" actId="20577"/>
          <ac:spMkLst>
            <pc:docMk/>
            <pc:sldMk cId="174742664" sldId="2146448123"/>
            <ac:spMk id="2" creationId="{58ABDFEF-2407-9D24-FEBB-72F24FFAA22A}"/>
          </ac:spMkLst>
        </pc:spChg>
        <pc:spChg chg="add del">
          <ac:chgData name="Zhang Zhengde" userId="5348d236f6e258eb" providerId="LiveId" clId="{FBB762D1-C6CC-4154-A9F2-FF31D7D94CA9}" dt="2025-01-13T04:11:27.543" v="94" actId="22"/>
          <ac:spMkLst>
            <pc:docMk/>
            <pc:sldMk cId="174742664" sldId="2146448123"/>
            <ac:spMk id="4" creationId="{8749BE86-6E87-FF14-AADC-91A312F54B75}"/>
          </ac:spMkLst>
        </pc:spChg>
        <pc:spChg chg="add mod">
          <ac:chgData name="Zhang Zhengde" userId="5348d236f6e258eb" providerId="LiveId" clId="{FBB762D1-C6CC-4154-A9F2-FF31D7D94CA9}" dt="2025-01-13T09:36:57.406" v="646"/>
          <ac:spMkLst>
            <pc:docMk/>
            <pc:sldMk cId="174742664" sldId="2146448123"/>
            <ac:spMk id="5" creationId="{BE596091-D547-6601-2C45-2A77A9EBD54C}"/>
          </ac:spMkLst>
        </pc:spChg>
        <pc:spChg chg="add del mod">
          <ac:chgData name="Zhang Zhengde" userId="5348d236f6e258eb" providerId="LiveId" clId="{FBB762D1-C6CC-4154-A9F2-FF31D7D94CA9}" dt="2025-01-13T04:13:26.557" v="137"/>
          <ac:spMkLst>
            <pc:docMk/>
            <pc:sldMk cId="174742664" sldId="2146448123"/>
            <ac:spMk id="7" creationId="{F633A904-A4F1-5B26-0A35-A5293E09D249}"/>
          </ac:spMkLst>
        </pc:spChg>
        <pc:spChg chg="del">
          <ac:chgData name="Zhang Zhengde" userId="5348d236f6e258eb" providerId="LiveId" clId="{FBB762D1-C6CC-4154-A9F2-FF31D7D94CA9}" dt="2025-01-13T04:13:50.251" v="143" actId="478"/>
          <ac:spMkLst>
            <pc:docMk/>
            <pc:sldMk cId="174742664" sldId="2146448123"/>
            <ac:spMk id="9" creationId="{CD8D4B7B-DF32-10BD-1C91-32F255400CA8}"/>
          </ac:spMkLst>
        </pc:spChg>
        <pc:spChg chg="add mod">
          <ac:chgData name="Zhang Zhengde" userId="5348d236f6e258eb" providerId="LiveId" clId="{FBB762D1-C6CC-4154-A9F2-FF31D7D94CA9}" dt="2025-01-13T04:22:33.923" v="304" actId="1076"/>
          <ac:spMkLst>
            <pc:docMk/>
            <pc:sldMk cId="174742664" sldId="2146448123"/>
            <ac:spMk id="10" creationId="{85304FBE-9348-2CE4-BF9B-0B7FE7142096}"/>
          </ac:spMkLst>
        </pc:spChg>
        <pc:spChg chg="add mod">
          <ac:chgData name="Zhang Zhengde" userId="5348d236f6e258eb" providerId="LiveId" clId="{FBB762D1-C6CC-4154-A9F2-FF31D7D94CA9}" dt="2025-01-13T09:31:52.542" v="492" actId="1076"/>
          <ac:spMkLst>
            <pc:docMk/>
            <pc:sldMk cId="174742664" sldId="2146448123"/>
            <ac:spMk id="13" creationId="{91F61494-FA27-3D86-3F73-EE43D9973253}"/>
          </ac:spMkLst>
        </pc:spChg>
        <pc:spChg chg="add mod">
          <ac:chgData name="Zhang Zhengde" userId="5348d236f6e258eb" providerId="LiveId" clId="{FBB762D1-C6CC-4154-A9F2-FF31D7D94CA9}" dt="2025-01-13T09:36:35.231" v="628" actId="1076"/>
          <ac:spMkLst>
            <pc:docMk/>
            <pc:sldMk cId="174742664" sldId="2146448123"/>
            <ac:spMk id="14" creationId="{1B354795-E244-AC3A-6233-DDDBD1BC180F}"/>
          </ac:spMkLst>
        </pc:spChg>
        <pc:spChg chg="add mod">
          <ac:chgData name="Zhang Zhengde" userId="5348d236f6e258eb" providerId="LiveId" clId="{FBB762D1-C6CC-4154-A9F2-FF31D7D94CA9}" dt="2025-01-13T09:31:48.334" v="491" actId="20577"/>
          <ac:spMkLst>
            <pc:docMk/>
            <pc:sldMk cId="174742664" sldId="2146448123"/>
            <ac:spMk id="17" creationId="{DBE9AD5D-64E5-97A7-321D-3DB48E98FB46}"/>
          </ac:spMkLst>
        </pc:spChg>
        <pc:picChg chg="add mod">
          <ac:chgData name="Zhang Zhengde" userId="5348d236f6e258eb" providerId="LiveId" clId="{FBB762D1-C6CC-4154-A9F2-FF31D7D94CA9}" dt="2025-01-13T04:14:05.640" v="146" actId="1076"/>
          <ac:picMkLst>
            <pc:docMk/>
            <pc:sldMk cId="174742664" sldId="2146448123"/>
            <ac:picMk id="12" creationId="{4E9138C6-AE1B-D32E-652C-F9EA54F074B1}"/>
          </ac:picMkLst>
        </pc:picChg>
        <pc:cxnChg chg="add mod">
          <ac:chgData name="Zhang Zhengde" userId="5348d236f6e258eb" providerId="LiveId" clId="{FBB762D1-C6CC-4154-A9F2-FF31D7D94CA9}" dt="2025-01-13T09:36:39.213" v="630" actId="14100"/>
          <ac:cxnSpMkLst>
            <pc:docMk/>
            <pc:sldMk cId="174742664" sldId="2146448123"/>
            <ac:cxnSpMk id="9" creationId="{0DCF0B7E-2AD8-FDB4-8BED-639E1AD76000}"/>
          </ac:cxnSpMkLst>
        </pc:cxnChg>
        <pc:cxnChg chg="add mod">
          <ac:chgData name="Zhang Zhengde" userId="5348d236f6e258eb" providerId="LiveId" clId="{FBB762D1-C6CC-4154-A9F2-FF31D7D94CA9}" dt="2025-01-13T09:36:25.708" v="624" actId="14100"/>
          <ac:cxnSpMkLst>
            <pc:docMk/>
            <pc:sldMk cId="174742664" sldId="2146448123"/>
            <ac:cxnSpMk id="16" creationId="{D97A1102-C08E-D8CE-D99A-9849A25841E8}"/>
          </ac:cxnSpMkLst>
        </pc:cxnChg>
        <pc:cxnChg chg="add mod">
          <ac:chgData name="Zhang Zhengde" userId="5348d236f6e258eb" providerId="LiveId" clId="{FBB762D1-C6CC-4154-A9F2-FF31D7D94CA9}" dt="2025-01-13T09:31:05.518" v="408" actId="14100"/>
          <ac:cxnSpMkLst>
            <pc:docMk/>
            <pc:sldMk cId="174742664" sldId="2146448123"/>
            <ac:cxnSpMk id="18" creationId="{45322092-4D8A-3BC6-090A-79657DC40D48}"/>
          </ac:cxnSpMkLst>
        </pc:cxnChg>
      </pc:sldChg>
      <pc:sldChg chg="modSp add mod ord">
        <pc:chgData name="Zhang Zhengde" userId="5348d236f6e258eb" providerId="LiveId" clId="{FBB762D1-C6CC-4154-A9F2-FF31D7D94CA9}" dt="2025-01-13T12:04:43.112" v="1871"/>
        <pc:sldMkLst>
          <pc:docMk/>
          <pc:sldMk cId="1015811276" sldId="2146448125"/>
        </pc:sldMkLst>
        <pc:spChg chg="mod">
          <ac:chgData name="Zhang Zhengde" userId="5348d236f6e258eb" providerId="LiveId" clId="{FBB762D1-C6CC-4154-A9F2-FF31D7D94CA9}" dt="2025-01-13T11:45:03.220" v="1547" actId="20577"/>
          <ac:spMkLst>
            <pc:docMk/>
            <pc:sldMk cId="1015811276" sldId="2146448125"/>
            <ac:spMk id="2" creationId="{0B1FD2BF-5DCD-1080-8A38-CA1A6F4684D0}"/>
          </ac:spMkLst>
        </pc:spChg>
      </pc:sldChg>
      <pc:sldChg chg="del">
        <pc:chgData name="Zhang Zhengde" userId="5348d236f6e258eb" providerId="LiveId" clId="{FBB762D1-C6CC-4154-A9F2-FF31D7D94CA9}" dt="2025-01-13T11:44:53.718" v="1543" actId="2696"/>
        <pc:sldMkLst>
          <pc:docMk/>
          <pc:sldMk cId="3459873161" sldId="2146448125"/>
        </pc:sldMkLst>
      </pc:sldChg>
      <pc:sldChg chg="addSp modSp mod">
        <pc:chgData name="Zhang Zhengde" userId="5348d236f6e258eb" providerId="LiveId" clId="{FBB762D1-C6CC-4154-A9F2-FF31D7D94CA9}" dt="2025-01-13T09:33:18.042" v="529"/>
        <pc:sldMkLst>
          <pc:docMk/>
          <pc:sldMk cId="1379109425" sldId="2146448126"/>
        </pc:sldMkLst>
        <pc:spChg chg="add mod">
          <ac:chgData name="Zhang Zhengde" userId="5348d236f6e258eb" providerId="LiveId" clId="{FBB762D1-C6CC-4154-A9F2-FF31D7D94CA9}" dt="2025-01-13T09:32:27.823" v="496"/>
          <ac:spMkLst>
            <pc:docMk/>
            <pc:sldMk cId="1379109425" sldId="2146448126"/>
            <ac:spMk id="10" creationId="{FE68CADA-53D6-365B-66AF-1944742A15F0}"/>
          </ac:spMkLst>
        </pc:spChg>
        <pc:spChg chg="add mod">
          <ac:chgData name="Zhang Zhengde" userId="5348d236f6e258eb" providerId="LiveId" clId="{FBB762D1-C6CC-4154-A9F2-FF31D7D94CA9}" dt="2025-01-13T09:33:10.441" v="522" actId="1076"/>
          <ac:spMkLst>
            <pc:docMk/>
            <pc:sldMk cId="1379109425" sldId="2146448126"/>
            <ac:spMk id="11" creationId="{2CB3251C-29D0-2B42-2CF9-35F4D74AA628}"/>
          </ac:spMkLst>
        </pc:spChg>
        <pc:spChg chg="add mod">
          <ac:chgData name="Zhang Zhengde" userId="5348d236f6e258eb" providerId="LiveId" clId="{FBB762D1-C6CC-4154-A9F2-FF31D7D94CA9}" dt="2025-01-13T09:33:18.042" v="529"/>
          <ac:spMkLst>
            <pc:docMk/>
            <pc:sldMk cId="1379109425" sldId="2146448126"/>
            <ac:spMk id="12" creationId="{CDA8D3C5-A62B-D886-790A-B768CA5C01D3}"/>
          </ac:spMkLst>
        </pc:spChg>
        <pc:cxnChg chg="add mod">
          <ac:chgData name="Zhang Zhengde" userId="5348d236f6e258eb" providerId="LiveId" clId="{FBB762D1-C6CC-4154-A9F2-FF31D7D94CA9}" dt="2025-01-13T09:33:08.327" v="521" actId="14100"/>
          <ac:cxnSpMkLst>
            <pc:docMk/>
            <pc:sldMk cId="1379109425" sldId="2146448126"/>
            <ac:cxnSpMk id="4" creationId="{B04A5F9D-5FD3-F6D3-E871-BEBA1D8ACF6E}"/>
          </ac:cxnSpMkLst>
        </pc:cxnChg>
        <pc:cxnChg chg="add mod">
          <ac:chgData name="Zhang Zhengde" userId="5348d236f6e258eb" providerId="LiveId" clId="{FBB762D1-C6CC-4154-A9F2-FF31D7D94CA9}" dt="2025-01-13T09:33:13.972" v="523" actId="14100"/>
          <ac:cxnSpMkLst>
            <pc:docMk/>
            <pc:sldMk cId="1379109425" sldId="2146448126"/>
            <ac:cxnSpMk id="13" creationId="{E452CB23-E99E-9D0F-B2A6-BC4CA0AED344}"/>
          </ac:cxnSpMkLst>
        </pc:cxnChg>
      </pc:sldChg>
      <pc:sldChg chg="addSp modSp mod">
        <pc:chgData name="Zhang Zhengde" userId="5348d236f6e258eb" providerId="LiveId" clId="{FBB762D1-C6CC-4154-A9F2-FF31D7D94CA9}" dt="2025-01-13T09:34:36.338" v="571" actId="14100"/>
        <pc:sldMkLst>
          <pc:docMk/>
          <pc:sldMk cId="480458490" sldId="2146448127"/>
        </pc:sldMkLst>
        <pc:spChg chg="add mod">
          <ac:chgData name="Zhang Zhengde" userId="5348d236f6e258eb" providerId="LiveId" clId="{FBB762D1-C6CC-4154-A9F2-FF31D7D94CA9}" dt="2025-01-13T09:34:21.686" v="564"/>
          <ac:spMkLst>
            <pc:docMk/>
            <pc:sldMk cId="480458490" sldId="2146448127"/>
            <ac:spMk id="4" creationId="{51ADF8BB-E356-A841-F41E-262BA6537E9E}"/>
          </ac:spMkLst>
        </pc:spChg>
        <pc:spChg chg="add mod">
          <ac:chgData name="Zhang Zhengde" userId="5348d236f6e258eb" providerId="LiveId" clId="{FBB762D1-C6CC-4154-A9F2-FF31D7D94CA9}" dt="2025-01-13T09:34:28.445" v="567" actId="1076"/>
          <ac:spMkLst>
            <pc:docMk/>
            <pc:sldMk cId="480458490" sldId="2146448127"/>
            <ac:spMk id="8" creationId="{FDBAE4FF-F046-55AF-969A-C07DE19CD4D5}"/>
          </ac:spMkLst>
        </pc:spChg>
        <pc:cxnChg chg="add mod">
          <ac:chgData name="Zhang Zhengde" userId="5348d236f6e258eb" providerId="LiveId" clId="{FBB762D1-C6CC-4154-A9F2-FF31D7D94CA9}" dt="2025-01-13T09:34:00.900" v="534" actId="1076"/>
          <ac:cxnSpMkLst>
            <pc:docMk/>
            <pc:sldMk cId="480458490" sldId="2146448127"/>
            <ac:cxnSpMk id="6" creationId="{E0AC78A2-E708-F60B-5110-7B8A23CFB67F}"/>
          </ac:cxnSpMkLst>
        </pc:cxnChg>
        <pc:cxnChg chg="add mod">
          <ac:chgData name="Zhang Zhengde" userId="5348d236f6e258eb" providerId="LiveId" clId="{FBB762D1-C6CC-4154-A9F2-FF31D7D94CA9}" dt="2025-01-13T09:34:36.338" v="571" actId="14100"/>
          <ac:cxnSpMkLst>
            <pc:docMk/>
            <pc:sldMk cId="480458490" sldId="2146448127"/>
            <ac:cxnSpMk id="12" creationId="{36214593-C969-956E-713C-907289C8DC41}"/>
          </ac:cxnSpMkLst>
        </pc:cxnChg>
      </pc:sldChg>
      <pc:sldChg chg="addSp modSp mod">
        <pc:chgData name="Zhang Zhengde" userId="5348d236f6e258eb" providerId="LiveId" clId="{FBB762D1-C6CC-4154-A9F2-FF31D7D94CA9}" dt="2025-01-13T09:40:30.987" v="806" actId="14100"/>
        <pc:sldMkLst>
          <pc:docMk/>
          <pc:sldMk cId="849103769" sldId="2146448129"/>
        </pc:sldMkLst>
        <pc:spChg chg="add mod">
          <ac:chgData name="Zhang Zhengde" userId="5348d236f6e258eb" providerId="LiveId" clId="{FBB762D1-C6CC-4154-A9F2-FF31D7D94CA9}" dt="2025-01-13T09:36:15.924" v="623"/>
          <ac:spMkLst>
            <pc:docMk/>
            <pc:sldMk cId="849103769" sldId="2146448129"/>
            <ac:spMk id="4" creationId="{BB0948D6-E04E-B000-5551-C9629D025989}"/>
          </ac:spMkLst>
        </pc:spChg>
        <pc:spChg chg="mod">
          <ac:chgData name="Zhang Zhengde" userId="5348d236f6e258eb" providerId="LiveId" clId="{FBB762D1-C6CC-4154-A9F2-FF31D7D94CA9}" dt="2025-01-13T09:35:57.726" v="617"/>
          <ac:spMkLst>
            <pc:docMk/>
            <pc:sldMk cId="849103769" sldId="2146448129"/>
            <ac:spMk id="7" creationId="{BEAE8B24-8501-4BC9-83E1-4EBFBECB2586}"/>
          </ac:spMkLst>
        </pc:spChg>
        <pc:spChg chg="add mod">
          <ac:chgData name="Zhang Zhengde" userId="5348d236f6e258eb" providerId="LiveId" clId="{FBB762D1-C6CC-4154-A9F2-FF31D7D94CA9}" dt="2025-01-13T09:35:49.815" v="608" actId="14100"/>
          <ac:spMkLst>
            <pc:docMk/>
            <pc:sldMk cId="849103769" sldId="2146448129"/>
            <ac:spMk id="12" creationId="{E471E20E-14C9-C78A-4DD3-2DDABA52263C}"/>
          </ac:spMkLst>
        </pc:spChg>
        <pc:spChg chg="add mod">
          <ac:chgData name="Zhang Zhengde" userId="5348d236f6e258eb" providerId="LiveId" clId="{FBB762D1-C6CC-4154-A9F2-FF31D7D94CA9}" dt="2025-01-13T09:40:22.455" v="805" actId="20577"/>
          <ac:spMkLst>
            <pc:docMk/>
            <pc:sldMk cId="849103769" sldId="2146448129"/>
            <ac:spMk id="15" creationId="{656EE0CA-BF32-86F3-A270-88F75AA02CD5}"/>
          </ac:spMkLst>
        </pc:spChg>
        <pc:picChg chg="mod">
          <ac:chgData name="Zhang Zhengde" userId="5348d236f6e258eb" providerId="LiveId" clId="{FBB762D1-C6CC-4154-A9F2-FF31D7D94CA9}" dt="2025-01-13T09:35:08.029" v="574" actId="1076"/>
          <ac:picMkLst>
            <pc:docMk/>
            <pc:sldMk cId="849103769" sldId="2146448129"/>
            <ac:picMk id="6" creationId="{886634D7-375B-403C-B65B-390931190A69}"/>
          </ac:picMkLst>
        </pc:picChg>
        <pc:cxnChg chg="add mod">
          <ac:chgData name="Zhang Zhengde" userId="5348d236f6e258eb" providerId="LiveId" clId="{FBB762D1-C6CC-4154-A9F2-FF31D7D94CA9}" dt="2025-01-13T09:35:17.979" v="577" actId="14100"/>
          <ac:cxnSpMkLst>
            <pc:docMk/>
            <pc:sldMk cId="849103769" sldId="2146448129"/>
            <ac:cxnSpMk id="5" creationId="{C03AF32A-7E25-7AC3-24F8-15DEA9EA5168}"/>
          </ac:cxnSpMkLst>
        </pc:cxnChg>
        <pc:cxnChg chg="add mod">
          <ac:chgData name="Zhang Zhengde" userId="5348d236f6e258eb" providerId="LiveId" clId="{FBB762D1-C6CC-4154-A9F2-FF31D7D94CA9}" dt="2025-01-13T09:35:30.885" v="583" actId="14100"/>
          <ac:cxnSpMkLst>
            <pc:docMk/>
            <pc:sldMk cId="849103769" sldId="2146448129"/>
            <ac:cxnSpMk id="13" creationId="{63D72C4B-4BBB-183F-6A4B-26986656F131}"/>
          </ac:cxnSpMkLst>
        </pc:cxnChg>
        <pc:cxnChg chg="add mod">
          <ac:chgData name="Zhang Zhengde" userId="5348d236f6e258eb" providerId="LiveId" clId="{FBB762D1-C6CC-4154-A9F2-FF31D7D94CA9}" dt="2025-01-13T09:40:30.987" v="806" actId="14100"/>
          <ac:cxnSpMkLst>
            <pc:docMk/>
            <pc:sldMk cId="849103769" sldId="2146448129"/>
            <ac:cxnSpMk id="16" creationId="{1016726E-B240-10B6-FFC4-905C2815F78B}"/>
          </ac:cxnSpMkLst>
        </pc:cxnChg>
      </pc:sldChg>
      <pc:sldChg chg="modSp add mod">
        <pc:chgData name="Zhang Zhengde" userId="5348d236f6e258eb" providerId="LiveId" clId="{FBB762D1-C6CC-4154-A9F2-FF31D7D94CA9}" dt="2025-01-13T12:13:06.649" v="1931" actId="20577"/>
        <pc:sldMkLst>
          <pc:docMk/>
          <pc:sldMk cId="2507453025" sldId="2146448130"/>
        </pc:sldMkLst>
        <pc:spChg chg="mod">
          <ac:chgData name="Zhang Zhengde" userId="5348d236f6e258eb" providerId="LiveId" clId="{FBB762D1-C6CC-4154-A9F2-FF31D7D94CA9}" dt="2025-01-13T12:13:06.649" v="1931" actId="20577"/>
          <ac:spMkLst>
            <pc:docMk/>
            <pc:sldMk cId="2507453025" sldId="2146448130"/>
            <ac:spMk id="3" creationId="{2536DA70-4A25-4BD0-88C6-9F94180CAE0A}"/>
          </ac:spMkLst>
        </pc:spChg>
        <pc:spChg chg="mod">
          <ac:chgData name="Zhang Zhengde" userId="5348d236f6e258eb" providerId="LiveId" clId="{FBB762D1-C6CC-4154-A9F2-FF31D7D94CA9}" dt="2025-01-13T09:29:20.158" v="365"/>
          <ac:spMkLst>
            <pc:docMk/>
            <pc:sldMk cId="2507453025" sldId="2146448130"/>
            <ac:spMk id="6" creationId="{9FE1F039-EFE2-2E92-BC3F-6651A99D1462}"/>
          </ac:spMkLst>
        </pc:spChg>
      </pc:sldChg>
      <pc:sldChg chg="addSp delSp modSp add del mod">
        <pc:chgData name="Zhang Zhengde" userId="5348d236f6e258eb" providerId="LiveId" clId="{FBB762D1-C6CC-4154-A9F2-FF31D7D94CA9}" dt="2025-01-13T11:46:22.642" v="1554" actId="47"/>
        <pc:sldMkLst>
          <pc:docMk/>
          <pc:sldMk cId="3264546790" sldId="2146448131"/>
        </pc:sldMkLst>
        <pc:spChg chg="mod">
          <ac:chgData name="Zhang Zhengde" userId="5348d236f6e258eb" providerId="LiveId" clId="{FBB762D1-C6CC-4154-A9F2-FF31D7D94CA9}" dt="2025-01-13T04:04:16.113" v="41"/>
          <ac:spMkLst>
            <pc:docMk/>
            <pc:sldMk cId="3264546790" sldId="2146448131"/>
            <ac:spMk id="2" creationId="{04463404-7925-48D2-7D77-1D18A89ADFCF}"/>
          </ac:spMkLst>
        </pc:spChg>
        <pc:spChg chg="mod">
          <ac:chgData name="Zhang Zhengde" userId="5348d236f6e258eb" providerId="LiveId" clId="{FBB762D1-C6CC-4154-A9F2-FF31D7D94CA9}" dt="2025-01-13T09:29:59.154" v="369"/>
          <ac:spMkLst>
            <pc:docMk/>
            <pc:sldMk cId="3264546790" sldId="2146448131"/>
            <ac:spMk id="3" creationId="{05CD7A4D-5EF3-47E1-52E1-5D0F193A3A2C}"/>
          </ac:spMkLst>
        </pc:spChg>
        <pc:spChg chg="add mod">
          <ac:chgData name="Zhang Zhengde" userId="5348d236f6e258eb" providerId="LiveId" clId="{FBB762D1-C6CC-4154-A9F2-FF31D7D94CA9}" dt="2025-01-13T04:06:47.307" v="46" actId="2711"/>
          <ac:spMkLst>
            <pc:docMk/>
            <pc:sldMk cId="3264546790" sldId="2146448131"/>
            <ac:spMk id="6" creationId="{AF18487C-C888-788F-4FEB-04823B6D58B9}"/>
          </ac:spMkLst>
        </pc:spChg>
        <pc:spChg chg="add del mod">
          <ac:chgData name="Zhang Zhengde" userId="5348d236f6e258eb" providerId="LiveId" clId="{FBB762D1-C6CC-4154-A9F2-FF31D7D94CA9}" dt="2025-01-13T09:29:50.182" v="366" actId="478"/>
          <ac:spMkLst>
            <pc:docMk/>
            <pc:sldMk cId="3264546790" sldId="2146448131"/>
            <ac:spMk id="10" creationId="{86C7F195-0B95-062F-4147-A935ED2EBC6B}"/>
          </ac:spMkLst>
        </pc:spChg>
        <pc:picChg chg="del">
          <ac:chgData name="Zhang Zhengde" userId="5348d236f6e258eb" providerId="LiveId" clId="{FBB762D1-C6CC-4154-A9F2-FF31D7D94CA9}" dt="2025-01-13T04:09:46.026" v="47" actId="478"/>
          <ac:picMkLst>
            <pc:docMk/>
            <pc:sldMk cId="3264546790" sldId="2146448131"/>
            <ac:picMk id="4" creationId="{F77570AD-2FAA-B349-DCBF-651C2F54DD27}"/>
          </ac:picMkLst>
        </pc:picChg>
        <pc:picChg chg="add mod">
          <ac:chgData name="Zhang Zhengde" userId="5348d236f6e258eb" providerId="LiveId" clId="{FBB762D1-C6CC-4154-A9F2-FF31D7D94CA9}" dt="2025-01-13T04:09:52.676" v="53" actId="1076"/>
          <ac:picMkLst>
            <pc:docMk/>
            <pc:sldMk cId="3264546790" sldId="2146448131"/>
            <ac:picMk id="8" creationId="{075BDEBF-26C2-385C-134C-89B3237DE47D}"/>
          </ac:picMkLst>
        </pc:picChg>
      </pc:sldChg>
      <pc:sldChg chg="addSp delSp modSp add mod">
        <pc:chgData name="Zhang Zhengde" userId="5348d236f6e258eb" providerId="LiveId" clId="{FBB762D1-C6CC-4154-A9F2-FF31D7D94CA9}" dt="2025-01-14T03:58:22.293" v="1934" actId="1076"/>
        <pc:sldMkLst>
          <pc:docMk/>
          <pc:sldMk cId="3465934270" sldId="2146448132"/>
        </pc:sldMkLst>
        <pc:spChg chg="mod">
          <ac:chgData name="Zhang Zhengde" userId="5348d236f6e258eb" providerId="LiveId" clId="{FBB762D1-C6CC-4154-A9F2-FF31D7D94CA9}" dt="2025-01-13T04:14:15.738" v="152"/>
          <ac:spMkLst>
            <pc:docMk/>
            <pc:sldMk cId="3465934270" sldId="2146448132"/>
            <ac:spMk id="2" creationId="{F309E550-5DB9-9D83-3F73-29743AE2E4B8}"/>
          </ac:spMkLst>
        </pc:spChg>
        <pc:spChg chg="add mod">
          <ac:chgData name="Zhang Zhengde" userId="5348d236f6e258eb" providerId="LiveId" clId="{FBB762D1-C6CC-4154-A9F2-FF31D7D94CA9}" dt="2025-01-14T03:58:22.293" v="1934" actId="1076"/>
          <ac:spMkLst>
            <pc:docMk/>
            <pc:sldMk cId="3465934270" sldId="2146448132"/>
            <ac:spMk id="3" creationId="{04BD7AC7-DBF5-E35B-0E22-DA384E203A19}"/>
          </ac:spMkLst>
        </pc:spChg>
        <pc:spChg chg="del mod">
          <ac:chgData name="Zhang Zhengde" userId="5348d236f6e258eb" providerId="LiveId" clId="{FBB762D1-C6CC-4154-A9F2-FF31D7D94CA9}" dt="2025-01-13T04:10:10.937" v="59" actId="478"/>
          <ac:spMkLst>
            <pc:docMk/>
            <pc:sldMk cId="3465934270" sldId="2146448132"/>
            <ac:spMk id="3" creationId="{ADA32129-F933-5DC2-A4DA-A96120A91506}"/>
          </ac:spMkLst>
        </pc:spChg>
        <pc:spChg chg="add del mod">
          <ac:chgData name="Zhang Zhengde" userId="5348d236f6e258eb" providerId="LiveId" clId="{FBB762D1-C6CC-4154-A9F2-FF31D7D94CA9}" dt="2025-01-13T04:14:18.711" v="153" actId="478"/>
          <ac:spMkLst>
            <pc:docMk/>
            <pc:sldMk cId="3465934270" sldId="2146448132"/>
            <ac:spMk id="6" creationId="{759A3E01-13F4-C68A-50F6-5AA3B0DB6164}"/>
          </ac:spMkLst>
        </pc:spChg>
        <pc:spChg chg="mod">
          <ac:chgData name="Zhang Zhengde" userId="5348d236f6e258eb" providerId="LiveId" clId="{FBB762D1-C6CC-4154-A9F2-FF31D7D94CA9}" dt="2025-01-13T11:45:49.881" v="1548" actId="1076"/>
          <ac:spMkLst>
            <pc:docMk/>
            <pc:sldMk cId="3465934270" sldId="2146448132"/>
            <ac:spMk id="10" creationId="{C5BA48F6-8A6A-9E2F-6950-037BB03F1380}"/>
          </ac:spMkLst>
        </pc:spChg>
        <pc:picChg chg="mod">
          <ac:chgData name="Zhang Zhengde" userId="5348d236f6e258eb" providerId="LiveId" clId="{FBB762D1-C6CC-4154-A9F2-FF31D7D94CA9}" dt="2025-01-14T03:58:17.383" v="1933" actId="1076"/>
          <ac:picMkLst>
            <pc:docMk/>
            <pc:sldMk cId="3465934270" sldId="2146448132"/>
            <ac:picMk id="8" creationId="{595ADA79-EF33-3B9B-119E-78428B586A6A}"/>
          </ac:picMkLst>
        </pc:picChg>
      </pc:sldChg>
      <pc:sldChg chg="addSp delSp modSp add mod modAnim">
        <pc:chgData name="Zhang Zhengde" userId="5348d236f6e258eb" providerId="LiveId" clId="{FBB762D1-C6CC-4154-A9F2-FF31D7D94CA9}" dt="2025-01-13T11:25:31.765" v="819" actId="20577"/>
        <pc:sldMkLst>
          <pc:docMk/>
          <pc:sldMk cId="716770019" sldId="2146448133"/>
        </pc:sldMkLst>
        <pc:spChg chg="add mod">
          <ac:chgData name="Zhang Zhengde" userId="5348d236f6e258eb" providerId="LiveId" clId="{FBB762D1-C6CC-4154-A9F2-FF31D7D94CA9}" dt="2025-01-13T09:37:43.683" v="696"/>
          <ac:spMkLst>
            <pc:docMk/>
            <pc:sldMk cId="716770019" sldId="2146448133"/>
            <ac:spMk id="3" creationId="{D2BA71AA-4725-23B3-783A-E5D2E897675F}"/>
          </ac:spMkLst>
        </pc:spChg>
        <pc:spChg chg="add mod">
          <ac:chgData name="Zhang Zhengde" userId="5348d236f6e258eb" providerId="LiveId" clId="{FBB762D1-C6CC-4154-A9F2-FF31D7D94CA9}" dt="2025-01-13T04:18:33.599" v="232" actId="1076"/>
          <ac:spMkLst>
            <pc:docMk/>
            <pc:sldMk cId="716770019" sldId="2146448133"/>
            <ac:spMk id="4" creationId="{0E96010B-C326-77B8-8DCF-4739424F689D}"/>
          </ac:spMkLst>
        </pc:spChg>
        <pc:spChg chg="mod">
          <ac:chgData name="Zhang Zhengde" userId="5348d236f6e258eb" providerId="LiveId" clId="{FBB762D1-C6CC-4154-A9F2-FF31D7D94CA9}" dt="2025-01-13T11:25:31.765" v="819" actId="20577"/>
          <ac:spMkLst>
            <pc:docMk/>
            <pc:sldMk cId="716770019" sldId="2146448133"/>
            <ac:spMk id="5" creationId="{3DE5766F-A34A-F25D-E486-D3EB6DEE8A06}"/>
          </ac:spMkLst>
        </pc:spChg>
        <pc:spChg chg="add mod">
          <ac:chgData name="Zhang Zhengde" userId="5348d236f6e258eb" providerId="LiveId" clId="{FBB762D1-C6CC-4154-A9F2-FF31D7D94CA9}" dt="2025-01-13T04:19:02.900" v="270" actId="1076"/>
          <ac:spMkLst>
            <pc:docMk/>
            <pc:sldMk cId="716770019" sldId="2146448133"/>
            <ac:spMk id="6" creationId="{566C1F1A-C4C7-F5EE-F6AA-5755686F2EBE}"/>
          </ac:spMkLst>
        </pc:spChg>
        <pc:spChg chg="add mod">
          <ac:chgData name="Zhang Zhengde" userId="5348d236f6e258eb" providerId="LiveId" clId="{FBB762D1-C6CC-4154-A9F2-FF31D7D94CA9}" dt="2025-01-13T09:38:21.989" v="748" actId="20577"/>
          <ac:spMkLst>
            <pc:docMk/>
            <pc:sldMk cId="716770019" sldId="2146448133"/>
            <ac:spMk id="8" creationId="{E55048EE-A943-3556-1D9F-52C3D599C24E}"/>
          </ac:spMkLst>
        </pc:spChg>
        <pc:spChg chg="del">
          <ac:chgData name="Zhang Zhengde" userId="5348d236f6e258eb" providerId="LiveId" clId="{FBB762D1-C6CC-4154-A9F2-FF31D7D94CA9}" dt="2025-01-13T04:17:54.775" v="217" actId="478"/>
          <ac:spMkLst>
            <pc:docMk/>
            <pc:sldMk cId="716770019" sldId="2146448133"/>
            <ac:spMk id="10" creationId="{80225B06-7DFC-81CA-6408-D6C6D1697E37}"/>
          </ac:spMkLst>
        </pc:spChg>
        <pc:spChg chg="add mod">
          <ac:chgData name="Zhang Zhengde" userId="5348d236f6e258eb" providerId="LiveId" clId="{FBB762D1-C6CC-4154-A9F2-FF31D7D94CA9}" dt="2025-01-13T09:38:50.427" v="770"/>
          <ac:spMkLst>
            <pc:docMk/>
            <pc:sldMk cId="716770019" sldId="2146448133"/>
            <ac:spMk id="11" creationId="{CC543B0D-27BE-3288-442D-25EDA284B963}"/>
          </ac:spMkLst>
        </pc:spChg>
        <pc:spChg chg="mod">
          <ac:chgData name="Zhang Zhengde" userId="5348d236f6e258eb" providerId="LiveId" clId="{FBB762D1-C6CC-4154-A9F2-FF31D7D94CA9}" dt="2025-01-13T09:37:37.855" v="691" actId="1076"/>
          <ac:spMkLst>
            <pc:docMk/>
            <pc:sldMk cId="716770019" sldId="2146448133"/>
            <ac:spMk id="13" creationId="{DA47A661-1912-FA3C-52D6-D66A738AFB6E}"/>
          </ac:spMkLst>
        </pc:spChg>
        <pc:picChg chg="del">
          <ac:chgData name="Zhang Zhengde" userId="5348d236f6e258eb" providerId="LiveId" clId="{FBB762D1-C6CC-4154-A9F2-FF31D7D94CA9}" dt="2025-01-13T04:18:47.087" v="233" actId="478"/>
          <ac:picMkLst>
            <pc:docMk/>
            <pc:sldMk cId="716770019" sldId="2146448133"/>
            <ac:picMk id="12" creationId="{DC2B4783-76AC-E3F5-611F-5B12F24BD068}"/>
          </ac:picMkLst>
        </pc:picChg>
        <pc:picChg chg="add mod">
          <ac:chgData name="Zhang Zhengde" userId="5348d236f6e258eb" providerId="LiveId" clId="{FBB762D1-C6CC-4154-A9F2-FF31D7D94CA9}" dt="2025-01-13T09:48:46.602" v="816" actId="1076"/>
          <ac:picMkLst>
            <pc:docMk/>
            <pc:sldMk cId="716770019" sldId="2146448133"/>
            <ac:picMk id="14" creationId="{57792626-4AC5-203E-CBE4-0636D6980B66}"/>
          </ac:picMkLst>
        </pc:picChg>
        <pc:cxnChg chg="add mod">
          <ac:chgData name="Zhang Zhengde" userId="5348d236f6e258eb" providerId="LiveId" clId="{FBB762D1-C6CC-4154-A9F2-FF31D7D94CA9}" dt="2025-01-13T09:37:17.540" v="658" actId="1076"/>
          <ac:cxnSpMkLst>
            <pc:docMk/>
            <pc:sldMk cId="716770019" sldId="2146448133"/>
            <ac:cxnSpMk id="7" creationId="{333B26BC-EB58-C223-7759-F949919520CA}"/>
          </ac:cxnSpMkLst>
        </pc:cxnChg>
        <pc:cxnChg chg="add mod">
          <ac:chgData name="Zhang Zhengde" userId="5348d236f6e258eb" providerId="LiveId" clId="{FBB762D1-C6CC-4154-A9F2-FF31D7D94CA9}" dt="2025-01-13T09:37:54.951" v="701" actId="14100"/>
          <ac:cxnSpMkLst>
            <pc:docMk/>
            <pc:sldMk cId="716770019" sldId="2146448133"/>
            <ac:cxnSpMk id="9" creationId="{8F88DF0D-8171-A3CD-B34E-F7F8290B900E}"/>
          </ac:cxnSpMkLst>
        </pc:cxnChg>
        <pc:cxnChg chg="add mod">
          <ac:chgData name="Zhang Zhengde" userId="5348d236f6e258eb" providerId="LiveId" clId="{FBB762D1-C6CC-4154-A9F2-FF31D7D94CA9}" dt="2025-01-13T09:38:33.845" v="752" actId="1076"/>
          <ac:cxnSpMkLst>
            <pc:docMk/>
            <pc:sldMk cId="716770019" sldId="2146448133"/>
            <ac:cxnSpMk id="12" creationId="{B7BF76EB-2AA0-D2E9-00C4-6A7BC2913020}"/>
          </ac:cxnSpMkLst>
        </pc:cxnChg>
      </pc:sldChg>
      <pc:sldChg chg="add del">
        <pc:chgData name="Zhang Zhengde" userId="5348d236f6e258eb" providerId="LiveId" clId="{FBB762D1-C6CC-4154-A9F2-FF31D7D94CA9}" dt="2025-01-13T09:48:22.977" v="807" actId="47"/>
        <pc:sldMkLst>
          <pc:docMk/>
          <pc:sldMk cId="2011566204" sldId="2146448134"/>
        </pc:sldMkLst>
      </pc:sldChg>
      <pc:sldChg chg="addSp delSp modSp add mod delAnim modNotesTx">
        <pc:chgData name="Zhang Zhengde" userId="5348d236f6e258eb" providerId="LiveId" clId="{FBB762D1-C6CC-4154-A9F2-FF31D7D94CA9}" dt="2025-01-13T11:38:46.130" v="1357" actId="478"/>
        <pc:sldMkLst>
          <pc:docMk/>
          <pc:sldMk cId="3920811229" sldId="2146448134"/>
        </pc:sldMkLst>
        <pc:spChg chg="mod">
          <ac:chgData name="Zhang Zhengde" userId="5348d236f6e258eb" providerId="LiveId" clId="{FBB762D1-C6CC-4154-A9F2-FF31D7D94CA9}" dt="2025-01-13T11:38:39.359" v="1345" actId="1076"/>
          <ac:spMkLst>
            <pc:docMk/>
            <pc:sldMk cId="3920811229" sldId="2146448134"/>
            <ac:spMk id="3" creationId="{6915AA32-0087-AC1C-0D76-3F63CDAAD61C}"/>
          </ac:spMkLst>
        </pc:spChg>
        <pc:spChg chg="del mod">
          <ac:chgData name="Zhang Zhengde" userId="5348d236f6e258eb" providerId="LiveId" clId="{FBB762D1-C6CC-4154-A9F2-FF31D7D94CA9}" dt="2025-01-13T11:35:38.380" v="1212"/>
          <ac:spMkLst>
            <pc:docMk/>
            <pc:sldMk cId="3920811229" sldId="2146448134"/>
            <ac:spMk id="4" creationId="{7D7C847A-4926-62C7-A7BF-4863E422137D}"/>
          </ac:spMkLst>
        </pc:spChg>
        <pc:spChg chg="mod">
          <ac:chgData name="Zhang Zhengde" userId="5348d236f6e258eb" providerId="LiveId" clId="{FBB762D1-C6CC-4154-A9F2-FF31D7D94CA9}" dt="2025-01-13T11:38:29.979" v="1343" actId="20577"/>
          <ac:spMkLst>
            <pc:docMk/>
            <pc:sldMk cId="3920811229" sldId="2146448134"/>
            <ac:spMk id="5" creationId="{21B6BEA0-A0BC-E0FA-1CFC-0091592A2A18}"/>
          </ac:spMkLst>
        </pc:spChg>
        <pc:spChg chg="mod">
          <ac:chgData name="Zhang Zhengde" userId="5348d236f6e258eb" providerId="LiveId" clId="{FBB762D1-C6CC-4154-A9F2-FF31D7D94CA9}" dt="2025-01-13T11:38:10.714" v="1309" actId="1076"/>
          <ac:spMkLst>
            <pc:docMk/>
            <pc:sldMk cId="3920811229" sldId="2146448134"/>
            <ac:spMk id="6" creationId="{BA285DCD-F6B7-8429-1582-FDD1B920DF29}"/>
          </ac:spMkLst>
        </pc:spChg>
        <pc:spChg chg="del mod">
          <ac:chgData name="Zhang Zhengde" userId="5348d236f6e258eb" providerId="LiveId" clId="{FBB762D1-C6CC-4154-A9F2-FF31D7D94CA9}" dt="2025-01-13T11:37:37.462" v="1267" actId="478"/>
          <ac:spMkLst>
            <pc:docMk/>
            <pc:sldMk cId="3920811229" sldId="2146448134"/>
            <ac:spMk id="8" creationId="{6CEC82C6-5EC9-F3C6-A959-797D1D2D1CB0}"/>
          </ac:spMkLst>
        </pc:spChg>
        <pc:spChg chg="add del mod">
          <ac:chgData name="Zhang Zhengde" userId="5348d236f6e258eb" providerId="LiveId" clId="{FBB762D1-C6CC-4154-A9F2-FF31D7D94CA9}" dt="2025-01-13T11:38:46.130" v="1357" actId="478"/>
          <ac:spMkLst>
            <pc:docMk/>
            <pc:sldMk cId="3920811229" sldId="2146448134"/>
            <ac:spMk id="10" creationId="{5E3CCCB3-63B9-D489-DAF7-101554178041}"/>
          </ac:spMkLst>
        </pc:spChg>
        <pc:spChg chg="del">
          <ac:chgData name="Zhang Zhengde" userId="5348d236f6e258eb" providerId="LiveId" clId="{FBB762D1-C6CC-4154-A9F2-FF31D7D94CA9}" dt="2025-01-13T11:30:15.808" v="1095" actId="478"/>
          <ac:spMkLst>
            <pc:docMk/>
            <pc:sldMk cId="3920811229" sldId="2146448134"/>
            <ac:spMk id="11" creationId="{0B2BD17A-73AF-2158-66AD-094982558D9C}"/>
          </ac:spMkLst>
        </pc:spChg>
        <pc:spChg chg="del">
          <ac:chgData name="Zhang Zhengde" userId="5348d236f6e258eb" providerId="LiveId" clId="{FBB762D1-C6CC-4154-A9F2-FF31D7D94CA9}" dt="2025-01-13T11:37:16.428" v="1256" actId="478"/>
          <ac:spMkLst>
            <pc:docMk/>
            <pc:sldMk cId="3920811229" sldId="2146448134"/>
            <ac:spMk id="13" creationId="{FE729C4D-4E78-6518-1F07-BBF6017FBB17}"/>
          </ac:spMkLst>
        </pc:spChg>
        <pc:spChg chg="add del mod">
          <ac:chgData name="Zhang Zhengde" userId="5348d236f6e258eb" providerId="LiveId" clId="{FBB762D1-C6CC-4154-A9F2-FF31D7D94CA9}" dt="2025-01-13T11:37:12.550" v="1254" actId="478"/>
          <ac:spMkLst>
            <pc:docMk/>
            <pc:sldMk cId="3920811229" sldId="2146448134"/>
            <ac:spMk id="16" creationId="{B7AABF9A-6E8F-402A-CB92-FF43CEB15859}"/>
          </ac:spMkLst>
        </pc:spChg>
        <pc:spChg chg="add del mod">
          <ac:chgData name="Zhang Zhengde" userId="5348d236f6e258eb" providerId="LiveId" clId="{FBB762D1-C6CC-4154-A9F2-FF31D7D94CA9}" dt="2025-01-13T11:37:14.661" v="1255" actId="478"/>
          <ac:spMkLst>
            <pc:docMk/>
            <pc:sldMk cId="3920811229" sldId="2146448134"/>
            <ac:spMk id="21" creationId="{A593D4F2-19B5-E2AE-A4C5-239632E77256}"/>
          </ac:spMkLst>
        </pc:spChg>
        <pc:spChg chg="add del mod">
          <ac:chgData name="Zhang Zhengde" userId="5348d236f6e258eb" providerId="LiveId" clId="{FBB762D1-C6CC-4154-A9F2-FF31D7D94CA9}" dt="2025-01-13T11:37:34.556" v="1265" actId="478"/>
          <ac:spMkLst>
            <pc:docMk/>
            <pc:sldMk cId="3920811229" sldId="2146448134"/>
            <ac:spMk id="26" creationId="{3795A8C1-A0E4-D42E-C340-A1899A2B6FA1}"/>
          </ac:spMkLst>
        </pc:spChg>
        <pc:spChg chg="add mod ord">
          <ac:chgData name="Zhang Zhengde" userId="5348d236f6e258eb" providerId="LiveId" clId="{FBB762D1-C6CC-4154-A9F2-FF31D7D94CA9}" dt="2025-01-13T11:38:12.745" v="1310" actId="1076"/>
          <ac:spMkLst>
            <pc:docMk/>
            <pc:sldMk cId="3920811229" sldId="2146448134"/>
            <ac:spMk id="30" creationId="{EC2E1581-E1E9-2A3B-92D4-4FE7FA354B8E}"/>
          </ac:spMkLst>
        </pc:spChg>
        <pc:spChg chg="add mod">
          <ac:chgData name="Zhang Zhengde" userId="5348d236f6e258eb" providerId="LiveId" clId="{FBB762D1-C6CC-4154-A9F2-FF31D7D94CA9}" dt="2025-01-13T11:38:08.335" v="1308" actId="1076"/>
          <ac:spMkLst>
            <pc:docMk/>
            <pc:sldMk cId="3920811229" sldId="2146448134"/>
            <ac:spMk id="31" creationId="{98FCEF49-0212-98CC-2F1C-DB1B8B9024CB}"/>
          </ac:spMkLst>
        </pc:spChg>
        <pc:picChg chg="del">
          <ac:chgData name="Zhang Zhengde" userId="5348d236f6e258eb" providerId="LiveId" clId="{FBB762D1-C6CC-4154-A9F2-FF31D7D94CA9}" dt="2025-01-13T11:30:41.161" v="1116" actId="478"/>
          <ac:picMkLst>
            <pc:docMk/>
            <pc:sldMk cId="3920811229" sldId="2146448134"/>
            <ac:picMk id="14" creationId="{88072EE4-238E-50AF-9AC2-DF134A01D504}"/>
          </ac:picMkLst>
        </pc:picChg>
        <pc:picChg chg="add del mod">
          <ac:chgData name="Zhang Zhengde" userId="5348d236f6e258eb" providerId="LiveId" clId="{FBB762D1-C6CC-4154-A9F2-FF31D7D94CA9}" dt="2025-01-13T11:29:14.281" v="1066" actId="21"/>
          <ac:picMkLst>
            <pc:docMk/>
            <pc:sldMk cId="3920811229" sldId="2146448134"/>
            <ac:picMk id="20" creationId="{B427FD4A-FAAA-6D62-8382-F6D8F5F21C86}"/>
          </ac:picMkLst>
        </pc:picChg>
        <pc:picChg chg="add del mod">
          <ac:chgData name="Zhang Zhengde" userId="5348d236f6e258eb" providerId="LiveId" clId="{FBB762D1-C6CC-4154-A9F2-FF31D7D94CA9}" dt="2025-01-13T11:37:14.661" v="1255" actId="478"/>
          <ac:picMkLst>
            <pc:docMk/>
            <pc:sldMk cId="3920811229" sldId="2146448134"/>
            <ac:picMk id="23" creationId="{23E78FEB-55FB-2F7E-F147-B80D7D801C61}"/>
          </ac:picMkLst>
        </pc:picChg>
        <pc:picChg chg="add del ord">
          <ac:chgData name="Zhang Zhengde" userId="5348d236f6e258eb" providerId="LiveId" clId="{FBB762D1-C6CC-4154-A9F2-FF31D7D94CA9}" dt="2025-01-13T11:35:43.364" v="1215" actId="478"/>
          <ac:picMkLst>
            <pc:docMk/>
            <pc:sldMk cId="3920811229" sldId="2146448134"/>
            <ac:picMk id="28" creationId="{5D12AB27-6D76-2BFD-CE72-F400F088C254}"/>
          </ac:picMkLst>
        </pc:picChg>
        <pc:cxnChg chg="mod">
          <ac:chgData name="Zhang Zhengde" userId="5348d236f6e258eb" providerId="LiveId" clId="{FBB762D1-C6CC-4154-A9F2-FF31D7D94CA9}" dt="2025-01-13T11:38:39.359" v="1345" actId="1076"/>
          <ac:cxnSpMkLst>
            <pc:docMk/>
            <pc:sldMk cId="3920811229" sldId="2146448134"/>
            <ac:cxnSpMk id="7" creationId="{9A14AF68-DC78-24C4-73B1-0777D5E853A7}"/>
          </ac:cxnSpMkLst>
        </pc:cxnChg>
        <pc:cxnChg chg="del mod">
          <ac:chgData name="Zhang Zhengde" userId="5348d236f6e258eb" providerId="LiveId" clId="{FBB762D1-C6CC-4154-A9F2-FF31D7D94CA9}" dt="2025-01-13T11:37:35.397" v="1266" actId="478"/>
          <ac:cxnSpMkLst>
            <pc:docMk/>
            <pc:sldMk cId="3920811229" sldId="2146448134"/>
            <ac:cxnSpMk id="9" creationId="{6367A316-B9A7-8B5E-507A-3E6B923FE63E}"/>
          </ac:cxnSpMkLst>
        </pc:cxnChg>
        <pc:cxnChg chg="del">
          <ac:chgData name="Zhang Zhengde" userId="5348d236f6e258eb" providerId="LiveId" clId="{FBB762D1-C6CC-4154-A9F2-FF31D7D94CA9}" dt="2025-01-13T11:30:16.486" v="1096" actId="478"/>
          <ac:cxnSpMkLst>
            <pc:docMk/>
            <pc:sldMk cId="3920811229" sldId="2146448134"/>
            <ac:cxnSpMk id="12" creationId="{B7A77870-9226-C677-487A-E9263E384C72}"/>
          </ac:cxnSpMkLst>
        </pc:cxnChg>
        <pc:cxnChg chg="add del mod">
          <ac:chgData name="Zhang Zhengde" userId="5348d236f6e258eb" providerId="LiveId" clId="{FBB762D1-C6CC-4154-A9F2-FF31D7D94CA9}" dt="2025-01-13T11:37:14.661" v="1255" actId="478"/>
          <ac:cxnSpMkLst>
            <pc:docMk/>
            <pc:sldMk cId="3920811229" sldId="2146448134"/>
            <ac:cxnSpMk id="17" creationId="{A356D32A-5A7C-040A-2D9D-351ACD8174A3}"/>
          </ac:cxnSpMkLst>
        </pc:cxnChg>
        <pc:cxnChg chg="add del mod">
          <ac:chgData name="Zhang Zhengde" userId="5348d236f6e258eb" providerId="LiveId" clId="{FBB762D1-C6CC-4154-A9F2-FF31D7D94CA9}" dt="2025-01-13T11:37:38.070" v="1268" actId="478"/>
          <ac:cxnSpMkLst>
            <pc:docMk/>
            <pc:sldMk cId="3920811229" sldId="2146448134"/>
            <ac:cxnSpMk id="24" creationId="{2F886C10-ABD2-71EA-E982-7D2C04B01599}"/>
          </ac:cxnSpMkLst>
        </pc:cxnChg>
      </pc:sldChg>
      <pc:sldChg chg="addSp delSp modSp add mod ord">
        <pc:chgData name="Zhang Zhengde" userId="5348d236f6e258eb" providerId="LiveId" clId="{FBB762D1-C6CC-4154-A9F2-FF31D7D94CA9}" dt="2025-01-13T11:32:20.057" v="1191"/>
        <pc:sldMkLst>
          <pc:docMk/>
          <pc:sldMk cId="1044560848" sldId="2146448135"/>
        </pc:sldMkLst>
        <pc:spChg chg="mod">
          <ac:chgData name="Zhang Zhengde" userId="5348d236f6e258eb" providerId="LiveId" clId="{FBB762D1-C6CC-4154-A9F2-FF31D7D94CA9}" dt="2025-01-13T11:31:53.135" v="1159" actId="1076"/>
          <ac:spMkLst>
            <pc:docMk/>
            <pc:sldMk cId="1044560848" sldId="2146448135"/>
            <ac:spMk id="3" creationId="{45A1755E-85AE-A2A3-57D5-8F98DFC720FF}"/>
          </ac:spMkLst>
        </pc:spChg>
        <pc:spChg chg="mod">
          <ac:chgData name="Zhang Zhengde" userId="5348d236f6e258eb" providerId="LiveId" clId="{FBB762D1-C6CC-4154-A9F2-FF31D7D94CA9}" dt="2025-01-13T11:31:53.135" v="1159" actId="1076"/>
          <ac:spMkLst>
            <pc:docMk/>
            <pc:sldMk cId="1044560848" sldId="2146448135"/>
            <ac:spMk id="4" creationId="{9CDCB2FC-EC40-5B16-6144-3A83BF8BECA3}"/>
          </ac:spMkLst>
        </pc:spChg>
        <pc:spChg chg="mod">
          <ac:chgData name="Zhang Zhengde" userId="5348d236f6e258eb" providerId="LiveId" clId="{FBB762D1-C6CC-4154-A9F2-FF31D7D94CA9}" dt="2025-01-13T11:32:09.112" v="1176" actId="20577"/>
          <ac:spMkLst>
            <pc:docMk/>
            <pc:sldMk cId="1044560848" sldId="2146448135"/>
            <ac:spMk id="6" creationId="{6763C091-67C8-0809-0574-457AB62DA1FD}"/>
          </ac:spMkLst>
        </pc:spChg>
        <pc:spChg chg="mod">
          <ac:chgData name="Zhang Zhengde" userId="5348d236f6e258eb" providerId="LiveId" clId="{FBB762D1-C6CC-4154-A9F2-FF31D7D94CA9}" dt="2025-01-13T11:31:53.135" v="1159" actId="1076"/>
          <ac:spMkLst>
            <pc:docMk/>
            <pc:sldMk cId="1044560848" sldId="2146448135"/>
            <ac:spMk id="8" creationId="{86128FA4-0778-F989-9D7B-7821E29836A9}"/>
          </ac:spMkLst>
        </pc:spChg>
        <pc:spChg chg="add mod">
          <ac:chgData name="Zhang Zhengde" userId="5348d236f6e258eb" providerId="LiveId" clId="{FBB762D1-C6CC-4154-A9F2-FF31D7D94CA9}" dt="2025-01-13T11:31:23.525" v="1151"/>
          <ac:spMkLst>
            <pc:docMk/>
            <pc:sldMk cId="1044560848" sldId="2146448135"/>
            <ac:spMk id="11" creationId="{39D8C080-2C2E-5CE6-13B3-8B8EA7B41F01}"/>
          </ac:spMkLst>
        </pc:spChg>
        <pc:spChg chg="add mod">
          <ac:chgData name="Zhang Zhengde" userId="5348d236f6e258eb" providerId="LiveId" clId="{FBB762D1-C6CC-4154-A9F2-FF31D7D94CA9}" dt="2025-01-13T11:32:14.341" v="1188"/>
          <ac:spMkLst>
            <pc:docMk/>
            <pc:sldMk cId="1044560848" sldId="2146448135"/>
            <ac:spMk id="12" creationId="{01E74B00-6C84-C456-A6D9-0F0697098F2A}"/>
          </ac:spMkLst>
        </pc:spChg>
        <pc:spChg chg="del">
          <ac:chgData name="Zhang Zhengde" userId="5348d236f6e258eb" providerId="LiveId" clId="{FBB762D1-C6CC-4154-A9F2-FF31D7D94CA9}" dt="2025-01-13T11:31:10.193" v="1135" actId="478"/>
          <ac:spMkLst>
            <pc:docMk/>
            <pc:sldMk cId="1044560848" sldId="2146448135"/>
            <ac:spMk id="13" creationId="{4E09A04A-5FE8-E6EE-6F8C-FE2F322CA54B}"/>
          </ac:spMkLst>
        </pc:spChg>
        <pc:spChg chg="add del mod">
          <ac:chgData name="Zhang Zhengde" userId="5348d236f6e258eb" providerId="LiveId" clId="{FBB762D1-C6CC-4154-A9F2-FF31D7D94CA9}" dt="2025-01-13T11:32:03.553" v="1166" actId="478"/>
          <ac:spMkLst>
            <pc:docMk/>
            <pc:sldMk cId="1044560848" sldId="2146448135"/>
            <ac:spMk id="14" creationId="{3E70B096-153A-89D3-649B-0D971BDEA03B}"/>
          </ac:spMkLst>
        </pc:spChg>
        <pc:spChg chg="mod">
          <ac:chgData name="Zhang Zhengde" userId="5348d236f6e258eb" providerId="LiveId" clId="{FBB762D1-C6CC-4154-A9F2-FF31D7D94CA9}" dt="2025-01-13T11:31:53.135" v="1159" actId="1076"/>
          <ac:spMkLst>
            <pc:docMk/>
            <pc:sldMk cId="1044560848" sldId="2146448135"/>
            <ac:spMk id="16" creationId="{F8E1A89F-FB57-6468-E5E8-6536B747894B}"/>
          </ac:spMkLst>
        </pc:spChg>
        <pc:spChg chg="mod">
          <ac:chgData name="Zhang Zhengde" userId="5348d236f6e258eb" providerId="LiveId" clId="{FBB762D1-C6CC-4154-A9F2-FF31D7D94CA9}" dt="2025-01-13T11:32:17.165" v="1189" actId="1076"/>
          <ac:spMkLst>
            <pc:docMk/>
            <pc:sldMk cId="1044560848" sldId="2146448135"/>
            <ac:spMk id="21" creationId="{55DB2234-DA81-22A8-9473-019A81A5A35B}"/>
          </ac:spMkLst>
        </pc:spChg>
        <pc:spChg chg="mod">
          <ac:chgData name="Zhang Zhengde" userId="5348d236f6e258eb" providerId="LiveId" clId="{FBB762D1-C6CC-4154-A9F2-FF31D7D94CA9}" dt="2025-01-13T11:31:53.135" v="1159" actId="1076"/>
          <ac:spMkLst>
            <pc:docMk/>
            <pc:sldMk cId="1044560848" sldId="2146448135"/>
            <ac:spMk id="26" creationId="{A1C1D390-20A0-87D2-F020-352DA8B6EB7D}"/>
          </ac:spMkLst>
        </pc:spChg>
        <pc:picChg chg="mod">
          <ac:chgData name="Zhang Zhengde" userId="5348d236f6e258eb" providerId="LiveId" clId="{FBB762D1-C6CC-4154-A9F2-FF31D7D94CA9}" dt="2025-01-13T11:31:38.118" v="1154" actId="1076"/>
          <ac:picMkLst>
            <pc:docMk/>
            <pc:sldMk cId="1044560848" sldId="2146448135"/>
            <ac:picMk id="23" creationId="{04017C79-EF74-8F96-9C81-640186FD34C7}"/>
          </ac:picMkLst>
        </pc:picChg>
        <pc:cxnChg chg="mod">
          <ac:chgData name="Zhang Zhengde" userId="5348d236f6e258eb" providerId="LiveId" clId="{FBB762D1-C6CC-4154-A9F2-FF31D7D94CA9}" dt="2025-01-13T11:31:53.135" v="1159" actId="1076"/>
          <ac:cxnSpMkLst>
            <pc:docMk/>
            <pc:sldMk cId="1044560848" sldId="2146448135"/>
            <ac:cxnSpMk id="7" creationId="{72356C06-0847-4C1A-37FB-6AFC1E323EDB}"/>
          </ac:cxnSpMkLst>
        </pc:cxnChg>
        <pc:cxnChg chg="mod">
          <ac:chgData name="Zhang Zhengde" userId="5348d236f6e258eb" providerId="LiveId" clId="{FBB762D1-C6CC-4154-A9F2-FF31D7D94CA9}" dt="2025-01-13T11:31:53.135" v="1159" actId="1076"/>
          <ac:cxnSpMkLst>
            <pc:docMk/>
            <pc:sldMk cId="1044560848" sldId="2146448135"/>
            <ac:cxnSpMk id="9" creationId="{FD2365A6-E347-CE46-620C-98A525A9B190}"/>
          </ac:cxnSpMkLst>
        </pc:cxnChg>
        <pc:cxnChg chg="mod">
          <ac:chgData name="Zhang Zhengde" userId="5348d236f6e258eb" providerId="LiveId" clId="{FBB762D1-C6CC-4154-A9F2-FF31D7D94CA9}" dt="2025-01-13T11:31:53.135" v="1159" actId="1076"/>
          <ac:cxnSpMkLst>
            <pc:docMk/>
            <pc:sldMk cId="1044560848" sldId="2146448135"/>
            <ac:cxnSpMk id="17" creationId="{71982D86-D079-7AA9-AEA9-72051FACD933}"/>
          </ac:cxnSpMkLst>
        </pc:cxnChg>
        <pc:cxnChg chg="mod">
          <ac:chgData name="Zhang Zhengde" userId="5348d236f6e258eb" providerId="LiveId" clId="{FBB762D1-C6CC-4154-A9F2-FF31D7D94CA9}" dt="2025-01-13T11:31:53.135" v="1159" actId="1076"/>
          <ac:cxnSpMkLst>
            <pc:docMk/>
            <pc:sldMk cId="1044560848" sldId="2146448135"/>
            <ac:cxnSpMk id="24" creationId="{9D4B3EEE-A736-9147-DD5E-37E44A60A50A}"/>
          </ac:cxnSpMkLst>
        </pc:cxnChg>
      </pc:sldChg>
      <pc:sldChg chg="modSp add mod">
        <pc:chgData name="Zhang Zhengde" userId="5348d236f6e258eb" providerId="LiveId" clId="{FBB762D1-C6CC-4154-A9F2-FF31D7D94CA9}" dt="2025-01-13T12:04:12.664" v="1869" actId="14100"/>
        <pc:sldMkLst>
          <pc:docMk/>
          <pc:sldMk cId="3087195001" sldId="2146448136"/>
        </pc:sldMkLst>
        <pc:spChg chg="mod">
          <ac:chgData name="Zhang Zhengde" userId="5348d236f6e258eb" providerId="LiveId" clId="{FBB762D1-C6CC-4154-A9F2-FF31D7D94CA9}" dt="2025-01-13T12:04:07.705" v="1867"/>
          <ac:spMkLst>
            <pc:docMk/>
            <pc:sldMk cId="3087195001" sldId="2146448136"/>
            <ac:spMk id="3" creationId="{41C5F5B3-AF73-162B-C222-67BAB0178462}"/>
          </ac:spMkLst>
        </pc:spChg>
        <pc:spChg chg="mod">
          <ac:chgData name="Zhang Zhengde" userId="5348d236f6e258eb" providerId="LiveId" clId="{FBB762D1-C6CC-4154-A9F2-FF31D7D94CA9}" dt="2025-01-13T11:39:04.128" v="1365" actId="20577"/>
          <ac:spMkLst>
            <pc:docMk/>
            <pc:sldMk cId="3087195001" sldId="2146448136"/>
            <ac:spMk id="5" creationId="{A5A8624A-9964-98DB-3CE0-15E9533FD1BB}"/>
          </ac:spMkLst>
        </pc:spChg>
        <pc:spChg chg="mod">
          <ac:chgData name="Zhang Zhengde" userId="5348d236f6e258eb" providerId="LiveId" clId="{FBB762D1-C6CC-4154-A9F2-FF31D7D94CA9}" dt="2025-01-13T11:39:26.098" v="1388" actId="20577"/>
          <ac:spMkLst>
            <pc:docMk/>
            <pc:sldMk cId="3087195001" sldId="2146448136"/>
            <ac:spMk id="6" creationId="{9A7C0FBE-0F40-F6C4-4B62-06A616886CB9}"/>
          </ac:spMkLst>
        </pc:spChg>
        <pc:spChg chg="mod">
          <ac:chgData name="Zhang Zhengde" userId="5348d236f6e258eb" providerId="LiveId" clId="{FBB762D1-C6CC-4154-A9F2-FF31D7D94CA9}" dt="2025-01-13T11:38:58.901" v="1359"/>
          <ac:spMkLst>
            <pc:docMk/>
            <pc:sldMk cId="3087195001" sldId="2146448136"/>
            <ac:spMk id="30" creationId="{4839743E-0A50-BCE2-A00F-318E7163FF25}"/>
          </ac:spMkLst>
        </pc:spChg>
        <pc:spChg chg="mod">
          <ac:chgData name="Zhang Zhengde" userId="5348d236f6e258eb" providerId="LiveId" clId="{FBB762D1-C6CC-4154-A9F2-FF31D7D94CA9}" dt="2025-01-13T11:39:18.264" v="1370" actId="20577"/>
          <ac:spMkLst>
            <pc:docMk/>
            <pc:sldMk cId="3087195001" sldId="2146448136"/>
            <ac:spMk id="31" creationId="{36A27547-7FB9-0E4F-CE2F-4DB1F8C5AACE}"/>
          </ac:spMkLst>
        </pc:spChg>
        <pc:cxnChg chg="mod">
          <ac:chgData name="Zhang Zhengde" userId="5348d236f6e258eb" providerId="LiveId" clId="{FBB762D1-C6CC-4154-A9F2-FF31D7D94CA9}" dt="2025-01-13T12:04:12.664" v="1869" actId="14100"/>
          <ac:cxnSpMkLst>
            <pc:docMk/>
            <pc:sldMk cId="3087195001" sldId="2146448136"/>
            <ac:cxnSpMk id="7" creationId="{2BC50FE2-58BF-474C-C943-F827B8E341D3}"/>
          </ac:cxnSpMkLst>
        </pc:cxnChg>
      </pc:sldChg>
      <pc:sldChg chg="new del">
        <pc:chgData name="Zhang Zhengde" userId="5348d236f6e258eb" providerId="LiveId" clId="{FBB762D1-C6CC-4154-A9F2-FF31D7D94CA9}" dt="2025-01-13T11:56:49.098" v="1585" actId="47"/>
        <pc:sldMkLst>
          <pc:docMk/>
          <pc:sldMk cId="2779997007" sldId="2146448137"/>
        </pc:sldMkLst>
      </pc:sldChg>
      <pc:sldChg chg="addSp delSp modSp add mod">
        <pc:chgData name="Zhang Zhengde" userId="5348d236f6e258eb" providerId="LiveId" clId="{FBB762D1-C6CC-4154-A9F2-FF31D7D94CA9}" dt="2025-01-13T11:41:57.578" v="1462" actId="403"/>
        <pc:sldMkLst>
          <pc:docMk/>
          <pc:sldMk cId="2748798522" sldId="2146448138"/>
        </pc:sldMkLst>
        <pc:spChg chg="add del mod">
          <ac:chgData name="Zhang Zhengde" userId="5348d236f6e258eb" providerId="LiveId" clId="{FBB762D1-C6CC-4154-A9F2-FF31D7D94CA9}" dt="2025-01-13T11:41:55.460" v="1458" actId="478"/>
          <ac:spMkLst>
            <pc:docMk/>
            <pc:sldMk cId="2748798522" sldId="2146448138"/>
            <ac:spMk id="3" creationId="{EAFC0787-EA76-402D-11A6-E45EC4CF9675}"/>
          </ac:spMkLst>
        </pc:spChg>
        <pc:spChg chg="mod">
          <ac:chgData name="Zhang Zhengde" userId="5348d236f6e258eb" providerId="LiveId" clId="{FBB762D1-C6CC-4154-A9F2-FF31D7D94CA9}" dt="2025-01-13T11:41:57.578" v="1462" actId="403"/>
          <ac:spMkLst>
            <pc:docMk/>
            <pc:sldMk cId="2748798522" sldId="2146448138"/>
            <ac:spMk id="4" creationId="{D2F64FCC-5933-6E59-5552-E329458E4D5C}"/>
          </ac:spMkLst>
        </pc:spChg>
        <pc:spChg chg="del mod">
          <ac:chgData name="Zhang Zhengde" userId="5348d236f6e258eb" providerId="LiveId" clId="{FBB762D1-C6CC-4154-A9F2-FF31D7D94CA9}" dt="2025-01-13T11:41:53.175" v="1457" actId="478"/>
          <ac:spMkLst>
            <pc:docMk/>
            <pc:sldMk cId="2748798522" sldId="2146448138"/>
            <ac:spMk id="5" creationId="{EF6A9821-1319-56D4-E67C-25330DC8ACB8}"/>
          </ac:spMkLst>
        </pc:spChg>
      </pc:sldChg>
      <pc:sldChg chg="modSp add mod">
        <pc:chgData name="Zhang Zhengde" userId="5348d236f6e258eb" providerId="LiveId" clId="{FBB762D1-C6CC-4154-A9F2-FF31D7D94CA9}" dt="2025-01-13T11:42:22.195" v="1499" actId="14100"/>
        <pc:sldMkLst>
          <pc:docMk/>
          <pc:sldMk cId="1743413507" sldId="2146448139"/>
        </pc:sldMkLst>
        <pc:spChg chg="mod">
          <ac:chgData name="Zhang Zhengde" userId="5348d236f6e258eb" providerId="LiveId" clId="{FBB762D1-C6CC-4154-A9F2-FF31D7D94CA9}" dt="2025-01-13T11:42:22.195" v="1499" actId="14100"/>
          <ac:spMkLst>
            <pc:docMk/>
            <pc:sldMk cId="1743413507" sldId="2146448139"/>
            <ac:spMk id="4" creationId="{AB39388F-4628-BED8-993A-2059DEF534C1}"/>
          </ac:spMkLst>
        </pc:spChg>
      </pc:sldChg>
      <pc:sldChg chg="modSp add mod">
        <pc:chgData name="Zhang Zhengde" userId="5348d236f6e258eb" providerId="LiveId" clId="{FBB762D1-C6CC-4154-A9F2-FF31D7D94CA9}" dt="2025-01-13T11:42:37.490" v="1511" actId="20577"/>
        <pc:sldMkLst>
          <pc:docMk/>
          <pc:sldMk cId="1977324985" sldId="2146448140"/>
        </pc:sldMkLst>
        <pc:spChg chg="mod">
          <ac:chgData name="Zhang Zhengde" userId="5348d236f6e258eb" providerId="LiveId" clId="{FBB762D1-C6CC-4154-A9F2-FF31D7D94CA9}" dt="2025-01-13T11:42:37.490" v="1511" actId="20577"/>
          <ac:spMkLst>
            <pc:docMk/>
            <pc:sldMk cId="1977324985" sldId="2146448140"/>
            <ac:spMk id="4" creationId="{7B0D85D9-2B46-954E-0F63-EDD2858788DA}"/>
          </ac:spMkLst>
        </pc:spChg>
      </pc:sldChg>
      <pc:sldChg chg="add del">
        <pc:chgData name="Zhang Zhengde" userId="5348d236f6e258eb" providerId="LiveId" clId="{FBB762D1-C6CC-4154-A9F2-FF31D7D94CA9}" dt="2025-01-13T11:42:27.254" v="1501" actId="2696"/>
        <pc:sldMkLst>
          <pc:docMk/>
          <pc:sldMk cId="2711536004" sldId="2146448140"/>
        </pc:sldMkLst>
      </pc:sldChg>
      <pc:sldChg chg="addSp delSp modSp new mod ord">
        <pc:chgData name="Zhang Zhengde" userId="5348d236f6e258eb" providerId="LiveId" clId="{FBB762D1-C6CC-4154-A9F2-FF31D7D94CA9}" dt="2025-01-13T11:57:32.433" v="1589" actId="2711"/>
        <pc:sldMkLst>
          <pc:docMk/>
          <pc:sldMk cId="3230454120" sldId="2146448141"/>
        </pc:sldMkLst>
        <pc:spChg chg="mod">
          <ac:chgData name="Zhang Zhengde" userId="5348d236f6e258eb" providerId="LiveId" clId="{FBB762D1-C6CC-4154-A9F2-FF31D7D94CA9}" dt="2025-01-13T11:47:13.784" v="1582"/>
          <ac:spMkLst>
            <pc:docMk/>
            <pc:sldMk cId="3230454120" sldId="2146448141"/>
            <ac:spMk id="2" creationId="{D324A931-21BF-E701-189B-507D7AB754AF}"/>
          </ac:spMkLst>
        </pc:spChg>
        <pc:spChg chg="del">
          <ac:chgData name="Zhang Zhengde" userId="5348d236f6e258eb" providerId="LiveId" clId="{FBB762D1-C6CC-4154-A9F2-FF31D7D94CA9}" dt="2025-01-13T11:47:02.889" v="1558" actId="478"/>
          <ac:spMkLst>
            <pc:docMk/>
            <pc:sldMk cId="3230454120" sldId="2146448141"/>
            <ac:spMk id="3" creationId="{DCE5CE40-6C1E-1C4E-54F3-BBC15945F39C}"/>
          </ac:spMkLst>
        </pc:spChg>
        <pc:spChg chg="add mod">
          <ac:chgData name="Zhang Zhengde" userId="5348d236f6e258eb" providerId="LiveId" clId="{FBB762D1-C6CC-4154-A9F2-FF31D7D94CA9}" dt="2025-01-13T11:46:50.481" v="1557" actId="1076"/>
          <ac:spMkLst>
            <pc:docMk/>
            <pc:sldMk cId="3230454120" sldId="2146448141"/>
            <ac:spMk id="5" creationId="{F172F0EC-055C-7DD6-C8BD-FA52EBB739F9}"/>
          </ac:spMkLst>
        </pc:spChg>
        <pc:spChg chg="add mod">
          <ac:chgData name="Zhang Zhengde" userId="5348d236f6e258eb" providerId="LiveId" clId="{FBB762D1-C6CC-4154-A9F2-FF31D7D94CA9}" dt="2025-01-13T11:57:32.433" v="1589" actId="2711"/>
          <ac:spMkLst>
            <pc:docMk/>
            <pc:sldMk cId="3230454120" sldId="2146448141"/>
            <ac:spMk id="9" creationId="{E04C4E65-5289-DC86-2CE7-72F2FB226E3B}"/>
          </ac:spMkLst>
        </pc:spChg>
        <pc:picChg chg="add mod">
          <ac:chgData name="Zhang Zhengde" userId="5348d236f6e258eb" providerId="LiveId" clId="{FBB762D1-C6CC-4154-A9F2-FF31D7D94CA9}" dt="2025-01-13T11:47:06.944" v="1561" actId="1076"/>
          <ac:picMkLst>
            <pc:docMk/>
            <pc:sldMk cId="3230454120" sldId="2146448141"/>
            <ac:picMk id="7" creationId="{DB356F00-E90C-1D03-59F5-B8A61EF8775C}"/>
          </ac:picMkLst>
        </pc:picChg>
      </pc:sldChg>
      <pc:sldChg chg="addSp delSp modSp add mod ord">
        <pc:chgData name="Zhang Zhengde" userId="5348d236f6e258eb" providerId="LiveId" clId="{FBB762D1-C6CC-4154-A9F2-FF31D7D94CA9}" dt="2025-01-13T11:59:27.193" v="1701" actId="20577"/>
        <pc:sldMkLst>
          <pc:docMk/>
          <pc:sldMk cId="3024134202" sldId="2146448142"/>
        </pc:sldMkLst>
        <pc:spChg chg="mod">
          <ac:chgData name="Zhang Zhengde" userId="5348d236f6e258eb" providerId="LiveId" clId="{FBB762D1-C6CC-4154-A9F2-FF31D7D94CA9}" dt="2025-01-13T11:57:47.458" v="1608" actId="20577"/>
          <ac:spMkLst>
            <pc:docMk/>
            <pc:sldMk cId="3024134202" sldId="2146448142"/>
            <ac:spMk id="2" creationId="{BA3C1BA1-B368-CF7E-DD8E-DD52E7153FC1}"/>
          </ac:spMkLst>
        </pc:spChg>
        <pc:spChg chg="del">
          <ac:chgData name="Zhang Zhengde" userId="5348d236f6e258eb" providerId="LiveId" clId="{FBB762D1-C6CC-4154-A9F2-FF31D7D94CA9}" dt="2025-01-13T11:58:04.676" v="1634" actId="478"/>
          <ac:spMkLst>
            <pc:docMk/>
            <pc:sldMk cId="3024134202" sldId="2146448142"/>
            <ac:spMk id="3" creationId="{236D8A57-1F01-DCB0-8E8A-47A701098655}"/>
          </ac:spMkLst>
        </pc:spChg>
        <pc:spChg chg="add mod">
          <ac:chgData name="Zhang Zhengde" userId="5348d236f6e258eb" providerId="LiveId" clId="{FBB762D1-C6CC-4154-A9F2-FF31D7D94CA9}" dt="2025-01-13T11:59:27.193" v="1701" actId="20577"/>
          <ac:spMkLst>
            <pc:docMk/>
            <pc:sldMk cId="3024134202" sldId="2146448142"/>
            <ac:spMk id="4" creationId="{7668ECBA-3006-2455-4B6A-CD7B83C09A49}"/>
          </ac:spMkLst>
        </pc:spChg>
        <pc:spChg chg="mod">
          <ac:chgData name="Zhang Zhengde" userId="5348d236f6e258eb" providerId="LiveId" clId="{FBB762D1-C6CC-4154-A9F2-FF31D7D94CA9}" dt="2025-01-13T11:57:55.509" v="1632"/>
          <ac:spMkLst>
            <pc:docMk/>
            <pc:sldMk cId="3024134202" sldId="2146448142"/>
            <ac:spMk id="5" creationId="{EABD2758-AF41-68FF-3E02-E26A0247F142}"/>
          </ac:spMkLst>
        </pc:spChg>
        <pc:spChg chg="mod">
          <ac:chgData name="Zhang Zhengde" userId="5348d236f6e258eb" providerId="LiveId" clId="{FBB762D1-C6CC-4154-A9F2-FF31D7D94CA9}" dt="2025-01-13T11:59:23.152" v="1698" actId="20577"/>
          <ac:spMkLst>
            <pc:docMk/>
            <pc:sldMk cId="3024134202" sldId="2146448142"/>
            <ac:spMk id="6" creationId="{CCA5975F-C0BF-C90E-E73A-1F7F7EB7E76F}"/>
          </ac:spMkLst>
        </pc:spChg>
        <pc:spChg chg="add mod">
          <ac:chgData name="Zhang Zhengde" userId="5348d236f6e258eb" providerId="LiveId" clId="{FBB762D1-C6CC-4154-A9F2-FF31D7D94CA9}" dt="2025-01-13T11:59:13.125" v="1687" actId="13822"/>
          <ac:spMkLst>
            <pc:docMk/>
            <pc:sldMk cId="3024134202" sldId="2146448142"/>
            <ac:spMk id="10" creationId="{0CA8F799-9D0F-0D5F-B78A-664F05EB0178}"/>
          </ac:spMkLst>
        </pc:spChg>
        <pc:spChg chg="mod">
          <ac:chgData name="Zhang Zhengde" userId="5348d236f6e258eb" providerId="LiveId" clId="{FBB762D1-C6CC-4154-A9F2-FF31D7D94CA9}" dt="2025-01-13T11:58:01.333" v="1633"/>
          <ac:spMkLst>
            <pc:docMk/>
            <pc:sldMk cId="3024134202" sldId="2146448142"/>
            <ac:spMk id="30" creationId="{C3E33EFC-9D08-D7F5-F323-926FBC57A3A2}"/>
          </ac:spMkLst>
        </pc:spChg>
        <pc:spChg chg="mod">
          <ac:chgData name="Zhang Zhengde" userId="5348d236f6e258eb" providerId="LiveId" clId="{FBB762D1-C6CC-4154-A9F2-FF31D7D94CA9}" dt="2025-01-13T11:59:20.037" v="1695" actId="20577"/>
          <ac:spMkLst>
            <pc:docMk/>
            <pc:sldMk cId="3024134202" sldId="2146448142"/>
            <ac:spMk id="31" creationId="{88FCF599-1DC1-2F17-474B-A8EBDBA7BCAE}"/>
          </ac:spMkLst>
        </pc:spChg>
        <pc:picChg chg="add mod">
          <ac:chgData name="Zhang Zhengde" userId="5348d236f6e258eb" providerId="LiveId" clId="{FBB762D1-C6CC-4154-A9F2-FF31D7D94CA9}" dt="2025-01-13T11:59:03.682" v="1685" actId="1076"/>
          <ac:picMkLst>
            <pc:docMk/>
            <pc:sldMk cId="3024134202" sldId="2146448142"/>
            <ac:picMk id="9" creationId="{881AC273-A04E-CC86-0956-80823AE6748F}"/>
          </ac:picMkLst>
        </pc:picChg>
        <pc:cxnChg chg="del">
          <ac:chgData name="Zhang Zhengde" userId="5348d236f6e258eb" providerId="LiveId" clId="{FBB762D1-C6CC-4154-A9F2-FF31D7D94CA9}" dt="2025-01-13T11:58:05.400" v="1635" actId="478"/>
          <ac:cxnSpMkLst>
            <pc:docMk/>
            <pc:sldMk cId="3024134202" sldId="2146448142"/>
            <ac:cxnSpMk id="7" creationId="{0BBEBF35-E72A-A42B-8469-4571BC0096C6}"/>
          </ac:cxnSpMkLst>
        </pc:cxnChg>
      </pc:sldChg>
      <pc:sldChg chg="add del">
        <pc:chgData name="Zhang Zhengde" userId="5348d236f6e258eb" providerId="LiveId" clId="{FBB762D1-C6CC-4154-A9F2-FF31D7D94CA9}" dt="2025-01-13T11:57:36.890" v="1591"/>
        <pc:sldMkLst>
          <pc:docMk/>
          <pc:sldMk cId="4231449513" sldId="2146448142"/>
        </pc:sldMkLst>
      </pc:sldChg>
      <pc:sldChg chg="addSp delSp modSp add mod">
        <pc:chgData name="Zhang Zhengde" userId="5348d236f6e258eb" providerId="LiveId" clId="{FBB762D1-C6CC-4154-A9F2-FF31D7D94CA9}" dt="2025-01-14T04:02:35.959" v="1936" actId="14100"/>
        <pc:sldMkLst>
          <pc:docMk/>
          <pc:sldMk cId="2376694053" sldId="2146448143"/>
        </pc:sldMkLst>
        <pc:spChg chg="mod">
          <ac:chgData name="Zhang Zhengde" userId="5348d236f6e258eb" providerId="LiveId" clId="{FBB762D1-C6CC-4154-A9F2-FF31D7D94CA9}" dt="2025-01-13T12:00:27.367" v="1761" actId="1076"/>
          <ac:spMkLst>
            <pc:docMk/>
            <pc:sldMk cId="2376694053" sldId="2146448143"/>
            <ac:spMk id="4" creationId="{88CDAD2A-56F3-4F41-93F1-CAFA7FDE199D}"/>
          </ac:spMkLst>
        </pc:spChg>
        <pc:spChg chg="mod">
          <ac:chgData name="Zhang Zhengde" userId="5348d236f6e258eb" providerId="LiveId" clId="{FBB762D1-C6CC-4154-A9F2-FF31D7D94CA9}" dt="2025-01-13T11:59:51.051" v="1729"/>
          <ac:spMkLst>
            <pc:docMk/>
            <pc:sldMk cId="2376694053" sldId="2146448143"/>
            <ac:spMk id="5" creationId="{5F76EDC0-6837-19F2-E087-3B8FF2053278}"/>
          </ac:spMkLst>
        </pc:spChg>
        <pc:spChg chg="mod">
          <ac:chgData name="Zhang Zhengde" userId="5348d236f6e258eb" providerId="LiveId" clId="{FBB762D1-C6CC-4154-A9F2-FF31D7D94CA9}" dt="2025-01-13T12:00:22.758" v="1760" actId="20577"/>
          <ac:spMkLst>
            <pc:docMk/>
            <pc:sldMk cId="2376694053" sldId="2146448143"/>
            <ac:spMk id="6" creationId="{5358F7B3-3DA5-394A-922B-75B3A5B959BC}"/>
          </ac:spMkLst>
        </pc:spChg>
        <pc:spChg chg="del">
          <ac:chgData name="Zhang Zhengde" userId="5348d236f6e258eb" providerId="LiveId" clId="{FBB762D1-C6CC-4154-A9F2-FF31D7D94CA9}" dt="2025-01-13T12:01:27.292" v="1768" actId="478"/>
          <ac:spMkLst>
            <pc:docMk/>
            <pc:sldMk cId="2376694053" sldId="2146448143"/>
            <ac:spMk id="10" creationId="{780E0849-037E-8ADC-980A-B0C688983E29}"/>
          </ac:spMkLst>
        </pc:spChg>
        <pc:spChg chg="mod">
          <ac:chgData name="Zhang Zhengde" userId="5348d236f6e258eb" providerId="LiveId" clId="{FBB762D1-C6CC-4154-A9F2-FF31D7D94CA9}" dt="2025-01-13T12:01:23.949" v="1767" actId="404"/>
          <ac:spMkLst>
            <pc:docMk/>
            <pc:sldMk cId="2376694053" sldId="2146448143"/>
            <ac:spMk id="30" creationId="{C199F8C2-9D9C-58B6-DDAD-82D582805230}"/>
          </ac:spMkLst>
        </pc:spChg>
        <pc:picChg chg="add mod">
          <ac:chgData name="Zhang Zhengde" userId="5348d236f6e258eb" providerId="LiveId" clId="{FBB762D1-C6CC-4154-A9F2-FF31D7D94CA9}" dt="2025-01-14T04:02:35.959" v="1936" actId="14100"/>
          <ac:picMkLst>
            <pc:docMk/>
            <pc:sldMk cId="2376694053" sldId="2146448143"/>
            <ac:picMk id="7" creationId="{01BDC2AC-B8F8-2761-8FBD-A9B8627C83EE}"/>
          </ac:picMkLst>
        </pc:picChg>
        <pc:picChg chg="del mod">
          <ac:chgData name="Zhang Zhengde" userId="5348d236f6e258eb" providerId="LiveId" clId="{FBB762D1-C6CC-4154-A9F2-FF31D7D94CA9}" dt="2025-01-13T12:01:14.372" v="1763" actId="478"/>
          <ac:picMkLst>
            <pc:docMk/>
            <pc:sldMk cId="2376694053" sldId="2146448143"/>
            <ac:picMk id="9" creationId="{ED35C728-2DDB-67C4-375F-7EF0B27C5A00}"/>
          </ac:picMkLst>
        </pc:picChg>
      </pc:sldChg>
      <pc:sldChg chg="modSp new mod">
        <pc:chgData name="Zhang Zhengde" userId="5348d236f6e258eb" providerId="LiveId" clId="{FBB762D1-C6CC-4154-A9F2-FF31D7D94CA9}" dt="2025-01-13T12:04:55.306" v="1883" actId="113"/>
        <pc:sldMkLst>
          <pc:docMk/>
          <pc:sldMk cId="2573374982" sldId="2146448144"/>
        </pc:sldMkLst>
        <pc:spChg chg="mod">
          <ac:chgData name="Zhang Zhengde" userId="5348d236f6e258eb" providerId="LiveId" clId="{FBB762D1-C6CC-4154-A9F2-FF31D7D94CA9}" dt="2025-01-13T12:04:55.306" v="1883" actId="113"/>
          <ac:spMkLst>
            <pc:docMk/>
            <pc:sldMk cId="2573374982" sldId="2146448144"/>
            <ac:spMk id="2" creationId="{EF595065-625D-780F-5A64-6A920F6B4E1E}"/>
          </ac:spMkLst>
        </pc:spChg>
      </pc:sldChg>
      <pc:sldMasterChg chg="delSldLayout modSldLayout">
        <pc:chgData name="Zhang Zhengde" userId="5348d236f6e258eb" providerId="LiveId" clId="{FBB762D1-C6CC-4154-A9F2-FF31D7D94CA9}" dt="2025-01-13T11:41:33.186" v="1430"/>
        <pc:sldMasterMkLst>
          <pc:docMk/>
          <pc:sldMasterMk cId="3787790984" sldId="2147483648"/>
        </pc:sldMasterMkLst>
        <pc:sldLayoutChg chg="addSp delSp modSp mod">
          <pc:chgData name="Zhang Zhengde" userId="5348d236f6e258eb" providerId="LiveId" clId="{FBB762D1-C6CC-4154-A9F2-FF31D7D94CA9}" dt="2025-01-13T11:41:33.186" v="1430"/>
          <pc:sldLayoutMkLst>
            <pc:docMk/>
            <pc:sldMasterMk cId="3787790984" sldId="2147483648"/>
            <pc:sldLayoutMk cId="872214805" sldId="2147483670"/>
          </pc:sldLayoutMkLst>
          <pc:spChg chg="del">
            <ac:chgData name="Zhang Zhengde" userId="5348d236f6e258eb" providerId="LiveId" clId="{FBB762D1-C6CC-4154-A9F2-FF31D7D94CA9}" dt="2025-01-13T11:41:32.947" v="1429"/>
            <ac:spMkLst>
              <pc:docMk/>
              <pc:sldMasterMk cId="3787790984" sldId="2147483648"/>
              <pc:sldLayoutMk cId="872214805" sldId="2147483670"/>
              <ac:spMk id="2" creationId="{506D2FBB-42DA-7287-EC35-F81517E6B1DA}"/>
            </ac:spMkLst>
          </pc:spChg>
          <pc:spChg chg="del">
            <ac:chgData name="Zhang Zhengde" userId="5348d236f6e258eb" providerId="LiveId" clId="{FBB762D1-C6CC-4154-A9F2-FF31D7D94CA9}" dt="2025-01-13T11:41:32.947" v="1429"/>
            <ac:spMkLst>
              <pc:docMk/>
              <pc:sldMasterMk cId="3787790984" sldId="2147483648"/>
              <pc:sldLayoutMk cId="872214805" sldId="2147483670"/>
              <ac:spMk id="3" creationId="{3906665D-F975-B7D2-1E47-31093C71C97A}"/>
            </ac:spMkLst>
          </pc:spChg>
          <pc:spChg chg="del">
            <ac:chgData name="Zhang Zhengde" userId="5348d236f6e258eb" providerId="LiveId" clId="{FBB762D1-C6CC-4154-A9F2-FF31D7D94CA9}" dt="2025-01-13T11:41:32.947" v="1429"/>
            <ac:spMkLst>
              <pc:docMk/>
              <pc:sldMasterMk cId="3787790984" sldId="2147483648"/>
              <pc:sldLayoutMk cId="872214805" sldId="2147483670"/>
              <ac:spMk id="4" creationId="{6D506F45-237C-6984-440F-6F8214DACEA1}"/>
            </ac:spMkLst>
          </pc:spChg>
          <pc:spChg chg="del">
            <ac:chgData name="Zhang Zhengde" userId="5348d236f6e258eb" providerId="LiveId" clId="{FBB762D1-C6CC-4154-A9F2-FF31D7D94CA9}" dt="2025-01-13T11:41:32.947" v="1429"/>
            <ac:spMkLst>
              <pc:docMk/>
              <pc:sldMasterMk cId="3787790984" sldId="2147483648"/>
              <pc:sldLayoutMk cId="872214805" sldId="2147483670"/>
              <ac:spMk id="5" creationId="{A1876867-CFE6-2B39-46D2-BCD5DD41F707}"/>
            </ac:spMkLst>
          </pc:spChg>
          <pc:spChg chg="mod">
            <ac:chgData name="Zhang Zhengde" userId="5348d236f6e258eb" providerId="LiveId" clId="{FBB762D1-C6CC-4154-A9F2-FF31D7D94CA9}" dt="2025-01-13T11:41:33.186" v="1430"/>
            <ac:spMkLst>
              <pc:docMk/>
              <pc:sldMasterMk cId="3787790984" sldId="2147483648"/>
              <pc:sldLayoutMk cId="872214805" sldId="2147483670"/>
              <ac:spMk id="7" creationId="{BA23FFB4-8E6A-2F2B-A7BE-64F57D94A9A0}"/>
            </ac:spMkLst>
          </pc:spChg>
          <pc:spChg chg="mod">
            <ac:chgData name="Zhang Zhengde" userId="5348d236f6e258eb" providerId="LiveId" clId="{FBB762D1-C6CC-4154-A9F2-FF31D7D94CA9}" dt="2025-01-13T11:41:33.186" v="1430"/>
            <ac:spMkLst>
              <pc:docMk/>
              <pc:sldMasterMk cId="3787790984" sldId="2147483648"/>
              <pc:sldLayoutMk cId="872214805" sldId="2147483670"/>
              <ac:spMk id="8" creationId="{FA875117-3D07-33F6-976C-82F8A68815F6}"/>
            </ac:spMkLst>
          </pc:spChg>
          <pc:spChg chg="mod">
            <ac:chgData name="Zhang Zhengde" userId="5348d236f6e258eb" providerId="LiveId" clId="{FBB762D1-C6CC-4154-A9F2-FF31D7D94CA9}" dt="2025-01-13T11:41:33.186" v="1430"/>
            <ac:spMkLst>
              <pc:docMk/>
              <pc:sldMasterMk cId="3787790984" sldId="2147483648"/>
              <pc:sldLayoutMk cId="872214805" sldId="2147483670"/>
              <ac:spMk id="9" creationId="{9488F51A-9D4E-748F-BCFB-3BDFA31BB57F}"/>
            </ac:spMkLst>
          </pc:spChg>
          <pc:spChg chg="mod">
            <ac:chgData name="Zhang Zhengde" userId="5348d236f6e258eb" providerId="LiveId" clId="{FBB762D1-C6CC-4154-A9F2-FF31D7D94CA9}" dt="2025-01-13T11:41:33.186" v="1430"/>
            <ac:spMkLst>
              <pc:docMk/>
              <pc:sldMasterMk cId="3787790984" sldId="2147483648"/>
              <pc:sldLayoutMk cId="872214805" sldId="2147483670"/>
              <ac:spMk id="10" creationId="{879BA004-1588-1AFE-8E73-E3F3EDF94B75}"/>
            </ac:spMkLst>
          </pc:spChg>
          <pc:spChg chg="add mod">
            <ac:chgData name="Zhang Zhengde" userId="5348d236f6e258eb" providerId="LiveId" clId="{FBB762D1-C6CC-4154-A9F2-FF31D7D94CA9}" dt="2025-01-13T11:41:33.186" v="1430"/>
            <ac:spMkLst>
              <pc:docMk/>
              <pc:sldMasterMk cId="3787790984" sldId="2147483648"/>
              <pc:sldLayoutMk cId="872214805" sldId="2147483670"/>
              <ac:spMk id="11" creationId="{54085F1F-1D1C-B3E1-0A58-E4C311F098C4}"/>
            </ac:spMkLst>
          </pc:spChg>
          <pc:spChg chg="add mod">
            <ac:chgData name="Zhang Zhengde" userId="5348d236f6e258eb" providerId="LiveId" clId="{FBB762D1-C6CC-4154-A9F2-FF31D7D94CA9}" dt="2025-01-13T11:41:33.186" v="1430"/>
            <ac:spMkLst>
              <pc:docMk/>
              <pc:sldMasterMk cId="3787790984" sldId="2147483648"/>
              <pc:sldLayoutMk cId="872214805" sldId="2147483670"/>
              <ac:spMk id="12" creationId="{0B033A65-A2EF-B090-139B-950A675F028E}"/>
            </ac:spMkLst>
          </pc:spChg>
          <pc:spChg chg="add mod">
            <ac:chgData name="Zhang Zhengde" userId="5348d236f6e258eb" providerId="LiveId" clId="{FBB762D1-C6CC-4154-A9F2-FF31D7D94CA9}" dt="2025-01-13T11:41:33.186" v="1430"/>
            <ac:spMkLst>
              <pc:docMk/>
              <pc:sldMasterMk cId="3787790984" sldId="2147483648"/>
              <pc:sldLayoutMk cId="872214805" sldId="2147483670"/>
              <ac:spMk id="13" creationId="{D4EE826C-42A3-86DD-3764-7B05910A1CD6}"/>
            </ac:spMkLst>
          </pc:spChg>
          <pc:spChg chg="add mod">
            <ac:chgData name="Zhang Zhengde" userId="5348d236f6e258eb" providerId="LiveId" clId="{FBB762D1-C6CC-4154-A9F2-FF31D7D94CA9}" dt="2025-01-13T11:41:33.186" v="1430"/>
            <ac:spMkLst>
              <pc:docMk/>
              <pc:sldMasterMk cId="3787790984" sldId="2147483648"/>
              <pc:sldLayoutMk cId="872214805" sldId="2147483670"/>
              <ac:spMk id="14" creationId="{178D52D9-0ADD-754E-2ADB-B328D5171E33}"/>
            </ac:spMkLst>
          </pc:spChg>
          <pc:spChg chg="add mod">
            <ac:chgData name="Zhang Zhengde" userId="5348d236f6e258eb" providerId="LiveId" clId="{FBB762D1-C6CC-4154-A9F2-FF31D7D94CA9}" dt="2025-01-13T11:41:33.186" v="1430"/>
            <ac:spMkLst>
              <pc:docMk/>
              <pc:sldMasterMk cId="3787790984" sldId="2147483648"/>
              <pc:sldLayoutMk cId="872214805" sldId="2147483670"/>
              <ac:spMk id="15" creationId="{95AFF41C-7518-29E3-998F-98DA01C5D881}"/>
            </ac:spMkLst>
          </pc:spChg>
          <pc:grpChg chg="add mod">
            <ac:chgData name="Zhang Zhengde" userId="5348d236f6e258eb" providerId="LiveId" clId="{FBB762D1-C6CC-4154-A9F2-FF31D7D94CA9}" dt="2025-01-13T11:41:33.186" v="1430"/>
            <ac:grpSpMkLst>
              <pc:docMk/>
              <pc:sldMasterMk cId="3787790984" sldId="2147483648"/>
              <pc:sldLayoutMk cId="872214805" sldId="2147483670"/>
              <ac:grpSpMk id="6" creationId="{843652AB-07A0-E1F7-322E-230CC8F35F95}"/>
            </ac:grpSpMkLst>
          </pc:grpChg>
        </pc:sldLayoutChg>
        <pc:sldLayoutChg chg="addSp delSp modSp del mod">
          <pc:chgData name="Zhang Zhengde" userId="5348d236f6e258eb" providerId="LiveId" clId="{FBB762D1-C6CC-4154-A9F2-FF31D7D94CA9}" dt="2025-01-13T11:41:10.446" v="1423" actId="2696"/>
          <pc:sldLayoutMkLst>
            <pc:docMk/>
            <pc:sldMasterMk cId="3787790984" sldId="2147483648"/>
            <pc:sldLayoutMk cId="1097745912" sldId="2147483670"/>
          </pc:sldLayoutMkLst>
          <pc:spChg chg="del">
            <ac:chgData name="Zhang Zhengde" userId="5348d236f6e258eb" providerId="LiveId" clId="{FBB762D1-C6CC-4154-A9F2-FF31D7D94CA9}" dt="2025-01-13T11:40:39.083" v="1392"/>
            <ac:spMkLst>
              <pc:docMk/>
              <pc:sldMasterMk cId="3787790984" sldId="2147483648"/>
              <pc:sldLayoutMk cId="1097745912" sldId="2147483670"/>
              <ac:spMk id="2" creationId="{2BF495B1-AFA4-FBCF-AC9F-6BD0E2C29CE3}"/>
            </ac:spMkLst>
          </pc:spChg>
          <pc:spChg chg="del">
            <ac:chgData name="Zhang Zhengde" userId="5348d236f6e258eb" providerId="LiveId" clId="{FBB762D1-C6CC-4154-A9F2-FF31D7D94CA9}" dt="2025-01-13T11:40:39.083" v="1392"/>
            <ac:spMkLst>
              <pc:docMk/>
              <pc:sldMasterMk cId="3787790984" sldId="2147483648"/>
              <pc:sldLayoutMk cId="1097745912" sldId="2147483670"/>
              <ac:spMk id="3" creationId="{F0370451-09E9-5698-D898-9817A1627076}"/>
            </ac:spMkLst>
          </pc:spChg>
          <pc:spChg chg="del">
            <ac:chgData name="Zhang Zhengde" userId="5348d236f6e258eb" providerId="LiveId" clId="{FBB762D1-C6CC-4154-A9F2-FF31D7D94CA9}" dt="2025-01-13T11:40:39.083" v="1392"/>
            <ac:spMkLst>
              <pc:docMk/>
              <pc:sldMasterMk cId="3787790984" sldId="2147483648"/>
              <pc:sldLayoutMk cId="1097745912" sldId="2147483670"/>
              <ac:spMk id="4" creationId="{3918C2CE-473F-F1FC-B5FD-57EEA59F1BEA}"/>
            </ac:spMkLst>
          </pc:spChg>
          <pc:spChg chg="del">
            <ac:chgData name="Zhang Zhengde" userId="5348d236f6e258eb" providerId="LiveId" clId="{FBB762D1-C6CC-4154-A9F2-FF31D7D94CA9}" dt="2025-01-13T11:40:39.083" v="1392"/>
            <ac:spMkLst>
              <pc:docMk/>
              <pc:sldMasterMk cId="3787790984" sldId="2147483648"/>
              <pc:sldLayoutMk cId="1097745912" sldId="2147483670"/>
              <ac:spMk id="5" creationId="{DE590313-677A-D762-319F-D65B1EAA3CB7}"/>
            </ac:spMkLst>
          </pc:spChg>
          <pc:spChg chg="add mod">
            <ac:chgData name="Zhang Zhengde" userId="5348d236f6e258eb" providerId="LiveId" clId="{FBB762D1-C6CC-4154-A9F2-FF31D7D94CA9}" dt="2025-01-13T11:40:39.331" v="1393"/>
            <ac:spMkLst>
              <pc:docMk/>
              <pc:sldMasterMk cId="3787790984" sldId="2147483648"/>
              <pc:sldLayoutMk cId="1097745912" sldId="2147483670"/>
              <ac:spMk id="6" creationId="{1B433504-430B-04F5-9EC9-3E560F929574}"/>
            </ac:spMkLst>
          </pc:spChg>
          <pc:spChg chg="add mod">
            <ac:chgData name="Zhang Zhengde" userId="5348d236f6e258eb" providerId="LiveId" clId="{FBB762D1-C6CC-4154-A9F2-FF31D7D94CA9}" dt="2025-01-13T11:40:39.331" v="1393"/>
            <ac:spMkLst>
              <pc:docMk/>
              <pc:sldMasterMk cId="3787790984" sldId="2147483648"/>
              <pc:sldLayoutMk cId="1097745912" sldId="2147483670"/>
              <ac:spMk id="7" creationId="{B51B3179-559D-E21D-F390-C37D70CAC9B6}"/>
            </ac:spMkLst>
          </pc:spChg>
          <pc:spChg chg="mod">
            <ac:chgData name="Zhang Zhengde" userId="5348d236f6e258eb" providerId="LiveId" clId="{FBB762D1-C6CC-4154-A9F2-FF31D7D94CA9}" dt="2025-01-13T11:40:39.331" v="1393"/>
            <ac:spMkLst>
              <pc:docMk/>
              <pc:sldMasterMk cId="3787790984" sldId="2147483648"/>
              <pc:sldLayoutMk cId="1097745912" sldId="2147483670"/>
              <ac:spMk id="9" creationId="{8CF4D9C7-2EDD-D559-56A8-0CE1C320A454}"/>
            </ac:spMkLst>
          </pc:spChg>
          <pc:spChg chg="mod">
            <ac:chgData name="Zhang Zhengde" userId="5348d236f6e258eb" providerId="LiveId" clId="{FBB762D1-C6CC-4154-A9F2-FF31D7D94CA9}" dt="2025-01-13T11:40:39.331" v="1393"/>
            <ac:spMkLst>
              <pc:docMk/>
              <pc:sldMasterMk cId="3787790984" sldId="2147483648"/>
              <pc:sldLayoutMk cId="1097745912" sldId="2147483670"/>
              <ac:spMk id="10" creationId="{A353BB22-BE05-A4E8-AE78-1242CB6CD1F8}"/>
            </ac:spMkLst>
          </pc:spChg>
          <pc:spChg chg="mod">
            <ac:chgData name="Zhang Zhengde" userId="5348d236f6e258eb" providerId="LiveId" clId="{FBB762D1-C6CC-4154-A9F2-FF31D7D94CA9}" dt="2025-01-13T11:40:39.331" v="1393"/>
            <ac:spMkLst>
              <pc:docMk/>
              <pc:sldMasterMk cId="3787790984" sldId="2147483648"/>
              <pc:sldLayoutMk cId="1097745912" sldId="2147483670"/>
              <ac:spMk id="11" creationId="{8BE4B729-6835-FAAD-1BBE-67C3D4739F79}"/>
            </ac:spMkLst>
          </pc:spChg>
          <pc:grpChg chg="add mod">
            <ac:chgData name="Zhang Zhengde" userId="5348d236f6e258eb" providerId="LiveId" clId="{FBB762D1-C6CC-4154-A9F2-FF31D7D94CA9}" dt="2025-01-13T11:40:39.331" v="1393"/>
            <ac:grpSpMkLst>
              <pc:docMk/>
              <pc:sldMasterMk cId="3787790984" sldId="2147483648"/>
              <pc:sldLayoutMk cId="1097745912" sldId="2147483670"/>
              <ac:grpSpMk id="8" creationId="{699FECD8-477D-36AC-2F36-82EC445CC8E4}"/>
            </ac:grpSpMkLst>
          </pc:grpChg>
        </pc:sldLayoutChg>
      </pc:sldMasterChg>
    </pc:docChg>
  </pc:docChgLst>
  <pc:docChgLst>
    <pc:chgData name="Zhang Zhengde" userId="5348d236f6e258eb" providerId="LiveId" clId="{4774BB36-460F-439D-A070-10234ACF3ECF}"/>
    <pc:docChg chg="undo custSel addSld delSld modSld sldOrd">
      <pc:chgData name="Zhang Zhengde" userId="5348d236f6e258eb" providerId="LiveId" clId="{4774BB36-460F-439D-A070-10234ACF3ECF}" dt="2025-01-12T16:46:18.133" v="964" actId="1076"/>
      <pc:docMkLst>
        <pc:docMk/>
      </pc:docMkLst>
      <pc:sldChg chg="modSp mod">
        <pc:chgData name="Zhang Zhengde" userId="5348d236f6e258eb" providerId="LiveId" clId="{4774BB36-460F-439D-A070-10234ACF3ECF}" dt="2025-01-12T16:45:13.502" v="955"/>
        <pc:sldMkLst>
          <pc:docMk/>
          <pc:sldMk cId="2324179224" sldId="2039377924"/>
        </pc:sldMkLst>
        <pc:spChg chg="mod">
          <ac:chgData name="Zhang Zhengde" userId="5348d236f6e258eb" providerId="LiveId" clId="{4774BB36-460F-439D-A070-10234ACF3ECF}" dt="2025-01-12T16:45:13.502" v="955"/>
          <ac:spMkLst>
            <pc:docMk/>
            <pc:sldMk cId="2324179224" sldId="2039377924"/>
            <ac:spMk id="3" creationId="{94983A89-0C21-310B-FF97-EE51DDE45361}"/>
          </ac:spMkLst>
        </pc:spChg>
      </pc:sldChg>
      <pc:sldChg chg="addSp delSp mod">
        <pc:chgData name="Zhang Zhengde" userId="5348d236f6e258eb" providerId="LiveId" clId="{4774BB36-460F-439D-A070-10234ACF3ECF}" dt="2025-01-12T16:16:57.102" v="437" actId="21"/>
        <pc:sldMkLst>
          <pc:docMk/>
          <pc:sldMk cId="3120833144" sldId="2146448122"/>
        </pc:sldMkLst>
      </pc:sldChg>
      <pc:sldChg chg="addSp delSp modSp mod">
        <pc:chgData name="Zhang Zhengde" userId="5348d236f6e258eb" providerId="LiveId" clId="{4774BB36-460F-439D-A070-10234ACF3ECF}" dt="2025-01-12T16:46:18.133" v="964" actId="1076"/>
        <pc:sldMkLst>
          <pc:docMk/>
          <pc:sldMk cId="2918478731" sldId="2146448124"/>
        </pc:sldMkLst>
        <pc:spChg chg="mod">
          <ac:chgData name="Zhang Zhengde" userId="5348d236f6e258eb" providerId="LiveId" clId="{4774BB36-460F-439D-A070-10234ACF3ECF}" dt="2025-01-12T16:41:11.862" v="702"/>
          <ac:spMkLst>
            <pc:docMk/>
            <pc:sldMk cId="2918478731" sldId="2146448124"/>
            <ac:spMk id="2" creationId="{D23B3B10-172C-3367-B6A2-9416F1340E17}"/>
          </ac:spMkLst>
        </pc:spChg>
        <pc:spChg chg="mod">
          <ac:chgData name="Zhang Zhengde" userId="5348d236f6e258eb" providerId="LiveId" clId="{4774BB36-460F-439D-A070-10234ACF3ECF}" dt="2025-01-12T16:43:14.861" v="845" actId="1076"/>
          <ac:spMkLst>
            <pc:docMk/>
            <pc:sldMk cId="2918478731" sldId="2146448124"/>
            <ac:spMk id="3" creationId="{F55D3DF6-0370-53A3-DEA5-82FAB1699EAC}"/>
          </ac:spMkLst>
        </pc:spChg>
        <pc:picChg chg="add mod">
          <ac:chgData name="Zhang Zhengde" userId="5348d236f6e258eb" providerId="LiveId" clId="{4774BB36-460F-439D-A070-10234ACF3ECF}" dt="2025-01-12T16:46:18.133" v="964" actId="1076"/>
          <ac:picMkLst>
            <pc:docMk/>
            <pc:sldMk cId="2918478731" sldId="2146448124"/>
            <ac:picMk id="4" creationId="{DC16C7E3-7CE3-4AB6-BCB7-A07F138A2DA0}"/>
          </ac:picMkLst>
        </pc:picChg>
      </pc:sldChg>
      <pc:sldChg chg="addSp delSp modSp add mod">
        <pc:chgData name="Zhang Zhengde" userId="5348d236f6e258eb" providerId="LiveId" clId="{4774BB36-460F-439D-A070-10234ACF3ECF}" dt="2025-01-12T16:14:57.033" v="431"/>
        <pc:sldMkLst>
          <pc:docMk/>
          <pc:sldMk cId="1379109425" sldId="2146448126"/>
        </pc:sldMkLst>
        <pc:spChg chg="mod">
          <ac:chgData name="Zhang Zhengde" userId="5348d236f6e258eb" providerId="LiveId" clId="{4774BB36-460F-439D-A070-10234ACF3ECF}" dt="2025-01-12T15:52:23.414" v="31" actId="20577"/>
          <ac:spMkLst>
            <pc:docMk/>
            <pc:sldMk cId="1379109425" sldId="2146448126"/>
            <ac:spMk id="2" creationId="{D23B3B10-172C-3367-B6A2-9416F1340E17}"/>
          </ac:spMkLst>
        </pc:spChg>
        <pc:spChg chg="mod">
          <ac:chgData name="Zhang Zhengde" userId="5348d236f6e258eb" providerId="LiveId" clId="{4774BB36-460F-439D-A070-10234ACF3ECF}" dt="2025-01-12T16:14:49.802" v="412" actId="1076"/>
          <ac:spMkLst>
            <pc:docMk/>
            <pc:sldMk cId="1379109425" sldId="2146448126"/>
            <ac:spMk id="3" creationId="{F55D3DF6-0370-53A3-DEA5-82FAB1699EAC}"/>
          </ac:spMkLst>
        </pc:spChg>
        <pc:spChg chg="add mod">
          <ac:chgData name="Zhang Zhengde" userId="5348d236f6e258eb" providerId="LiveId" clId="{4774BB36-460F-439D-A070-10234ACF3ECF}" dt="2025-01-12T16:14:42.694" v="409" actId="1076"/>
          <ac:spMkLst>
            <pc:docMk/>
            <pc:sldMk cId="1379109425" sldId="2146448126"/>
            <ac:spMk id="6" creationId="{F5966618-7A27-4816-8E81-FACABE68A570}"/>
          </ac:spMkLst>
        </pc:spChg>
        <pc:spChg chg="add mod">
          <ac:chgData name="Zhang Zhengde" userId="5348d236f6e258eb" providerId="LiveId" clId="{4774BB36-460F-439D-A070-10234ACF3ECF}" dt="2025-01-12T16:14:48.495" v="411" actId="1076"/>
          <ac:spMkLst>
            <pc:docMk/>
            <pc:sldMk cId="1379109425" sldId="2146448126"/>
            <ac:spMk id="7" creationId="{BEAE8B24-8501-4BC9-83E1-4EBFBECB2586}"/>
          </ac:spMkLst>
        </pc:spChg>
        <pc:spChg chg="mod">
          <ac:chgData name="Zhang Zhengde" userId="5348d236f6e258eb" providerId="LiveId" clId="{4774BB36-460F-439D-A070-10234ACF3ECF}" dt="2025-01-12T16:14:57.033" v="431"/>
          <ac:spMkLst>
            <pc:docMk/>
            <pc:sldMk cId="1379109425" sldId="2146448126"/>
            <ac:spMk id="9" creationId="{E8033A6B-04A6-CDAA-DD3F-D40599565E3A}"/>
          </ac:spMkLst>
        </pc:spChg>
      </pc:sldChg>
      <pc:sldChg chg="addSp delSp modSp add mod modNotesTx">
        <pc:chgData name="Zhang Zhengde" userId="5348d236f6e258eb" providerId="LiveId" clId="{4774BB36-460F-439D-A070-10234ACF3ECF}" dt="2025-01-12T16:39:51.349" v="669"/>
        <pc:sldMkLst>
          <pc:docMk/>
          <pc:sldMk cId="480458490" sldId="2146448127"/>
        </pc:sldMkLst>
        <pc:spChg chg="mod">
          <ac:chgData name="Zhang Zhengde" userId="5348d236f6e258eb" providerId="LiveId" clId="{4774BB36-460F-439D-A070-10234ACF3ECF}" dt="2025-01-12T16:38:54.249" v="661" actId="1076"/>
          <ac:spMkLst>
            <pc:docMk/>
            <pc:sldMk cId="480458490" sldId="2146448127"/>
            <ac:spMk id="3" creationId="{F55D3DF6-0370-53A3-DEA5-82FAB1699EAC}"/>
          </ac:spMkLst>
        </pc:spChg>
        <pc:spChg chg="mod">
          <ac:chgData name="Zhang Zhengde" userId="5348d236f6e258eb" providerId="LiveId" clId="{4774BB36-460F-439D-A070-10234ACF3ECF}" dt="2025-01-12T16:39:00.974" v="665" actId="1076"/>
          <ac:spMkLst>
            <pc:docMk/>
            <pc:sldMk cId="480458490" sldId="2146448127"/>
            <ac:spMk id="7" creationId="{BEAE8B24-8501-4BC9-83E1-4EBFBECB2586}"/>
          </ac:spMkLst>
        </pc:spChg>
        <pc:spChg chg="mod">
          <ac:chgData name="Zhang Zhengde" userId="5348d236f6e258eb" providerId="LiveId" clId="{4774BB36-460F-439D-A070-10234ACF3ECF}" dt="2025-01-12T16:12:36.233" v="283" actId="1076"/>
          <ac:spMkLst>
            <pc:docMk/>
            <pc:sldMk cId="480458490" sldId="2146448127"/>
            <ac:spMk id="9" creationId="{E8033A6B-04A6-CDAA-DD3F-D40599565E3A}"/>
          </ac:spMkLst>
        </pc:spChg>
        <pc:spChg chg="add mod">
          <ac:chgData name="Zhang Zhengde" userId="5348d236f6e258eb" providerId="LiveId" clId="{4774BB36-460F-439D-A070-10234ACF3ECF}" dt="2025-01-12T16:38:54.249" v="661" actId="1076"/>
          <ac:spMkLst>
            <pc:docMk/>
            <pc:sldMk cId="480458490" sldId="2146448127"/>
            <ac:spMk id="10" creationId="{F4D4FAA8-F19E-4312-8CB4-723656D1A2C0}"/>
          </ac:spMkLst>
        </pc:spChg>
        <pc:picChg chg="add mod">
          <ac:chgData name="Zhang Zhengde" userId="5348d236f6e258eb" providerId="LiveId" clId="{4774BB36-460F-439D-A070-10234ACF3ECF}" dt="2025-01-12T16:12:47.802" v="291" actId="14100"/>
          <ac:picMkLst>
            <pc:docMk/>
            <pc:sldMk cId="480458490" sldId="2146448127"/>
            <ac:picMk id="5" creationId="{8B3FF4CA-52F8-4A5E-BA65-7F176907BC8E}"/>
          </ac:picMkLst>
        </pc:picChg>
        <pc:picChg chg="add mod">
          <ac:chgData name="Zhang Zhengde" userId="5348d236f6e258eb" providerId="LiveId" clId="{4774BB36-460F-439D-A070-10234ACF3ECF}" dt="2025-01-12T16:39:13.173" v="668" actId="1076"/>
          <ac:picMkLst>
            <pc:docMk/>
            <pc:sldMk cId="480458490" sldId="2146448127"/>
            <ac:picMk id="11" creationId="{8D222EEA-840B-4A0D-B5A8-237CB25443E1}"/>
          </ac:picMkLst>
        </pc:picChg>
      </pc:sldChg>
      <pc:sldChg chg="addSp delSp modSp add mod ord">
        <pc:chgData name="Zhang Zhengde" userId="5348d236f6e258eb" providerId="LiveId" clId="{4774BB36-460F-439D-A070-10234ACF3ECF}" dt="2025-01-12T16:43:25.316" v="846" actId="1076"/>
        <pc:sldMkLst>
          <pc:docMk/>
          <pc:sldMk cId="820188654" sldId="2146448128"/>
        </pc:sldMkLst>
        <pc:spChg chg="mod">
          <ac:chgData name="Zhang Zhengde" userId="5348d236f6e258eb" providerId="LiveId" clId="{4774BB36-460F-439D-A070-10234ACF3ECF}" dt="2025-01-12T16:43:25.316" v="846" actId="1076"/>
          <ac:spMkLst>
            <pc:docMk/>
            <pc:sldMk cId="820188654" sldId="2146448128"/>
            <ac:spMk id="9" creationId="{E8033A6B-04A6-CDAA-DD3F-D40599565E3A}"/>
          </ac:spMkLst>
        </pc:spChg>
        <pc:picChg chg="add mod">
          <ac:chgData name="Zhang Zhengde" userId="5348d236f6e258eb" providerId="LiveId" clId="{4774BB36-460F-439D-A070-10234ACF3ECF}" dt="2025-01-12T16:17:26.362" v="469" actId="1076"/>
          <ac:picMkLst>
            <pc:docMk/>
            <pc:sldMk cId="820188654" sldId="2146448128"/>
            <ac:picMk id="8" creationId="{DC6649C6-AFC7-4892-86F7-7C280FA9989A}"/>
          </ac:picMkLst>
        </pc:picChg>
      </pc:sldChg>
      <pc:sldChg chg="addSp delSp modSp add mod modNotesTx">
        <pc:chgData name="Zhang Zhengde" userId="5348d236f6e258eb" providerId="LiveId" clId="{4774BB36-460F-439D-A070-10234ACF3ECF}" dt="2025-01-12T16:40:02.080" v="670"/>
        <pc:sldMkLst>
          <pc:docMk/>
          <pc:sldMk cId="849103769" sldId="2146448129"/>
        </pc:sldMkLst>
        <pc:spChg chg="mod">
          <ac:chgData name="Zhang Zhengde" userId="5348d236f6e258eb" providerId="LiveId" clId="{4774BB36-460F-439D-A070-10234ACF3ECF}" dt="2025-01-12T16:37:03.739" v="655" actId="1076"/>
          <ac:spMkLst>
            <pc:docMk/>
            <pc:sldMk cId="849103769" sldId="2146448129"/>
            <ac:spMk id="3" creationId="{F55D3DF6-0370-53A3-DEA5-82FAB1699EAC}"/>
          </ac:spMkLst>
        </pc:spChg>
        <pc:spChg chg="mod">
          <ac:chgData name="Zhang Zhengde" userId="5348d236f6e258eb" providerId="LiveId" clId="{4774BB36-460F-439D-A070-10234ACF3ECF}" dt="2025-01-12T16:37:01.103" v="654" actId="1076"/>
          <ac:spMkLst>
            <pc:docMk/>
            <pc:sldMk cId="849103769" sldId="2146448129"/>
            <ac:spMk id="7" creationId="{BEAE8B24-8501-4BC9-83E1-4EBFBECB2586}"/>
          </ac:spMkLst>
        </pc:spChg>
        <pc:spChg chg="mod">
          <ac:chgData name="Zhang Zhengde" userId="5348d236f6e258eb" providerId="LiveId" clId="{4774BB36-460F-439D-A070-10234ACF3ECF}" dt="2025-01-12T16:32:25.277" v="503"/>
          <ac:spMkLst>
            <pc:docMk/>
            <pc:sldMk cId="849103769" sldId="2146448129"/>
            <ac:spMk id="9" creationId="{E8033A6B-04A6-CDAA-DD3F-D40599565E3A}"/>
          </ac:spMkLst>
        </pc:spChg>
        <pc:spChg chg="mod">
          <ac:chgData name="Zhang Zhengde" userId="5348d236f6e258eb" providerId="LiveId" clId="{4774BB36-460F-439D-A070-10234ACF3ECF}" dt="2025-01-12T16:37:05.447" v="656" actId="1076"/>
          <ac:spMkLst>
            <pc:docMk/>
            <pc:sldMk cId="849103769" sldId="2146448129"/>
            <ac:spMk id="10" creationId="{F4D4FAA8-F19E-4312-8CB4-723656D1A2C0}"/>
          </ac:spMkLst>
        </pc:spChg>
        <pc:picChg chg="add mod">
          <ac:chgData name="Zhang Zhengde" userId="5348d236f6e258eb" providerId="LiveId" clId="{4774BB36-460F-439D-A070-10234ACF3ECF}" dt="2025-01-12T16:36:05.048" v="632" actId="1076"/>
          <ac:picMkLst>
            <pc:docMk/>
            <pc:sldMk cId="849103769" sldId="2146448129"/>
            <ac:picMk id="6" creationId="{886634D7-375B-403C-B65B-390931190A69}"/>
          </ac:picMkLst>
        </pc:picChg>
        <pc:picChg chg="add mod">
          <ac:chgData name="Zhang Zhengde" userId="5348d236f6e258eb" providerId="LiveId" clId="{4774BB36-460F-439D-A070-10234ACF3ECF}" dt="2025-01-12T16:36:58.054" v="653" actId="1076"/>
          <ac:picMkLst>
            <pc:docMk/>
            <pc:sldMk cId="849103769" sldId="2146448129"/>
            <ac:picMk id="8" creationId="{3B2E1CCE-0B2F-45F7-B2D1-DE1175627EDB}"/>
          </ac:picMkLst>
        </pc:picChg>
      </pc:sldChg>
      <pc:sldChg chg="add del">
        <pc:chgData name="Zhang Zhengde" userId="5348d236f6e258eb" providerId="LiveId" clId="{4774BB36-460F-439D-A070-10234ACF3ECF}" dt="2025-01-12T16:16:53.582" v="436"/>
        <pc:sldMkLst>
          <pc:docMk/>
          <pc:sldMk cId="3372423620" sldId="214644812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E68AFB6-B66B-69FF-B6A3-47CFC204EA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783B4C5-BF0B-ADC7-9EBD-3CCBAFA8A1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C996B-4679-4BF2-8E12-FB74ABDDCA86}" type="datetimeFigureOut">
              <a:rPr lang="zh-CN" altLang="en-US" smtClean="0"/>
              <a:t>2025/1/14</a:t>
            </a:fld>
            <a:endParaRPr lang="zh-CN" altLang="en-US"/>
          </a:p>
        </p:txBody>
      </p:sp>
      <p:sp>
        <p:nvSpPr>
          <p:cNvPr id="4" name="页脚占位符 3">
            <a:extLst>
              <a:ext uri="{FF2B5EF4-FFF2-40B4-BE49-F238E27FC236}">
                <a16:creationId xmlns:a16="http://schemas.microsoft.com/office/drawing/2014/main" id="{842EEE81-E105-6475-DB0B-D66B06522A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4C9ED71-8A9F-B511-75C2-23306AC3DB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9EF453-8871-4AB5-B239-45C98CE1DF01}" type="slidenum">
              <a:rPr lang="zh-CN" altLang="en-US" smtClean="0"/>
              <a:t>‹#›</a:t>
            </a:fld>
            <a:endParaRPr lang="zh-CN" altLang="en-US"/>
          </a:p>
        </p:txBody>
      </p:sp>
    </p:spTree>
    <p:extLst>
      <p:ext uri="{BB962C8B-B14F-4D97-AF65-F5344CB8AC3E}">
        <p14:creationId xmlns:p14="http://schemas.microsoft.com/office/powerpoint/2010/main" val="3527041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FC95-5870-7B48-A299-40F578AD21C8}" type="datetimeFigureOut">
              <a:rPr kumimoji="1" lang="zh-CN" altLang="en-US" smtClean="0"/>
              <a:t>2025/1/14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3361C2-44BF-C44C-81EE-E4BFADE101FF}" type="slidenum">
              <a:rPr kumimoji="1" lang="zh-CN" altLang="en-US" smtClean="0"/>
              <a:t>‹#›</a:t>
            </a:fld>
            <a:endParaRPr kumimoji="1" lang="zh-CN" altLang="en-US"/>
          </a:p>
        </p:txBody>
      </p:sp>
    </p:spTree>
    <p:extLst>
      <p:ext uri="{BB962C8B-B14F-4D97-AF65-F5344CB8AC3E}">
        <p14:creationId xmlns:p14="http://schemas.microsoft.com/office/powerpoint/2010/main" val="315564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a:t>
            </a:fld>
            <a:endParaRPr kumimoji="1" lang="zh-CN" altLang="en-US"/>
          </a:p>
        </p:txBody>
      </p:sp>
    </p:spTree>
    <p:extLst>
      <p:ext uri="{BB962C8B-B14F-4D97-AF65-F5344CB8AC3E}">
        <p14:creationId xmlns:p14="http://schemas.microsoft.com/office/powerpoint/2010/main" val="1317826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8EA0A-5F8E-565E-9692-21B26EA8AC5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82F45C-FE8C-D4BC-B653-E6F2749B2B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139EE08-6973-DF90-CE63-624AB850E3A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037F063-0FC5-4744-315F-E5A5C1B5953D}"/>
              </a:ext>
            </a:extLst>
          </p:cNvPr>
          <p:cNvSpPr>
            <a:spLocks noGrp="1"/>
          </p:cNvSpPr>
          <p:nvPr>
            <p:ph type="sldNum" sz="quarter" idx="5"/>
          </p:nvPr>
        </p:nvSpPr>
        <p:spPr/>
        <p:txBody>
          <a:bodyPr/>
          <a:lstStyle/>
          <a:p>
            <a:fld id="{D93361C2-44BF-C44C-81EE-E4BFADE101FF}" type="slidenum">
              <a:rPr kumimoji="1" lang="zh-CN" altLang="en-US" smtClean="0"/>
              <a:t>12</a:t>
            </a:fld>
            <a:endParaRPr kumimoji="1" lang="zh-CN" altLang="en-US"/>
          </a:p>
        </p:txBody>
      </p:sp>
    </p:spTree>
    <p:extLst>
      <p:ext uri="{BB962C8B-B14F-4D97-AF65-F5344CB8AC3E}">
        <p14:creationId xmlns:p14="http://schemas.microsoft.com/office/powerpoint/2010/main" val="1227702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C474-531F-DA46-556E-9A372174A5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6989474-C954-6AD5-AB6F-E8EC147CB8D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747C2F1-F5FF-6A53-8BDE-52A1B50DE95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D25E7CD-5F31-B70A-1AED-1678428E146C}"/>
              </a:ext>
            </a:extLst>
          </p:cNvPr>
          <p:cNvSpPr>
            <a:spLocks noGrp="1"/>
          </p:cNvSpPr>
          <p:nvPr>
            <p:ph type="sldNum" sz="quarter" idx="5"/>
          </p:nvPr>
        </p:nvSpPr>
        <p:spPr/>
        <p:txBody>
          <a:bodyPr/>
          <a:lstStyle/>
          <a:p>
            <a:fld id="{D93361C2-44BF-C44C-81EE-E4BFADE101FF}" type="slidenum">
              <a:rPr kumimoji="1" lang="zh-CN" altLang="en-US" smtClean="0"/>
              <a:t>13</a:t>
            </a:fld>
            <a:endParaRPr kumimoji="1" lang="zh-CN" altLang="en-US"/>
          </a:p>
        </p:txBody>
      </p:sp>
    </p:spTree>
    <p:extLst>
      <p:ext uri="{BB962C8B-B14F-4D97-AF65-F5344CB8AC3E}">
        <p14:creationId xmlns:p14="http://schemas.microsoft.com/office/powerpoint/2010/main" val="131259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0211B-09EC-DBB0-1D1F-1C8B9F70B63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19FF1B-B6B2-E8C9-9D68-C8848D1A37A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AAB9DC-DB8D-4741-9683-9F00994568C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ACD1E33-03CA-7571-6390-AE2EB6F7C3D2}"/>
              </a:ext>
            </a:extLst>
          </p:cNvPr>
          <p:cNvSpPr>
            <a:spLocks noGrp="1"/>
          </p:cNvSpPr>
          <p:nvPr>
            <p:ph type="sldNum" sz="quarter" idx="5"/>
          </p:nvPr>
        </p:nvSpPr>
        <p:spPr/>
        <p:txBody>
          <a:bodyPr/>
          <a:lstStyle/>
          <a:p>
            <a:fld id="{D93361C2-44BF-C44C-81EE-E4BFADE101FF}" type="slidenum">
              <a:rPr kumimoji="1" lang="zh-CN" altLang="en-US" smtClean="0"/>
              <a:t>14</a:t>
            </a:fld>
            <a:endParaRPr kumimoji="1" lang="zh-CN" altLang="en-US"/>
          </a:p>
        </p:txBody>
      </p:sp>
    </p:spTree>
    <p:extLst>
      <p:ext uri="{BB962C8B-B14F-4D97-AF65-F5344CB8AC3E}">
        <p14:creationId xmlns:p14="http://schemas.microsoft.com/office/powerpoint/2010/main" val="107138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DD729-253A-5DA1-E557-E96240791FA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D021277-F3F8-FB62-6FFF-9A4E5DE3C3E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2761337-5392-256D-E072-B0225CE4DD91}"/>
              </a:ext>
            </a:extLst>
          </p:cNvPr>
          <p:cNvSpPr>
            <a:spLocks noGrp="1"/>
          </p:cNvSpPr>
          <p:nvPr>
            <p:ph type="body" idx="1"/>
          </p:nvPr>
        </p:nvSpPr>
        <p:spPr/>
        <p:txBody>
          <a:bodyPr/>
          <a:lstStyle/>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typing</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Literal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time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json</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os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HRModel</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ChatCompletionChunk</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dotenv</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load_dotenv</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CDCAA"/>
                </a:solidFill>
                <a:effectLst/>
                <a:latin typeface="Consolas" panose="020B0609020204030204" pitchFamily="49" charset="0"/>
              </a:rPr>
              <a:t>load_dotenv</a:t>
            </a:r>
            <a:r>
              <a:rPr lang="sq-AL" altLang="zh-CN" sz="1050" b="0">
                <a:solidFill>
                  <a:srgbClr val="D4D4D4"/>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os</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path</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dirname</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__file__</a:t>
            </a:r>
            <a:r>
              <a:rPr lang="sq-AL" altLang="zh-CN" sz="1050" b="0">
                <a:solidFill>
                  <a:srgbClr val="D4D4D4"/>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/.env'</a:t>
            </a:r>
            <a:r>
              <a:rPr lang="sq-AL" altLang="zh-CN" sz="1050" b="0">
                <a:solidFill>
                  <a:srgbClr val="D4D4D4"/>
                </a:solidFill>
                <a:effectLst/>
                <a:latin typeface="Consolas" panose="020B0609020204030204" pitchFamily="49" charset="0"/>
              </a:rPr>
              <a:t>)</a:t>
            </a:r>
          </a:p>
          <a:p>
            <a:pPr>
              <a:lnSpc>
                <a:spcPts val="1425"/>
              </a:lnSpc>
            </a:pPr>
            <a:br>
              <a:rPr lang="sq-AL" altLang="zh-CN" sz="1050" b="0">
                <a:solidFill>
                  <a:srgbClr val="D4D4D4"/>
                </a:solidFill>
                <a:effectLst/>
                <a:latin typeface="Consolas" panose="020B0609020204030204" pitchFamily="49" charset="0"/>
              </a:rPr>
            </a:br>
            <a:br>
              <a:rPr lang="sq-AL" altLang="zh-CN" sz="1050" b="0">
                <a:solidFill>
                  <a:srgbClr val="D4D4D4"/>
                </a:solidFill>
                <a:effectLst/>
                <a:latin typeface="Consolas" panose="020B0609020204030204" pitchFamily="49" charset="0"/>
              </a:rPr>
            </a:br>
            <a:r>
              <a:rPr lang="sq-AL" altLang="zh-CN" sz="1050" b="0">
                <a:solidFill>
                  <a:srgbClr val="569CD6"/>
                </a:solidFill>
                <a:effectLst/>
                <a:latin typeface="Consolas" panose="020B0609020204030204" pitchFamily="49" charset="0"/>
              </a:rPr>
              <a:t>class</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TranslatorModel</a:t>
            </a:r>
            <a:r>
              <a:rPr lang="sq-AL" altLang="zh-CN" sz="1050" b="0">
                <a:solidFill>
                  <a:srgbClr val="D4D4D4"/>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HRModel</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def</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__init__</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str</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"hepai/translator"</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kwargs</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super</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__init__</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kwargs</a:t>
            </a:r>
            <a:r>
              <a:rPr lang="sq-AL" altLang="zh-CN" sz="1050" b="0">
                <a:solidFill>
                  <a:srgbClr val="D4D4D4"/>
                </a:solidFill>
                <a:effectLst/>
                <a:latin typeface="Consolas" panose="020B0609020204030204" pitchFamily="49" charset="0"/>
              </a:rPr>
              <a:t>)</a:t>
            </a: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client</a:t>
            </a:r>
            <a:r>
              <a:rPr lang="sq-AL" altLang="zh-CN" sz="1050" b="0">
                <a:solidFill>
                  <a:srgbClr val="D4D4D4"/>
                </a:solidFill>
                <a:effectLst/>
                <a:latin typeface="Consolas" panose="020B0609020204030204" pitchFamily="49" charset="0"/>
              </a:rPr>
              <a:t> =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base_url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"https://aiapi001.ihep.ac.cn/apiv2"</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api_key</a:t>
            </a:r>
            <a:r>
              <a:rPr lang="sq-AL" altLang="zh-CN" sz="1050" b="0">
                <a:solidFill>
                  <a:srgbClr val="D4D4D4"/>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os</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getenv</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"DDF2_API_KEY"</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system_prompt</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Objective: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Develop a highly efficient and accurate translation model capable of seamlessly translating text between Chinese and English. The model should maintain context, tone, and meaning, ensuring that translations are both natural and faithful to the source material.</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Capabilities:</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Bidirectional Translation: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Translate Chinese text to English with precision, preserving the original meaning and cultural nuances.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Translate English text to Chinese with accuracy, ensuring clarity and contextual relevance.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Contextual Understanding:</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Analyze the context of the source text to provide translations that are coherent and contextually appropriate.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Recognize idiomatic expressions, cultural references, and domain-specific terminology, offering suitable translations.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Tone and Style Adaptation: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Adapt the tone and style of the translation to match the source text, whether formal, informal, technical, or conversational.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Ensure that the translated output aligns with the intended audience and purpose.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Error Handling:</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Identify and correct potential errors in grammar, syntax, and semantics during the translation process.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Provide suggestions for ambiguous or unclear phrases to enhance translation accuracy.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User Feedback Integration: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Incorporate user feedback to continuously improve translation quality and adapt to evolving language use.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Instructions for Use:</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Input the text you wish to translate, specifying the source and target languages if necessary.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Review the translated output for accuracy and make any adjustments as needed.</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Utilize feedback mechanisms to report any translation issues or suggestions for improvement.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Examples:</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Chinese to English:</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Input: "</a:t>
            </a:r>
            <a:r>
              <a:rPr lang="zh-CN" altLang="en-US" sz="1050" b="0">
                <a:solidFill>
                  <a:srgbClr val="CE9178"/>
                </a:solidFill>
                <a:effectLst/>
                <a:latin typeface="Consolas" panose="020B0609020204030204" pitchFamily="49" charset="0"/>
              </a:rPr>
              <a:t>今天天气很好。</a:t>
            </a:r>
            <a:r>
              <a:rPr lang="en-US" altLang="zh-CN" sz="1050" b="0">
                <a:solidFill>
                  <a:srgbClr val="CE9178"/>
                </a:solidFill>
                <a:effectLst/>
                <a:latin typeface="Consolas" panose="020B0609020204030204" pitchFamily="49" charset="0"/>
              </a:rPr>
              <a:t>"</a:t>
            </a:r>
            <a:endParaRPr lang="zh-CN" altLang="en-US"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Output: "The weather is nice today."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English to Chinese: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Input: "The free-electron laser is a powerful research tool."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Output: "</a:t>
            </a:r>
            <a:r>
              <a:rPr lang="zh-CN" altLang="en-US" sz="1050" b="0">
                <a:solidFill>
                  <a:srgbClr val="CE9178"/>
                </a:solidFill>
                <a:effectLst/>
                <a:latin typeface="Consolas" panose="020B0609020204030204" pitchFamily="49" charset="0"/>
              </a:rPr>
              <a:t>自由电子激光是一种强大的研究工具。</a:t>
            </a:r>
            <a:endParaRPr lang="zh-CN" altLang="en-US" sz="1050" b="0">
              <a:solidFill>
                <a:srgbClr val="D4D4D4"/>
              </a:solidFill>
              <a:effectLst/>
              <a:latin typeface="Consolas" panose="020B0609020204030204" pitchFamily="49" charset="0"/>
            </a:endParaRPr>
          </a:p>
          <a:p>
            <a:pPr>
              <a:lnSpc>
                <a:spcPts val="1425"/>
              </a:lnSpc>
            </a:pPr>
            <a:r>
              <a:rPr lang="en-US" altLang="zh-CN" sz="1050" b="0">
                <a:solidFill>
                  <a:srgbClr val="CE9178"/>
                </a:solidFill>
                <a:effectLst/>
                <a:latin typeface="Consolas" panose="020B0609020204030204" pitchFamily="49" charset="0"/>
              </a:rPr>
              <a:t>"""</a:t>
            </a:r>
            <a:endParaRPr lang="zh-CN" altLang="en-US" sz="1050" b="0">
              <a:solidFill>
                <a:srgbClr val="D4D4D4"/>
              </a:solidFill>
              <a:effectLst/>
              <a:latin typeface="Consolas" panose="020B0609020204030204" pitchFamily="49" charset="0"/>
            </a:endParaRPr>
          </a:p>
          <a:p>
            <a:pPr>
              <a:lnSpc>
                <a:spcPts val="1425"/>
              </a:lnSpc>
            </a:pPr>
            <a:br>
              <a:rPr lang="zh-CN" altLang="en-US" sz="1050" b="0">
                <a:solidFill>
                  <a:srgbClr val="D4D4D4"/>
                </a:solidFill>
                <a:effectLst/>
                <a:latin typeface="Consolas" panose="020B0609020204030204" pitchFamily="49" charset="0"/>
              </a:rPr>
            </a:br>
            <a:r>
              <a:rPr lang="zh-CN" altLang="en-US" sz="1050" b="0">
                <a:solidFill>
                  <a:srgbClr val="D4D4D4"/>
                </a:solidFill>
                <a:effectLst/>
                <a:latin typeface="Consolas" panose="020B0609020204030204" pitchFamily="49" charset="0"/>
              </a:rPr>
              <a:t>    </a:t>
            </a:r>
            <a:r>
              <a:rPr lang="en-US" altLang="zh-CN" sz="1050" b="0">
                <a:solidFill>
                  <a:srgbClr val="DCDCAA"/>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HRModel</a:t>
            </a:r>
            <a:r>
              <a:rPr lang="sq-AL" altLang="zh-CN" sz="1050" b="0">
                <a:solidFill>
                  <a:srgbClr val="DCDCAA"/>
                </a:solidFill>
                <a:effectLst/>
                <a:latin typeface="Consolas" panose="020B0609020204030204" pitchFamily="49" charset="0"/>
              </a:rPr>
              <a:t>.remote_callable</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def</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translate</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input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str</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Literal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"en2zh"</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"zh2en"</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"zh2en"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 -&gt; </a:t>
            </a:r>
            <a:r>
              <a:rPr lang="sq-AL" altLang="zh-CN" sz="1050" b="0">
                <a:solidFill>
                  <a:srgbClr val="4EC9B0"/>
                </a:solidFill>
                <a:effectLst/>
                <a:latin typeface="Consolas" panose="020B0609020204030204" pitchFamily="49" charset="0"/>
              </a:rPr>
              <a:t>int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prompt</a:t>
            </a:r>
            <a:r>
              <a:rPr lang="sq-AL" altLang="zh-CN" sz="1050" b="0">
                <a:solidFill>
                  <a:srgbClr val="D4D4D4"/>
                </a:solidFill>
                <a:effectLst/>
                <a:latin typeface="Consolas" panose="020B0609020204030204" pitchFamily="49" charset="0"/>
              </a:rPr>
              <a:t> = </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"Translate the following Chinese text into English: `</a:t>
            </a:r>
            <a:r>
              <a:rPr lang="sq-AL" altLang="zh-CN" sz="1050" b="0">
                <a:solidFill>
                  <a:srgbClr val="569CD6"/>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input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"zh2en"</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else</a:t>
            </a: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"Translate the following English text into Chinese: `</a:t>
            </a:r>
            <a:r>
              <a:rPr lang="sq-AL" altLang="zh-CN" sz="1050" b="0">
                <a:solidFill>
                  <a:srgbClr val="569CD6"/>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input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6A9955"/>
                </a:solidFill>
                <a:effectLst/>
                <a:latin typeface="Consolas" panose="020B0609020204030204" pitchFamily="49" charset="0"/>
              </a:rPr>
              <a:t># </a:t>
            </a:r>
            <a:r>
              <a:rPr lang="zh-CN" altLang="en-US" sz="1050" b="0">
                <a:solidFill>
                  <a:srgbClr val="6A9955"/>
                </a:solidFill>
                <a:effectLst/>
                <a:latin typeface="Consolas" panose="020B0609020204030204" pitchFamily="49" charset="0"/>
              </a:rPr>
              <a:t>请求模型</a:t>
            </a:r>
            <a:endParaRPr lang="zh-CN" altLang="en-US" sz="1050" b="0">
              <a:solidFill>
                <a:srgbClr val="D4D4D4"/>
              </a:solidFill>
              <a:effectLst/>
              <a:latin typeface="Consolas" panose="020B0609020204030204" pitchFamily="49" charset="0"/>
            </a:endParaRPr>
          </a:p>
          <a:p>
            <a:pPr>
              <a:lnSpc>
                <a:spcPts val="1425"/>
              </a:lnSpc>
            </a:pPr>
            <a:r>
              <a:rPr lang="zh-CN" altLang="en-US"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r>
              <a:rPr lang="sq-AL" altLang="zh-CN" sz="1050" b="0">
                <a:solidFill>
                  <a:srgbClr val="D4D4D4"/>
                </a:solidFill>
                <a:effectLst/>
                <a:latin typeface="Consolas" panose="020B0609020204030204" pitchFamily="49" charset="0"/>
              </a:rPr>
              <a:t> =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client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chat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completions</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create</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"openai/gpt-4o"</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messages</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"role"</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"system"</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"content"</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system_prompt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"role"</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"user"</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"content"</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prompt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return</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586C0"/>
                </a:solidFill>
                <a:effectLst/>
                <a:latin typeface="Consolas" panose="020B0609020204030204" pitchFamily="49" charset="0"/>
              </a:rPr>
              <a:t>if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__name__</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"__main__"</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6A9955"/>
                </a:solidFill>
                <a:effectLst/>
                <a:latin typeface="Consolas" panose="020B0609020204030204" pitchFamily="49" charset="0"/>
              </a:rPr>
              <a:t># Run the custom worker model.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 = </a:t>
            </a:r>
            <a:r>
              <a:rPr lang="sq-AL" altLang="zh-CN" sz="1050" b="0">
                <a:solidFill>
                  <a:srgbClr val="4EC9B0"/>
                </a:solidFill>
                <a:effectLst/>
                <a:latin typeface="Consolas" panose="020B0609020204030204" pitchFamily="49" charset="0"/>
              </a:rPr>
              <a:t>TranslatorModel</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r>
              <a:rPr lang="sq-AL" altLang="zh-CN" sz="1050" b="0">
                <a:solidFill>
                  <a:srgbClr val="D4D4D4"/>
                </a:solidFill>
                <a:effectLst/>
                <a:latin typeface="Consolas" panose="020B0609020204030204" pitchFamily="49" charset="0"/>
              </a:rPr>
              <a:t> =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translate</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r>
              <a:rPr lang="zh-CN" altLang="en-US" sz="1050" b="0">
                <a:solidFill>
                  <a:srgbClr val="CE9178"/>
                </a:solidFill>
                <a:effectLst/>
                <a:latin typeface="Consolas" panose="020B0609020204030204" pitchFamily="49" charset="0"/>
              </a:rPr>
              <a:t>你好</a:t>
            </a:r>
            <a:r>
              <a:rPr lang="en-US" altLang="zh-CN" sz="1050" b="0">
                <a:solidFill>
                  <a:srgbClr val="CE9178"/>
                </a:solidFill>
                <a:effectLst/>
                <a:latin typeface="Consolas" panose="020B0609020204030204" pitchFamily="49" charset="0"/>
              </a:rPr>
              <a:t>"</a:t>
            </a:r>
            <a:r>
              <a:rPr lang="en-US" altLang="zh-CN" sz="1050" b="0">
                <a:solidFill>
                  <a:srgbClr val="D4D4D4"/>
                </a:solidFill>
                <a:effectLst/>
                <a:latin typeface="Consolas" panose="020B0609020204030204" pitchFamily="49" charset="0"/>
              </a:rPr>
              <a:t>)</a:t>
            </a:r>
          </a:p>
          <a:p>
            <a:pPr>
              <a:lnSpc>
                <a:spcPts val="1425"/>
              </a:lnSpc>
            </a:pPr>
            <a:r>
              <a:rPr lang="en-US"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print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run</a:t>
            </a:r>
            <a:r>
              <a:rPr lang="sq-AL" altLang="zh-CN" sz="1050" b="0">
                <a:solidFill>
                  <a:srgbClr val="D4D4D4"/>
                </a:solidFill>
                <a:effectLst/>
                <a:latin typeface="Consolas" panose="020B0609020204030204" pitchFamily="49" charset="0"/>
              </a:rPr>
              <a:t>()</a:t>
            </a:r>
          </a:p>
        </p:txBody>
      </p:sp>
      <p:sp>
        <p:nvSpPr>
          <p:cNvPr id="4" name="灯片编号占位符 3">
            <a:extLst>
              <a:ext uri="{FF2B5EF4-FFF2-40B4-BE49-F238E27FC236}">
                <a16:creationId xmlns:a16="http://schemas.microsoft.com/office/drawing/2014/main" id="{CABA4DAE-D885-AD3A-9FA9-66D6D17749A5}"/>
              </a:ext>
            </a:extLst>
          </p:cNvPr>
          <p:cNvSpPr>
            <a:spLocks noGrp="1"/>
          </p:cNvSpPr>
          <p:nvPr>
            <p:ph type="sldNum" sz="quarter" idx="5"/>
          </p:nvPr>
        </p:nvSpPr>
        <p:spPr/>
        <p:txBody>
          <a:bodyPr/>
          <a:lstStyle/>
          <a:p>
            <a:fld id="{D93361C2-44BF-C44C-81EE-E4BFADE101FF}" type="slidenum">
              <a:rPr kumimoji="1" lang="zh-CN" altLang="en-US" smtClean="0"/>
              <a:t>15</a:t>
            </a:fld>
            <a:endParaRPr kumimoji="1" lang="zh-CN" altLang="en-US"/>
          </a:p>
        </p:txBody>
      </p:sp>
    </p:spTree>
    <p:extLst>
      <p:ext uri="{BB962C8B-B14F-4D97-AF65-F5344CB8AC3E}">
        <p14:creationId xmlns:p14="http://schemas.microsoft.com/office/powerpoint/2010/main" val="236888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07C9D-3A2F-5C9E-22C8-7D4C8861168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B9F5863-1C1A-08CB-78DC-CC3185CD9EA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ECA3D76-918F-9BAF-9321-F2278E88E344}"/>
              </a:ext>
            </a:extLst>
          </p:cNvPr>
          <p:cNvSpPr>
            <a:spLocks noGrp="1"/>
          </p:cNvSpPr>
          <p:nvPr>
            <p:ph type="body" idx="1"/>
          </p:nvPr>
        </p:nvSpPr>
        <p:spPr/>
        <p:txBody>
          <a:bodyPr/>
          <a:lstStyle/>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typing</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Literal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time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json</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os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HRModel</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ChatCompletionChunk</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dotenv</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load_dotenv</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CDCAA"/>
                </a:solidFill>
                <a:effectLst/>
                <a:latin typeface="Consolas" panose="020B0609020204030204" pitchFamily="49" charset="0"/>
              </a:rPr>
              <a:t>load_dotenv</a:t>
            </a:r>
            <a:r>
              <a:rPr lang="sq-AL" altLang="zh-CN" sz="1050" b="0">
                <a:solidFill>
                  <a:srgbClr val="D4D4D4"/>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os</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path</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dirname</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__file__</a:t>
            </a:r>
            <a:r>
              <a:rPr lang="sq-AL" altLang="zh-CN" sz="1050" b="0">
                <a:solidFill>
                  <a:srgbClr val="D4D4D4"/>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/.env'</a:t>
            </a:r>
            <a:r>
              <a:rPr lang="sq-AL" altLang="zh-CN" sz="1050" b="0">
                <a:solidFill>
                  <a:srgbClr val="D4D4D4"/>
                </a:solidFill>
                <a:effectLst/>
                <a:latin typeface="Consolas" panose="020B0609020204030204" pitchFamily="49" charset="0"/>
              </a:rPr>
              <a:t>)</a:t>
            </a:r>
          </a:p>
          <a:p>
            <a:pPr>
              <a:lnSpc>
                <a:spcPts val="1425"/>
              </a:lnSpc>
            </a:pPr>
            <a:br>
              <a:rPr lang="sq-AL" altLang="zh-CN" sz="1050" b="0">
                <a:solidFill>
                  <a:srgbClr val="D4D4D4"/>
                </a:solidFill>
                <a:effectLst/>
                <a:latin typeface="Consolas" panose="020B0609020204030204" pitchFamily="49" charset="0"/>
              </a:rPr>
            </a:br>
            <a:br>
              <a:rPr lang="sq-AL" altLang="zh-CN" sz="1050" b="0">
                <a:solidFill>
                  <a:srgbClr val="D4D4D4"/>
                </a:solidFill>
                <a:effectLst/>
                <a:latin typeface="Consolas" panose="020B0609020204030204" pitchFamily="49" charset="0"/>
              </a:rPr>
            </a:br>
            <a:r>
              <a:rPr lang="sq-AL" altLang="zh-CN" sz="1050" b="0">
                <a:solidFill>
                  <a:srgbClr val="569CD6"/>
                </a:solidFill>
                <a:effectLst/>
                <a:latin typeface="Consolas" panose="020B0609020204030204" pitchFamily="49" charset="0"/>
              </a:rPr>
              <a:t>class</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TranslatorModel</a:t>
            </a:r>
            <a:r>
              <a:rPr lang="sq-AL" altLang="zh-CN" sz="1050" b="0">
                <a:solidFill>
                  <a:srgbClr val="D4D4D4"/>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HRModel</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def</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__init__</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str</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"hepai/translator"</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kwargs</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super</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__init__</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kwargs</a:t>
            </a:r>
            <a:r>
              <a:rPr lang="sq-AL" altLang="zh-CN" sz="1050" b="0">
                <a:solidFill>
                  <a:srgbClr val="D4D4D4"/>
                </a:solidFill>
                <a:effectLst/>
                <a:latin typeface="Consolas" panose="020B0609020204030204" pitchFamily="49" charset="0"/>
              </a:rPr>
              <a:t>)</a:t>
            </a: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client</a:t>
            </a:r>
            <a:r>
              <a:rPr lang="sq-AL" altLang="zh-CN" sz="1050" b="0">
                <a:solidFill>
                  <a:srgbClr val="D4D4D4"/>
                </a:solidFill>
                <a:effectLst/>
                <a:latin typeface="Consolas" panose="020B0609020204030204" pitchFamily="49" charset="0"/>
              </a:rPr>
              <a:t> =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base_url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"https://aiapi001.ihep.ac.cn/apiv2"</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api_key</a:t>
            </a:r>
            <a:r>
              <a:rPr lang="sq-AL" altLang="zh-CN" sz="1050" b="0">
                <a:solidFill>
                  <a:srgbClr val="D4D4D4"/>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os</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getenv</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"DDF2_API_KEY"</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system_prompt</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Objective: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Develop a highly efficient and accurate translation model capable of seamlessly translating text between Chinese and English. The model should maintain context, tone, and meaning, ensuring that translations are both natural and faithful to the source material.</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Capabilities:</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Bidirectional Translation: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Translate Chinese text to English with precision, preserving the original meaning and cultural nuances.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Translate English text to Chinese with accuracy, ensuring clarity and contextual relevance.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Contextual Understanding:</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Analyze the context of the source text to provide translations that are coherent and contextually appropriate.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Recognize idiomatic expressions, cultural references, and domain-specific terminology, offering suitable translations.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Tone and Style Adaptation: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Adapt the tone and style of the translation to match the source text, whether formal, informal, technical, or conversational.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Ensure that the translated output aligns with the intended audience and purpose.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Error Handling:</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Identify and correct potential errors in grammar, syntax, and semantics during the translation process.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Provide suggestions for ambiguous or unclear phrases to enhance translation accuracy.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User Feedback Integration: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Incorporate user feedback to continuously improve translation quality and adapt to evolving language use.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Instructions for Use:</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Input the text you wish to translate, specifying the source and target languages if necessary.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Review the translated output for accuracy and make any adjustments as needed.</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Utilize feedback mechanisms to report any translation issues or suggestions for improvement.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Examples:</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Chinese to English:</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Input: "</a:t>
            </a:r>
            <a:r>
              <a:rPr lang="zh-CN" altLang="en-US" sz="1050" b="0">
                <a:solidFill>
                  <a:srgbClr val="CE9178"/>
                </a:solidFill>
                <a:effectLst/>
                <a:latin typeface="Consolas" panose="020B0609020204030204" pitchFamily="49" charset="0"/>
              </a:rPr>
              <a:t>今天天气很好。</a:t>
            </a:r>
            <a:r>
              <a:rPr lang="en-US" altLang="zh-CN" sz="1050" b="0">
                <a:solidFill>
                  <a:srgbClr val="CE9178"/>
                </a:solidFill>
                <a:effectLst/>
                <a:latin typeface="Consolas" panose="020B0609020204030204" pitchFamily="49" charset="0"/>
              </a:rPr>
              <a:t>"</a:t>
            </a:r>
            <a:endParaRPr lang="zh-CN" altLang="en-US"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Output: "The weather is nice today."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English to Chinese: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Input: "The free-electron laser is a powerful research tool."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Output: "</a:t>
            </a:r>
            <a:r>
              <a:rPr lang="zh-CN" altLang="en-US" sz="1050" b="0">
                <a:solidFill>
                  <a:srgbClr val="CE9178"/>
                </a:solidFill>
                <a:effectLst/>
                <a:latin typeface="Consolas" panose="020B0609020204030204" pitchFamily="49" charset="0"/>
              </a:rPr>
              <a:t>自由电子激光是一种强大的研究工具。</a:t>
            </a:r>
            <a:endParaRPr lang="zh-CN" altLang="en-US" sz="1050" b="0">
              <a:solidFill>
                <a:srgbClr val="D4D4D4"/>
              </a:solidFill>
              <a:effectLst/>
              <a:latin typeface="Consolas" panose="020B0609020204030204" pitchFamily="49" charset="0"/>
            </a:endParaRPr>
          </a:p>
          <a:p>
            <a:pPr>
              <a:lnSpc>
                <a:spcPts val="1425"/>
              </a:lnSpc>
            </a:pPr>
            <a:r>
              <a:rPr lang="en-US" altLang="zh-CN" sz="1050" b="0">
                <a:solidFill>
                  <a:srgbClr val="CE9178"/>
                </a:solidFill>
                <a:effectLst/>
                <a:latin typeface="Consolas" panose="020B0609020204030204" pitchFamily="49" charset="0"/>
              </a:rPr>
              <a:t>"""</a:t>
            </a:r>
            <a:endParaRPr lang="zh-CN" altLang="en-US" sz="1050" b="0">
              <a:solidFill>
                <a:srgbClr val="D4D4D4"/>
              </a:solidFill>
              <a:effectLst/>
              <a:latin typeface="Consolas" panose="020B0609020204030204" pitchFamily="49" charset="0"/>
            </a:endParaRPr>
          </a:p>
          <a:p>
            <a:pPr>
              <a:lnSpc>
                <a:spcPts val="1425"/>
              </a:lnSpc>
            </a:pPr>
            <a:br>
              <a:rPr lang="zh-CN" altLang="en-US" sz="1050" b="0">
                <a:solidFill>
                  <a:srgbClr val="D4D4D4"/>
                </a:solidFill>
                <a:effectLst/>
                <a:latin typeface="Consolas" panose="020B0609020204030204" pitchFamily="49" charset="0"/>
              </a:rPr>
            </a:br>
            <a:r>
              <a:rPr lang="zh-CN" altLang="en-US" sz="1050" b="0">
                <a:solidFill>
                  <a:srgbClr val="D4D4D4"/>
                </a:solidFill>
                <a:effectLst/>
                <a:latin typeface="Consolas" panose="020B0609020204030204" pitchFamily="49" charset="0"/>
              </a:rPr>
              <a:t>    </a:t>
            </a:r>
            <a:r>
              <a:rPr lang="en-US" altLang="zh-CN" sz="1050" b="0">
                <a:solidFill>
                  <a:srgbClr val="DCDCAA"/>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HRModel</a:t>
            </a:r>
            <a:r>
              <a:rPr lang="sq-AL" altLang="zh-CN" sz="1050" b="0">
                <a:solidFill>
                  <a:srgbClr val="DCDCAA"/>
                </a:solidFill>
                <a:effectLst/>
                <a:latin typeface="Consolas" panose="020B0609020204030204" pitchFamily="49" charset="0"/>
              </a:rPr>
              <a:t>.remote_callable</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def</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translate</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input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str</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Literal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"en2zh"</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"zh2en"</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"zh2en"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 -&gt; </a:t>
            </a:r>
            <a:r>
              <a:rPr lang="sq-AL" altLang="zh-CN" sz="1050" b="0">
                <a:solidFill>
                  <a:srgbClr val="4EC9B0"/>
                </a:solidFill>
                <a:effectLst/>
                <a:latin typeface="Consolas" panose="020B0609020204030204" pitchFamily="49" charset="0"/>
              </a:rPr>
              <a:t>int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prompt</a:t>
            </a:r>
            <a:r>
              <a:rPr lang="sq-AL" altLang="zh-CN" sz="1050" b="0">
                <a:solidFill>
                  <a:srgbClr val="D4D4D4"/>
                </a:solidFill>
                <a:effectLst/>
                <a:latin typeface="Consolas" panose="020B0609020204030204" pitchFamily="49" charset="0"/>
              </a:rPr>
              <a:t> = </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"Translate the following Chinese text into English: `</a:t>
            </a:r>
            <a:r>
              <a:rPr lang="sq-AL" altLang="zh-CN" sz="1050" b="0">
                <a:solidFill>
                  <a:srgbClr val="569CD6"/>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input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"zh2en"</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else</a:t>
            </a: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"Translate the following English text into Chinese: `</a:t>
            </a:r>
            <a:r>
              <a:rPr lang="sq-AL" altLang="zh-CN" sz="1050" b="0">
                <a:solidFill>
                  <a:srgbClr val="569CD6"/>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input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6A9955"/>
                </a:solidFill>
                <a:effectLst/>
                <a:latin typeface="Consolas" panose="020B0609020204030204" pitchFamily="49" charset="0"/>
              </a:rPr>
              <a:t># </a:t>
            </a:r>
            <a:r>
              <a:rPr lang="zh-CN" altLang="en-US" sz="1050" b="0">
                <a:solidFill>
                  <a:srgbClr val="6A9955"/>
                </a:solidFill>
                <a:effectLst/>
                <a:latin typeface="Consolas" panose="020B0609020204030204" pitchFamily="49" charset="0"/>
              </a:rPr>
              <a:t>请求模型</a:t>
            </a:r>
            <a:endParaRPr lang="zh-CN" altLang="en-US" sz="1050" b="0">
              <a:solidFill>
                <a:srgbClr val="D4D4D4"/>
              </a:solidFill>
              <a:effectLst/>
              <a:latin typeface="Consolas" panose="020B0609020204030204" pitchFamily="49" charset="0"/>
            </a:endParaRPr>
          </a:p>
          <a:p>
            <a:pPr>
              <a:lnSpc>
                <a:spcPts val="1425"/>
              </a:lnSpc>
            </a:pPr>
            <a:r>
              <a:rPr lang="zh-CN" altLang="en-US"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r>
              <a:rPr lang="sq-AL" altLang="zh-CN" sz="1050" b="0">
                <a:solidFill>
                  <a:srgbClr val="D4D4D4"/>
                </a:solidFill>
                <a:effectLst/>
                <a:latin typeface="Consolas" panose="020B0609020204030204" pitchFamily="49" charset="0"/>
              </a:rPr>
              <a:t> =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client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chat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completions</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create</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"openai/gpt-4o"</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messages</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"role"</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"system"</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"content"</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system_prompt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"role"</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"user"</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"content"</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prompt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return</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586C0"/>
                </a:solidFill>
                <a:effectLst/>
                <a:latin typeface="Consolas" panose="020B0609020204030204" pitchFamily="49" charset="0"/>
              </a:rPr>
              <a:t>if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__name__</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"__main__"</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6A9955"/>
                </a:solidFill>
                <a:effectLst/>
                <a:latin typeface="Consolas" panose="020B0609020204030204" pitchFamily="49" charset="0"/>
              </a:rPr>
              <a:t># Run the custom worker model.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 = </a:t>
            </a:r>
            <a:r>
              <a:rPr lang="sq-AL" altLang="zh-CN" sz="1050" b="0">
                <a:solidFill>
                  <a:srgbClr val="4EC9B0"/>
                </a:solidFill>
                <a:effectLst/>
                <a:latin typeface="Consolas" panose="020B0609020204030204" pitchFamily="49" charset="0"/>
              </a:rPr>
              <a:t>TranslatorModel</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r>
              <a:rPr lang="sq-AL" altLang="zh-CN" sz="1050" b="0">
                <a:solidFill>
                  <a:srgbClr val="D4D4D4"/>
                </a:solidFill>
                <a:effectLst/>
                <a:latin typeface="Consolas" panose="020B0609020204030204" pitchFamily="49" charset="0"/>
              </a:rPr>
              <a:t> =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translate</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r>
              <a:rPr lang="zh-CN" altLang="en-US" sz="1050" b="0">
                <a:solidFill>
                  <a:srgbClr val="CE9178"/>
                </a:solidFill>
                <a:effectLst/>
                <a:latin typeface="Consolas" panose="020B0609020204030204" pitchFamily="49" charset="0"/>
              </a:rPr>
              <a:t>你好</a:t>
            </a:r>
            <a:r>
              <a:rPr lang="en-US" altLang="zh-CN" sz="1050" b="0">
                <a:solidFill>
                  <a:srgbClr val="CE9178"/>
                </a:solidFill>
                <a:effectLst/>
                <a:latin typeface="Consolas" panose="020B0609020204030204" pitchFamily="49" charset="0"/>
              </a:rPr>
              <a:t>"</a:t>
            </a:r>
            <a:r>
              <a:rPr lang="en-US" altLang="zh-CN" sz="1050" b="0">
                <a:solidFill>
                  <a:srgbClr val="D4D4D4"/>
                </a:solidFill>
                <a:effectLst/>
                <a:latin typeface="Consolas" panose="020B0609020204030204" pitchFamily="49" charset="0"/>
              </a:rPr>
              <a:t>)</a:t>
            </a:r>
          </a:p>
          <a:p>
            <a:pPr>
              <a:lnSpc>
                <a:spcPts val="1425"/>
              </a:lnSpc>
            </a:pPr>
            <a:r>
              <a:rPr lang="en-US"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print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run</a:t>
            </a:r>
            <a:r>
              <a:rPr lang="sq-AL" altLang="zh-CN" sz="1050" b="0">
                <a:solidFill>
                  <a:srgbClr val="D4D4D4"/>
                </a:solidFill>
                <a:effectLst/>
                <a:latin typeface="Consolas" panose="020B0609020204030204" pitchFamily="49" charset="0"/>
              </a:rPr>
              <a:t>()</a:t>
            </a:r>
          </a:p>
        </p:txBody>
      </p:sp>
      <p:sp>
        <p:nvSpPr>
          <p:cNvPr id="4" name="灯片编号占位符 3">
            <a:extLst>
              <a:ext uri="{FF2B5EF4-FFF2-40B4-BE49-F238E27FC236}">
                <a16:creationId xmlns:a16="http://schemas.microsoft.com/office/drawing/2014/main" id="{3BC34620-8421-26C5-6D10-506EAFB2EC65}"/>
              </a:ext>
            </a:extLst>
          </p:cNvPr>
          <p:cNvSpPr>
            <a:spLocks noGrp="1"/>
          </p:cNvSpPr>
          <p:nvPr>
            <p:ph type="sldNum" sz="quarter" idx="5"/>
          </p:nvPr>
        </p:nvSpPr>
        <p:spPr/>
        <p:txBody>
          <a:bodyPr/>
          <a:lstStyle/>
          <a:p>
            <a:fld id="{D93361C2-44BF-C44C-81EE-E4BFADE101FF}" type="slidenum">
              <a:rPr kumimoji="1" lang="zh-CN" altLang="en-US" smtClean="0"/>
              <a:t>16</a:t>
            </a:fld>
            <a:endParaRPr kumimoji="1" lang="zh-CN" altLang="en-US"/>
          </a:p>
        </p:txBody>
      </p:sp>
    </p:spTree>
    <p:extLst>
      <p:ext uri="{BB962C8B-B14F-4D97-AF65-F5344CB8AC3E}">
        <p14:creationId xmlns:p14="http://schemas.microsoft.com/office/powerpoint/2010/main" val="2617935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447D5-E8F6-4CD4-5829-8A9D536FF13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8CC3783-88C3-7BF9-EC66-8704E630735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B091404-CCDE-F856-88ED-2E287F3399E4}"/>
              </a:ext>
            </a:extLst>
          </p:cNvPr>
          <p:cNvSpPr>
            <a:spLocks noGrp="1"/>
          </p:cNvSpPr>
          <p:nvPr>
            <p:ph type="body" idx="1"/>
          </p:nvPr>
        </p:nvSpPr>
        <p:spPr/>
        <p:txBody>
          <a:bodyPr/>
          <a:lstStyle/>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typing</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Literal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time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json</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os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HRModel</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ChatCompletionChunk</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dotenv</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load_dotenv</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CDCAA"/>
                </a:solidFill>
                <a:effectLst/>
                <a:latin typeface="Consolas" panose="020B0609020204030204" pitchFamily="49" charset="0"/>
              </a:rPr>
              <a:t>load_dotenv</a:t>
            </a:r>
            <a:r>
              <a:rPr lang="sq-AL" altLang="zh-CN" sz="1050" b="0">
                <a:solidFill>
                  <a:srgbClr val="D4D4D4"/>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os</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path</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dirname</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__file__</a:t>
            </a:r>
            <a:r>
              <a:rPr lang="sq-AL" altLang="zh-CN" sz="1050" b="0">
                <a:solidFill>
                  <a:srgbClr val="D4D4D4"/>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/.env'</a:t>
            </a:r>
            <a:r>
              <a:rPr lang="sq-AL" altLang="zh-CN" sz="1050" b="0">
                <a:solidFill>
                  <a:srgbClr val="D4D4D4"/>
                </a:solidFill>
                <a:effectLst/>
                <a:latin typeface="Consolas" panose="020B0609020204030204" pitchFamily="49" charset="0"/>
              </a:rPr>
              <a:t>)</a:t>
            </a:r>
          </a:p>
          <a:p>
            <a:pPr>
              <a:lnSpc>
                <a:spcPts val="1425"/>
              </a:lnSpc>
            </a:pPr>
            <a:br>
              <a:rPr lang="sq-AL" altLang="zh-CN" sz="1050" b="0">
                <a:solidFill>
                  <a:srgbClr val="D4D4D4"/>
                </a:solidFill>
                <a:effectLst/>
                <a:latin typeface="Consolas" panose="020B0609020204030204" pitchFamily="49" charset="0"/>
              </a:rPr>
            </a:br>
            <a:br>
              <a:rPr lang="sq-AL" altLang="zh-CN" sz="1050" b="0">
                <a:solidFill>
                  <a:srgbClr val="D4D4D4"/>
                </a:solidFill>
                <a:effectLst/>
                <a:latin typeface="Consolas" panose="020B0609020204030204" pitchFamily="49" charset="0"/>
              </a:rPr>
            </a:br>
            <a:r>
              <a:rPr lang="sq-AL" altLang="zh-CN" sz="1050" b="0">
                <a:solidFill>
                  <a:srgbClr val="569CD6"/>
                </a:solidFill>
                <a:effectLst/>
                <a:latin typeface="Consolas" panose="020B0609020204030204" pitchFamily="49" charset="0"/>
              </a:rPr>
              <a:t>class</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TranslatorModel</a:t>
            </a:r>
            <a:r>
              <a:rPr lang="sq-AL" altLang="zh-CN" sz="1050" b="0">
                <a:solidFill>
                  <a:srgbClr val="D4D4D4"/>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HRModel</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def</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__init__</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str</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"hepai/translator"</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kwargs</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super</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__init__</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kwargs</a:t>
            </a:r>
            <a:r>
              <a:rPr lang="sq-AL" altLang="zh-CN" sz="1050" b="0">
                <a:solidFill>
                  <a:srgbClr val="D4D4D4"/>
                </a:solidFill>
                <a:effectLst/>
                <a:latin typeface="Consolas" panose="020B0609020204030204" pitchFamily="49" charset="0"/>
              </a:rPr>
              <a:t>)</a:t>
            </a: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client</a:t>
            </a:r>
            <a:r>
              <a:rPr lang="sq-AL" altLang="zh-CN" sz="1050" b="0">
                <a:solidFill>
                  <a:srgbClr val="D4D4D4"/>
                </a:solidFill>
                <a:effectLst/>
                <a:latin typeface="Consolas" panose="020B0609020204030204" pitchFamily="49" charset="0"/>
              </a:rPr>
              <a:t> =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base_url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"https://aiapi001.ihep.ac.cn/apiv2"</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api_key</a:t>
            </a:r>
            <a:r>
              <a:rPr lang="sq-AL" altLang="zh-CN" sz="1050" b="0">
                <a:solidFill>
                  <a:srgbClr val="D4D4D4"/>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os</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getenv</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"DDF2_API_KEY"</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system_prompt</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Objective: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Develop a highly efficient and accurate translation model capable of seamlessly translating text between Chinese and English. The model should maintain context, tone, and meaning, ensuring that translations are both natural and faithful to the source material.</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Capabilities:</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Bidirectional Translation: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Translate Chinese text to English with precision, preserving the original meaning and cultural nuances.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Translate English text to Chinese with accuracy, ensuring clarity and contextual relevance.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Contextual Understanding:</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Analyze the context of the source text to provide translations that are coherent and contextually appropriate.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Recognize idiomatic expressions, cultural references, and domain-specific terminology, offering suitable translations.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Tone and Style Adaptation: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Adapt the tone and style of the translation to match the source text, whether formal, informal, technical, or conversational.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Ensure that the translated output aligns with the intended audience and purpose.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Error Handling:</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Identify and correct potential errors in grammar, syntax, and semantics during the translation process.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Provide suggestions for ambiguous or unclear phrases to enhance translation accuracy.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User Feedback Integration: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Incorporate user feedback to continuously improve translation quality and adapt to evolving language use.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Instructions for Use:</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Input the text you wish to translate, specifying the source and target languages if necessary.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Review the translated output for accuracy and make any adjustments as needed.</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Utilize feedback mechanisms to report any translation issues or suggestions for improvement.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Examples:</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Chinese to English:</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Input: "</a:t>
            </a:r>
            <a:r>
              <a:rPr lang="zh-CN" altLang="en-US" sz="1050" b="0">
                <a:solidFill>
                  <a:srgbClr val="CE9178"/>
                </a:solidFill>
                <a:effectLst/>
                <a:latin typeface="Consolas" panose="020B0609020204030204" pitchFamily="49" charset="0"/>
              </a:rPr>
              <a:t>今天天气很好。</a:t>
            </a:r>
            <a:r>
              <a:rPr lang="en-US" altLang="zh-CN" sz="1050" b="0">
                <a:solidFill>
                  <a:srgbClr val="CE9178"/>
                </a:solidFill>
                <a:effectLst/>
                <a:latin typeface="Consolas" panose="020B0609020204030204" pitchFamily="49" charset="0"/>
              </a:rPr>
              <a:t>"</a:t>
            </a:r>
            <a:endParaRPr lang="zh-CN" altLang="en-US"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Output: "The weather is nice today."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English to Chinese: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Input: "The free-electron laser is a powerful research tool."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Output: "</a:t>
            </a:r>
            <a:r>
              <a:rPr lang="zh-CN" altLang="en-US" sz="1050" b="0">
                <a:solidFill>
                  <a:srgbClr val="CE9178"/>
                </a:solidFill>
                <a:effectLst/>
                <a:latin typeface="Consolas" panose="020B0609020204030204" pitchFamily="49" charset="0"/>
              </a:rPr>
              <a:t>自由电子激光是一种强大的研究工具。</a:t>
            </a:r>
            <a:endParaRPr lang="zh-CN" altLang="en-US" sz="1050" b="0">
              <a:solidFill>
                <a:srgbClr val="D4D4D4"/>
              </a:solidFill>
              <a:effectLst/>
              <a:latin typeface="Consolas" panose="020B0609020204030204" pitchFamily="49" charset="0"/>
            </a:endParaRPr>
          </a:p>
          <a:p>
            <a:pPr>
              <a:lnSpc>
                <a:spcPts val="1425"/>
              </a:lnSpc>
            </a:pPr>
            <a:r>
              <a:rPr lang="en-US" altLang="zh-CN" sz="1050" b="0">
                <a:solidFill>
                  <a:srgbClr val="CE9178"/>
                </a:solidFill>
                <a:effectLst/>
                <a:latin typeface="Consolas" panose="020B0609020204030204" pitchFamily="49" charset="0"/>
              </a:rPr>
              <a:t>"""</a:t>
            </a:r>
            <a:endParaRPr lang="zh-CN" altLang="en-US" sz="1050" b="0">
              <a:solidFill>
                <a:srgbClr val="D4D4D4"/>
              </a:solidFill>
              <a:effectLst/>
              <a:latin typeface="Consolas" panose="020B0609020204030204" pitchFamily="49" charset="0"/>
            </a:endParaRPr>
          </a:p>
          <a:p>
            <a:pPr>
              <a:lnSpc>
                <a:spcPts val="1425"/>
              </a:lnSpc>
            </a:pPr>
            <a:br>
              <a:rPr lang="zh-CN" altLang="en-US" sz="1050" b="0">
                <a:solidFill>
                  <a:srgbClr val="D4D4D4"/>
                </a:solidFill>
                <a:effectLst/>
                <a:latin typeface="Consolas" panose="020B0609020204030204" pitchFamily="49" charset="0"/>
              </a:rPr>
            </a:br>
            <a:r>
              <a:rPr lang="zh-CN" altLang="en-US" sz="1050" b="0">
                <a:solidFill>
                  <a:srgbClr val="D4D4D4"/>
                </a:solidFill>
                <a:effectLst/>
                <a:latin typeface="Consolas" panose="020B0609020204030204" pitchFamily="49" charset="0"/>
              </a:rPr>
              <a:t>    </a:t>
            </a:r>
            <a:r>
              <a:rPr lang="en-US" altLang="zh-CN" sz="1050" b="0">
                <a:solidFill>
                  <a:srgbClr val="DCDCAA"/>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HRModel</a:t>
            </a:r>
            <a:r>
              <a:rPr lang="sq-AL" altLang="zh-CN" sz="1050" b="0">
                <a:solidFill>
                  <a:srgbClr val="DCDCAA"/>
                </a:solidFill>
                <a:effectLst/>
                <a:latin typeface="Consolas" panose="020B0609020204030204" pitchFamily="49" charset="0"/>
              </a:rPr>
              <a:t>.remote_callable</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def</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translate</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input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str</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Literal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"en2zh"</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"zh2en"</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"zh2en"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 -&gt; </a:t>
            </a:r>
            <a:r>
              <a:rPr lang="sq-AL" altLang="zh-CN" sz="1050" b="0">
                <a:solidFill>
                  <a:srgbClr val="4EC9B0"/>
                </a:solidFill>
                <a:effectLst/>
                <a:latin typeface="Consolas" panose="020B0609020204030204" pitchFamily="49" charset="0"/>
              </a:rPr>
              <a:t>int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prompt</a:t>
            </a:r>
            <a:r>
              <a:rPr lang="sq-AL" altLang="zh-CN" sz="1050" b="0">
                <a:solidFill>
                  <a:srgbClr val="D4D4D4"/>
                </a:solidFill>
                <a:effectLst/>
                <a:latin typeface="Consolas" panose="020B0609020204030204" pitchFamily="49" charset="0"/>
              </a:rPr>
              <a:t> = </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"Translate the following Chinese text into English: `</a:t>
            </a:r>
            <a:r>
              <a:rPr lang="sq-AL" altLang="zh-CN" sz="1050" b="0">
                <a:solidFill>
                  <a:srgbClr val="569CD6"/>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input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"zh2en"</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else</a:t>
            </a: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"Translate the following English text into Chinese: `</a:t>
            </a:r>
            <a:r>
              <a:rPr lang="sq-AL" altLang="zh-CN" sz="1050" b="0">
                <a:solidFill>
                  <a:srgbClr val="569CD6"/>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input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6A9955"/>
                </a:solidFill>
                <a:effectLst/>
                <a:latin typeface="Consolas" panose="020B0609020204030204" pitchFamily="49" charset="0"/>
              </a:rPr>
              <a:t># </a:t>
            </a:r>
            <a:r>
              <a:rPr lang="zh-CN" altLang="en-US" sz="1050" b="0">
                <a:solidFill>
                  <a:srgbClr val="6A9955"/>
                </a:solidFill>
                <a:effectLst/>
                <a:latin typeface="Consolas" panose="020B0609020204030204" pitchFamily="49" charset="0"/>
              </a:rPr>
              <a:t>请求模型</a:t>
            </a:r>
            <a:endParaRPr lang="zh-CN" altLang="en-US" sz="1050" b="0">
              <a:solidFill>
                <a:srgbClr val="D4D4D4"/>
              </a:solidFill>
              <a:effectLst/>
              <a:latin typeface="Consolas" panose="020B0609020204030204" pitchFamily="49" charset="0"/>
            </a:endParaRPr>
          </a:p>
          <a:p>
            <a:pPr>
              <a:lnSpc>
                <a:spcPts val="1425"/>
              </a:lnSpc>
            </a:pPr>
            <a:r>
              <a:rPr lang="zh-CN" altLang="en-US"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r>
              <a:rPr lang="sq-AL" altLang="zh-CN" sz="1050" b="0">
                <a:solidFill>
                  <a:srgbClr val="D4D4D4"/>
                </a:solidFill>
                <a:effectLst/>
                <a:latin typeface="Consolas" panose="020B0609020204030204" pitchFamily="49" charset="0"/>
              </a:rPr>
              <a:t> =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client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chat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completions</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create</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"openai/gpt-4o"</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messages</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"role"</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"system"</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"content"</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system_prompt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"role"</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"user"</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"content"</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prompt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return</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586C0"/>
                </a:solidFill>
                <a:effectLst/>
                <a:latin typeface="Consolas" panose="020B0609020204030204" pitchFamily="49" charset="0"/>
              </a:rPr>
              <a:t>if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__name__</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"__main__"</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6A9955"/>
                </a:solidFill>
                <a:effectLst/>
                <a:latin typeface="Consolas" panose="020B0609020204030204" pitchFamily="49" charset="0"/>
              </a:rPr>
              <a:t># Run the custom worker model.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 = </a:t>
            </a:r>
            <a:r>
              <a:rPr lang="sq-AL" altLang="zh-CN" sz="1050" b="0">
                <a:solidFill>
                  <a:srgbClr val="4EC9B0"/>
                </a:solidFill>
                <a:effectLst/>
                <a:latin typeface="Consolas" panose="020B0609020204030204" pitchFamily="49" charset="0"/>
              </a:rPr>
              <a:t>TranslatorModel</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r>
              <a:rPr lang="sq-AL" altLang="zh-CN" sz="1050" b="0">
                <a:solidFill>
                  <a:srgbClr val="D4D4D4"/>
                </a:solidFill>
                <a:effectLst/>
                <a:latin typeface="Consolas" panose="020B0609020204030204" pitchFamily="49" charset="0"/>
              </a:rPr>
              <a:t> =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translate</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r>
              <a:rPr lang="zh-CN" altLang="en-US" sz="1050" b="0">
                <a:solidFill>
                  <a:srgbClr val="CE9178"/>
                </a:solidFill>
                <a:effectLst/>
                <a:latin typeface="Consolas" panose="020B0609020204030204" pitchFamily="49" charset="0"/>
              </a:rPr>
              <a:t>你好</a:t>
            </a:r>
            <a:r>
              <a:rPr lang="en-US" altLang="zh-CN" sz="1050" b="0">
                <a:solidFill>
                  <a:srgbClr val="CE9178"/>
                </a:solidFill>
                <a:effectLst/>
                <a:latin typeface="Consolas" panose="020B0609020204030204" pitchFamily="49" charset="0"/>
              </a:rPr>
              <a:t>"</a:t>
            </a:r>
            <a:r>
              <a:rPr lang="en-US" altLang="zh-CN" sz="1050" b="0">
                <a:solidFill>
                  <a:srgbClr val="D4D4D4"/>
                </a:solidFill>
                <a:effectLst/>
                <a:latin typeface="Consolas" panose="020B0609020204030204" pitchFamily="49" charset="0"/>
              </a:rPr>
              <a:t>)</a:t>
            </a:r>
          </a:p>
          <a:p>
            <a:pPr>
              <a:lnSpc>
                <a:spcPts val="1425"/>
              </a:lnSpc>
            </a:pPr>
            <a:r>
              <a:rPr lang="en-US"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print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run</a:t>
            </a:r>
            <a:r>
              <a:rPr lang="sq-AL" altLang="zh-CN" sz="1050" b="0">
                <a:solidFill>
                  <a:srgbClr val="D4D4D4"/>
                </a:solidFill>
                <a:effectLst/>
                <a:latin typeface="Consolas" panose="020B0609020204030204" pitchFamily="49" charset="0"/>
              </a:rPr>
              <a:t>()</a:t>
            </a:r>
          </a:p>
        </p:txBody>
      </p:sp>
      <p:sp>
        <p:nvSpPr>
          <p:cNvPr id="4" name="灯片编号占位符 3">
            <a:extLst>
              <a:ext uri="{FF2B5EF4-FFF2-40B4-BE49-F238E27FC236}">
                <a16:creationId xmlns:a16="http://schemas.microsoft.com/office/drawing/2014/main" id="{38C49B38-1C3D-64DC-3AAF-885FAAE1A051}"/>
              </a:ext>
            </a:extLst>
          </p:cNvPr>
          <p:cNvSpPr>
            <a:spLocks noGrp="1"/>
          </p:cNvSpPr>
          <p:nvPr>
            <p:ph type="sldNum" sz="quarter" idx="5"/>
          </p:nvPr>
        </p:nvSpPr>
        <p:spPr/>
        <p:txBody>
          <a:bodyPr/>
          <a:lstStyle/>
          <a:p>
            <a:fld id="{D93361C2-44BF-C44C-81EE-E4BFADE101FF}" type="slidenum">
              <a:rPr kumimoji="1" lang="zh-CN" altLang="en-US" smtClean="0"/>
              <a:t>19</a:t>
            </a:fld>
            <a:endParaRPr kumimoji="1" lang="zh-CN" altLang="en-US"/>
          </a:p>
        </p:txBody>
      </p:sp>
    </p:spTree>
    <p:extLst>
      <p:ext uri="{BB962C8B-B14F-4D97-AF65-F5344CB8AC3E}">
        <p14:creationId xmlns:p14="http://schemas.microsoft.com/office/powerpoint/2010/main" val="1780543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14C34-4403-5B37-05D9-39C39877957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ED0544D-F960-B42A-3BDC-981DC2E1A43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A83FAB6-4E26-9DC3-4D81-DBBE5BB979CC}"/>
              </a:ext>
            </a:extLst>
          </p:cNvPr>
          <p:cNvSpPr>
            <a:spLocks noGrp="1"/>
          </p:cNvSpPr>
          <p:nvPr>
            <p:ph type="body" idx="1"/>
          </p:nvPr>
        </p:nvSpPr>
        <p:spPr/>
        <p:txBody>
          <a:bodyPr/>
          <a:lstStyle/>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typing</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Literal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time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json</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os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HRModel</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ChatCompletionChunk</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586C0"/>
                </a:solidFill>
                <a:effectLst/>
                <a:latin typeface="Consolas" panose="020B0609020204030204" pitchFamily="49" charset="0"/>
              </a:rPr>
              <a:t>from</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dotenv</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import</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load_dotenv</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CDCAA"/>
                </a:solidFill>
                <a:effectLst/>
                <a:latin typeface="Consolas" panose="020B0609020204030204" pitchFamily="49" charset="0"/>
              </a:rPr>
              <a:t>load_dotenv</a:t>
            </a:r>
            <a:r>
              <a:rPr lang="sq-AL" altLang="zh-CN" sz="1050" b="0">
                <a:solidFill>
                  <a:srgbClr val="D4D4D4"/>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os</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path</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dirname</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__file__</a:t>
            </a:r>
            <a:r>
              <a:rPr lang="sq-AL" altLang="zh-CN" sz="1050" b="0">
                <a:solidFill>
                  <a:srgbClr val="D4D4D4"/>
                </a:solidFill>
                <a:effectLst/>
                <a:latin typeface="Consolas" panose="020B0609020204030204" pitchFamily="49" charset="0"/>
              </a:rPr>
              <a: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/.env'</a:t>
            </a:r>
            <a:r>
              <a:rPr lang="sq-AL" altLang="zh-CN" sz="1050" b="0">
                <a:solidFill>
                  <a:srgbClr val="D4D4D4"/>
                </a:solidFill>
                <a:effectLst/>
                <a:latin typeface="Consolas" panose="020B0609020204030204" pitchFamily="49" charset="0"/>
              </a:rPr>
              <a:t>)</a:t>
            </a:r>
          </a:p>
          <a:p>
            <a:pPr>
              <a:lnSpc>
                <a:spcPts val="1425"/>
              </a:lnSpc>
            </a:pPr>
            <a:br>
              <a:rPr lang="sq-AL" altLang="zh-CN" sz="1050" b="0">
                <a:solidFill>
                  <a:srgbClr val="D4D4D4"/>
                </a:solidFill>
                <a:effectLst/>
                <a:latin typeface="Consolas" panose="020B0609020204030204" pitchFamily="49" charset="0"/>
              </a:rPr>
            </a:br>
            <a:br>
              <a:rPr lang="sq-AL" altLang="zh-CN" sz="1050" b="0">
                <a:solidFill>
                  <a:srgbClr val="D4D4D4"/>
                </a:solidFill>
                <a:effectLst/>
                <a:latin typeface="Consolas" panose="020B0609020204030204" pitchFamily="49" charset="0"/>
              </a:rPr>
            </a:br>
            <a:r>
              <a:rPr lang="sq-AL" altLang="zh-CN" sz="1050" b="0">
                <a:solidFill>
                  <a:srgbClr val="569CD6"/>
                </a:solidFill>
                <a:effectLst/>
                <a:latin typeface="Consolas" panose="020B0609020204030204" pitchFamily="49" charset="0"/>
              </a:rPr>
              <a:t>class</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TranslatorModel</a:t>
            </a:r>
            <a:r>
              <a:rPr lang="sq-AL" altLang="zh-CN" sz="1050" b="0">
                <a:solidFill>
                  <a:srgbClr val="D4D4D4"/>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HRModel</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def</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__init__</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str</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"hepai/translator"</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kwargs</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super</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__init__</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name</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kwargs</a:t>
            </a:r>
            <a:r>
              <a:rPr lang="sq-AL" altLang="zh-CN" sz="1050" b="0">
                <a:solidFill>
                  <a:srgbClr val="D4D4D4"/>
                </a:solidFill>
                <a:effectLst/>
                <a:latin typeface="Consolas" panose="020B0609020204030204" pitchFamily="49" charset="0"/>
              </a:rPr>
              <a:t>)</a:t>
            </a: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client</a:t>
            </a:r>
            <a:r>
              <a:rPr lang="sq-AL" altLang="zh-CN" sz="1050" b="0">
                <a:solidFill>
                  <a:srgbClr val="D4D4D4"/>
                </a:solidFill>
                <a:effectLst/>
                <a:latin typeface="Consolas" panose="020B0609020204030204" pitchFamily="49" charset="0"/>
              </a:rPr>
              <a:t> = </a:t>
            </a:r>
            <a:r>
              <a:rPr lang="sq-AL" altLang="zh-CN" sz="1050" b="0">
                <a:solidFill>
                  <a:srgbClr val="4EC9B0"/>
                </a:solidFill>
                <a:effectLst/>
                <a:latin typeface="Consolas" panose="020B0609020204030204" pitchFamily="49" charset="0"/>
              </a:rPr>
              <a:t>HepAI</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base_url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"https://aiapi001.ihep.ac.cn/apiv2"</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api_key</a:t>
            </a:r>
            <a:r>
              <a:rPr lang="sq-AL" altLang="zh-CN" sz="1050" b="0">
                <a:solidFill>
                  <a:srgbClr val="D4D4D4"/>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os</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getenv</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"DDF2_API_KEY"</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system_prompt</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Objective: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Develop a highly efficient and accurate translation model capable of seamlessly translating text between Chinese and English. The model should maintain context, tone, and meaning, ensuring that translations are both natural and faithful to the source material.</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Capabilities:</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Bidirectional Translation: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Translate Chinese text to English with precision, preserving the original meaning and cultural nuances.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Translate English text to Chinese with accuracy, ensuring clarity and contextual relevance.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Contextual Understanding:</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Analyze the context of the source text to provide translations that are coherent and contextually appropriate.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Recognize idiomatic expressions, cultural references, and domain-specific terminology, offering suitable translations.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Tone and Style Adaptation: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Adapt the tone and style of the translation to match the source text, whether formal, informal, technical, or conversational.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Ensure that the translated output aligns with the intended audience and purpose.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Error Handling:</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Identify and correct potential errors in grammar, syntax, and semantics during the translation process.</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Provide suggestions for ambiguous or unclear phrases to enhance translation accuracy.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User Feedback Integration: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Incorporate user feedback to continuously improve translation quality and adapt to evolving language use.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Instructions for Use:</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Input the text you wish to translate, specifying the source and target languages if necessary.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Review the translated output for accuracy and make any adjustments as needed.</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Utilize feedback mechanisms to report any translation issues or suggestions for improvement.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Examples:</a:t>
            </a:r>
            <a:endParaRPr lang="sq-AL" altLang="zh-CN" sz="1050" b="0">
              <a:solidFill>
                <a:srgbClr val="D4D4D4"/>
              </a:solidFill>
              <a:effectLst/>
              <a:latin typeface="Consolas" panose="020B0609020204030204" pitchFamily="49" charset="0"/>
            </a:endParaRP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E9178"/>
                </a:solidFill>
                <a:effectLst/>
                <a:latin typeface="Consolas" panose="020B0609020204030204" pitchFamily="49" charset="0"/>
              </a:rPr>
              <a:t>Chinese to English:</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Input: "</a:t>
            </a:r>
            <a:r>
              <a:rPr lang="zh-CN" altLang="en-US" sz="1050" b="0">
                <a:solidFill>
                  <a:srgbClr val="CE9178"/>
                </a:solidFill>
                <a:effectLst/>
                <a:latin typeface="Consolas" panose="020B0609020204030204" pitchFamily="49" charset="0"/>
              </a:rPr>
              <a:t>今天天气很好。</a:t>
            </a:r>
            <a:r>
              <a:rPr lang="en-US" altLang="zh-CN" sz="1050" b="0">
                <a:solidFill>
                  <a:srgbClr val="CE9178"/>
                </a:solidFill>
                <a:effectLst/>
                <a:latin typeface="Consolas" panose="020B0609020204030204" pitchFamily="49" charset="0"/>
              </a:rPr>
              <a:t>"</a:t>
            </a:r>
            <a:endParaRPr lang="zh-CN" altLang="en-US"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Output: "The weather is nice today."</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English to Chinese:</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Input: "The free-electron laser is a powerful research tool."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CE9178"/>
                </a:solidFill>
                <a:effectLst/>
                <a:latin typeface="Consolas" panose="020B0609020204030204" pitchFamily="49" charset="0"/>
              </a:rPr>
              <a:t>Output: "</a:t>
            </a:r>
            <a:r>
              <a:rPr lang="zh-CN" altLang="en-US" sz="1050" b="0">
                <a:solidFill>
                  <a:srgbClr val="CE9178"/>
                </a:solidFill>
                <a:effectLst/>
                <a:latin typeface="Consolas" panose="020B0609020204030204" pitchFamily="49" charset="0"/>
              </a:rPr>
              <a:t>自由电子激光是一种强大的研究工具。</a:t>
            </a:r>
            <a:endParaRPr lang="zh-CN" altLang="en-US" sz="1050" b="0">
              <a:solidFill>
                <a:srgbClr val="D4D4D4"/>
              </a:solidFill>
              <a:effectLst/>
              <a:latin typeface="Consolas" panose="020B0609020204030204" pitchFamily="49" charset="0"/>
            </a:endParaRPr>
          </a:p>
          <a:p>
            <a:pPr>
              <a:lnSpc>
                <a:spcPts val="1425"/>
              </a:lnSpc>
            </a:pPr>
            <a:r>
              <a:rPr lang="en-US" altLang="zh-CN" sz="1050" b="0">
                <a:solidFill>
                  <a:srgbClr val="CE9178"/>
                </a:solidFill>
                <a:effectLst/>
                <a:latin typeface="Consolas" panose="020B0609020204030204" pitchFamily="49" charset="0"/>
              </a:rPr>
              <a:t>"""</a:t>
            </a:r>
            <a:endParaRPr lang="zh-CN" altLang="en-US" sz="1050" b="0">
              <a:solidFill>
                <a:srgbClr val="D4D4D4"/>
              </a:solidFill>
              <a:effectLst/>
              <a:latin typeface="Consolas" panose="020B0609020204030204" pitchFamily="49" charset="0"/>
            </a:endParaRPr>
          </a:p>
          <a:p>
            <a:pPr>
              <a:lnSpc>
                <a:spcPts val="1425"/>
              </a:lnSpc>
            </a:pPr>
            <a:br>
              <a:rPr lang="zh-CN" altLang="en-US" sz="1050" b="0">
                <a:solidFill>
                  <a:srgbClr val="D4D4D4"/>
                </a:solidFill>
                <a:effectLst/>
                <a:latin typeface="Consolas" panose="020B0609020204030204" pitchFamily="49" charset="0"/>
              </a:rPr>
            </a:br>
            <a:r>
              <a:rPr lang="zh-CN" altLang="en-US" sz="1050" b="0">
                <a:solidFill>
                  <a:srgbClr val="D4D4D4"/>
                </a:solidFill>
                <a:effectLst/>
                <a:latin typeface="Consolas" panose="020B0609020204030204" pitchFamily="49" charset="0"/>
              </a:rPr>
              <a:t>    </a:t>
            </a:r>
            <a:r>
              <a:rPr lang="en-US" altLang="zh-CN" sz="1050" b="0">
                <a:solidFill>
                  <a:srgbClr val="DCDCAA"/>
                </a:solidFill>
                <a:effectLst/>
                <a:latin typeface="Consolas" panose="020B0609020204030204" pitchFamily="49" charset="0"/>
              </a:rPr>
              <a:t>@</a:t>
            </a:r>
            <a:r>
              <a:rPr lang="sq-AL" altLang="zh-CN" sz="1050" b="0">
                <a:solidFill>
                  <a:srgbClr val="4EC9B0"/>
                </a:solidFill>
                <a:effectLst/>
                <a:latin typeface="Consolas" panose="020B0609020204030204" pitchFamily="49" charset="0"/>
              </a:rPr>
              <a:t>HRModel</a:t>
            </a:r>
            <a:r>
              <a:rPr lang="sq-AL" altLang="zh-CN" sz="1050" b="0">
                <a:solidFill>
                  <a:srgbClr val="DCDCAA"/>
                </a:solidFill>
                <a:effectLst/>
                <a:latin typeface="Consolas" panose="020B0609020204030204" pitchFamily="49" charset="0"/>
              </a:rPr>
              <a:t>.remote_callable</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def</a:t>
            </a:r>
            <a:r>
              <a:rPr lang="sq-AL"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translate</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input</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str</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Literal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"en2zh"</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"zh2en"</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"zh2en"</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 -&gt; </a:t>
            </a:r>
            <a:r>
              <a:rPr lang="sq-AL" altLang="zh-CN" sz="1050" b="0">
                <a:solidFill>
                  <a:srgbClr val="4EC9B0"/>
                </a:solidFill>
                <a:effectLst/>
                <a:latin typeface="Consolas" panose="020B0609020204030204" pitchFamily="49" charset="0"/>
              </a:rPr>
              <a:t>int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prompt</a:t>
            </a:r>
            <a:r>
              <a:rPr lang="sq-AL" altLang="zh-CN" sz="1050" b="0">
                <a:solidFill>
                  <a:srgbClr val="D4D4D4"/>
                </a:solidFill>
                <a:effectLst/>
                <a:latin typeface="Consolas" panose="020B0609020204030204" pitchFamily="49" charset="0"/>
              </a:rPr>
              <a:t> = </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"Translate the following Chinese text into English: `</a:t>
            </a:r>
            <a:r>
              <a:rPr lang="sq-AL" altLang="zh-CN" sz="1050" b="0">
                <a:solidFill>
                  <a:srgbClr val="569CD6"/>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input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if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"zh2en"</a:t>
            </a: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else</a:t>
            </a:r>
            <a:r>
              <a:rPr lang="sq-AL" altLang="zh-CN" sz="1050" b="0">
                <a:solidFill>
                  <a:srgbClr val="D4D4D4"/>
                </a:solidFill>
                <a:effectLst/>
                <a:latin typeface="Consolas" panose="020B0609020204030204" pitchFamily="49" charset="0"/>
              </a:rPr>
              <a:t> </a:t>
            </a:r>
            <a:r>
              <a:rPr lang="sq-AL" altLang="zh-CN" sz="1050" b="0">
                <a:solidFill>
                  <a:srgbClr val="569CD6"/>
                </a:solidFill>
                <a:effectLst/>
                <a:latin typeface="Consolas" panose="020B0609020204030204" pitchFamily="49" charset="0"/>
              </a:rPr>
              <a:t>f</a:t>
            </a:r>
            <a:r>
              <a:rPr lang="sq-AL" altLang="zh-CN" sz="1050" b="0">
                <a:solidFill>
                  <a:srgbClr val="CE9178"/>
                </a:solidFill>
                <a:effectLst/>
                <a:latin typeface="Consolas" panose="020B0609020204030204" pitchFamily="49" charset="0"/>
              </a:rPr>
              <a:t>"Translate the following English text into Chinese: `</a:t>
            </a:r>
            <a:r>
              <a:rPr lang="sq-AL" altLang="zh-CN" sz="1050" b="0">
                <a:solidFill>
                  <a:srgbClr val="569CD6"/>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input</a:t>
            </a:r>
            <a:r>
              <a:rPr lang="sq-AL" altLang="zh-CN" sz="1050" b="0">
                <a:solidFill>
                  <a:srgbClr val="569CD6"/>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6A9955"/>
                </a:solidFill>
                <a:effectLst/>
                <a:latin typeface="Consolas" panose="020B0609020204030204" pitchFamily="49" charset="0"/>
              </a:rPr>
              <a:t># </a:t>
            </a:r>
            <a:r>
              <a:rPr lang="zh-CN" altLang="en-US" sz="1050" b="0">
                <a:solidFill>
                  <a:srgbClr val="6A9955"/>
                </a:solidFill>
                <a:effectLst/>
                <a:latin typeface="Consolas" panose="020B0609020204030204" pitchFamily="49" charset="0"/>
              </a:rPr>
              <a:t>请求模型</a:t>
            </a:r>
            <a:endParaRPr lang="zh-CN" altLang="en-US" sz="1050" b="0">
              <a:solidFill>
                <a:srgbClr val="D4D4D4"/>
              </a:solidFill>
              <a:effectLst/>
              <a:latin typeface="Consolas" panose="020B0609020204030204" pitchFamily="49" charset="0"/>
            </a:endParaRPr>
          </a:p>
          <a:p>
            <a:pPr>
              <a:lnSpc>
                <a:spcPts val="1425"/>
              </a:lnSpc>
            </a:pPr>
            <a:r>
              <a:rPr lang="zh-CN" altLang="en-US"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r>
              <a:rPr lang="sq-AL" altLang="zh-CN" sz="1050" b="0">
                <a:solidFill>
                  <a:srgbClr val="D4D4D4"/>
                </a:solidFill>
                <a:effectLst/>
                <a:latin typeface="Consolas" panose="020B0609020204030204" pitchFamily="49" charset="0"/>
              </a:rPr>
              <a:t> =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client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chat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completions</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create</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model</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"openai/gpt-4o"</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messages</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"role"</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"system"</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"content"</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self</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system_prompt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"role"</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"user"</a:t>
            </a:r>
            <a:r>
              <a:rPr lang="sq-AL" altLang="zh-CN" sz="1050" b="0">
                <a:solidFill>
                  <a:srgbClr val="D4D4D4"/>
                </a:solidFill>
                <a:effectLst/>
                <a:latin typeface="Consolas" panose="020B0609020204030204" pitchFamily="49" charset="0"/>
              </a:rPr>
              <a:t>, </a:t>
            </a:r>
            <a:r>
              <a:rPr lang="sq-AL" altLang="zh-CN" sz="1050" b="0">
                <a:solidFill>
                  <a:srgbClr val="CE9178"/>
                </a:solidFill>
                <a:effectLst/>
                <a:latin typeface="Consolas" panose="020B0609020204030204" pitchFamily="49" charset="0"/>
              </a:rPr>
              <a:t>"content"</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prompt</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C586C0"/>
                </a:solidFill>
                <a:effectLst/>
                <a:latin typeface="Consolas" panose="020B0609020204030204" pitchFamily="49" charset="0"/>
              </a:rPr>
              <a:t>return</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p>
          <a:p>
            <a:pPr>
              <a:lnSpc>
                <a:spcPts val="1425"/>
              </a:lnSpc>
            </a:pPr>
            <a:br>
              <a:rPr lang="sq-AL" altLang="zh-CN" sz="1050" b="0">
                <a:solidFill>
                  <a:srgbClr val="D4D4D4"/>
                </a:solidFill>
                <a:effectLst/>
                <a:latin typeface="Consolas" panose="020B0609020204030204" pitchFamily="49" charset="0"/>
              </a:rPr>
            </a:br>
            <a:r>
              <a:rPr lang="sq-AL" altLang="zh-CN" sz="1050" b="0">
                <a:solidFill>
                  <a:srgbClr val="C586C0"/>
                </a:solidFill>
                <a:effectLst/>
                <a:latin typeface="Consolas" panose="020B0609020204030204" pitchFamily="49" charset="0"/>
              </a:rPr>
              <a:t>if</a:t>
            </a: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__name__</a:t>
            </a:r>
            <a:r>
              <a:rPr lang="sq-AL" altLang="zh-CN" sz="1050" b="0">
                <a:solidFill>
                  <a:srgbClr val="D4D4D4"/>
                </a:solidFill>
                <a:effectLst/>
                <a:latin typeface="Consolas" panose="020B0609020204030204" pitchFamily="49" charset="0"/>
              </a:rPr>
              <a:t> == </a:t>
            </a:r>
            <a:r>
              <a:rPr lang="sq-AL" altLang="zh-CN" sz="1050" b="0">
                <a:solidFill>
                  <a:srgbClr val="CE9178"/>
                </a:solidFill>
                <a:effectLst/>
                <a:latin typeface="Consolas" panose="020B0609020204030204" pitchFamily="49" charset="0"/>
              </a:rPr>
              <a:t>"__main__"</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6A9955"/>
                </a:solidFill>
                <a:effectLst/>
                <a:latin typeface="Consolas" panose="020B0609020204030204" pitchFamily="49" charset="0"/>
              </a:rPr>
              <a:t># Run the custom worker model.</a:t>
            </a:r>
            <a:endParaRPr lang="sq-AL" altLang="zh-CN" sz="1050" b="0">
              <a:solidFill>
                <a:srgbClr val="D4D4D4"/>
              </a:solidFill>
              <a:effectLst/>
              <a:latin typeface="Consolas" panose="020B0609020204030204" pitchFamily="49" charset="0"/>
            </a:endParaRP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 = </a:t>
            </a:r>
            <a:r>
              <a:rPr lang="sq-AL" altLang="zh-CN" sz="1050" b="0">
                <a:solidFill>
                  <a:srgbClr val="4EC9B0"/>
                </a:solidFill>
                <a:effectLst/>
                <a:latin typeface="Consolas" panose="020B0609020204030204" pitchFamily="49" charset="0"/>
              </a:rPr>
              <a:t>TranslatorModel</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 </a:t>
            </a:r>
            <a:r>
              <a:rPr lang="sq-AL" altLang="zh-CN" sz="1050" b="0">
                <a:solidFill>
                  <a:srgbClr val="4EC9B0"/>
                </a:solidFill>
                <a:effectLst/>
                <a:latin typeface="Consolas" panose="020B0609020204030204" pitchFamily="49" charset="0"/>
              </a:rPr>
              <a:t>ChatCompletion</a:t>
            </a:r>
            <a:r>
              <a:rPr lang="sq-AL" altLang="zh-CN" sz="1050" b="0">
                <a:solidFill>
                  <a:srgbClr val="D4D4D4"/>
                </a:solidFill>
                <a:effectLst/>
                <a:latin typeface="Consolas" panose="020B0609020204030204" pitchFamily="49" charset="0"/>
              </a:rPr>
              <a:t> =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translate</a:t>
            </a:r>
            <a:r>
              <a:rPr lang="sq-AL" altLang="zh-CN" sz="1050" b="0">
                <a:solidFill>
                  <a:srgbClr val="D4D4D4"/>
                </a:solidFill>
                <a:effectLst/>
                <a:latin typeface="Consolas" panose="020B0609020204030204" pitchFamily="49" charset="0"/>
              </a:rPr>
              <a:t>(</a:t>
            </a:r>
            <a:r>
              <a:rPr lang="sq-AL" altLang="zh-CN" sz="1050" b="0">
                <a:solidFill>
                  <a:srgbClr val="CE9178"/>
                </a:solidFill>
                <a:effectLst/>
                <a:latin typeface="Consolas" panose="020B0609020204030204" pitchFamily="49" charset="0"/>
              </a:rPr>
              <a:t>"</a:t>
            </a:r>
            <a:r>
              <a:rPr lang="zh-CN" altLang="en-US" sz="1050" b="0">
                <a:solidFill>
                  <a:srgbClr val="CE9178"/>
                </a:solidFill>
                <a:effectLst/>
                <a:latin typeface="Consolas" panose="020B0609020204030204" pitchFamily="49" charset="0"/>
              </a:rPr>
              <a:t>你好</a:t>
            </a:r>
            <a:r>
              <a:rPr lang="en-US" altLang="zh-CN" sz="1050" b="0">
                <a:solidFill>
                  <a:srgbClr val="CE9178"/>
                </a:solidFill>
                <a:effectLst/>
                <a:latin typeface="Consolas" panose="020B0609020204030204" pitchFamily="49" charset="0"/>
              </a:rPr>
              <a:t>"</a:t>
            </a:r>
            <a:r>
              <a:rPr lang="en-US" altLang="zh-CN" sz="1050" b="0">
                <a:solidFill>
                  <a:srgbClr val="D4D4D4"/>
                </a:solidFill>
                <a:effectLst/>
                <a:latin typeface="Consolas" panose="020B0609020204030204" pitchFamily="49" charset="0"/>
              </a:rPr>
              <a:t>)</a:t>
            </a:r>
          </a:p>
          <a:p>
            <a:pPr>
              <a:lnSpc>
                <a:spcPts val="1425"/>
              </a:lnSpc>
            </a:pPr>
            <a:r>
              <a:rPr lang="en-US" altLang="zh-CN" sz="1050" b="0">
                <a:solidFill>
                  <a:srgbClr val="D4D4D4"/>
                </a:solidFill>
                <a:effectLst/>
                <a:latin typeface="Consolas" panose="020B0609020204030204" pitchFamily="49" charset="0"/>
              </a:rPr>
              <a:t>    </a:t>
            </a:r>
            <a:r>
              <a:rPr lang="sq-AL" altLang="zh-CN" sz="1050" b="0">
                <a:solidFill>
                  <a:srgbClr val="DCDCAA"/>
                </a:solidFill>
                <a:effectLst/>
                <a:latin typeface="Consolas" panose="020B0609020204030204" pitchFamily="49" charset="0"/>
              </a:rPr>
              <a:t>print</a:t>
            </a:r>
            <a:r>
              <a:rPr lang="sq-AL" altLang="zh-CN" sz="1050" b="0">
                <a:solidFill>
                  <a:srgbClr val="D4D4D4"/>
                </a:solidFill>
                <a:effectLst/>
                <a:latin typeface="Consolas" panose="020B0609020204030204" pitchFamily="49" charset="0"/>
              </a:rPr>
              <a:t>(</a:t>
            </a:r>
            <a:r>
              <a:rPr lang="sq-AL" altLang="zh-CN" sz="1050" b="0">
                <a:solidFill>
                  <a:srgbClr val="9CDCFE"/>
                </a:solidFill>
                <a:effectLst/>
                <a:latin typeface="Consolas" panose="020B0609020204030204" pitchFamily="49" charset="0"/>
              </a:rPr>
              <a:t>a</a:t>
            </a:r>
            <a:r>
              <a:rPr lang="sq-AL" altLang="zh-CN" sz="1050" b="0">
                <a:solidFill>
                  <a:srgbClr val="D4D4D4"/>
                </a:solidFill>
                <a:effectLst/>
                <a:latin typeface="Consolas" panose="020B0609020204030204" pitchFamily="49" charset="0"/>
              </a:rPr>
              <a:t>)</a:t>
            </a:r>
          </a:p>
          <a:p>
            <a:pPr>
              <a:lnSpc>
                <a:spcPts val="1425"/>
              </a:lnSpc>
            </a:pPr>
            <a:r>
              <a:rPr lang="sq-AL" altLang="zh-CN" sz="1050" b="0">
                <a:solidFill>
                  <a:srgbClr val="D4D4D4"/>
                </a:solidFill>
                <a:effectLst/>
                <a:latin typeface="Consolas" panose="020B0609020204030204" pitchFamily="49" charset="0"/>
              </a:rPr>
              <a:t>    </a:t>
            </a:r>
            <a:r>
              <a:rPr lang="sq-AL" altLang="zh-CN" sz="1050" b="0">
                <a:solidFill>
                  <a:srgbClr val="9CDCFE"/>
                </a:solidFill>
                <a:effectLst/>
                <a:latin typeface="Consolas" panose="020B0609020204030204" pitchFamily="49" charset="0"/>
              </a:rPr>
              <a:t>tm</a:t>
            </a:r>
            <a:r>
              <a:rPr lang="sq-AL" altLang="zh-CN" sz="1050" b="0">
                <a:solidFill>
                  <a:srgbClr val="D4D4D4"/>
                </a:solidFill>
                <a:effectLst/>
                <a:latin typeface="Consolas" panose="020B0609020204030204" pitchFamily="49" charset="0"/>
              </a:rPr>
              <a:t>.</a:t>
            </a:r>
            <a:r>
              <a:rPr lang="sq-AL" altLang="zh-CN" sz="1050" b="0">
                <a:solidFill>
                  <a:srgbClr val="DCDCAA"/>
                </a:solidFill>
                <a:effectLst/>
                <a:latin typeface="Consolas" panose="020B0609020204030204" pitchFamily="49" charset="0"/>
              </a:rPr>
              <a:t>run</a:t>
            </a:r>
            <a:r>
              <a:rPr lang="sq-AL" altLang="zh-CN" sz="1050" b="0">
                <a:solidFill>
                  <a:srgbClr val="D4D4D4"/>
                </a:solidFill>
                <a:effectLst/>
                <a:latin typeface="Consolas" panose="020B0609020204030204" pitchFamily="49" charset="0"/>
              </a:rPr>
              <a:t>()</a:t>
            </a:r>
          </a:p>
        </p:txBody>
      </p:sp>
      <p:sp>
        <p:nvSpPr>
          <p:cNvPr id="4" name="灯片编号占位符 3">
            <a:extLst>
              <a:ext uri="{FF2B5EF4-FFF2-40B4-BE49-F238E27FC236}">
                <a16:creationId xmlns:a16="http://schemas.microsoft.com/office/drawing/2014/main" id="{3CF4DC78-CD3A-E51D-D585-C016F8915147}"/>
              </a:ext>
            </a:extLst>
          </p:cNvPr>
          <p:cNvSpPr>
            <a:spLocks noGrp="1"/>
          </p:cNvSpPr>
          <p:nvPr>
            <p:ph type="sldNum" sz="quarter" idx="5"/>
          </p:nvPr>
        </p:nvSpPr>
        <p:spPr/>
        <p:txBody>
          <a:bodyPr/>
          <a:lstStyle/>
          <a:p>
            <a:fld id="{D93361C2-44BF-C44C-81EE-E4BFADE101FF}" type="slidenum">
              <a:rPr kumimoji="1" lang="zh-CN" altLang="en-US" smtClean="0"/>
              <a:t>20</a:t>
            </a:fld>
            <a:endParaRPr kumimoji="1" lang="zh-CN" altLang="en-US"/>
          </a:p>
        </p:txBody>
      </p:sp>
    </p:spTree>
    <p:extLst>
      <p:ext uri="{BB962C8B-B14F-4D97-AF65-F5344CB8AC3E}">
        <p14:creationId xmlns:p14="http://schemas.microsoft.com/office/powerpoint/2010/main" val="99938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7781B-E96E-3347-E7F8-1CB6588DF48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E5DBF63-D103-1723-C52B-7133C11B5EC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6D6D3C6-9F02-42A8-8576-F382969AFD2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7C0E358-A24D-A17D-84B2-B3C25971FBE7}"/>
              </a:ext>
            </a:extLst>
          </p:cNvPr>
          <p:cNvSpPr>
            <a:spLocks noGrp="1"/>
          </p:cNvSpPr>
          <p:nvPr>
            <p:ph type="sldNum" sz="quarter" idx="5"/>
          </p:nvPr>
        </p:nvSpPr>
        <p:spPr/>
        <p:txBody>
          <a:bodyPr/>
          <a:lstStyle/>
          <a:p>
            <a:fld id="{D93361C2-44BF-C44C-81EE-E4BFADE101FF}" type="slidenum">
              <a:rPr kumimoji="1" lang="zh-CN" altLang="en-US" smtClean="0"/>
              <a:t>22</a:t>
            </a:fld>
            <a:endParaRPr kumimoji="1" lang="zh-CN" altLang="en-US"/>
          </a:p>
        </p:txBody>
      </p:sp>
    </p:spTree>
    <p:extLst>
      <p:ext uri="{BB962C8B-B14F-4D97-AF65-F5344CB8AC3E}">
        <p14:creationId xmlns:p14="http://schemas.microsoft.com/office/powerpoint/2010/main" val="1585130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145AD-F7B5-26F0-01F9-2064A257987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5A5152-5C3F-DD61-206D-319E6BCEF56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686AA26-499F-7652-5E47-85D2C77D89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a:latin typeface="Microsoft YaHei" panose="020B0503020204020204" pitchFamily="34" charset="-122"/>
                <a:ea typeface="Microsoft YaHei" panose="020B0503020204020204" pitchFamily="34" charset="-122"/>
              </a:rPr>
              <a:t>随着规模的增长，大模型在复杂下游任务上表现为能力涌现</a:t>
            </a:r>
            <a:endParaRPr kumimoji="1" lang="en-US" altLang="zh-CN">
              <a:latin typeface="Microsoft YaHei" panose="020B0503020204020204" pitchFamily="34" charset="-122"/>
              <a:ea typeface="Microsoft YaHei" panose="020B0503020204020204" pitchFamily="34" charset="-122"/>
            </a:endParaRPr>
          </a:p>
          <a:p>
            <a:endParaRPr lang="en-US" altLang="zh-CN"/>
          </a:p>
          <a:p>
            <a:r>
              <a:rPr lang="zh-CN" altLang="en-US"/>
              <a:t>文本</a:t>
            </a:r>
            <a:r>
              <a:rPr lang="zh-CN" altLang="en-US" dirty="0"/>
              <a:t>内学习：无需修改模型参数，仅通过输入</a:t>
            </a:r>
            <a:r>
              <a:rPr lang="en-US" altLang="zh-CN" dirty="0"/>
              <a:t>-</a:t>
            </a:r>
            <a:r>
              <a:rPr lang="zh-CN" altLang="en-US" dirty="0"/>
              <a:t>输出示例作为上下文条件，即可执行相应任务，根据示例数可分为无参考样例学习</a:t>
            </a:r>
            <a:r>
              <a:rPr lang="en-US" altLang="zh-CN" dirty="0"/>
              <a:t>zero-shot learning</a:t>
            </a:r>
            <a:r>
              <a:rPr lang="zh-CN" altLang="en-US" dirty="0"/>
              <a:t>，单参考样例学习</a:t>
            </a:r>
            <a:r>
              <a:rPr lang="en-US" altLang="zh-CN" dirty="0"/>
              <a:t>one-shot learning</a:t>
            </a:r>
            <a:r>
              <a:rPr lang="zh-CN" altLang="en-US" dirty="0"/>
              <a:t>和多参考样例学习</a:t>
            </a:r>
            <a:r>
              <a:rPr lang="en-US" altLang="zh-CN" dirty="0"/>
              <a:t>Few-show learning</a:t>
            </a:r>
            <a:r>
              <a:rPr lang="zh-CN" altLang="en-US" dirty="0"/>
              <a:t>。</a:t>
            </a:r>
            <a:endParaRPr lang="en-US" altLang="zh-CN" dirty="0"/>
          </a:p>
          <a:p>
            <a:endParaRPr lang="zh-CN" altLang="en-US" dirty="0"/>
          </a:p>
        </p:txBody>
      </p:sp>
      <p:sp>
        <p:nvSpPr>
          <p:cNvPr id="4" name="灯片编号占位符 3">
            <a:extLst>
              <a:ext uri="{FF2B5EF4-FFF2-40B4-BE49-F238E27FC236}">
                <a16:creationId xmlns:a16="http://schemas.microsoft.com/office/drawing/2014/main" id="{15BBCB56-D116-96B8-CCCD-DF8DA8093847}"/>
              </a:ext>
            </a:extLst>
          </p:cNvPr>
          <p:cNvSpPr>
            <a:spLocks noGrp="1"/>
          </p:cNvSpPr>
          <p:nvPr>
            <p:ph type="sldNum" sz="quarter" idx="5"/>
          </p:nvPr>
        </p:nvSpPr>
        <p:spPr/>
        <p:txBody>
          <a:bodyPr/>
          <a:lstStyle/>
          <a:p>
            <a:fld id="{D93361C2-44BF-C44C-81EE-E4BFADE101FF}" type="slidenum">
              <a:rPr kumimoji="1" lang="zh-CN" altLang="en-US" smtClean="0"/>
              <a:t>23</a:t>
            </a:fld>
            <a:endParaRPr kumimoji="1" lang="zh-CN" altLang="en-US"/>
          </a:p>
        </p:txBody>
      </p:sp>
    </p:spTree>
    <p:extLst>
      <p:ext uri="{BB962C8B-B14F-4D97-AF65-F5344CB8AC3E}">
        <p14:creationId xmlns:p14="http://schemas.microsoft.com/office/powerpoint/2010/main" val="35487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5E186-7452-43B8-98B0-B065210417A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9370EB9-AE59-4678-5536-4A981249964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C6DF39A-A619-4B5C-9A48-A695BBEB90D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0B6A1FA-4F99-C0AD-033E-49294B39B26B}"/>
              </a:ext>
            </a:extLst>
          </p:cNvPr>
          <p:cNvSpPr>
            <a:spLocks noGrp="1"/>
          </p:cNvSpPr>
          <p:nvPr>
            <p:ph type="sldNum" sz="quarter" idx="5"/>
          </p:nvPr>
        </p:nvSpPr>
        <p:spPr/>
        <p:txBody>
          <a:bodyPr/>
          <a:lstStyle/>
          <a:p>
            <a:fld id="{D93361C2-44BF-C44C-81EE-E4BFADE101FF}" type="slidenum">
              <a:rPr kumimoji="1" lang="zh-CN" altLang="en-US" smtClean="0"/>
              <a:t>2</a:t>
            </a:fld>
            <a:endParaRPr kumimoji="1" lang="zh-CN" altLang="en-US"/>
          </a:p>
        </p:txBody>
      </p:sp>
    </p:spTree>
    <p:extLst>
      <p:ext uri="{BB962C8B-B14F-4D97-AF65-F5344CB8AC3E}">
        <p14:creationId xmlns:p14="http://schemas.microsoft.com/office/powerpoint/2010/main" val="428946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4F079-6CB9-3EDC-6EA5-B752C650C7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31ACF8-3C03-4096-9443-6F725D7FF60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6C44089-0E67-5FDE-69B7-EB54F96349C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AACF4D4-6B65-AC28-7E5E-E59D416A1FC6}"/>
              </a:ext>
            </a:extLst>
          </p:cNvPr>
          <p:cNvSpPr>
            <a:spLocks noGrp="1"/>
          </p:cNvSpPr>
          <p:nvPr>
            <p:ph type="sldNum" sz="quarter" idx="5"/>
          </p:nvPr>
        </p:nvSpPr>
        <p:spPr/>
        <p:txBody>
          <a:bodyPr/>
          <a:lstStyle/>
          <a:p>
            <a:fld id="{D93361C2-44BF-C44C-81EE-E4BFADE101FF}" type="slidenum">
              <a:rPr kumimoji="1" lang="zh-CN" altLang="en-US" smtClean="0"/>
              <a:t>3</a:t>
            </a:fld>
            <a:endParaRPr kumimoji="1" lang="zh-CN" altLang="en-US"/>
          </a:p>
        </p:txBody>
      </p:sp>
    </p:spTree>
    <p:extLst>
      <p:ext uri="{BB962C8B-B14F-4D97-AF65-F5344CB8AC3E}">
        <p14:creationId xmlns:p14="http://schemas.microsoft.com/office/powerpoint/2010/main" val="361746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D9F9-3E7F-C4E0-AF71-9ADA6F4B72F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B771C8-9F2E-42FB-385C-9853E06DB2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86F1C9-BE40-2AD9-D3DC-FC0617D6874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E8F669B-734F-DCC6-9B4E-B17EAB3C8464}"/>
              </a:ext>
            </a:extLst>
          </p:cNvPr>
          <p:cNvSpPr>
            <a:spLocks noGrp="1"/>
          </p:cNvSpPr>
          <p:nvPr>
            <p:ph type="sldNum" sz="quarter" idx="5"/>
          </p:nvPr>
        </p:nvSpPr>
        <p:spPr/>
        <p:txBody>
          <a:bodyPr/>
          <a:lstStyle/>
          <a:p>
            <a:fld id="{D93361C2-44BF-C44C-81EE-E4BFADE101FF}" type="slidenum">
              <a:rPr kumimoji="1" lang="zh-CN" altLang="en-US" smtClean="0"/>
              <a:t>5</a:t>
            </a:fld>
            <a:endParaRPr kumimoji="1" lang="zh-CN" altLang="en-US"/>
          </a:p>
        </p:txBody>
      </p:sp>
    </p:spTree>
    <p:extLst>
      <p:ext uri="{BB962C8B-B14F-4D97-AF65-F5344CB8AC3E}">
        <p14:creationId xmlns:p14="http://schemas.microsoft.com/office/powerpoint/2010/main" val="3297568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D9F9-3E7F-C4E0-AF71-9ADA6F4B72F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B771C8-9F2E-42FB-385C-9853E06DB2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86F1C9-BE40-2AD9-D3DC-FC0617D6874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E8F669B-734F-DCC6-9B4E-B17EAB3C8464}"/>
              </a:ext>
            </a:extLst>
          </p:cNvPr>
          <p:cNvSpPr>
            <a:spLocks noGrp="1"/>
          </p:cNvSpPr>
          <p:nvPr>
            <p:ph type="sldNum" sz="quarter" idx="5"/>
          </p:nvPr>
        </p:nvSpPr>
        <p:spPr/>
        <p:txBody>
          <a:bodyPr/>
          <a:lstStyle/>
          <a:p>
            <a:fld id="{D93361C2-44BF-C44C-81EE-E4BFADE101FF}" type="slidenum">
              <a:rPr kumimoji="1" lang="zh-CN" altLang="en-US" smtClean="0"/>
              <a:t>6</a:t>
            </a:fld>
            <a:endParaRPr kumimoji="1" lang="zh-CN" altLang="en-US"/>
          </a:p>
        </p:txBody>
      </p:sp>
    </p:spTree>
    <p:extLst>
      <p:ext uri="{BB962C8B-B14F-4D97-AF65-F5344CB8AC3E}">
        <p14:creationId xmlns:p14="http://schemas.microsoft.com/office/powerpoint/2010/main" val="422945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D9F9-3E7F-C4E0-AF71-9ADA6F4B72F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B771C8-9F2E-42FB-385C-9853E06DB2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86F1C9-BE40-2AD9-D3DC-FC0617D6874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E8F669B-734F-DCC6-9B4E-B17EAB3C8464}"/>
              </a:ext>
            </a:extLst>
          </p:cNvPr>
          <p:cNvSpPr>
            <a:spLocks noGrp="1"/>
          </p:cNvSpPr>
          <p:nvPr>
            <p:ph type="sldNum" sz="quarter" idx="5"/>
          </p:nvPr>
        </p:nvSpPr>
        <p:spPr/>
        <p:txBody>
          <a:bodyPr/>
          <a:lstStyle/>
          <a:p>
            <a:fld id="{D93361C2-44BF-C44C-81EE-E4BFADE101FF}" type="slidenum">
              <a:rPr kumimoji="1" lang="zh-CN" altLang="en-US" smtClean="0"/>
              <a:t>7</a:t>
            </a:fld>
            <a:endParaRPr kumimoji="1" lang="zh-CN" altLang="en-US"/>
          </a:p>
        </p:txBody>
      </p:sp>
    </p:spTree>
    <p:extLst>
      <p:ext uri="{BB962C8B-B14F-4D97-AF65-F5344CB8AC3E}">
        <p14:creationId xmlns:p14="http://schemas.microsoft.com/office/powerpoint/2010/main" val="407292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D9F9-3E7F-C4E0-AF71-9ADA6F4B72F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B771C8-9F2E-42FB-385C-9853E06DB2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86F1C9-BE40-2AD9-D3DC-FC0617D68747}"/>
              </a:ext>
            </a:extLst>
          </p:cNvPr>
          <p:cNvSpPr>
            <a:spLocks noGrp="1"/>
          </p:cNvSpPr>
          <p:nvPr>
            <p:ph type="body" idx="1"/>
          </p:nvPr>
        </p:nvSpPr>
        <p:spPr/>
        <p:txBody>
          <a:bodyPr/>
          <a:lstStyle/>
          <a:p>
            <a:r>
              <a:rPr lang="en-US" altLang="zh-CN" b="0">
                <a:solidFill>
                  <a:srgbClr val="C586C0"/>
                </a:solidFill>
                <a:effectLst/>
                <a:latin typeface="Consolas" panose="020B0609020204030204" pitchFamily="49" charset="0"/>
              </a:rPr>
              <a:t>from</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typing</a:t>
            </a:r>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List</a:t>
            </a:r>
            <a:endParaRPr lang="en-US" altLang="zh-CN" b="0">
              <a:solidFill>
                <a:srgbClr val="D4D4D4"/>
              </a:solidFill>
              <a:effectLst/>
              <a:latin typeface="Consolas" panose="020B0609020204030204" pitchFamily="49" charset="0"/>
            </a:endParaRPr>
          </a:p>
          <a:p>
            <a:r>
              <a:rPr lang="en-US" altLang="zh-CN" b="0">
                <a:solidFill>
                  <a:srgbClr val="C586C0"/>
                </a:solidFill>
                <a:effectLst/>
                <a:latin typeface="Consolas" panose="020B0609020204030204" pitchFamily="49" charset="0"/>
              </a:rPr>
              <a:t>from</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fastapi</a:t>
            </a:r>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APIRouter</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FastAPI</a:t>
            </a:r>
            <a:endParaRPr lang="en-US" altLang="zh-CN" b="0">
              <a:solidFill>
                <a:srgbClr val="D4D4D4"/>
              </a:solidFill>
              <a:effectLst/>
              <a:latin typeface="Consolas" panose="020B0609020204030204" pitchFamily="49" charset="0"/>
            </a:endParaRPr>
          </a:p>
          <a:p>
            <a:r>
              <a:rPr lang="en-US" altLang="zh-CN" b="0">
                <a:solidFill>
                  <a:srgbClr val="C586C0"/>
                </a:solidFill>
                <a:effectLst/>
                <a:latin typeface="Consolas" panose="020B0609020204030204" pitchFamily="49" charset="0"/>
              </a:rPr>
              <a:t>from</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dataclasses</a:t>
            </a:r>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dataclass</a:t>
            </a:r>
            <a:endParaRPr lang="en-US" altLang="zh-CN" b="0">
              <a:solidFill>
                <a:srgbClr val="D4D4D4"/>
              </a:solidFill>
              <a:effectLst/>
              <a:latin typeface="Consolas" panose="020B0609020204030204" pitchFamily="49" charset="0"/>
            </a:endParaRPr>
          </a:p>
          <a:p>
            <a:br>
              <a:rPr lang="en-US" altLang="zh-CN" b="0">
                <a:solidFill>
                  <a:srgbClr val="D4D4D4"/>
                </a:solidFill>
                <a:effectLst/>
                <a:latin typeface="Consolas" panose="020B0609020204030204" pitchFamily="49" charset="0"/>
              </a:rPr>
            </a:b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定义路由组</a:t>
            </a:r>
            <a:endParaRPr lang="zh-CN" altLang="en-US" b="0">
              <a:solidFill>
                <a:srgbClr val="D4D4D4"/>
              </a:solidFill>
              <a:effectLst/>
              <a:latin typeface="Consolas" panose="020B0609020204030204" pitchFamily="49" charset="0"/>
            </a:endParaRPr>
          </a:p>
          <a:p>
            <a:r>
              <a:rPr lang="en-US" altLang="zh-CN" b="0">
                <a:solidFill>
                  <a:srgbClr val="DCDCAA"/>
                </a:solidFill>
                <a:effectLst/>
                <a:latin typeface="Consolas" panose="020B0609020204030204" pitchFamily="49" charset="0"/>
              </a:rPr>
              <a:t>@dataclass</a:t>
            </a:r>
            <a:endParaRPr lang="en-US" altLang="zh-CN" b="0">
              <a:solidFill>
                <a:srgbClr val="D4D4D4"/>
              </a:solidFill>
              <a:effectLst/>
              <a:latin typeface="Consolas" panose="020B0609020204030204" pitchFamily="49" charset="0"/>
            </a:endParaRPr>
          </a:p>
          <a:p>
            <a:r>
              <a:rPr lang="en-US" altLang="zh-CN" b="0">
                <a:solidFill>
                  <a:srgbClr val="569CD6"/>
                </a:solidFill>
                <a:effectLst/>
                <a:latin typeface="Consolas" panose="020B0609020204030204" pitchFamily="49" charset="0"/>
              </a:rPr>
              <a:t>class</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RouterGroup</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name</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str</a:t>
            </a:r>
            <a:r>
              <a:rPr lang="en-US" altLang="zh-CN" b="0">
                <a:solidFill>
                  <a:srgbClr val="D4D4D4"/>
                </a:solidFill>
                <a:effectLst/>
                <a:latin typeface="Consolas" panose="020B0609020204030204" pitchFamily="49" charset="0"/>
              </a:rPr>
              <a:t> =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default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metadata</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"help"</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"router group name"</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prefix</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str</a:t>
            </a:r>
            <a:r>
              <a:rPr lang="en-US" altLang="zh-CN" b="0">
                <a:solidFill>
                  <a:srgbClr val="D4D4D4"/>
                </a:solidFill>
                <a:effectLst/>
                <a:latin typeface="Consolas" panose="020B0609020204030204" pitchFamily="49" charset="0"/>
              </a:rPr>
              <a:t> =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default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metadata</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"help"</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"router group prefix"</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tags</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List</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str</a:t>
            </a:r>
            <a:r>
              <a:rPr lang="en-US" altLang="zh-CN" b="0">
                <a:solidFill>
                  <a:srgbClr val="D4D4D4"/>
                </a:solidFill>
                <a:effectLst/>
                <a:latin typeface="Consolas" panose="020B0609020204030204" pitchFamily="49" charset="0"/>
              </a:rPr>
              <a:t>] =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default_factory</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list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router</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APIRouter</a:t>
            </a:r>
            <a:r>
              <a:rPr lang="en-US" altLang="zh-CN" b="0">
                <a:solidFill>
                  <a:srgbClr val="D4D4D4"/>
                </a:solidFill>
                <a:effectLst/>
                <a:latin typeface="Consolas" panose="020B0609020204030204" pitchFamily="49" charset="0"/>
              </a:rPr>
              <a:t> =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default_factory</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APIRouter</a:t>
            </a:r>
            <a:r>
              <a:rPr lang="en-US" altLang="zh-CN" b="0">
                <a:solidFill>
                  <a:srgbClr val="D4D4D4"/>
                </a:solidFill>
                <a:effectLst/>
                <a:latin typeface="Consolas" panose="020B0609020204030204" pitchFamily="49" charset="0"/>
              </a:rPr>
              <a:t>)</a:t>
            </a:r>
          </a:p>
          <a:p>
            <a:br>
              <a:rPr lang="en-US" altLang="zh-CN" b="0">
                <a:solidFill>
                  <a:srgbClr val="D4D4D4"/>
                </a:solidFill>
                <a:effectLst/>
                <a:latin typeface="Consolas" panose="020B0609020204030204" pitchFamily="49" charset="0"/>
              </a:rPr>
            </a:br>
            <a:r>
              <a:rPr lang="en-US" altLang="zh-CN" b="0">
                <a:solidFill>
                  <a:srgbClr val="569CD6"/>
                </a:solidFill>
                <a:effectLst/>
                <a:latin typeface="Consolas" panose="020B0609020204030204" pitchFamily="49" charset="0"/>
              </a:rPr>
              <a:t>class</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MyFastAPI</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FastAPI</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自定义的</a:t>
            </a:r>
            <a:r>
              <a:rPr lang="en-US" altLang="zh-CN" b="0">
                <a:solidFill>
                  <a:srgbClr val="CE9178"/>
                </a:solidFill>
                <a:effectLst/>
                <a:latin typeface="Consolas" panose="020B0609020204030204" pitchFamily="49" charset="0"/>
              </a:rPr>
              <a:t>FastAPI</a:t>
            </a:r>
            <a:r>
              <a:rPr lang="zh-CN" altLang="en-US" b="0">
                <a:solidFill>
                  <a:srgbClr val="CE9178"/>
                </a:solidFill>
                <a:effectLst/>
                <a:latin typeface="Consolas" panose="020B0609020204030204" pitchFamily="49" charset="0"/>
              </a:rPr>
              <a:t>类</a:t>
            </a:r>
            <a:r>
              <a:rPr lang="en-US" altLang="zh-CN" b="0">
                <a:solidFill>
                  <a:srgbClr val="CE9178"/>
                </a:solidFill>
                <a:effectLst/>
                <a:latin typeface="Consolas" panose="020B0609020204030204" pitchFamily="49" charset="0"/>
              </a:rPr>
              <a:t>"""</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def</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__init__</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 -&gt; </a:t>
            </a:r>
            <a:r>
              <a:rPr lang="en-US" altLang="zh-CN" b="0">
                <a:solidFill>
                  <a:srgbClr val="569CD6"/>
                </a:solidFill>
                <a:effectLst/>
                <a:latin typeface="Consolas" panose="020B0609020204030204" pitchFamily="49" charset="0"/>
              </a:rPr>
              <a:t>None</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super</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__init__</a:t>
            </a:r>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初始化父类</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创建一个基础的路由组</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 = </a:t>
            </a:r>
            <a:r>
              <a:rPr lang="en-US" altLang="zh-CN" b="0">
                <a:solidFill>
                  <a:srgbClr val="4EC9B0"/>
                </a:solidFill>
                <a:effectLst/>
                <a:latin typeface="Consolas" panose="020B0609020204030204" pitchFamily="49" charset="0"/>
              </a:rPr>
              <a:t>RouterGroup</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name</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"base"</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prefix</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tags</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"base"</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router</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get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read_root</a:t>
            </a:r>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创建一个 </a:t>
            </a:r>
            <a:r>
              <a:rPr lang="en-US" altLang="zh-CN" b="0">
                <a:solidFill>
                  <a:srgbClr val="6A9955"/>
                </a:solidFill>
                <a:effectLst/>
                <a:latin typeface="Consolas" panose="020B0609020204030204" pitchFamily="49" charset="0"/>
              </a:rPr>
              <a:t>GET </a:t>
            </a:r>
            <a:r>
              <a:rPr lang="zh-CN" altLang="en-US" b="0">
                <a:solidFill>
                  <a:srgbClr val="6A9955"/>
                </a:solidFill>
                <a:effectLst/>
                <a:latin typeface="Consolas" panose="020B0609020204030204" pitchFamily="49" charset="0"/>
              </a:rPr>
              <a:t>请求的路由</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router</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get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"/items/</a:t>
            </a:r>
            <a:r>
              <a:rPr lang="en-US" altLang="zh-CN" b="0">
                <a:solidFill>
                  <a:srgbClr val="569CD6"/>
                </a:solidFill>
                <a:effectLst/>
                <a:latin typeface="Consolas" panose="020B0609020204030204" pitchFamily="49" charset="0"/>
              </a:rPr>
              <a:t>{item_id}</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read_item</a:t>
            </a:r>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创建一个 </a:t>
            </a:r>
            <a:r>
              <a:rPr lang="en-US" altLang="zh-CN" b="0">
                <a:solidFill>
                  <a:srgbClr val="6A9955"/>
                </a:solidFill>
                <a:effectLst/>
                <a:latin typeface="Consolas" panose="020B0609020204030204" pitchFamily="49" charset="0"/>
              </a:rPr>
              <a:t>GET </a:t>
            </a:r>
            <a:r>
              <a:rPr lang="zh-CN" altLang="en-US" b="0">
                <a:solidFill>
                  <a:srgbClr val="6A9955"/>
                </a:solidFill>
                <a:effectLst/>
                <a:latin typeface="Consolas" panose="020B0609020204030204" pitchFamily="49" charset="0"/>
              </a:rPr>
              <a:t>请求的路由，带参数</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创建一个模型的路由组</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models_rg</a:t>
            </a:r>
            <a:r>
              <a:rPr lang="en-US" altLang="zh-CN" b="0">
                <a:solidFill>
                  <a:srgbClr val="D4D4D4"/>
                </a:solidFill>
                <a:effectLst/>
                <a:latin typeface="Consolas" panose="020B0609020204030204" pitchFamily="49" charset="0"/>
              </a:rPr>
              <a:t> = </a:t>
            </a:r>
            <a:r>
              <a:rPr lang="en-US" altLang="zh-CN" b="0">
                <a:solidFill>
                  <a:srgbClr val="4EC9B0"/>
                </a:solidFill>
                <a:effectLst/>
                <a:latin typeface="Consolas" panose="020B0609020204030204" pitchFamily="49" charset="0"/>
              </a:rPr>
              <a:t>RouterGroup</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name</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"models"</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prefix</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"/models"</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tags</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"models"</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models_rg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router</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get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"/list"</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list_models</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将路由组添加到</a:t>
            </a:r>
            <a:r>
              <a:rPr lang="en-US" altLang="zh-CN" b="0">
                <a:solidFill>
                  <a:srgbClr val="6A9955"/>
                </a:solidFill>
                <a:effectLst/>
                <a:latin typeface="Consolas" panose="020B0609020204030204" pitchFamily="49" charset="0"/>
              </a:rPr>
              <a:t>FastAPI</a:t>
            </a:r>
            <a:r>
              <a:rPr lang="zh-CN" altLang="en-US" b="0">
                <a:solidFill>
                  <a:srgbClr val="6A9955"/>
                </a:solidFill>
                <a:effectLst/>
                <a:latin typeface="Consolas" panose="020B0609020204030204" pitchFamily="49" charset="0"/>
              </a:rPr>
              <a:t>实例中</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include_router_group</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include_router_group</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models_rg</a:t>
            </a:r>
            <a:r>
              <a:rPr lang="en-US" altLang="zh-CN" b="0">
                <a:solidFill>
                  <a:srgbClr val="D4D4D4"/>
                </a:solidFill>
                <a:effectLst/>
                <a:latin typeface="Consolas" panose="020B0609020204030204" pitchFamily="49" charset="0"/>
              </a:rPr>
              <a:t>)</a:t>
            </a:r>
          </a:p>
          <a:p>
            <a:br>
              <a:rPr lang="en-US" altLang="zh-CN" b="0">
                <a:solidFill>
                  <a:srgbClr val="D4D4D4"/>
                </a:solidFill>
                <a:effectLst/>
                <a:latin typeface="Consolas" panose="020B0609020204030204" pitchFamily="49" charset="0"/>
              </a:rPr>
            </a:br>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async</a:t>
            </a:r>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def</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read_root</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return</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"Hello"</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"World"</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p>
          <a:p>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async</a:t>
            </a:r>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def</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read_item</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item_id</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int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q</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str</a:t>
            </a:r>
            <a:r>
              <a:rPr lang="en-US" altLang="zh-CN" b="0">
                <a:solidFill>
                  <a:srgbClr val="D4D4D4"/>
                </a:solidFill>
                <a:effectLst/>
                <a:latin typeface="Consolas" panose="020B0609020204030204" pitchFamily="49" charset="0"/>
              </a:rPr>
              <a:t> = </a:t>
            </a:r>
            <a:r>
              <a:rPr lang="en-US" altLang="zh-CN" b="0">
                <a:solidFill>
                  <a:srgbClr val="569CD6"/>
                </a:solidFill>
                <a:effectLst/>
                <a:latin typeface="Consolas" panose="020B0609020204030204" pitchFamily="49" charset="0"/>
              </a:rPr>
              <a:t>None</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return</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"item_id"</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item_id</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"q"</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q</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p>
          <a:p>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async</a:t>
            </a:r>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def</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list_models</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return</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"models"</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"model1"</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"model2"</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"model3"</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p>
          <a:p>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def</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include_router_group</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rg</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RouterGroup</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include_router</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router</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prefix</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prefix</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tags</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tags</a:t>
            </a:r>
            <a:r>
              <a:rPr lang="en-US" altLang="zh-CN" b="0">
                <a:solidFill>
                  <a:srgbClr val="D4D4D4"/>
                </a:solidFill>
                <a:effectLst/>
                <a:latin typeface="Consolas" panose="020B0609020204030204" pitchFamily="49" charset="0"/>
              </a:rPr>
              <a:t>)</a:t>
            </a:r>
          </a:p>
          <a:p>
            <a:br>
              <a:rPr lang="en-US" altLang="zh-CN" b="0">
                <a:solidFill>
                  <a:srgbClr val="D4D4D4"/>
                </a:solidFill>
                <a:effectLst/>
                <a:latin typeface="Consolas" panose="020B0609020204030204" pitchFamily="49" charset="0"/>
              </a:rPr>
            </a:br>
            <a:br>
              <a:rPr lang="en-US" altLang="zh-CN" b="0">
                <a:solidFill>
                  <a:srgbClr val="D4D4D4"/>
                </a:solidFill>
                <a:effectLst/>
                <a:latin typeface="Consolas" panose="020B0609020204030204" pitchFamily="49" charset="0"/>
              </a:rPr>
            </a:br>
            <a:r>
              <a:rPr lang="en-US" altLang="zh-CN" b="0">
                <a:solidFill>
                  <a:srgbClr val="C586C0"/>
                </a:solidFill>
                <a:effectLst/>
                <a:latin typeface="Consolas" panose="020B0609020204030204" pitchFamily="49" charset="0"/>
              </a:rPr>
              <a:t>if</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__name__</a:t>
            </a:r>
            <a:r>
              <a:rPr lang="en-US" altLang="zh-CN" b="0">
                <a:solidFill>
                  <a:srgbClr val="D4D4D4"/>
                </a:solidFill>
                <a:effectLst/>
                <a:latin typeface="Consolas" panose="020B0609020204030204" pitchFamily="49" charset="0"/>
              </a:rPr>
              <a:t> == </a:t>
            </a:r>
            <a:r>
              <a:rPr lang="en-US" altLang="zh-CN" b="0">
                <a:solidFill>
                  <a:srgbClr val="CE9178"/>
                </a:solidFill>
                <a:effectLst/>
                <a:latin typeface="Consolas" panose="020B0609020204030204" pitchFamily="49" charset="0"/>
              </a:rPr>
              <a:t>"__main__"</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app</a:t>
            </a:r>
            <a:r>
              <a:rPr lang="en-US" altLang="zh-CN" b="0">
                <a:solidFill>
                  <a:srgbClr val="D4D4D4"/>
                </a:solidFill>
                <a:effectLst/>
                <a:latin typeface="Consolas" panose="020B0609020204030204" pitchFamily="49" charset="0"/>
              </a:rPr>
              <a:t> = </a:t>
            </a:r>
            <a:r>
              <a:rPr lang="en-US" altLang="zh-CN" b="0">
                <a:solidFill>
                  <a:srgbClr val="4EC9B0"/>
                </a:solidFill>
                <a:effectLst/>
                <a:latin typeface="Consolas" panose="020B0609020204030204" pitchFamily="49" charset="0"/>
              </a:rPr>
              <a:t>MyFastAPI</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uvicorn</a:t>
            </a:r>
            <a:endParaRPr lang="en-US" altLang="zh-CN" b="0">
              <a:solidFill>
                <a:srgbClr val="D4D4D4"/>
              </a:solidFill>
              <a:effectLst/>
              <a:latin typeface="Consolas" panose="020B0609020204030204" pitchFamily="49" charset="0"/>
            </a:endParaRPr>
          </a:p>
          <a:p>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uvicorn</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run</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app</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host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"0.0.0.0"</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port</a:t>
            </a:r>
            <a:r>
              <a:rPr lang="en-US" altLang="zh-CN" b="0">
                <a:solidFill>
                  <a:srgbClr val="D4D4D4"/>
                </a:solidFill>
                <a:effectLst/>
                <a:latin typeface="Consolas" panose="020B0609020204030204" pitchFamily="49" charset="0"/>
              </a:rPr>
              <a:t>=</a:t>
            </a:r>
            <a:r>
              <a:rPr lang="en-US" altLang="zh-CN" b="0">
                <a:solidFill>
                  <a:srgbClr val="B5CEA8"/>
                </a:solidFill>
                <a:effectLst/>
                <a:latin typeface="Consolas" panose="020B0609020204030204" pitchFamily="49" charset="0"/>
              </a:rPr>
              <a:t>8000</a:t>
            </a:r>
            <a:r>
              <a:rPr lang="en-US" altLang="zh-CN" b="0">
                <a:solidFill>
                  <a:srgbClr val="D4D4D4"/>
                </a:solidFill>
                <a:effectLst/>
                <a:latin typeface="Consolas" panose="020B0609020204030204" pitchFamily="49" charset="0"/>
              </a:rPr>
              <a:t>)</a:t>
            </a:r>
          </a:p>
          <a:p>
            <a:endParaRPr lang="zh-CN" altLang="en-US" dirty="0"/>
          </a:p>
        </p:txBody>
      </p:sp>
      <p:sp>
        <p:nvSpPr>
          <p:cNvPr id="4" name="灯片编号占位符 3">
            <a:extLst>
              <a:ext uri="{FF2B5EF4-FFF2-40B4-BE49-F238E27FC236}">
                <a16:creationId xmlns:a16="http://schemas.microsoft.com/office/drawing/2014/main" id="{7E8F669B-734F-DCC6-9B4E-B17EAB3C8464}"/>
              </a:ext>
            </a:extLst>
          </p:cNvPr>
          <p:cNvSpPr>
            <a:spLocks noGrp="1"/>
          </p:cNvSpPr>
          <p:nvPr>
            <p:ph type="sldNum" sz="quarter" idx="5"/>
          </p:nvPr>
        </p:nvSpPr>
        <p:spPr/>
        <p:txBody>
          <a:bodyPr/>
          <a:lstStyle/>
          <a:p>
            <a:fld id="{D93361C2-44BF-C44C-81EE-E4BFADE101FF}" type="slidenum">
              <a:rPr kumimoji="1" lang="zh-CN" altLang="en-US" smtClean="0"/>
              <a:t>8</a:t>
            </a:fld>
            <a:endParaRPr kumimoji="1" lang="zh-CN" altLang="en-US"/>
          </a:p>
        </p:txBody>
      </p:sp>
    </p:spTree>
    <p:extLst>
      <p:ext uri="{BB962C8B-B14F-4D97-AF65-F5344CB8AC3E}">
        <p14:creationId xmlns:p14="http://schemas.microsoft.com/office/powerpoint/2010/main" val="111680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D9F9-3E7F-C4E0-AF71-9ADA6F4B72F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B771C8-9F2E-42FB-385C-9853E06DB2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86F1C9-BE40-2AD9-D3DC-FC0617D68747}"/>
              </a:ext>
            </a:extLst>
          </p:cNvPr>
          <p:cNvSpPr>
            <a:spLocks noGrp="1"/>
          </p:cNvSpPr>
          <p:nvPr>
            <p:ph type="body" idx="1"/>
          </p:nvPr>
        </p:nvSpPr>
        <p:spPr/>
        <p:txBody>
          <a:bodyPr/>
          <a:lstStyle/>
          <a:p>
            <a:br>
              <a:rPr lang="en-US" altLang="zh-CN" b="0">
                <a:solidFill>
                  <a:srgbClr val="D4D4D4"/>
                </a:solidFill>
                <a:effectLst/>
                <a:latin typeface="Consolas" panose="020B0609020204030204" pitchFamily="49" charset="0"/>
              </a:rPr>
            </a:b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os</a:t>
            </a:r>
            <a:endParaRPr lang="en-US" altLang="zh-CN" b="0">
              <a:solidFill>
                <a:srgbClr val="D4D4D4"/>
              </a:solidFill>
              <a:effectLst/>
              <a:latin typeface="Consolas" panose="020B0609020204030204" pitchFamily="49" charset="0"/>
            </a:endParaRPr>
          </a:p>
          <a:p>
            <a:r>
              <a:rPr lang="en-US" altLang="zh-CN" b="0">
                <a:solidFill>
                  <a:srgbClr val="C586C0"/>
                </a:solidFill>
                <a:effectLst/>
                <a:latin typeface="Consolas" panose="020B0609020204030204" pitchFamily="49" charset="0"/>
              </a:rPr>
              <a:t>from</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typing</a:t>
            </a:r>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List</a:t>
            </a:r>
            <a:endParaRPr lang="en-US" altLang="zh-CN" b="0">
              <a:solidFill>
                <a:srgbClr val="D4D4D4"/>
              </a:solidFill>
              <a:effectLst/>
              <a:latin typeface="Consolas" panose="020B0609020204030204" pitchFamily="49" charset="0"/>
            </a:endParaRPr>
          </a:p>
          <a:p>
            <a:r>
              <a:rPr lang="en-US" altLang="zh-CN" b="0">
                <a:solidFill>
                  <a:srgbClr val="C586C0"/>
                </a:solidFill>
                <a:effectLst/>
                <a:latin typeface="Consolas" panose="020B0609020204030204" pitchFamily="49" charset="0"/>
              </a:rPr>
              <a:t>from</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fastapi</a:t>
            </a:r>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APIRouter</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FastAPI</a:t>
            </a:r>
            <a:endParaRPr lang="en-US" altLang="zh-CN" b="0">
              <a:solidFill>
                <a:srgbClr val="D4D4D4"/>
              </a:solidFill>
              <a:effectLst/>
              <a:latin typeface="Consolas" panose="020B0609020204030204" pitchFamily="49" charset="0"/>
            </a:endParaRPr>
          </a:p>
          <a:p>
            <a:r>
              <a:rPr lang="en-US" altLang="zh-CN" b="0">
                <a:solidFill>
                  <a:srgbClr val="C586C0"/>
                </a:solidFill>
                <a:effectLst/>
                <a:latin typeface="Consolas" panose="020B0609020204030204" pitchFamily="49" charset="0"/>
              </a:rPr>
              <a:t>from</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fastapi</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responses</a:t>
            </a:r>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HTMLResponse</a:t>
            </a:r>
            <a:endParaRPr lang="en-US" altLang="zh-CN" b="0">
              <a:solidFill>
                <a:srgbClr val="D4D4D4"/>
              </a:solidFill>
              <a:effectLst/>
              <a:latin typeface="Consolas" panose="020B0609020204030204" pitchFamily="49" charset="0"/>
            </a:endParaRPr>
          </a:p>
          <a:p>
            <a:r>
              <a:rPr lang="en-US" altLang="zh-CN" b="0">
                <a:solidFill>
                  <a:srgbClr val="C586C0"/>
                </a:solidFill>
                <a:effectLst/>
                <a:latin typeface="Consolas" panose="020B0609020204030204" pitchFamily="49" charset="0"/>
              </a:rPr>
              <a:t>from</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fastapi</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staticfiles</a:t>
            </a:r>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StaticFiles</a:t>
            </a:r>
            <a:endParaRPr lang="en-US" altLang="zh-CN" b="0">
              <a:solidFill>
                <a:srgbClr val="D4D4D4"/>
              </a:solidFill>
              <a:effectLst/>
              <a:latin typeface="Consolas" panose="020B0609020204030204" pitchFamily="49" charset="0"/>
            </a:endParaRPr>
          </a:p>
          <a:p>
            <a:r>
              <a:rPr lang="en-US" altLang="zh-CN" b="0">
                <a:solidFill>
                  <a:srgbClr val="C586C0"/>
                </a:solidFill>
                <a:effectLst/>
                <a:latin typeface="Consolas" panose="020B0609020204030204" pitchFamily="49" charset="0"/>
              </a:rPr>
              <a:t>from</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dataclasses</a:t>
            </a:r>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dataclass</a:t>
            </a:r>
            <a:endParaRPr lang="en-US" altLang="zh-CN" b="0">
              <a:solidFill>
                <a:srgbClr val="D4D4D4"/>
              </a:solidFill>
              <a:effectLst/>
              <a:latin typeface="Consolas" panose="020B0609020204030204" pitchFamily="49" charset="0"/>
            </a:endParaRPr>
          </a:p>
          <a:p>
            <a:br>
              <a:rPr lang="en-US" altLang="zh-CN" b="0">
                <a:solidFill>
                  <a:srgbClr val="D4D4D4"/>
                </a:solidFill>
                <a:effectLst/>
                <a:latin typeface="Consolas" panose="020B0609020204030204" pitchFamily="49" charset="0"/>
              </a:rPr>
            </a:b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定义路由组</a:t>
            </a:r>
            <a:endParaRPr lang="zh-CN" altLang="en-US" b="0">
              <a:solidFill>
                <a:srgbClr val="D4D4D4"/>
              </a:solidFill>
              <a:effectLst/>
              <a:latin typeface="Consolas" panose="020B0609020204030204" pitchFamily="49" charset="0"/>
            </a:endParaRPr>
          </a:p>
          <a:p>
            <a:r>
              <a:rPr lang="en-US" altLang="zh-CN" b="0">
                <a:solidFill>
                  <a:srgbClr val="DCDCAA"/>
                </a:solidFill>
                <a:effectLst/>
                <a:latin typeface="Consolas" panose="020B0609020204030204" pitchFamily="49" charset="0"/>
              </a:rPr>
              <a:t>@dataclass</a:t>
            </a:r>
            <a:endParaRPr lang="en-US" altLang="zh-CN" b="0">
              <a:solidFill>
                <a:srgbClr val="D4D4D4"/>
              </a:solidFill>
              <a:effectLst/>
              <a:latin typeface="Consolas" panose="020B0609020204030204" pitchFamily="49" charset="0"/>
            </a:endParaRPr>
          </a:p>
          <a:p>
            <a:r>
              <a:rPr lang="en-US" altLang="zh-CN" b="0">
                <a:solidFill>
                  <a:srgbClr val="569CD6"/>
                </a:solidFill>
                <a:effectLst/>
                <a:latin typeface="Consolas" panose="020B0609020204030204" pitchFamily="49" charset="0"/>
              </a:rPr>
              <a:t>class</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RouterGroup</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name</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str</a:t>
            </a:r>
            <a:r>
              <a:rPr lang="en-US" altLang="zh-CN" b="0">
                <a:solidFill>
                  <a:srgbClr val="D4D4D4"/>
                </a:solidFill>
                <a:effectLst/>
                <a:latin typeface="Consolas" panose="020B0609020204030204" pitchFamily="49" charset="0"/>
              </a:rPr>
              <a:t> =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default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metadata</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"help"</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"router group name"</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prefix</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str</a:t>
            </a:r>
            <a:r>
              <a:rPr lang="en-US" altLang="zh-CN" b="0">
                <a:solidFill>
                  <a:srgbClr val="D4D4D4"/>
                </a:solidFill>
                <a:effectLst/>
                <a:latin typeface="Consolas" panose="020B0609020204030204" pitchFamily="49" charset="0"/>
              </a:rPr>
              <a:t> =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default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metadata</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"help"</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"router group prefix"</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tags</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List</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str</a:t>
            </a:r>
            <a:r>
              <a:rPr lang="en-US" altLang="zh-CN" b="0">
                <a:solidFill>
                  <a:srgbClr val="D4D4D4"/>
                </a:solidFill>
                <a:effectLst/>
                <a:latin typeface="Consolas" panose="020B0609020204030204" pitchFamily="49" charset="0"/>
              </a:rPr>
              <a:t>] =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default_factory</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list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router</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APIRouter</a:t>
            </a:r>
            <a:r>
              <a:rPr lang="en-US" altLang="zh-CN" b="0">
                <a:solidFill>
                  <a:srgbClr val="D4D4D4"/>
                </a:solidFill>
                <a:effectLst/>
                <a:latin typeface="Consolas" panose="020B0609020204030204" pitchFamily="49" charset="0"/>
              </a:rPr>
              <a:t> = </a:t>
            </a:r>
            <a:r>
              <a:rPr lang="en-US" altLang="zh-CN" b="0">
                <a:solidFill>
                  <a:srgbClr val="DCDCAA"/>
                </a:solidFill>
                <a:effectLst/>
                <a:latin typeface="Consolas" panose="020B0609020204030204" pitchFamily="49" charset="0"/>
              </a:rPr>
              <a:t>field</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default_factory</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APIRouter</a:t>
            </a:r>
            <a:r>
              <a:rPr lang="en-US" altLang="zh-CN" b="0">
                <a:solidFill>
                  <a:srgbClr val="D4D4D4"/>
                </a:solidFill>
                <a:effectLst/>
                <a:latin typeface="Consolas" panose="020B0609020204030204" pitchFamily="49" charset="0"/>
              </a:rPr>
              <a:t>)</a:t>
            </a:r>
          </a:p>
          <a:p>
            <a:br>
              <a:rPr lang="en-US" altLang="zh-CN" b="0">
                <a:solidFill>
                  <a:srgbClr val="D4D4D4"/>
                </a:solidFill>
                <a:effectLst/>
                <a:latin typeface="Consolas" panose="020B0609020204030204" pitchFamily="49" charset="0"/>
              </a:rPr>
            </a:br>
            <a:br>
              <a:rPr lang="en-US" altLang="zh-CN" b="0">
                <a:solidFill>
                  <a:srgbClr val="D4D4D4"/>
                </a:solidFill>
                <a:effectLst/>
                <a:latin typeface="Consolas" panose="020B0609020204030204" pitchFamily="49" charset="0"/>
              </a:rPr>
            </a:br>
            <a:r>
              <a:rPr lang="en-US" altLang="zh-CN" b="0">
                <a:solidFill>
                  <a:srgbClr val="569CD6"/>
                </a:solidFill>
                <a:effectLst/>
                <a:latin typeface="Consolas" panose="020B0609020204030204" pitchFamily="49" charset="0"/>
              </a:rPr>
              <a:t>class</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MyFastAPI</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FastAPI</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自定义的</a:t>
            </a:r>
            <a:r>
              <a:rPr lang="en-US" altLang="zh-CN" b="0">
                <a:solidFill>
                  <a:srgbClr val="CE9178"/>
                </a:solidFill>
                <a:effectLst/>
                <a:latin typeface="Consolas" panose="020B0609020204030204" pitchFamily="49" charset="0"/>
              </a:rPr>
              <a:t>FastAPI</a:t>
            </a:r>
            <a:r>
              <a:rPr lang="zh-CN" altLang="en-US" b="0">
                <a:solidFill>
                  <a:srgbClr val="CE9178"/>
                </a:solidFill>
                <a:effectLst/>
                <a:latin typeface="Consolas" panose="020B0609020204030204" pitchFamily="49" charset="0"/>
              </a:rPr>
              <a:t>类</a:t>
            </a:r>
            <a:r>
              <a:rPr lang="en-US" altLang="zh-CN" b="0">
                <a:solidFill>
                  <a:srgbClr val="CE9178"/>
                </a:solidFill>
                <a:effectLst/>
                <a:latin typeface="Consolas" panose="020B0609020204030204" pitchFamily="49" charset="0"/>
              </a:rPr>
              <a:t>"""</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def</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__init__</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 -&gt; </a:t>
            </a:r>
            <a:r>
              <a:rPr lang="en-US" altLang="zh-CN" b="0">
                <a:solidFill>
                  <a:srgbClr val="569CD6"/>
                </a:solidFill>
                <a:effectLst/>
                <a:latin typeface="Consolas" panose="020B0609020204030204" pitchFamily="49" charset="0"/>
              </a:rPr>
              <a:t>None</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super</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__init__</a:t>
            </a:r>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初始化父类</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创建一个基础的路由组</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 = </a:t>
            </a:r>
            <a:r>
              <a:rPr lang="en-US" altLang="zh-CN" b="0">
                <a:solidFill>
                  <a:srgbClr val="4EC9B0"/>
                </a:solidFill>
                <a:effectLst/>
                <a:latin typeface="Consolas" panose="020B0609020204030204" pitchFamily="49" charset="0"/>
              </a:rPr>
              <a:t>RouterGroup</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name</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"base"</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prefix</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tags</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"base"</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router</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get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response_class</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HTMLResponse</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index</a:t>
            </a:r>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创建一个 </a:t>
            </a:r>
            <a:r>
              <a:rPr lang="en-US" altLang="zh-CN" b="0">
                <a:solidFill>
                  <a:srgbClr val="6A9955"/>
                </a:solidFill>
                <a:effectLst/>
                <a:latin typeface="Consolas" panose="020B0609020204030204" pitchFamily="49" charset="0"/>
              </a:rPr>
              <a:t>GET </a:t>
            </a:r>
            <a:r>
              <a:rPr lang="zh-CN" altLang="en-US" b="0">
                <a:solidFill>
                  <a:srgbClr val="6A9955"/>
                </a:solidFill>
                <a:effectLst/>
                <a:latin typeface="Consolas" panose="020B0609020204030204" pitchFamily="49" charset="0"/>
              </a:rPr>
              <a:t>请求的路由</a:t>
            </a:r>
            <a:r>
              <a:rPr lang="en-US" altLang="zh-CN" b="0">
                <a:solidFill>
                  <a:srgbClr val="6A9955"/>
                </a:solidFill>
                <a:effectLst/>
                <a:latin typeface="Consolas" panose="020B0609020204030204" pitchFamily="49" charset="0"/>
              </a:rPr>
              <a:t>1</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router</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get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t>
            </a:r>
            <a:r>
              <a:rPr lang="en-US" altLang="zh-CN" b="0">
                <a:solidFill>
                  <a:srgbClr val="569CD6"/>
                </a:solidFill>
                <a:effectLst/>
                <a:latin typeface="Consolas" panose="020B0609020204030204" pitchFamily="49" charset="0"/>
              </a:rPr>
              <a:t>{path}</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response_class</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HTMLResponse</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index</a:t>
            </a:r>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创建一个 </a:t>
            </a:r>
            <a:r>
              <a:rPr lang="en-US" altLang="zh-CN" b="0">
                <a:solidFill>
                  <a:srgbClr val="6A9955"/>
                </a:solidFill>
                <a:effectLst/>
                <a:latin typeface="Consolas" panose="020B0609020204030204" pitchFamily="49" charset="0"/>
              </a:rPr>
              <a:t>GET </a:t>
            </a:r>
            <a:r>
              <a:rPr lang="zh-CN" altLang="en-US" b="0">
                <a:solidFill>
                  <a:srgbClr val="6A9955"/>
                </a:solidFill>
                <a:effectLst/>
                <a:latin typeface="Consolas" panose="020B0609020204030204" pitchFamily="49" charset="0"/>
              </a:rPr>
              <a:t>请求的路由</a:t>
            </a:r>
            <a:r>
              <a:rPr lang="en-US" altLang="zh-CN" b="0">
                <a:solidFill>
                  <a:srgbClr val="6A9955"/>
                </a:solidFill>
                <a:effectLst/>
                <a:latin typeface="Consolas" panose="020B0609020204030204" pitchFamily="49" charset="0"/>
              </a:rPr>
              <a:t>1</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include_router</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router</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prefix</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prefix</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tags</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base_rg</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tags</a:t>
            </a:r>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将路由组添加到</a:t>
            </a:r>
            <a:r>
              <a:rPr lang="en-US" altLang="zh-CN" b="0">
                <a:solidFill>
                  <a:srgbClr val="6A9955"/>
                </a:solidFill>
                <a:effectLst/>
                <a:latin typeface="Consolas" panose="020B0609020204030204" pitchFamily="49" charset="0"/>
              </a:rPr>
              <a:t>FastAPI</a:t>
            </a:r>
            <a:r>
              <a:rPr lang="zh-CN" altLang="en-US" b="0">
                <a:solidFill>
                  <a:srgbClr val="6A9955"/>
                </a:solidFill>
                <a:effectLst/>
                <a:latin typeface="Consolas" panose="020B0609020204030204" pitchFamily="49" charset="0"/>
              </a:rPr>
              <a:t>实例中</a:t>
            </a:r>
            <a:endParaRPr lang="zh-CN" altLang="en-US" b="0">
              <a:solidFill>
                <a:srgbClr val="D4D4D4"/>
              </a:solidFill>
              <a:effectLst/>
              <a:latin typeface="Consolas" panose="020B0609020204030204" pitchFamily="49" charset="0"/>
            </a:endParaRPr>
          </a:p>
          <a:p>
            <a:br>
              <a:rPr lang="zh-CN" altLang="en-US" b="0">
                <a:solidFill>
                  <a:srgbClr val="D4D4D4"/>
                </a:solidFill>
                <a:effectLst/>
                <a:latin typeface="Consolas" panose="020B0609020204030204" pitchFamily="49" charset="0"/>
              </a:rPr>
            </a:br>
            <a:r>
              <a:rPr lang="zh-CN" altLang="en-US"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加载静态资源</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dist_dir</a:t>
            </a:r>
            <a:r>
              <a:rPr lang="en-US" altLang="zh-CN" b="0">
                <a:solidFill>
                  <a:srgbClr val="D4D4D4"/>
                </a:solidFill>
                <a:effectLst/>
                <a:latin typeface="Consolas" panose="020B0609020204030204" pitchFamily="49" charset="0"/>
              </a:rPr>
              <a:t> = </a:t>
            </a:r>
            <a:r>
              <a:rPr lang="en-US" altLang="zh-CN" b="0">
                <a:solidFill>
                  <a:srgbClr val="4EC9B0"/>
                </a:solidFill>
                <a:effectLst/>
                <a:latin typeface="Consolas" panose="020B0609020204030204" pitchFamily="49" charset="0"/>
              </a:rPr>
              <a:t>os</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path</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join</a:t>
            </a:r>
            <a:r>
              <a:rPr lang="en-US" altLang="zh-CN" b="0">
                <a:solidFill>
                  <a:srgbClr val="D4D4D4"/>
                </a:solidFill>
                <a:effectLst/>
                <a:latin typeface="Consolas" panose="020B0609020204030204" pitchFamily="49" charset="0"/>
              </a:rPr>
              <a:t>(</a:t>
            </a:r>
            <a:r>
              <a:rPr lang="en-US" altLang="zh-CN" b="0">
                <a:solidFill>
                  <a:srgbClr val="4EC9B0"/>
                </a:solidFill>
                <a:effectLst/>
                <a:latin typeface="Consolas" panose="020B0609020204030204" pitchFamily="49" charset="0"/>
              </a:rPr>
              <a:t>os</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path</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dirname</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__file__</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"dist"</a:t>
            </a:r>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当前文件所在目录的 </a:t>
            </a:r>
            <a:r>
              <a:rPr lang="en-US" altLang="zh-CN" b="0">
                <a:solidFill>
                  <a:srgbClr val="6A9955"/>
                </a:solidFill>
                <a:effectLst/>
                <a:latin typeface="Consolas" panose="020B0609020204030204" pitchFamily="49" charset="0"/>
              </a:rPr>
              <a:t>dist </a:t>
            </a:r>
            <a:r>
              <a:rPr lang="zh-CN" altLang="en-US" b="0">
                <a:solidFill>
                  <a:srgbClr val="6A9955"/>
                </a:solidFill>
                <a:effectLst/>
                <a:latin typeface="Consolas" panose="020B0609020204030204" pitchFamily="49" charset="0"/>
              </a:rPr>
              <a:t>目录</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mount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"/assets"</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StaticFiles</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directory</a:t>
            </a:r>
            <a:r>
              <a:rPr lang="en-US" altLang="zh-CN" b="0">
                <a:solidFill>
                  <a:srgbClr val="D4D4D4"/>
                </a:solidFill>
                <a:effectLst/>
                <a:latin typeface="Consolas" panose="020B0609020204030204" pitchFamily="49" charset="0"/>
              </a:rPr>
              <a:t>=</a:t>
            </a:r>
            <a:r>
              <a:rPr lang="en-US" altLang="zh-CN" b="0">
                <a:solidFill>
                  <a:srgbClr val="569CD6"/>
                </a:solidFill>
                <a:effectLst/>
                <a:latin typeface="Consolas" panose="020B0609020204030204" pitchFamily="49" charset="0"/>
              </a:rPr>
              <a:t>f</a:t>
            </a:r>
            <a:r>
              <a:rPr lang="en-US" altLang="zh-CN" b="0">
                <a:solidFill>
                  <a:srgbClr val="CE9178"/>
                </a:solidFill>
                <a:effectLst/>
                <a:latin typeface="Consolas" panose="020B0609020204030204" pitchFamily="49" charset="0"/>
              </a:rPr>
              <a:t>"</a:t>
            </a:r>
            <a:r>
              <a:rPr lang="en-US" altLang="zh-CN" b="0">
                <a:solidFill>
                  <a:srgbClr val="569CD6"/>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dist_dir</a:t>
            </a:r>
            <a:r>
              <a:rPr lang="en-US" altLang="zh-CN" b="0">
                <a:solidFill>
                  <a:srgbClr val="569CD6"/>
                </a:solidFill>
                <a:effectLst/>
                <a:latin typeface="Consolas" panose="020B0609020204030204" pitchFamily="49" charset="0"/>
              </a:rPr>
              <a:t>}</a:t>
            </a:r>
            <a:r>
              <a:rPr lang="en-US" altLang="zh-CN" b="0">
                <a:solidFill>
                  <a:srgbClr val="CE9178"/>
                </a:solidFill>
                <a:effectLst/>
                <a:latin typeface="Consolas" panose="020B0609020204030204" pitchFamily="49" charset="0"/>
              </a:rPr>
              <a:t>/assets"</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name</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"assets"</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p>
          <a:p>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async</a:t>
            </a:r>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def</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index</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path</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str</a:t>
            </a:r>
            <a:r>
              <a:rPr lang="en-US" altLang="zh-CN" b="0">
                <a:solidFill>
                  <a:srgbClr val="D4D4D4"/>
                </a:solidFill>
                <a:effectLst/>
                <a:latin typeface="Consolas" panose="020B0609020204030204" pitchFamily="49" charset="0"/>
              </a:rPr>
              <a:t> = </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 -&gt; </a:t>
            </a:r>
            <a:r>
              <a:rPr lang="en-US" altLang="zh-CN" b="0">
                <a:solidFill>
                  <a:srgbClr val="4EC9B0"/>
                </a:solidFill>
                <a:effectLst/>
                <a:latin typeface="Consolas" panose="020B0609020204030204" pitchFamily="49" charset="0"/>
              </a:rPr>
              <a:t>HTMLResponse</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获取 </a:t>
            </a:r>
            <a:r>
              <a:rPr lang="en-US" altLang="zh-CN" b="0">
                <a:solidFill>
                  <a:srgbClr val="6A9955"/>
                </a:solidFill>
                <a:effectLst/>
                <a:latin typeface="Consolas" panose="020B0609020204030204" pitchFamily="49" charset="0"/>
              </a:rPr>
              <a:t>index.html </a:t>
            </a:r>
            <a:r>
              <a:rPr lang="zh-CN" altLang="en-US" b="0">
                <a:solidFill>
                  <a:srgbClr val="6A9955"/>
                </a:solidFill>
                <a:effectLst/>
                <a:latin typeface="Consolas" panose="020B0609020204030204" pitchFamily="49" charset="0"/>
              </a:rPr>
              <a:t>的完整路径</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index_path</a:t>
            </a:r>
            <a:r>
              <a:rPr lang="en-US" altLang="zh-CN" b="0">
                <a:solidFill>
                  <a:srgbClr val="D4D4D4"/>
                </a:solidFill>
                <a:effectLst/>
                <a:latin typeface="Consolas" panose="020B0609020204030204" pitchFamily="49" charset="0"/>
              </a:rPr>
              <a:t> = </a:t>
            </a:r>
            <a:r>
              <a:rPr lang="en-US" altLang="zh-CN" b="0">
                <a:solidFill>
                  <a:srgbClr val="4EC9B0"/>
                </a:solidFill>
                <a:effectLst/>
                <a:latin typeface="Consolas" panose="020B0609020204030204" pitchFamily="49" charset="0"/>
              </a:rPr>
              <a:t>os</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path</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join</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self</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dist_dir</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"index.html"</a:t>
            </a:r>
            <a:r>
              <a:rPr lang="en-US" altLang="zh-CN" b="0">
                <a:solidFill>
                  <a:srgbClr val="D4D4D4"/>
                </a:solidFill>
                <a:effectLst/>
                <a:latin typeface="Consolas" panose="020B0609020204030204" pitchFamily="49" charset="0"/>
              </a:rPr>
              <a:t>)  </a:t>
            </a:r>
          </a:p>
          <a:p>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检查文件是否存在</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if</a:t>
            </a:r>
            <a:r>
              <a:rPr lang="en-US" altLang="zh-CN" b="0">
                <a:solidFill>
                  <a:srgbClr val="D4D4D4"/>
                </a:solidFill>
                <a:effectLst/>
                <a:latin typeface="Consolas" panose="020B0609020204030204" pitchFamily="49" charset="0"/>
              </a:rPr>
              <a:t> </a:t>
            </a:r>
            <a:r>
              <a:rPr lang="en-US" altLang="zh-CN" b="0">
                <a:solidFill>
                  <a:srgbClr val="569CD6"/>
                </a:solidFill>
                <a:effectLst/>
                <a:latin typeface="Consolas" panose="020B0609020204030204" pitchFamily="49" charset="0"/>
              </a:rPr>
              <a:t>not</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os</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path</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exists</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index_path</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return</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HTMLResponse</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content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"Index file not found"</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status_code</a:t>
            </a:r>
            <a:r>
              <a:rPr lang="en-US" altLang="zh-CN" b="0">
                <a:solidFill>
                  <a:srgbClr val="D4D4D4"/>
                </a:solidFill>
                <a:effectLst/>
                <a:latin typeface="Consolas" panose="020B0609020204030204" pitchFamily="49" charset="0"/>
              </a:rPr>
              <a:t>=</a:t>
            </a:r>
            <a:r>
              <a:rPr lang="en-US" altLang="zh-CN" b="0">
                <a:solidFill>
                  <a:srgbClr val="B5CEA8"/>
                </a:solidFill>
                <a:effectLst/>
                <a:latin typeface="Consolas" panose="020B0609020204030204" pitchFamily="49" charset="0"/>
              </a:rPr>
              <a:t>404</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6A9955"/>
                </a:solidFill>
                <a:effectLst/>
                <a:latin typeface="Consolas" panose="020B0609020204030204" pitchFamily="49" charset="0"/>
              </a:rPr>
              <a:t># </a:t>
            </a:r>
            <a:r>
              <a:rPr lang="zh-CN" altLang="en-US" b="0">
                <a:solidFill>
                  <a:srgbClr val="6A9955"/>
                </a:solidFill>
                <a:effectLst/>
                <a:latin typeface="Consolas" panose="020B0609020204030204" pitchFamily="49" charset="0"/>
              </a:rPr>
              <a:t>读取 </a:t>
            </a:r>
            <a:r>
              <a:rPr lang="en-US" altLang="zh-CN" b="0">
                <a:solidFill>
                  <a:srgbClr val="6A9955"/>
                </a:solidFill>
                <a:effectLst/>
                <a:latin typeface="Consolas" panose="020B0609020204030204" pitchFamily="49" charset="0"/>
              </a:rPr>
              <a:t>index.html </a:t>
            </a:r>
            <a:r>
              <a:rPr lang="zh-CN" altLang="en-US" b="0">
                <a:solidFill>
                  <a:srgbClr val="6A9955"/>
                </a:solidFill>
                <a:effectLst/>
                <a:latin typeface="Consolas" panose="020B0609020204030204" pitchFamily="49" charset="0"/>
              </a:rPr>
              <a:t>文件内容</a:t>
            </a:r>
            <a:endParaRPr lang="zh-CN" altLang="en-US" b="0">
              <a:solidFill>
                <a:srgbClr val="D4D4D4"/>
              </a:solidFill>
              <a:effectLst/>
              <a:latin typeface="Consolas" panose="020B0609020204030204" pitchFamily="49" charset="0"/>
            </a:endParaRPr>
          </a:p>
          <a:p>
            <a:r>
              <a:rPr lang="zh-CN" altLang="en-US"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with</a:t>
            </a:r>
            <a:r>
              <a:rPr lang="en-US" altLang="zh-CN" b="0">
                <a:solidFill>
                  <a:srgbClr val="D4D4D4"/>
                </a:solidFill>
                <a:effectLst/>
                <a:latin typeface="Consolas" panose="020B0609020204030204" pitchFamily="49" charset="0"/>
              </a:rPr>
              <a:t> </a:t>
            </a:r>
            <a:r>
              <a:rPr lang="en-US" altLang="zh-CN" b="0">
                <a:solidFill>
                  <a:srgbClr val="DCDCAA"/>
                </a:solidFill>
                <a:effectLst/>
                <a:latin typeface="Consolas" panose="020B0609020204030204" pitchFamily="49" charset="0"/>
              </a:rPr>
              <a:t>open</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index_path</a:t>
            </a:r>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"r"</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encoding</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"utf-8"</a:t>
            </a:r>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as</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file</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content</a:t>
            </a:r>
            <a:r>
              <a:rPr lang="en-US" altLang="zh-CN" b="0">
                <a:solidFill>
                  <a:srgbClr val="D4D4D4"/>
                </a:solidFill>
                <a:effectLst/>
                <a:latin typeface="Consolas" panose="020B0609020204030204" pitchFamily="49" charset="0"/>
              </a:rPr>
              <a:t> = </a:t>
            </a:r>
            <a:r>
              <a:rPr lang="en-US" altLang="zh-CN" b="0">
                <a:solidFill>
                  <a:srgbClr val="9CDCFE"/>
                </a:solidFill>
                <a:effectLst/>
                <a:latin typeface="Consolas" panose="020B0609020204030204" pitchFamily="49" charset="0"/>
              </a:rPr>
              <a:t>file</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read</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return</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HTMLResponse</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content</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content</a:t>
            </a:r>
            <a:r>
              <a:rPr lang="en-US" altLang="zh-CN" b="0">
                <a:solidFill>
                  <a:srgbClr val="D4D4D4"/>
                </a:solidFill>
                <a:effectLst/>
                <a:latin typeface="Consolas" panose="020B0609020204030204" pitchFamily="49" charset="0"/>
              </a:rPr>
              <a:t>)</a:t>
            </a:r>
          </a:p>
          <a:p>
            <a:br>
              <a:rPr lang="en-US" altLang="zh-CN" b="0">
                <a:solidFill>
                  <a:srgbClr val="D4D4D4"/>
                </a:solidFill>
                <a:effectLst/>
                <a:latin typeface="Consolas" panose="020B0609020204030204" pitchFamily="49" charset="0"/>
              </a:rPr>
            </a:br>
            <a:r>
              <a:rPr lang="en-US" altLang="zh-CN" b="0">
                <a:solidFill>
                  <a:srgbClr val="D4D4D4"/>
                </a:solidFill>
                <a:effectLst/>
                <a:latin typeface="Consolas" panose="020B0609020204030204" pitchFamily="49" charset="0"/>
              </a:rPr>
              <a:t> </a:t>
            </a:r>
          </a:p>
          <a:p>
            <a:r>
              <a:rPr lang="en-US" altLang="zh-CN" b="0">
                <a:solidFill>
                  <a:srgbClr val="C586C0"/>
                </a:solidFill>
                <a:effectLst/>
                <a:latin typeface="Consolas" panose="020B0609020204030204" pitchFamily="49" charset="0"/>
              </a:rPr>
              <a:t>if</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__name__</a:t>
            </a:r>
            <a:r>
              <a:rPr lang="en-US" altLang="zh-CN" b="0">
                <a:solidFill>
                  <a:srgbClr val="D4D4D4"/>
                </a:solidFill>
                <a:effectLst/>
                <a:latin typeface="Consolas" panose="020B0609020204030204" pitchFamily="49" charset="0"/>
              </a:rPr>
              <a:t> == </a:t>
            </a:r>
            <a:r>
              <a:rPr lang="en-US" altLang="zh-CN" b="0">
                <a:solidFill>
                  <a:srgbClr val="CE9178"/>
                </a:solidFill>
                <a:effectLst/>
                <a:latin typeface="Consolas" panose="020B0609020204030204" pitchFamily="49" charset="0"/>
              </a:rPr>
              <a:t>"__main__"</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app</a:t>
            </a:r>
            <a:r>
              <a:rPr lang="en-US" altLang="zh-CN" b="0">
                <a:solidFill>
                  <a:srgbClr val="D4D4D4"/>
                </a:solidFill>
                <a:effectLst/>
                <a:latin typeface="Consolas" panose="020B0609020204030204" pitchFamily="49" charset="0"/>
              </a:rPr>
              <a:t> = </a:t>
            </a:r>
            <a:r>
              <a:rPr lang="en-US" altLang="zh-CN" b="0">
                <a:solidFill>
                  <a:srgbClr val="4EC9B0"/>
                </a:solidFill>
                <a:effectLst/>
                <a:latin typeface="Consolas" panose="020B0609020204030204" pitchFamily="49" charset="0"/>
              </a:rPr>
              <a:t>MyFastAPI</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586C0"/>
                </a:solidFill>
                <a:effectLst/>
                <a:latin typeface="Consolas" panose="020B0609020204030204" pitchFamily="49" charset="0"/>
              </a:rPr>
              <a:t>import</a:t>
            </a:r>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uvicorn</a:t>
            </a:r>
            <a:endParaRPr lang="en-US" altLang="zh-CN" b="0">
              <a:solidFill>
                <a:srgbClr val="D4D4D4"/>
              </a:solidFill>
              <a:effectLst/>
              <a:latin typeface="Consolas" panose="020B0609020204030204" pitchFamily="49" charset="0"/>
            </a:endParaRPr>
          </a:p>
          <a:p>
            <a:r>
              <a:rPr lang="en-US" altLang="zh-CN" b="0">
                <a:solidFill>
                  <a:srgbClr val="D4D4D4"/>
                </a:solidFill>
                <a:effectLst/>
                <a:latin typeface="Consolas" panose="020B0609020204030204" pitchFamily="49" charset="0"/>
              </a:rPr>
              <a:t>    </a:t>
            </a:r>
            <a:r>
              <a:rPr lang="en-US" altLang="zh-CN" b="0">
                <a:solidFill>
                  <a:srgbClr val="4EC9B0"/>
                </a:solidFill>
                <a:effectLst/>
                <a:latin typeface="Consolas" panose="020B0609020204030204" pitchFamily="49" charset="0"/>
              </a:rPr>
              <a:t>uvicorn</a:t>
            </a:r>
            <a:r>
              <a:rPr lang="en-US" altLang="zh-CN" b="0">
                <a:solidFill>
                  <a:srgbClr val="D4D4D4"/>
                </a:solidFill>
                <a:effectLst/>
                <a:latin typeface="Consolas" panose="020B0609020204030204" pitchFamily="49" charset="0"/>
              </a:rPr>
              <a:t>.</a:t>
            </a:r>
            <a:r>
              <a:rPr lang="en-US" altLang="zh-CN" b="0">
                <a:solidFill>
                  <a:srgbClr val="DCDCAA"/>
                </a:solidFill>
                <a:effectLst/>
                <a:latin typeface="Consolas" panose="020B0609020204030204" pitchFamily="49" charset="0"/>
              </a:rPr>
              <a:t>run</a:t>
            </a:r>
            <a:r>
              <a:rPr lang="en-US" altLang="zh-CN" b="0">
                <a:solidFill>
                  <a:srgbClr val="D4D4D4"/>
                </a:solidFill>
                <a:effectLst/>
                <a:latin typeface="Consolas" panose="020B0609020204030204" pitchFamily="49" charset="0"/>
              </a:rPr>
              <a:t>(</a:t>
            </a:r>
            <a:r>
              <a:rPr lang="en-US" altLang="zh-CN" b="0">
                <a:solidFill>
                  <a:srgbClr val="9CDCFE"/>
                </a:solidFill>
                <a:effectLst/>
                <a:latin typeface="Consolas" panose="020B0609020204030204" pitchFamily="49" charset="0"/>
              </a:rPr>
              <a:t>app</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host</a:t>
            </a:r>
            <a:r>
              <a:rPr lang="en-US" altLang="zh-CN" b="0">
                <a:solidFill>
                  <a:srgbClr val="D4D4D4"/>
                </a:solidFill>
                <a:effectLst/>
                <a:latin typeface="Consolas" panose="020B0609020204030204" pitchFamily="49" charset="0"/>
              </a:rPr>
              <a:t>=</a:t>
            </a:r>
            <a:r>
              <a:rPr lang="en-US" altLang="zh-CN" b="0">
                <a:solidFill>
                  <a:srgbClr val="CE9178"/>
                </a:solidFill>
                <a:effectLst/>
                <a:latin typeface="Consolas" panose="020B0609020204030204" pitchFamily="49" charset="0"/>
              </a:rPr>
              <a:t>"0.0.0.0"</a:t>
            </a:r>
            <a:r>
              <a:rPr lang="en-US" altLang="zh-CN" b="0">
                <a:solidFill>
                  <a:srgbClr val="D4D4D4"/>
                </a:solidFill>
                <a:effectLst/>
                <a:latin typeface="Consolas" panose="020B0609020204030204" pitchFamily="49" charset="0"/>
              </a:rPr>
              <a:t>, </a:t>
            </a:r>
            <a:r>
              <a:rPr lang="en-US" altLang="zh-CN" b="0">
                <a:solidFill>
                  <a:srgbClr val="9CDCFE"/>
                </a:solidFill>
                <a:effectLst/>
                <a:latin typeface="Consolas" panose="020B0609020204030204" pitchFamily="49" charset="0"/>
              </a:rPr>
              <a:t>port</a:t>
            </a:r>
            <a:r>
              <a:rPr lang="en-US" altLang="zh-CN" b="0">
                <a:solidFill>
                  <a:srgbClr val="D4D4D4"/>
                </a:solidFill>
                <a:effectLst/>
                <a:latin typeface="Consolas" panose="020B0609020204030204" pitchFamily="49" charset="0"/>
              </a:rPr>
              <a:t>=</a:t>
            </a:r>
            <a:r>
              <a:rPr lang="en-US" altLang="zh-CN" b="0">
                <a:solidFill>
                  <a:srgbClr val="B5CEA8"/>
                </a:solidFill>
                <a:effectLst/>
                <a:latin typeface="Consolas" panose="020B0609020204030204" pitchFamily="49" charset="0"/>
              </a:rPr>
              <a:t>8000</a:t>
            </a:r>
            <a:r>
              <a:rPr lang="en-US" altLang="zh-CN" b="0">
                <a:solidFill>
                  <a:srgbClr val="D4D4D4"/>
                </a:solidFill>
                <a:effectLst/>
                <a:latin typeface="Consolas" panose="020B0609020204030204" pitchFamily="49" charset="0"/>
              </a:rPr>
              <a:t>)</a:t>
            </a:r>
          </a:p>
          <a:p>
            <a:endParaRPr lang="zh-CN" altLang="en-US" dirty="0"/>
          </a:p>
        </p:txBody>
      </p:sp>
      <p:sp>
        <p:nvSpPr>
          <p:cNvPr id="4" name="灯片编号占位符 3">
            <a:extLst>
              <a:ext uri="{FF2B5EF4-FFF2-40B4-BE49-F238E27FC236}">
                <a16:creationId xmlns:a16="http://schemas.microsoft.com/office/drawing/2014/main" id="{7E8F669B-734F-DCC6-9B4E-B17EAB3C8464}"/>
              </a:ext>
            </a:extLst>
          </p:cNvPr>
          <p:cNvSpPr>
            <a:spLocks noGrp="1"/>
          </p:cNvSpPr>
          <p:nvPr>
            <p:ph type="sldNum" sz="quarter" idx="5"/>
          </p:nvPr>
        </p:nvSpPr>
        <p:spPr/>
        <p:txBody>
          <a:bodyPr/>
          <a:lstStyle/>
          <a:p>
            <a:fld id="{D93361C2-44BF-C44C-81EE-E4BFADE101FF}" type="slidenum">
              <a:rPr kumimoji="1" lang="zh-CN" altLang="en-US" smtClean="0"/>
              <a:t>9</a:t>
            </a:fld>
            <a:endParaRPr kumimoji="1" lang="zh-CN" altLang="en-US"/>
          </a:p>
        </p:txBody>
      </p:sp>
    </p:spTree>
    <p:extLst>
      <p:ext uri="{BB962C8B-B14F-4D97-AF65-F5344CB8AC3E}">
        <p14:creationId xmlns:p14="http://schemas.microsoft.com/office/powerpoint/2010/main" val="2809389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50F38-CAD0-05E0-A83F-6BABDCEDF22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609CD30-61D5-B95C-AF66-7CB8079BF35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9126131-514B-007A-A606-17BE25A12B6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8BA0665-1DD3-BC4B-B27F-AEF27E46439C}"/>
              </a:ext>
            </a:extLst>
          </p:cNvPr>
          <p:cNvSpPr>
            <a:spLocks noGrp="1"/>
          </p:cNvSpPr>
          <p:nvPr>
            <p:ph type="sldNum" sz="quarter" idx="5"/>
          </p:nvPr>
        </p:nvSpPr>
        <p:spPr/>
        <p:txBody>
          <a:bodyPr/>
          <a:lstStyle/>
          <a:p>
            <a:fld id="{D93361C2-44BF-C44C-81EE-E4BFADE101FF}" type="slidenum">
              <a:rPr kumimoji="1" lang="zh-CN" altLang="en-US" smtClean="0"/>
              <a:t>11</a:t>
            </a:fld>
            <a:endParaRPr kumimoji="1" lang="zh-CN" altLang="en-US"/>
          </a:p>
        </p:txBody>
      </p:sp>
    </p:spTree>
    <p:extLst>
      <p:ext uri="{BB962C8B-B14F-4D97-AF65-F5344CB8AC3E}">
        <p14:creationId xmlns:p14="http://schemas.microsoft.com/office/powerpoint/2010/main" val="3358440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正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16A6B-644A-9358-593A-B35DCD8618BC}"/>
              </a:ext>
            </a:extLst>
          </p:cNvPr>
          <p:cNvSpPr>
            <a:spLocks noGrp="1"/>
          </p:cNvSpPr>
          <p:nvPr>
            <p:ph type="title"/>
          </p:nvPr>
        </p:nvSpPr>
        <p:spPr>
          <a:xfrm>
            <a:off x="646902" y="136525"/>
            <a:ext cx="8740936" cy="595630"/>
          </a:xfrm>
          <a:prstGeom prst="rect">
            <a:avLst/>
          </a:prstGeom>
        </p:spPr>
        <p:txBody>
          <a:bodyPr>
            <a:noAutofit/>
          </a:bodyPr>
          <a:lstStyle>
            <a:lvl1pPr>
              <a:defRPr sz="4000" b="1">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A81613B0-A22E-EF39-1ED6-75F56C85705E}"/>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4" name="页脚占位符 3">
            <a:extLst>
              <a:ext uri="{FF2B5EF4-FFF2-40B4-BE49-F238E27FC236}">
                <a16:creationId xmlns:a16="http://schemas.microsoft.com/office/drawing/2014/main" id="{458FD9FC-1825-972F-8107-41F6D4470D7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EF876F06-181E-32BE-A65C-3B28ADC4EA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grpSp>
        <p:nvGrpSpPr>
          <p:cNvPr id="6" name="组合 5">
            <a:extLst>
              <a:ext uri="{FF2B5EF4-FFF2-40B4-BE49-F238E27FC236}">
                <a16:creationId xmlns:a16="http://schemas.microsoft.com/office/drawing/2014/main" id="{5FA61F80-1DF8-494B-025F-C1282541A200}"/>
              </a:ext>
            </a:extLst>
          </p:cNvPr>
          <p:cNvGrpSpPr/>
          <p:nvPr userDrawn="1"/>
        </p:nvGrpSpPr>
        <p:grpSpPr>
          <a:xfrm>
            <a:off x="1" y="821645"/>
            <a:ext cx="12192000" cy="87076"/>
            <a:chOff x="0" y="821645"/>
            <a:chExt cx="9191194" cy="135018"/>
          </a:xfrm>
        </p:grpSpPr>
        <p:grpSp>
          <p:nvGrpSpPr>
            <p:cNvPr id="7" name="组合 6">
              <a:extLst>
                <a:ext uri="{FF2B5EF4-FFF2-40B4-BE49-F238E27FC236}">
                  <a16:creationId xmlns:a16="http://schemas.microsoft.com/office/drawing/2014/main" id="{D2BFF1C6-5E23-1A73-C91C-C30A376278EB}"/>
                </a:ext>
              </a:extLst>
            </p:cNvPr>
            <p:cNvGrpSpPr/>
            <p:nvPr/>
          </p:nvGrpSpPr>
          <p:grpSpPr>
            <a:xfrm>
              <a:off x="0" y="836712"/>
              <a:ext cx="9191194" cy="110437"/>
              <a:chOff x="0" y="836712"/>
              <a:chExt cx="9191194" cy="110437"/>
            </a:xfrm>
          </p:grpSpPr>
          <p:sp>
            <p:nvSpPr>
              <p:cNvPr id="9" name="矩形 8">
                <a:extLst>
                  <a:ext uri="{FF2B5EF4-FFF2-40B4-BE49-F238E27FC236}">
                    <a16:creationId xmlns:a16="http://schemas.microsoft.com/office/drawing/2014/main" id="{2D713503-DAFB-776A-CE9E-5F914BE6FF53}"/>
                  </a:ext>
                </a:extLst>
              </p:cNvPr>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a:extLst>
                  <a:ext uri="{FF2B5EF4-FFF2-40B4-BE49-F238E27FC236}">
                    <a16:creationId xmlns:a16="http://schemas.microsoft.com/office/drawing/2014/main" id="{F9A2A691-695B-3FFE-0B40-42FE342FD47D}"/>
                  </a:ext>
                </a:extLst>
              </p:cNvPr>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8" name="直接连接符 10">
              <a:extLst>
                <a:ext uri="{FF2B5EF4-FFF2-40B4-BE49-F238E27FC236}">
                  <a16:creationId xmlns:a16="http://schemas.microsoft.com/office/drawing/2014/main" id="{D0980CE1-1AC2-2BB1-F2D8-A55E16E16D7C}"/>
                </a:ext>
              </a:extLst>
            </p:cNvPr>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B94A4DE5-2101-6102-8CD5-55D91FAB9E4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2" name="图片 11">
            <a:extLst>
              <a:ext uri="{FF2B5EF4-FFF2-40B4-BE49-F238E27FC236}">
                <a16:creationId xmlns:a16="http://schemas.microsoft.com/office/drawing/2014/main" id="{B1DC8D8E-47E4-56DF-BA71-FDE2C34784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3" name="图片 12">
            <a:extLst>
              <a:ext uri="{FF2B5EF4-FFF2-40B4-BE49-F238E27FC236}">
                <a16:creationId xmlns:a16="http://schemas.microsoft.com/office/drawing/2014/main" id="{1D888AAB-6B37-8981-9EB9-5EA0F35A3F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
        <p:nvSpPr>
          <p:cNvPr id="14" name="内容占位符 2">
            <a:extLst>
              <a:ext uri="{FF2B5EF4-FFF2-40B4-BE49-F238E27FC236}">
                <a16:creationId xmlns:a16="http://schemas.microsoft.com/office/drawing/2014/main" id="{EEF1E5FD-7F74-0299-97B2-F315567DD575}"/>
              </a:ext>
            </a:extLst>
          </p:cNvPr>
          <p:cNvSpPr>
            <a:spLocks noGrp="1"/>
          </p:cNvSpPr>
          <p:nvPr>
            <p:ph idx="1"/>
          </p:nvPr>
        </p:nvSpPr>
        <p:spPr>
          <a:xfrm>
            <a:off x="646901" y="1905864"/>
            <a:ext cx="10967855" cy="4351338"/>
          </a:xfrm>
          <a:prstGeom prst="rect">
            <a:avLst/>
          </a:prstGeom>
        </p:spPr>
        <p:txBody>
          <a:bodyPr/>
          <a:lstStyle>
            <a:lvl1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5599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F4F1EE-6BC8-CF49-BC89-45D34604E5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3ADB7DC-1D73-CE4E-B051-EA85ADDCD6D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92F6936C-37AE-BF43-9E39-6C50B59AF2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9F12B27-C80B-8A41-904C-26B063C5200E}"/>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6" name="页脚占位符 5">
            <a:extLst>
              <a:ext uri="{FF2B5EF4-FFF2-40B4-BE49-F238E27FC236}">
                <a16:creationId xmlns:a16="http://schemas.microsoft.com/office/drawing/2014/main" id="{0A84B4AD-E69B-6341-B533-1C38D7D0A5D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D2A9A90-726E-E642-93BE-552470687BF2}"/>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9887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29176F-87F0-B84E-A63A-F9208754A10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A5D9E56-5814-6942-8F17-43E7185911D2}"/>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B849D-4AA6-DA4D-BA26-51A8CBC2717F}"/>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5" name="页脚占位符 4">
            <a:extLst>
              <a:ext uri="{FF2B5EF4-FFF2-40B4-BE49-F238E27FC236}">
                <a16:creationId xmlns:a16="http://schemas.microsoft.com/office/drawing/2014/main" id="{B538919C-68E6-3B4C-B413-384389BB151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0C3938F-26C6-9442-A52B-5093BCBDCF8E}"/>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8252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42116FF-DAA5-AD46-9F06-37B4E05EDC8A}"/>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6C16AC58-3C4F-9D45-AAEE-137C0C42E7B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1DE0DE0-9DD7-5243-94F5-342565A52879}"/>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5" name="页脚占位符 4">
            <a:extLst>
              <a:ext uri="{FF2B5EF4-FFF2-40B4-BE49-F238E27FC236}">
                <a16:creationId xmlns:a16="http://schemas.microsoft.com/office/drawing/2014/main" id="{777AF1FC-B89A-2847-8D0C-993D3BA6AEC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B320E24-A893-9041-837D-223BD0E3209D}"/>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99468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14619F-25D0-4307-81CD-C24C74EF140E}"/>
              </a:ext>
            </a:extLst>
          </p:cNvPr>
          <p:cNvSpPr>
            <a:spLocks noGrp="1"/>
          </p:cNvSpPr>
          <p:nvPr>
            <p:ph type="dt" sz="half" idx="10"/>
          </p:nvPr>
        </p:nvSpPr>
        <p:spPr/>
        <p:txBody>
          <a:bodyPr/>
          <a:lstStyle/>
          <a:p>
            <a:fld id="{CEC6C351-7C53-49FF-B4C3-870B9E55DA0D}" type="datetime1">
              <a:rPr lang="zh-CN" altLang="en-US" smtClean="0"/>
              <a:t>2025/1/14</a:t>
            </a:fld>
            <a:endParaRPr lang="zh-CN" altLang="en-US"/>
          </a:p>
        </p:txBody>
      </p:sp>
      <p:sp>
        <p:nvSpPr>
          <p:cNvPr id="4" name="Footer Placeholder 3">
            <a:extLst>
              <a:ext uri="{FF2B5EF4-FFF2-40B4-BE49-F238E27FC236}">
                <a16:creationId xmlns:a16="http://schemas.microsoft.com/office/drawing/2014/main" id="{C802B25F-898B-4C1A-94A9-699B8B55DF0F}"/>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AA842F0A-76EB-4E77-8AF6-5F91F22881F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3719665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8DE7A-FCB9-4F0C-9F63-DA0201F0380B}"/>
              </a:ext>
            </a:extLst>
          </p:cNvPr>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t>Tittle here</a:t>
            </a:r>
            <a:endParaRPr lang="zh-CN" altLang="en-US"/>
          </a:p>
        </p:txBody>
      </p:sp>
      <p:sp>
        <p:nvSpPr>
          <p:cNvPr id="3" name="日期占位符 2">
            <a:extLst>
              <a:ext uri="{FF2B5EF4-FFF2-40B4-BE49-F238E27FC236}">
                <a16:creationId xmlns:a16="http://schemas.microsoft.com/office/drawing/2014/main" id="{AE00B7DB-31DA-45DC-8424-CB6DB8D75EBE}"/>
              </a:ext>
            </a:extLst>
          </p:cNvPr>
          <p:cNvSpPr>
            <a:spLocks noGrp="1"/>
          </p:cNvSpPr>
          <p:nvPr>
            <p:ph type="dt" sz="half" idx="10"/>
          </p:nvPr>
        </p:nvSpPr>
        <p:spPr/>
        <p:txBody>
          <a:bodyPr/>
          <a:lstStyle/>
          <a:p>
            <a:fld id="{6489D9C7-5DC6-4263-87FF-7C99F6FB63C3}" type="datetime1">
              <a:rPr lang="zh-CN" altLang="en-US" smtClean="0"/>
              <a:pPr/>
              <a:t>2025/1/14</a:t>
            </a:fld>
            <a:endParaRPr lang="zh-CN" altLang="en-US"/>
          </a:p>
        </p:txBody>
      </p:sp>
      <p:sp>
        <p:nvSpPr>
          <p:cNvPr id="4" name="页脚占位符 3">
            <a:extLst>
              <a:ext uri="{FF2B5EF4-FFF2-40B4-BE49-F238E27FC236}">
                <a16:creationId xmlns:a16="http://schemas.microsoft.com/office/drawing/2014/main" id="{6DB1ADA7-8B83-441E-83CB-57FB9953230C}"/>
              </a:ext>
            </a:extLst>
          </p:cNvPr>
          <p:cNvSpPr>
            <a:spLocks noGrp="1"/>
          </p:cNvSpPr>
          <p:nvPr>
            <p:ph type="ftr" sz="quarter" idx="11"/>
          </p:nvPr>
        </p:nvSpPr>
        <p:spPr/>
        <p:txBody>
          <a:bodyPr/>
          <a:lstStyle/>
          <a:p>
            <a:r>
              <a:rPr lang="en-US" altLang="zh-CN"/>
              <a:t>www.islide.cc</a:t>
            </a:r>
            <a:endParaRPr lang="zh-CN" altLang="en-US" dirty="0"/>
          </a:p>
        </p:txBody>
      </p:sp>
      <p:sp>
        <p:nvSpPr>
          <p:cNvPr id="5" name="灯片编号占位符 4">
            <a:extLst>
              <a:ext uri="{FF2B5EF4-FFF2-40B4-BE49-F238E27FC236}">
                <a16:creationId xmlns:a16="http://schemas.microsoft.com/office/drawing/2014/main" id="{16199532-C918-42F8-8770-7566BBF584C9}"/>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756222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fld id="{B89795D8-7546-4F97-9E86-55CD1BFC3EF2}" type="datetime1">
              <a:rPr lang="zh-CN" altLang="en-US" smtClean="0"/>
              <a:t>2025/1/14</a:t>
            </a:fld>
            <a:endParaRPr lang="zh-CN" altLang="en-US"/>
          </a:p>
        </p:txBody>
      </p:sp>
      <p:sp>
        <p:nvSpPr>
          <p:cNvPr id="3" name="Footer Placeholder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122733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F3F094D-4F92-8DA1-97CC-10A0498CC7F1}"/>
              </a:ext>
            </a:extLst>
          </p:cNvPr>
          <p:cNvSpPr>
            <a:spLocks noGrp="1"/>
          </p:cNvSpPr>
          <p:nvPr>
            <p:ph type="ftr" sz="quarter" idx="3"/>
          </p:nvPr>
        </p:nvSpPr>
        <p:spPr>
          <a:xfrm>
            <a:off x="660401" y="6438900"/>
            <a:ext cx="3992171" cy="215900"/>
          </a:xfrm>
          <a:prstGeom prst="rect">
            <a:avLst/>
          </a:prstGeom>
        </p:spPr>
        <p:txBody>
          <a:bodyPr vert="horz" lIns="91440" tIns="45720" rIns="91440" bIns="45720" rtlCol="0" anchor="ctr"/>
          <a:lstStyle>
            <a:lvl1pPr>
              <a:defRPr lang="zh-CN" altLang="en-US" sz="1000">
                <a:solidFill>
                  <a:schemeClr val="tx1">
                    <a:lumMod val="50000"/>
                    <a:lumOff val="50000"/>
                  </a:schemeClr>
                </a:solidFill>
              </a:defRPr>
            </a:lvl1pPr>
          </a:lstStyle>
          <a:p>
            <a:endParaRPr lang="zh-CN" altLang="en-US" dirty="0"/>
          </a:p>
        </p:txBody>
      </p:sp>
      <p:sp>
        <p:nvSpPr>
          <p:cNvPr id="4" name="Date Placeholder 3">
            <a:extLst>
              <a:ext uri="{FF2B5EF4-FFF2-40B4-BE49-F238E27FC236}">
                <a16:creationId xmlns:a16="http://schemas.microsoft.com/office/drawing/2014/main" id="{25CDEFE1-A2BE-29F2-D9B7-DBD7A1F76F2E}"/>
              </a:ext>
            </a:extLst>
          </p:cNvPr>
          <p:cNvSpPr>
            <a:spLocks noGrp="1"/>
          </p:cNvSpPr>
          <p:nvPr>
            <p:ph type="dt" sz="half" idx="2"/>
          </p:nvPr>
        </p:nvSpPr>
        <p:spPr>
          <a:xfrm>
            <a:off x="5504656" y="6438900"/>
            <a:ext cx="1802924" cy="215900"/>
          </a:xfrm>
          <a:prstGeom prst="rect">
            <a:avLst/>
          </a:prstGeom>
        </p:spPr>
        <p:txBody>
          <a:bodyPr vert="horz" lIns="91440" tIns="45720" rIns="91440" bIns="45720" rtlCol="0" anchor="ctr"/>
          <a:lstStyle>
            <a:lvl1pPr algn="ctr">
              <a:defRPr lang="zh-CN" altLang="en-US" sz="1000" smtClean="0">
                <a:solidFill>
                  <a:schemeClr val="tx1">
                    <a:lumMod val="50000"/>
                    <a:lumOff val="50000"/>
                  </a:schemeClr>
                </a:solidFill>
              </a:defRPr>
            </a:lvl1pPr>
          </a:lstStyle>
          <a:p>
            <a:fld id="{CCFDE30C-18EA-4774-9EE2-06A2032AE512}" type="datetime1">
              <a:rPr lang="zh-CN" altLang="en-US" smtClean="0"/>
              <a:t>2025/1/14</a:t>
            </a:fld>
            <a:endParaRPr lang="en-US" altLang="zh-CN"/>
          </a:p>
        </p:txBody>
      </p:sp>
      <p:sp>
        <p:nvSpPr>
          <p:cNvPr id="5" name="Slide Number Placeholder 5">
            <a:extLst>
              <a:ext uri="{FF2B5EF4-FFF2-40B4-BE49-F238E27FC236}">
                <a16:creationId xmlns:a16="http://schemas.microsoft.com/office/drawing/2014/main" id="{B21CA2AD-9532-7FDE-3160-2B877C663D29}"/>
              </a:ext>
            </a:extLst>
          </p:cNvPr>
          <p:cNvSpPr>
            <a:spLocks noGrp="1"/>
          </p:cNvSpPr>
          <p:nvPr>
            <p:ph type="sldNum" sz="quarter" idx="4"/>
          </p:nvPr>
        </p:nvSpPr>
        <p:spPr>
          <a:xfrm>
            <a:off x="8857452" y="6438900"/>
            <a:ext cx="2661448" cy="215900"/>
          </a:xfrm>
          <a:prstGeom prst="rect">
            <a:avLst/>
          </a:prstGeom>
        </p:spPr>
        <p:txBody>
          <a:bodyPr vert="horz" lIns="91440" tIns="45720" rIns="91440" bIns="45720"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pPr/>
              <a:t>‹#›</a:t>
            </a:fld>
            <a:endParaRPr lang="en-US" altLang="zh-CN"/>
          </a:p>
        </p:txBody>
      </p:sp>
    </p:spTree>
    <p:extLst>
      <p:ext uri="{BB962C8B-B14F-4D97-AF65-F5344CB8AC3E}">
        <p14:creationId xmlns:p14="http://schemas.microsoft.com/office/powerpoint/2010/main" val="3033539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43" name="菱形 42"/>
          <p:cNvSpPr/>
          <p:nvPr/>
        </p:nvSpPr>
        <p:spPr>
          <a:xfrm>
            <a:off x="6389020"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a:extLst>
              <a:ext uri="{FF2B5EF4-FFF2-40B4-BE49-F238E27FC236}">
                <a16:creationId xmlns:a16="http://schemas.microsoft.com/office/drawing/2014/main" id="{CFC65DAE-E57C-8AFD-FBAB-98ABDF5FF63E}"/>
              </a:ext>
            </a:extLst>
          </p:cNvPr>
          <p:cNvPicPr>
            <a:picLocks noChangeAspect="1"/>
          </p:cNvPicPr>
          <p:nvPr userDrawn="1"/>
        </p:nvPicPr>
        <p:blipFill>
          <a:blip r:embed="rId2"/>
          <a:stretch>
            <a:fillRect/>
          </a:stretch>
        </p:blipFill>
        <p:spPr>
          <a:xfrm>
            <a:off x="62108" y="0"/>
            <a:ext cx="12067783" cy="6858000"/>
          </a:xfrm>
          <a:prstGeom prst="rect">
            <a:avLst/>
          </a:prstGeom>
        </p:spPr>
      </p:pic>
    </p:spTree>
    <p:extLst>
      <p:ext uri="{BB962C8B-B14F-4D97-AF65-F5344CB8AC3E}">
        <p14:creationId xmlns:p14="http://schemas.microsoft.com/office/powerpoint/2010/main" val="436892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843652AB-07A0-E1F7-322E-230CC8F35F95}"/>
              </a:ext>
            </a:extLst>
          </p:cNvPr>
          <p:cNvGrpSpPr/>
          <p:nvPr userDrawn="1"/>
        </p:nvGrpSpPr>
        <p:grpSpPr>
          <a:xfrm>
            <a:off x="-943" y="0"/>
            <a:ext cx="3436121" cy="6860920"/>
            <a:chOff x="-943" y="0"/>
            <a:chExt cx="3436121" cy="6860920"/>
          </a:xfrm>
        </p:grpSpPr>
        <p:sp>
          <p:nvSpPr>
            <p:cNvPr id="7" name="任意多边形: 形状 6">
              <a:extLst>
                <a:ext uri="{FF2B5EF4-FFF2-40B4-BE49-F238E27FC236}">
                  <a16:creationId xmlns:a16="http://schemas.microsoft.com/office/drawing/2014/main" id="{BA23FFB4-8E6A-2F2B-A7BE-64F57D94A9A0}"/>
                </a:ext>
              </a:extLst>
            </p:cNvPr>
            <p:cNvSpPr>
              <a:spLocks noChangeArrowheads="1"/>
            </p:cNvSpPr>
            <p:nvPr/>
          </p:nvSpPr>
          <p:spPr bwMode="auto">
            <a:xfrm>
              <a:off x="-943" y="0"/>
              <a:ext cx="1981289" cy="6860920"/>
            </a:xfrm>
            <a:custGeom>
              <a:avLst/>
              <a:gdLst>
                <a:gd name="connsiteX0" fmla="*/ 0 w 1981289"/>
                <a:gd name="connsiteY0" fmla="*/ 0 h 6860920"/>
                <a:gd name="connsiteX1" fmla="*/ 1981289 w 1981289"/>
                <a:gd name="connsiteY1" fmla="*/ 3430460 h 6860920"/>
                <a:gd name="connsiteX2" fmla="*/ 0 w 1981289"/>
                <a:gd name="connsiteY2" fmla="*/ 6860920 h 6860920"/>
              </a:gdLst>
              <a:ahLst/>
              <a:cxnLst>
                <a:cxn ang="0">
                  <a:pos x="connsiteX0" y="connsiteY0"/>
                </a:cxn>
                <a:cxn ang="0">
                  <a:pos x="connsiteX1" y="connsiteY1"/>
                </a:cxn>
                <a:cxn ang="0">
                  <a:pos x="connsiteX2" y="connsiteY2"/>
                </a:cxn>
              </a:cxnLst>
              <a:rect l="l" t="t" r="r" b="b"/>
              <a:pathLst>
                <a:path w="1981289" h="6860920">
                  <a:moveTo>
                    <a:pt x="0" y="0"/>
                  </a:moveTo>
                  <a:cubicBezTo>
                    <a:pt x="1094236" y="0"/>
                    <a:pt x="1981289" y="1535869"/>
                    <a:pt x="1981289" y="3430460"/>
                  </a:cubicBezTo>
                  <a:cubicBezTo>
                    <a:pt x="1981289" y="5325051"/>
                    <a:pt x="1094236" y="6860920"/>
                    <a:pt x="0" y="6860920"/>
                  </a:cubicBezTo>
                  <a:close/>
                </a:path>
              </a:pathLst>
            </a:custGeom>
            <a:solidFill>
              <a:schemeClr val="accent4">
                <a:alpha val="60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8" name="任意多边形: 形状 7">
              <a:extLst>
                <a:ext uri="{FF2B5EF4-FFF2-40B4-BE49-F238E27FC236}">
                  <a16:creationId xmlns:a16="http://schemas.microsoft.com/office/drawing/2014/main" id="{FA875117-3D07-33F6-976C-82F8A68815F6}"/>
                </a:ext>
              </a:extLst>
            </p:cNvPr>
            <p:cNvSpPr>
              <a:spLocks noChangeArrowheads="1"/>
            </p:cNvSpPr>
            <p:nvPr/>
          </p:nvSpPr>
          <p:spPr bwMode="auto">
            <a:xfrm>
              <a:off x="0" y="1454833"/>
              <a:ext cx="3435178" cy="3953144"/>
            </a:xfrm>
            <a:custGeom>
              <a:avLst/>
              <a:gdLst>
                <a:gd name="connsiteX0" fmla="*/ 0 w 3435178"/>
                <a:gd name="connsiteY0" fmla="*/ 0 h 3953144"/>
                <a:gd name="connsiteX1" fmla="*/ 3435178 w 3435178"/>
                <a:gd name="connsiteY1" fmla="*/ 1976572 h 3953144"/>
                <a:gd name="connsiteX2" fmla="*/ 0 w 3435178"/>
                <a:gd name="connsiteY2" fmla="*/ 3953144 h 3953144"/>
              </a:gdLst>
              <a:ahLst/>
              <a:cxnLst>
                <a:cxn ang="0">
                  <a:pos x="connsiteX0" y="connsiteY0"/>
                </a:cxn>
                <a:cxn ang="0">
                  <a:pos x="connsiteX1" y="connsiteY1"/>
                </a:cxn>
                <a:cxn ang="0">
                  <a:pos x="connsiteX2" y="connsiteY2"/>
                </a:cxn>
              </a:cxnLst>
              <a:rect l="l" t="t" r="r" b="b"/>
              <a:pathLst>
                <a:path w="3435178" h="3953144">
                  <a:moveTo>
                    <a:pt x="0" y="0"/>
                  </a:moveTo>
                  <a:cubicBezTo>
                    <a:pt x="1897196" y="0"/>
                    <a:pt x="3435178" y="884941"/>
                    <a:pt x="3435178" y="1976572"/>
                  </a:cubicBezTo>
                  <a:cubicBezTo>
                    <a:pt x="3435178" y="3068203"/>
                    <a:pt x="1897196" y="3953144"/>
                    <a:pt x="0" y="3953144"/>
                  </a:cubicBezTo>
                  <a:close/>
                </a:path>
              </a:pathLst>
            </a:custGeom>
            <a:solidFill>
              <a:schemeClr val="accent2">
                <a:alpha val="60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9" name="任意多边形: 形状 8">
              <a:extLst>
                <a:ext uri="{FF2B5EF4-FFF2-40B4-BE49-F238E27FC236}">
                  <a16:creationId xmlns:a16="http://schemas.microsoft.com/office/drawing/2014/main" id="{9488F51A-9D4E-748F-BCFB-3BDFA31BB57F}"/>
                </a:ext>
              </a:extLst>
            </p:cNvPr>
            <p:cNvSpPr>
              <a:spLocks/>
            </p:cNvSpPr>
            <p:nvPr/>
          </p:nvSpPr>
          <p:spPr bwMode="auto">
            <a:xfrm>
              <a:off x="0" y="629958"/>
              <a:ext cx="2802745" cy="5220418"/>
            </a:xfrm>
            <a:custGeom>
              <a:avLst/>
              <a:gdLst>
                <a:gd name="connsiteX0" fmla="*/ 1466901 w 2802745"/>
                <a:gd name="connsiteY0" fmla="*/ 893 h 5220418"/>
                <a:gd name="connsiteX1" fmla="*/ 2427463 w 2802745"/>
                <a:gd name="connsiteY1" fmla="*/ 374730 h 5220418"/>
                <a:gd name="connsiteX2" fmla="*/ 1399702 w 2802745"/>
                <a:gd name="connsiteY2" fmla="*/ 4198141 h 5220418"/>
                <a:gd name="connsiteX3" fmla="*/ 72088 w 2802745"/>
                <a:gd name="connsiteY3" fmla="*/ 5185799 h 5220418"/>
                <a:gd name="connsiteX4" fmla="*/ 0 w 2802745"/>
                <a:gd name="connsiteY4" fmla="*/ 5220418 h 5220418"/>
                <a:gd name="connsiteX5" fmla="*/ 0 w 2802745"/>
                <a:gd name="connsiteY5" fmla="*/ 378623 h 5220418"/>
                <a:gd name="connsiteX6" fmla="*/ 195849 w 2802745"/>
                <a:gd name="connsiteY6" fmla="*/ 284533 h 5220418"/>
                <a:gd name="connsiteX7" fmla="*/ 1466901 w 2802745"/>
                <a:gd name="connsiteY7" fmla="*/ 893 h 52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2745" h="5220418">
                  <a:moveTo>
                    <a:pt x="1466901" y="893"/>
                  </a:moveTo>
                  <a:cubicBezTo>
                    <a:pt x="1852160" y="12304"/>
                    <a:pt x="2185671" y="133295"/>
                    <a:pt x="2427463" y="374730"/>
                  </a:cubicBezTo>
                  <a:cubicBezTo>
                    <a:pt x="3201197" y="1147325"/>
                    <a:pt x="2739753" y="2857736"/>
                    <a:pt x="1399702" y="4198141"/>
                  </a:cubicBezTo>
                  <a:cubicBezTo>
                    <a:pt x="980207" y="4617017"/>
                    <a:pt x="524298" y="4949764"/>
                    <a:pt x="72088" y="5185799"/>
                  </a:cubicBezTo>
                  <a:lnTo>
                    <a:pt x="0" y="5220418"/>
                  </a:lnTo>
                  <a:lnTo>
                    <a:pt x="0" y="378623"/>
                  </a:lnTo>
                  <a:lnTo>
                    <a:pt x="195849" y="284533"/>
                  </a:lnTo>
                  <a:cubicBezTo>
                    <a:pt x="644635" y="87651"/>
                    <a:pt x="1081642" y="-10518"/>
                    <a:pt x="1466901" y="893"/>
                  </a:cubicBezTo>
                  <a:close/>
                </a:path>
              </a:pathLst>
            </a:custGeom>
            <a:solidFill>
              <a:schemeClr val="accent3">
                <a:alpha val="60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10" name="任意多边形: 形状 9">
              <a:extLst>
                <a:ext uri="{FF2B5EF4-FFF2-40B4-BE49-F238E27FC236}">
                  <a16:creationId xmlns:a16="http://schemas.microsoft.com/office/drawing/2014/main" id="{879BA004-1588-1AFE-8E73-E3F3EDF94B75}"/>
                </a:ext>
              </a:extLst>
            </p:cNvPr>
            <p:cNvSpPr>
              <a:spLocks/>
            </p:cNvSpPr>
            <p:nvPr/>
          </p:nvSpPr>
          <p:spPr bwMode="auto">
            <a:xfrm>
              <a:off x="-943" y="1009318"/>
              <a:ext cx="2803690" cy="5220968"/>
            </a:xfrm>
            <a:custGeom>
              <a:avLst/>
              <a:gdLst>
                <a:gd name="connsiteX0" fmla="*/ 0 w 2803690"/>
                <a:gd name="connsiteY0" fmla="*/ 0 h 5220968"/>
                <a:gd name="connsiteX1" fmla="*/ 73033 w 2803690"/>
                <a:gd name="connsiteY1" fmla="*/ 35061 h 5220968"/>
                <a:gd name="connsiteX2" fmla="*/ 1400647 w 2803690"/>
                <a:gd name="connsiteY2" fmla="*/ 1021618 h 5220968"/>
                <a:gd name="connsiteX3" fmla="*/ 2428408 w 2803690"/>
                <a:gd name="connsiteY3" fmla="*/ 4847355 h 5220968"/>
                <a:gd name="connsiteX4" fmla="*/ 196794 w 2803690"/>
                <a:gd name="connsiteY4" fmla="*/ 4936371 h 5220968"/>
                <a:gd name="connsiteX5" fmla="*/ 0 w 2803690"/>
                <a:gd name="connsiteY5" fmla="*/ 4841796 h 522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690" h="5220968">
                  <a:moveTo>
                    <a:pt x="0" y="0"/>
                  </a:moveTo>
                  <a:lnTo>
                    <a:pt x="73033" y="35061"/>
                  </a:lnTo>
                  <a:cubicBezTo>
                    <a:pt x="525243" y="270994"/>
                    <a:pt x="981152" y="603468"/>
                    <a:pt x="1400647" y="1021618"/>
                  </a:cubicBezTo>
                  <a:cubicBezTo>
                    <a:pt x="2740698" y="2362022"/>
                    <a:pt x="3202142" y="4074761"/>
                    <a:pt x="2428408" y="4847355"/>
                  </a:cubicBezTo>
                  <a:cubicBezTo>
                    <a:pt x="1944824" y="5328772"/>
                    <a:pt x="1094365" y="5330227"/>
                    <a:pt x="196794" y="4936371"/>
                  </a:cubicBezTo>
                  <a:lnTo>
                    <a:pt x="0" y="4841796"/>
                  </a:lnTo>
                  <a:close/>
                </a:path>
              </a:pathLst>
            </a:custGeom>
            <a:solidFill>
              <a:schemeClr val="accent3">
                <a:alpha val="60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sp>
        <p:nvSpPr>
          <p:cNvPr id="11" name="标题 1">
            <a:extLst>
              <a:ext uri="{FF2B5EF4-FFF2-40B4-BE49-F238E27FC236}">
                <a16:creationId xmlns:a16="http://schemas.microsoft.com/office/drawing/2014/main" id="{54085F1F-1D1C-B3E1-0A58-E4C311F098C4}"/>
              </a:ext>
            </a:extLst>
          </p:cNvPr>
          <p:cNvSpPr>
            <a:spLocks noGrp="1"/>
          </p:cNvSpPr>
          <p:nvPr>
            <p:ph type="title" hasCustomPrompt="1"/>
          </p:nvPr>
        </p:nvSpPr>
        <p:spPr>
          <a:xfrm>
            <a:off x="3883946" y="3012107"/>
            <a:ext cx="5435600" cy="987399"/>
          </a:xfrm>
          <a:prstGeom prst="rect">
            <a:avLst/>
          </a:prstGeom>
        </p:spPr>
        <p:txBody>
          <a:bodyPr anchor="b">
            <a:normAutofit/>
          </a:bodyPr>
          <a:lstStyle>
            <a:lvl1pPr>
              <a:defRPr sz="2400"/>
            </a:lvl1pPr>
          </a:lstStyle>
          <a:p>
            <a:pPr lvl="0"/>
            <a:r>
              <a:rPr lang="en-US"/>
              <a:t>Click to add title</a:t>
            </a:r>
          </a:p>
        </p:txBody>
      </p:sp>
      <p:sp>
        <p:nvSpPr>
          <p:cNvPr id="12" name="文本占位符 2">
            <a:extLst>
              <a:ext uri="{FF2B5EF4-FFF2-40B4-BE49-F238E27FC236}">
                <a16:creationId xmlns:a16="http://schemas.microsoft.com/office/drawing/2014/main" id="{0B033A65-A2EF-B090-139B-950A675F028E}"/>
              </a:ext>
            </a:extLst>
          </p:cNvPr>
          <p:cNvSpPr>
            <a:spLocks noGrp="1"/>
          </p:cNvSpPr>
          <p:nvPr>
            <p:ph type="body" idx="1" hasCustomPrompt="1"/>
          </p:nvPr>
        </p:nvSpPr>
        <p:spPr>
          <a:xfrm>
            <a:off x="3890296" y="3999506"/>
            <a:ext cx="5435600" cy="1408471"/>
          </a:xfrm>
          <a:prstGeom prst="rect">
            <a:avLst/>
          </a:prstGeo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13" name="日期占位符 3">
            <a:extLst>
              <a:ext uri="{FF2B5EF4-FFF2-40B4-BE49-F238E27FC236}">
                <a16:creationId xmlns:a16="http://schemas.microsoft.com/office/drawing/2014/main" id="{D4EE826C-42A3-86DD-3764-7B05910A1CD6}"/>
              </a:ext>
            </a:extLst>
          </p:cNvPr>
          <p:cNvSpPr>
            <a:spLocks noGrp="1"/>
          </p:cNvSpPr>
          <p:nvPr>
            <p:ph type="dt" sz="half" idx="10"/>
          </p:nvPr>
        </p:nvSpPr>
        <p:spPr>
          <a:xfrm>
            <a:off x="4718050" y="6409690"/>
            <a:ext cx="2743200" cy="274320"/>
          </a:xfrm>
        </p:spPr>
        <p:txBody>
          <a:bodyPr/>
          <a:lstStyle/>
          <a:p>
            <a:fld id="{43A25592-9C3F-48AB-9A3F-F2A64B129A6F}" type="datetimeFigureOut">
              <a:rPr lang="en-US" smtClean="0"/>
              <a:t>1/14/2025</a:t>
            </a:fld>
            <a:endParaRPr lang="en-US" dirty="0"/>
          </a:p>
        </p:txBody>
      </p:sp>
      <p:sp>
        <p:nvSpPr>
          <p:cNvPr id="14" name="页脚占位符 4">
            <a:extLst>
              <a:ext uri="{FF2B5EF4-FFF2-40B4-BE49-F238E27FC236}">
                <a16:creationId xmlns:a16="http://schemas.microsoft.com/office/drawing/2014/main" id="{178D52D9-0ADD-754E-2ADB-B328D5171E33}"/>
              </a:ext>
            </a:extLst>
          </p:cNvPr>
          <p:cNvSpPr>
            <a:spLocks noGrp="1"/>
          </p:cNvSpPr>
          <p:nvPr>
            <p:ph type="ftr" sz="quarter" idx="11"/>
          </p:nvPr>
        </p:nvSpPr>
        <p:spPr>
          <a:xfrm>
            <a:off x="660399" y="6409690"/>
            <a:ext cx="3750733" cy="274320"/>
          </a:xfrm>
        </p:spPr>
        <p:txBody>
          <a:bodyPr/>
          <a:lstStyle/>
          <a:p>
            <a:endParaRPr lang="en-US"/>
          </a:p>
        </p:txBody>
      </p:sp>
      <p:sp>
        <p:nvSpPr>
          <p:cNvPr id="15" name="灯片编号占位符 5">
            <a:extLst>
              <a:ext uri="{FF2B5EF4-FFF2-40B4-BE49-F238E27FC236}">
                <a16:creationId xmlns:a16="http://schemas.microsoft.com/office/drawing/2014/main" id="{95AFF41C-7518-29E3-998F-98DA01C5D881}"/>
              </a:ext>
            </a:extLst>
          </p:cNvPr>
          <p:cNvSpPr>
            <a:spLocks noGrp="1"/>
          </p:cNvSpPr>
          <p:nvPr>
            <p:ph type="sldNum" sz="quarter" idx="12"/>
          </p:nvPr>
        </p:nvSpPr>
        <p:spPr>
          <a:xfrm>
            <a:off x="7768168" y="6409690"/>
            <a:ext cx="3750732" cy="274320"/>
          </a:xfrm>
        </p:spPr>
        <p:txBody>
          <a:bodyPr/>
          <a:lstStyle/>
          <a:p>
            <a:fld id="{C8BB1146-E542-4D4E-B8E9-6919A11DDD48}" type="slidenum">
              <a:rPr lang="en-US" smtClean="0"/>
              <a:t>‹#›</a:t>
            </a:fld>
            <a:endParaRPr lang="en-US"/>
          </a:p>
        </p:txBody>
      </p:sp>
    </p:spTree>
    <p:extLst>
      <p:ext uri="{BB962C8B-B14F-4D97-AF65-F5344CB8AC3E}">
        <p14:creationId xmlns:p14="http://schemas.microsoft.com/office/powerpoint/2010/main" val="872214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D62FF-463E-714A-B378-9EF666EBE2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7F37D279-6562-A348-9F47-0A47980079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8118785E-034B-E544-8B9A-C242D3C7E5AB}"/>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5" name="页脚占位符 4">
            <a:extLst>
              <a:ext uri="{FF2B5EF4-FFF2-40B4-BE49-F238E27FC236}">
                <a16:creationId xmlns:a16="http://schemas.microsoft.com/office/drawing/2014/main" id="{AF85F5DD-7E96-F548-8893-DC163049720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614C328-6160-A84B-AB22-84E12321D136}"/>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415411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22D9A-F4F9-394F-84DB-B8C3439D4A5F}"/>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F0F20F8-194A-A349-8CC1-47159EC3B3E4}"/>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225B619-87B7-3948-953C-2368AC7778E0}"/>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5" name="页脚占位符 4">
            <a:extLst>
              <a:ext uri="{FF2B5EF4-FFF2-40B4-BE49-F238E27FC236}">
                <a16:creationId xmlns:a16="http://schemas.microsoft.com/office/drawing/2014/main" id="{6B606B26-84AB-D64E-A321-EAB44D56E19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B755696-A816-3249-B181-CBE48576DECB}"/>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7186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FC93B0-44DF-B940-9C6E-C163B8BAC8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D6DEAD42-B3BC-0A4B-8312-4219215D4D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778F284D-9D01-234D-BFFA-42F3F06E9422}"/>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5" name="页脚占位符 4">
            <a:extLst>
              <a:ext uri="{FF2B5EF4-FFF2-40B4-BE49-F238E27FC236}">
                <a16:creationId xmlns:a16="http://schemas.microsoft.com/office/drawing/2014/main" id="{15B70918-24FD-B846-9D4D-D57DE313F6D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B0915CB-8801-BF4D-BE82-F94AC678C5DA}"/>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47115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5F50BB-DDD7-444C-B928-E622DBF1248C}"/>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2B5950C-663F-0246-B4D0-CFDF8B06B29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42EA583-5AB9-594E-9986-EE55B0A30525}"/>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8202CD77-8E3D-7146-900F-E7580793C0E8}"/>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6" name="页脚占位符 5">
            <a:extLst>
              <a:ext uri="{FF2B5EF4-FFF2-40B4-BE49-F238E27FC236}">
                <a16:creationId xmlns:a16="http://schemas.microsoft.com/office/drawing/2014/main" id="{6879166C-EE96-7044-9E6A-F6ECA3CDA1C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A134074-2FB7-AB4C-B090-3578E3EA3C99}"/>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8967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692CE9-21C7-0549-85A5-EFF6388B38D6}"/>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2AF6C21-1A17-7345-A450-765A5A2015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17B73D7D-5F80-4842-ACB5-E5108C105E3C}"/>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9B1A644-3716-9444-B593-B85080FF49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0784FAB-563D-FC4B-8AE8-5562FC172079}"/>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95EA3ABA-93E1-3745-B5EF-9B8D0A83CE2E}"/>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8" name="页脚占位符 7">
            <a:extLst>
              <a:ext uri="{FF2B5EF4-FFF2-40B4-BE49-F238E27FC236}">
                <a16:creationId xmlns:a16="http://schemas.microsoft.com/office/drawing/2014/main" id="{D1E43B4D-7680-8B44-9CCA-2A50F65C6358}"/>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CB31FBA9-A29D-E44F-BAB7-762B5595F7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83420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F694E0-D9DA-0B4C-89DC-1853BBE7BD4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00770BA-9433-E04A-8FE8-5E77AF4F2A3F}"/>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4" name="页脚占位符 3">
            <a:extLst>
              <a:ext uri="{FF2B5EF4-FFF2-40B4-BE49-F238E27FC236}">
                <a16:creationId xmlns:a16="http://schemas.microsoft.com/office/drawing/2014/main" id="{3343A732-09F8-7040-8A15-5ED99A3FE4F0}"/>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BA2AB6D-1080-D049-9915-DD3C15A976C1}"/>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69127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0E7B3BA-2247-6941-BCF3-5D6EBD90AA2A}"/>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3" name="页脚占位符 2">
            <a:extLst>
              <a:ext uri="{FF2B5EF4-FFF2-40B4-BE49-F238E27FC236}">
                <a16:creationId xmlns:a16="http://schemas.microsoft.com/office/drawing/2014/main" id="{D4662438-7DEB-424F-8E2B-28CD1F6E4FE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1911EED8-1F3A-8C40-BA6C-4622CC637826}"/>
              </a:ext>
            </a:extLst>
          </p:cNvPr>
          <p:cNvSpPr>
            <a:spLocks noGrp="1"/>
          </p:cNvSpPr>
          <p:nvPr>
            <p:ph type="sldNum" sz="quarter" idx="12"/>
          </p:nvPr>
        </p:nvSpPr>
        <p:spPr/>
        <p:txBody>
          <a:bodyPr/>
          <a:lstStyle/>
          <a:p>
            <a:r>
              <a:rPr kumimoji="1" lang="en-US" altLang="zh-CN"/>
              <a:t>&lt;#1&gt;</a:t>
            </a:r>
            <a:endParaRPr kumimoji="1" lang="zh-CN" altLang="en-US"/>
          </a:p>
        </p:txBody>
      </p:sp>
      <p:sp>
        <p:nvSpPr>
          <p:cNvPr id="5" name="Slide Number Placeholder 5">
            <a:extLst>
              <a:ext uri="{FF2B5EF4-FFF2-40B4-BE49-F238E27FC236}">
                <a16:creationId xmlns:a16="http://schemas.microsoft.com/office/drawing/2014/main" id="{83A954A9-F197-1134-D9F4-B80CBF467940}"/>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solidFill>
                <a:latin typeface="Calibri" panose="020F0502020204030204" pitchFamily="34" charset="0"/>
                <a:cs typeface="Calibri" panose="020F0502020204030204" pitchFamily="34" charset="0"/>
              </a:rPr>
              <a:t>‹#›</a:t>
            </a:fld>
            <a:endParaRPr lang="zh-CN" altLang="en-US" sz="16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37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F58584-4D09-3245-8BF6-9D44024F60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BE11F15A-1B52-B74E-9DD2-BCB780A6C6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57CAE72C-D7E0-374F-BCC4-A4E83A366F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F5231ECB-1E5C-3546-A41A-E46ED25FA304}"/>
              </a:ext>
            </a:extLst>
          </p:cNvPr>
          <p:cNvSpPr>
            <a:spLocks noGrp="1"/>
          </p:cNvSpPr>
          <p:nvPr>
            <p:ph type="dt" sz="half" idx="10"/>
          </p:nvPr>
        </p:nvSpPr>
        <p:spPr/>
        <p:txBody>
          <a:bodyPr/>
          <a:lstStyle/>
          <a:p>
            <a:fld id="{75B7191C-2472-EA47-B391-FFDBDF87DDE9}" type="datetimeFigureOut">
              <a:rPr kumimoji="1" lang="zh-CN" altLang="en-US" smtClean="0"/>
              <a:t>2025/1/14</a:t>
            </a:fld>
            <a:endParaRPr kumimoji="1" lang="zh-CN" altLang="en-US"/>
          </a:p>
        </p:txBody>
      </p:sp>
      <p:sp>
        <p:nvSpPr>
          <p:cNvPr id="6" name="页脚占位符 5">
            <a:extLst>
              <a:ext uri="{FF2B5EF4-FFF2-40B4-BE49-F238E27FC236}">
                <a16:creationId xmlns:a16="http://schemas.microsoft.com/office/drawing/2014/main" id="{F2C06FEB-4B89-A44A-957B-1F9B142F8E9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14CE2A6-57C9-2446-AAD1-BA66433AB820}"/>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23021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E6EDE53-0D79-9846-BCBB-4468F3DBD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7191C-2472-EA47-B391-FFDBDF87DDE9}" type="datetimeFigureOut">
              <a:rPr kumimoji="1" lang="zh-CN" altLang="en-US" smtClean="0"/>
              <a:t>2025/1/14</a:t>
            </a:fld>
            <a:endParaRPr kumimoji="1" lang="zh-CN" altLang="en-US"/>
          </a:p>
        </p:txBody>
      </p:sp>
      <p:sp>
        <p:nvSpPr>
          <p:cNvPr id="5" name="页脚占位符 4">
            <a:extLst>
              <a:ext uri="{FF2B5EF4-FFF2-40B4-BE49-F238E27FC236}">
                <a16:creationId xmlns:a16="http://schemas.microsoft.com/office/drawing/2014/main" id="{FE899A0B-9218-0942-88A0-B008BE370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1663D45E-FF16-A948-B3D0-F95F2B443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9E610-3B44-C341-BBCC-712DDD187989}" type="slidenum">
              <a:rPr kumimoji="1" lang="zh-CN" altLang="en-US" smtClean="0"/>
              <a:t>‹#›</a:t>
            </a:fld>
            <a:endParaRPr kumimoji="1" lang="zh-CN" altLang="en-US"/>
          </a:p>
        </p:txBody>
      </p:sp>
      <p:sp>
        <p:nvSpPr>
          <p:cNvPr id="7" name="Slide Number Placeholder 5">
            <a:extLst>
              <a:ext uri="{FF2B5EF4-FFF2-40B4-BE49-F238E27FC236}">
                <a16:creationId xmlns:a16="http://schemas.microsoft.com/office/drawing/2014/main" id="{4511653C-615B-6890-7244-7C169931610C}"/>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lumMod val="50000"/>
                    <a:lumOff val="50000"/>
                  </a:schemeClr>
                </a:solidFill>
                <a:latin typeface="Calibri" panose="020F0502020204030204" pitchFamily="34" charset="0"/>
                <a:cs typeface="Calibri" panose="020F0502020204030204" pitchFamily="34" charset="0"/>
              </a:rPr>
              <a:t>‹#›</a:t>
            </a:fld>
            <a:endParaRPr lang="zh-CN" altLang="en-US" sz="1600" b="1">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790984"/>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5" r:id="rId13"/>
    <p:sldLayoutId id="2147483666" r:id="rId14"/>
    <p:sldLayoutId id="2147483667" r:id="rId15"/>
    <p:sldLayoutId id="2147483668" r:id="rId16"/>
    <p:sldLayoutId id="2147483669" r:id="rId17"/>
    <p:sldLayoutId id="2147483670" r:id="rId18"/>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localhost:4260/docs"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hyperlink" Target="http://localhost:4260/docs"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127.0.0.1:7860/"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code.ihep.ac.cn/hepai/hai-translator.gi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127.0.0.1:7860/"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hyperlink" Target="http://locahost:8001/"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127.0.0.1:800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127.0.0.1:8000/items/1?q=exampl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127.0.0.1:8000/"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127.0.0.1:8000/models/lis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38DDB8A0-9C32-26EF-42DE-FA94D4BC921F}"/>
              </a:ext>
            </a:extLst>
          </p:cNvPr>
          <p:cNvSpPr/>
          <p:nvPr/>
        </p:nvSpPr>
        <p:spPr>
          <a:xfrm>
            <a:off x="0" y="4422098"/>
            <a:ext cx="12192000" cy="2440590"/>
          </a:xfrm>
          <a:prstGeom prst="roundRect">
            <a:avLst>
              <a:gd name="adj" fmla="val 0"/>
            </a:avLst>
          </a:prstGeom>
          <a:gradFill>
            <a:gsLst>
              <a:gs pos="46000">
                <a:srgbClr val="ECEFF5">
                  <a:alpha val="95000"/>
                </a:srgbClr>
              </a:gs>
              <a:gs pos="0">
                <a:schemeClr val="accent1">
                  <a:lumMod val="5000"/>
                  <a:lumOff val="95000"/>
                  <a:alpha val="70000"/>
                </a:schemeClr>
              </a:gs>
              <a:gs pos="100000">
                <a:schemeClr val="tx2">
                  <a:lumMod val="20000"/>
                  <a:lumOff val="80000"/>
                </a:schemeClr>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D20DE95D-E53A-F484-92F0-9BD35E2F0AFF}"/>
              </a:ext>
            </a:extLst>
          </p:cNvPr>
          <p:cNvSpPr/>
          <p:nvPr/>
        </p:nvSpPr>
        <p:spPr>
          <a:xfrm>
            <a:off x="-9319" y="-6004"/>
            <a:ext cx="12192000" cy="1204430"/>
          </a:xfrm>
          <a:prstGeom prst="roundRect">
            <a:avLst>
              <a:gd name="adj" fmla="val 0"/>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 name="标题 1">
            <a:extLst>
              <a:ext uri="{FF2B5EF4-FFF2-40B4-BE49-F238E27FC236}">
                <a16:creationId xmlns:a16="http://schemas.microsoft.com/office/drawing/2014/main" id="{94983A89-0C21-310B-FF97-EE51DDE45361}"/>
              </a:ext>
            </a:extLst>
          </p:cNvPr>
          <p:cNvSpPr txBox="1">
            <a:spLocks/>
          </p:cNvSpPr>
          <p:nvPr/>
        </p:nvSpPr>
        <p:spPr>
          <a:xfrm>
            <a:off x="417696" y="4631298"/>
            <a:ext cx="11699618" cy="10329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sz="4000" b="1">
                <a:solidFill>
                  <a:schemeClr val="accent1">
                    <a:lumMod val="50000"/>
                  </a:schemeClr>
                </a:solidFill>
                <a:effectLst>
                  <a:glow rad="63500">
                    <a:schemeClr val="accent3">
                      <a:satMod val="175000"/>
                      <a:alpha val="40000"/>
                    </a:schemeClr>
                  </a:glow>
                  <a:outerShdw blurRad="38100" dist="38100" dir="2700000" algn="tl">
                    <a:srgbClr val="000000">
                      <a:alpha val="43137"/>
                    </a:srgbClr>
                  </a:outerShdw>
                </a:effectLst>
                <a:latin typeface="微软雅黑" panose="020B0503020204020204" pitchFamily="34" charset="-122"/>
              </a:rPr>
              <a:t>教程：基于</a:t>
            </a:r>
            <a:r>
              <a:rPr lang="en-US" altLang="zh-CN" sz="4000" b="1">
                <a:solidFill>
                  <a:schemeClr val="accent1">
                    <a:lumMod val="50000"/>
                  </a:schemeClr>
                </a:solidFill>
                <a:effectLst>
                  <a:glow rad="63500">
                    <a:schemeClr val="accent3">
                      <a:satMod val="175000"/>
                      <a:alpha val="40000"/>
                    </a:schemeClr>
                  </a:glow>
                  <a:outerShdw blurRad="38100" dist="38100" dir="2700000" algn="tl">
                    <a:srgbClr val="000000">
                      <a:alpha val="43137"/>
                    </a:srgbClr>
                  </a:outerShdw>
                </a:effectLst>
                <a:latin typeface="微软雅黑" panose="020B0503020204020204" pitchFamily="34" charset="-122"/>
              </a:rPr>
              <a:t>HepAI</a:t>
            </a:r>
            <a:r>
              <a:rPr lang="zh-CN" altLang="en-US" sz="4000" b="1">
                <a:solidFill>
                  <a:schemeClr val="accent1">
                    <a:lumMod val="50000"/>
                  </a:schemeClr>
                </a:solidFill>
                <a:effectLst>
                  <a:glow rad="63500">
                    <a:schemeClr val="accent3">
                      <a:satMod val="175000"/>
                      <a:alpha val="40000"/>
                    </a:schemeClr>
                  </a:glow>
                  <a:outerShdw blurRad="38100" dist="38100" dir="2700000" algn="tl">
                    <a:srgbClr val="000000">
                      <a:alpha val="43137"/>
                    </a:srgbClr>
                  </a:outerShdw>
                </a:effectLst>
                <a:latin typeface="微软雅黑" panose="020B0503020204020204" pitchFamily="34" charset="-122"/>
              </a:rPr>
              <a:t>远程模型的</a:t>
            </a:r>
            <a:r>
              <a:rPr lang="en-US" altLang="zh-CN" sz="4000" b="1">
                <a:solidFill>
                  <a:schemeClr val="accent1">
                    <a:lumMod val="50000"/>
                  </a:schemeClr>
                </a:solidFill>
                <a:effectLst>
                  <a:glow rad="63500">
                    <a:schemeClr val="accent3">
                      <a:satMod val="175000"/>
                      <a:alpha val="40000"/>
                    </a:schemeClr>
                  </a:glow>
                  <a:outerShdw blurRad="38100" dist="38100" dir="2700000" algn="tl">
                    <a:srgbClr val="000000">
                      <a:alpha val="43137"/>
                    </a:srgbClr>
                  </a:outerShdw>
                </a:effectLst>
                <a:latin typeface="微软雅黑" panose="020B0503020204020204" pitchFamily="34" charset="-122"/>
              </a:rPr>
              <a:t>AI</a:t>
            </a:r>
            <a:r>
              <a:rPr lang="zh-CN" altLang="en-US" sz="4000" b="1">
                <a:solidFill>
                  <a:schemeClr val="accent1">
                    <a:lumMod val="50000"/>
                  </a:schemeClr>
                </a:solidFill>
                <a:effectLst>
                  <a:glow rad="63500">
                    <a:schemeClr val="accent3">
                      <a:satMod val="175000"/>
                      <a:alpha val="40000"/>
                    </a:schemeClr>
                  </a:glow>
                  <a:outerShdw blurRad="38100" dist="38100" dir="2700000" algn="tl">
                    <a:srgbClr val="000000">
                      <a:alpha val="43137"/>
                    </a:srgbClr>
                  </a:outerShdw>
                </a:effectLst>
                <a:latin typeface="微软雅黑" panose="020B0503020204020204" pitchFamily="34" charset="-122"/>
              </a:rPr>
              <a:t>翻译应用</a:t>
            </a:r>
            <a:endParaRPr lang="zh-CN" altLang="en-US" sz="4000" b="1" dirty="0">
              <a:solidFill>
                <a:schemeClr val="accent1">
                  <a:lumMod val="50000"/>
                </a:schemeClr>
              </a:solidFill>
              <a:effectLst>
                <a:glow rad="63500">
                  <a:schemeClr val="accent3">
                    <a:satMod val="175000"/>
                    <a:alpha val="40000"/>
                  </a:schemeClr>
                </a:glow>
              </a:effectLst>
              <a:latin typeface="微软雅黑" panose="020B0503020204020204" pitchFamily="34" charset="-122"/>
            </a:endParaRPr>
          </a:p>
        </p:txBody>
      </p:sp>
      <p:pic>
        <p:nvPicPr>
          <p:cNvPr id="6" name="图片 5">
            <a:extLst>
              <a:ext uri="{FF2B5EF4-FFF2-40B4-BE49-F238E27FC236}">
                <a16:creationId xmlns:a16="http://schemas.microsoft.com/office/drawing/2014/main" id="{8EAF5722-F6E4-4FE3-51F5-58FA9185997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6945" y="80518"/>
            <a:ext cx="867861" cy="937584"/>
          </a:xfrm>
          <a:prstGeom prst="rect">
            <a:avLst/>
          </a:prstGeom>
        </p:spPr>
      </p:pic>
      <p:pic>
        <p:nvPicPr>
          <p:cNvPr id="7" name="图片 6">
            <a:extLst>
              <a:ext uri="{FF2B5EF4-FFF2-40B4-BE49-F238E27FC236}">
                <a16:creationId xmlns:a16="http://schemas.microsoft.com/office/drawing/2014/main" id="{400AC073-7402-0517-30D8-083B9AD152C6}"/>
              </a:ext>
            </a:extLst>
          </p:cNvPr>
          <p:cNvPicPr>
            <a:picLocks noChangeAspect="1"/>
          </p:cNvPicPr>
          <p:nvPr/>
        </p:nvPicPr>
        <p:blipFill rotWithShape="1">
          <a:blip r:embed="rId4"/>
          <a:srcRect l="5663" t="13092" r="64184" b="10171"/>
          <a:stretch/>
        </p:blipFill>
        <p:spPr>
          <a:xfrm>
            <a:off x="1348737" y="284592"/>
            <a:ext cx="1006843" cy="677422"/>
          </a:xfrm>
          <a:prstGeom prst="rect">
            <a:avLst/>
          </a:prstGeom>
        </p:spPr>
      </p:pic>
      <p:pic>
        <p:nvPicPr>
          <p:cNvPr id="8" name="图片 7">
            <a:extLst>
              <a:ext uri="{FF2B5EF4-FFF2-40B4-BE49-F238E27FC236}">
                <a16:creationId xmlns:a16="http://schemas.microsoft.com/office/drawing/2014/main" id="{E40B5435-CD18-C5D9-01FB-CA4F9189117F}"/>
              </a:ext>
            </a:extLst>
          </p:cNvPr>
          <p:cNvPicPr>
            <a:picLocks noChangeAspect="1"/>
          </p:cNvPicPr>
          <p:nvPr/>
        </p:nvPicPr>
        <p:blipFill>
          <a:blip r:embed="rId5"/>
          <a:stretch>
            <a:fillRect/>
          </a:stretch>
        </p:blipFill>
        <p:spPr>
          <a:xfrm>
            <a:off x="2446355" y="315270"/>
            <a:ext cx="619468" cy="619468"/>
          </a:xfrm>
          <a:prstGeom prst="rect">
            <a:avLst/>
          </a:prstGeom>
        </p:spPr>
      </p:pic>
      <p:sp>
        <p:nvSpPr>
          <p:cNvPr id="10" name="副标题 2">
            <a:extLst>
              <a:ext uri="{FF2B5EF4-FFF2-40B4-BE49-F238E27FC236}">
                <a16:creationId xmlns:a16="http://schemas.microsoft.com/office/drawing/2014/main" id="{7BDA3C1D-94D0-CC2C-C2E5-F84A2423DA48}"/>
              </a:ext>
            </a:extLst>
          </p:cNvPr>
          <p:cNvSpPr>
            <a:spLocks noGrp="1"/>
          </p:cNvSpPr>
          <p:nvPr/>
        </p:nvSpPr>
        <p:spPr>
          <a:xfrm>
            <a:off x="647821" y="5387266"/>
            <a:ext cx="10889335" cy="1388851"/>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rPr>
              <a:t>张正德 </a:t>
            </a:r>
            <a:r>
              <a:rPr lang="en-US" altLang="zh-CN"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rPr>
              <a:t>HepAI</a:t>
            </a:r>
            <a:r>
              <a:rPr lang="zh-CN" altLang="en-US"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rPr>
              <a:t>小组</a:t>
            </a:r>
            <a:endParaRPr lang="en-US" altLang="zh-CN"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endParaRPr>
          </a:p>
        </p:txBody>
      </p:sp>
      <p:sp>
        <p:nvSpPr>
          <p:cNvPr id="4" name="副标题 2">
            <a:extLst>
              <a:ext uri="{FF2B5EF4-FFF2-40B4-BE49-F238E27FC236}">
                <a16:creationId xmlns:a16="http://schemas.microsoft.com/office/drawing/2014/main" id="{A7447D95-02DA-A1B9-4DBE-237CDBCA7117}"/>
              </a:ext>
            </a:extLst>
          </p:cNvPr>
          <p:cNvSpPr>
            <a:spLocks noGrp="1"/>
          </p:cNvSpPr>
          <p:nvPr/>
        </p:nvSpPr>
        <p:spPr>
          <a:xfrm>
            <a:off x="4675630" y="71212"/>
            <a:ext cx="7441684" cy="1068108"/>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50000"/>
              </a:lnSpc>
              <a:spcBef>
                <a:spcPts val="0"/>
              </a:spcBef>
            </a:pPr>
            <a:r>
              <a:rPr lang="en-US" altLang="zh-CN"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rPr>
              <a:t>Computing Center, IHEP,</a:t>
            </a:r>
            <a:r>
              <a:rPr lang="zh-CN" altLang="en-US"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rPr>
              <a:t> </a:t>
            </a:r>
            <a:r>
              <a:rPr lang="en-US" altLang="zh-CN"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rPr>
              <a:t>CAS</a:t>
            </a:r>
          </a:p>
          <a:p>
            <a:pPr algn="r">
              <a:lnSpc>
                <a:spcPct val="150000"/>
              </a:lnSpc>
              <a:spcBef>
                <a:spcPts val="0"/>
              </a:spcBef>
            </a:pPr>
            <a:r>
              <a:rPr lang="en-US" altLang="zh-CN"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rPr>
              <a:t>National HEP Data Center</a:t>
            </a:r>
            <a:r>
              <a:rPr lang="zh-CN" altLang="en-US"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rPr>
              <a:t> </a:t>
            </a:r>
            <a:endParaRPr lang="en-US" altLang="zh-CN" sz="2000" b="1">
              <a:solidFill>
                <a:schemeClr val="accent1">
                  <a:lumMod val="50000"/>
                </a:schemeClr>
              </a:solidFill>
              <a:effectLst>
                <a:glow rad="63500">
                  <a:schemeClr val="accent3">
                    <a:satMod val="175000"/>
                    <a:alpha val="40000"/>
                  </a:schemeClr>
                </a:glow>
                <a:innerShdw blurRad="63500" dist="50800" dir="18900000">
                  <a:prstClr val="black">
                    <a:alpha val="50000"/>
                  </a:prstClr>
                </a:inn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24179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A7F2D-2F0F-A057-E879-96F6945A8606}"/>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AB39388F-4628-BED8-993A-2059DEF534C1}"/>
              </a:ext>
            </a:extLst>
          </p:cNvPr>
          <p:cNvSpPr>
            <a:spLocks noGrp="1"/>
          </p:cNvSpPr>
          <p:nvPr>
            <p:ph type="title"/>
          </p:nvPr>
        </p:nvSpPr>
        <p:spPr>
          <a:xfrm>
            <a:off x="3883946" y="3012107"/>
            <a:ext cx="8365204" cy="987399"/>
          </a:xfrm>
        </p:spPr>
        <p:txBody>
          <a:bodyPr>
            <a:normAutofit fontScale="90000"/>
          </a:bodyPr>
          <a:lstStyle/>
          <a:p>
            <a:pPr lvl="0"/>
            <a:r>
              <a:rPr lang="en-US" sz="5400" b="1">
                <a:latin typeface="Microsoft YaHei Light" panose="020B0502040204020203" pitchFamily="34" charset="-122"/>
                <a:ea typeface="Microsoft YaHei Light" panose="020B0502040204020203" pitchFamily="34" charset="-122"/>
              </a:rPr>
              <a:t>Part 2 HepAI Remote Model</a:t>
            </a:r>
          </a:p>
        </p:txBody>
      </p:sp>
    </p:spTree>
    <p:extLst>
      <p:ext uri="{BB962C8B-B14F-4D97-AF65-F5344CB8AC3E}">
        <p14:creationId xmlns:p14="http://schemas.microsoft.com/office/powerpoint/2010/main" val="174341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2AE7-222C-282A-4B34-648F81CC499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309E550-5DB9-9D83-3F73-29743AE2E4B8}"/>
              </a:ext>
            </a:extLst>
          </p:cNvPr>
          <p:cNvSpPr>
            <a:spLocks noGrp="1"/>
          </p:cNvSpPr>
          <p:nvPr>
            <p:ph type="title"/>
          </p:nvPr>
        </p:nvSpPr>
        <p:spPr>
          <a:xfrm>
            <a:off x="646901" y="136525"/>
            <a:ext cx="9691277" cy="595630"/>
          </a:xfrm>
        </p:spPr>
        <p:txBody>
          <a:bodyPr>
            <a:normAutofit fontScale="90000"/>
          </a:bodyPr>
          <a:lstStyle/>
          <a:p>
            <a:r>
              <a:rPr lang="en-US" altLang="zh-CN"/>
              <a:t>HepAI</a:t>
            </a:r>
            <a:r>
              <a:rPr lang="zh-CN" altLang="en-US"/>
              <a:t>远程模型基本原理</a:t>
            </a:r>
            <a:endParaRPr lang="zh-CN" altLang="en-US" dirty="0"/>
          </a:p>
        </p:txBody>
      </p:sp>
      <p:pic>
        <p:nvPicPr>
          <p:cNvPr id="8" name="图片 7">
            <a:extLst>
              <a:ext uri="{FF2B5EF4-FFF2-40B4-BE49-F238E27FC236}">
                <a16:creationId xmlns:a16="http://schemas.microsoft.com/office/drawing/2014/main" id="{595ADA79-EF33-3B9B-119E-78428B586A6A}"/>
              </a:ext>
            </a:extLst>
          </p:cNvPr>
          <p:cNvPicPr>
            <a:picLocks noChangeAspect="1"/>
          </p:cNvPicPr>
          <p:nvPr/>
        </p:nvPicPr>
        <p:blipFill>
          <a:blip r:embed="rId3"/>
          <a:stretch>
            <a:fillRect/>
          </a:stretch>
        </p:blipFill>
        <p:spPr>
          <a:xfrm>
            <a:off x="1473122" y="3395445"/>
            <a:ext cx="9245755" cy="3293552"/>
          </a:xfrm>
          <a:prstGeom prst="rect">
            <a:avLst/>
          </a:prstGeom>
        </p:spPr>
      </p:pic>
      <p:sp>
        <p:nvSpPr>
          <p:cNvPr id="10" name="文本框 9">
            <a:extLst>
              <a:ext uri="{FF2B5EF4-FFF2-40B4-BE49-F238E27FC236}">
                <a16:creationId xmlns:a16="http://schemas.microsoft.com/office/drawing/2014/main" id="{C5BA48F6-8A6A-9E2F-6950-037BB03F1380}"/>
              </a:ext>
            </a:extLst>
          </p:cNvPr>
          <p:cNvSpPr txBox="1"/>
          <p:nvPr/>
        </p:nvSpPr>
        <p:spPr>
          <a:xfrm>
            <a:off x="869794" y="1107894"/>
            <a:ext cx="10610244" cy="707886"/>
          </a:xfrm>
          <a:prstGeom prst="rect">
            <a:avLst/>
          </a:prstGeom>
          <a:noFill/>
        </p:spPr>
        <p:txBody>
          <a:bodyPr wrap="square">
            <a:spAutoFit/>
          </a:bodyPr>
          <a:lstStyle/>
          <a:p>
            <a:r>
              <a:rPr lang="zh-CN" altLang="en-US" sz="2000" i="0">
                <a:effectLst/>
                <a:latin typeface="微软雅黑" panose="020B0503020204020204" pitchFamily="34" charset="-122"/>
                <a:ea typeface="微软雅黑" panose="020B0503020204020204" pitchFamily="34" charset="-122"/>
              </a:rPr>
              <a:t>远程模型（</a:t>
            </a:r>
            <a:r>
              <a:rPr lang="en-US" altLang="zh-CN" sz="2000" i="0">
                <a:effectLst/>
                <a:latin typeface="微软雅黑" panose="020B0503020204020204" pitchFamily="34" charset="-122"/>
                <a:ea typeface="微软雅黑" panose="020B0503020204020204" pitchFamily="34" charset="-122"/>
              </a:rPr>
              <a:t>Remote Model</a:t>
            </a:r>
            <a:r>
              <a:rPr lang="zh-CN" altLang="en-US" sz="2000" i="0">
                <a:effectLst/>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a:t>
            </a:r>
            <a:r>
              <a:rPr lang="zh-CN" altLang="en-US" sz="2000" i="0">
                <a:effectLst/>
                <a:latin typeface="微软雅黑" panose="020B0503020204020204" pitchFamily="34" charset="-122"/>
                <a:ea typeface="微软雅黑" panose="020B0503020204020204" pitchFamily="34" charset="-122"/>
              </a:rPr>
              <a:t>通过将模型等任意软件程序搭载到</a:t>
            </a:r>
            <a:r>
              <a:rPr lang="en-US" altLang="zh-CN" sz="2000" i="0">
                <a:effectLst/>
                <a:latin typeface="微软雅黑" panose="020B0503020204020204" pitchFamily="34" charset="-122"/>
                <a:ea typeface="微软雅黑" panose="020B0503020204020204" pitchFamily="34" charset="-122"/>
              </a:rPr>
              <a:t>Worker</a:t>
            </a:r>
            <a:r>
              <a:rPr lang="zh-CN" altLang="en-US" sz="2000" i="0">
                <a:effectLst/>
                <a:latin typeface="微软雅黑" panose="020B0503020204020204" pitchFamily="34" charset="-122"/>
                <a:ea typeface="微软雅黑" panose="020B0503020204020204" pitchFamily="34" charset="-122"/>
              </a:rPr>
              <a:t>中部署到云端服务器，搭配高能</a:t>
            </a:r>
            <a:r>
              <a:rPr lang="en-US" altLang="zh-CN" sz="2000" i="0">
                <a:effectLst/>
                <a:latin typeface="微软雅黑" panose="020B0503020204020204" pitchFamily="34" charset="-122"/>
                <a:ea typeface="微软雅黑" panose="020B0503020204020204" pitchFamily="34" charset="-122"/>
              </a:rPr>
              <a:t>AI</a:t>
            </a:r>
            <a:r>
              <a:rPr lang="zh-CN" altLang="en-US" sz="2000" i="0">
                <a:effectLst/>
                <a:latin typeface="微软雅黑" panose="020B0503020204020204" pitchFamily="34" charset="-122"/>
                <a:ea typeface="微软雅黑" panose="020B0503020204020204" pitchFamily="34" charset="-122"/>
              </a:rPr>
              <a:t>客户端实现远程模型等低延迟、分布式调用。</a:t>
            </a:r>
            <a:endParaRPr lang="zh-CN" altLang="en-US" sz="200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04BD7AC7-DBF5-E35B-0E22-DA384E203A19}"/>
              </a:ext>
            </a:extLst>
          </p:cNvPr>
          <p:cNvSpPr txBox="1"/>
          <p:nvPr/>
        </p:nvSpPr>
        <p:spPr>
          <a:xfrm>
            <a:off x="6778994" y="2308382"/>
            <a:ext cx="4194739" cy="369332"/>
          </a:xfrm>
          <a:prstGeom prst="rect">
            <a:avLst/>
          </a:prstGeom>
          <a:noFill/>
        </p:spPr>
        <p:txBody>
          <a:bodyPr wrap="square">
            <a:spAutoFit/>
          </a:bodyPr>
          <a:lstStyle/>
          <a:p>
            <a:r>
              <a:rPr lang="zh-CN" altLang="en-US">
                <a:latin typeface="Calibri" panose="020F0502020204030204" pitchFamily="34" charset="0"/>
                <a:cs typeface="Calibri" panose="020F0502020204030204" pitchFamily="34" charset="0"/>
              </a:rPr>
              <a:t>https://aiapi001.ihep.ac.cn/mkdocs/</a:t>
            </a:r>
          </a:p>
        </p:txBody>
      </p:sp>
    </p:spTree>
    <p:extLst>
      <p:ext uri="{BB962C8B-B14F-4D97-AF65-F5344CB8AC3E}">
        <p14:creationId xmlns:p14="http://schemas.microsoft.com/office/powerpoint/2010/main" val="3465934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30105-967E-5A33-3C0E-27AAD50E716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8ABDFEF-2407-9D24-FEBB-72F24FFAA22A}"/>
              </a:ext>
            </a:extLst>
          </p:cNvPr>
          <p:cNvSpPr>
            <a:spLocks noGrp="1"/>
          </p:cNvSpPr>
          <p:nvPr>
            <p:ph type="title"/>
          </p:nvPr>
        </p:nvSpPr>
        <p:spPr>
          <a:xfrm>
            <a:off x="646901" y="136525"/>
            <a:ext cx="9691277" cy="595630"/>
          </a:xfrm>
        </p:spPr>
        <p:txBody>
          <a:bodyPr>
            <a:normAutofit fontScale="90000"/>
          </a:bodyPr>
          <a:lstStyle/>
          <a:p>
            <a:r>
              <a:rPr lang="en-US" altLang="zh-CN"/>
              <a:t>HepAI</a:t>
            </a:r>
            <a:r>
              <a:rPr lang="zh-CN" altLang="en-US"/>
              <a:t>远程模型 </a:t>
            </a:r>
            <a:endParaRPr lang="zh-CN" altLang="en-US" dirty="0"/>
          </a:p>
        </p:txBody>
      </p:sp>
      <p:sp>
        <p:nvSpPr>
          <p:cNvPr id="5" name="文本框 4">
            <a:extLst>
              <a:ext uri="{FF2B5EF4-FFF2-40B4-BE49-F238E27FC236}">
                <a16:creationId xmlns:a16="http://schemas.microsoft.com/office/drawing/2014/main" id="{BE596091-D547-6601-2C45-2A77A9EBD54C}"/>
              </a:ext>
            </a:extLst>
          </p:cNvPr>
          <p:cNvSpPr txBox="1"/>
          <p:nvPr/>
        </p:nvSpPr>
        <p:spPr>
          <a:xfrm>
            <a:off x="4331119" y="212331"/>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01 </a:t>
            </a:r>
            <a:r>
              <a:rPr lang="zh-CN" altLang="en-US" sz="2400" b="1">
                <a:latin typeface="Calibri" panose="020F0502020204030204" pitchFamily="34" charset="0"/>
                <a:ea typeface="微软雅黑" panose="020B0503020204020204" pitchFamily="34" charset="-122"/>
                <a:cs typeface="Calibri" panose="020F0502020204030204" pitchFamily="34" charset="0"/>
              </a:rPr>
              <a:t>快速开始</a:t>
            </a:r>
            <a:r>
              <a:rPr lang="en-US" altLang="zh-CN" sz="2400" b="1">
                <a:latin typeface="Calibri" panose="020F0502020204030204" pitchFamily="34" charset="0"/>
                <a:ea typeface="微软雅黑" panose="020B0503020204020204" pitchFamily="34" charset="-122"/>
                <a:cs typeface="Calibri" panose="020F0502020204030204" pitchFamily="34" charset="0"/>
              </a:rPr>
              <a:t>-</a:t>
            </a:r>
            <a:r>
              <a:rPr lang="zh-CN" altLang="en-US" sz="2400" b="1">
                <a:latin typeface="Calibri" panose="020F0502020204030204" pitchFamily="34" charset="0"/>
                <a:ea typeface="微软雅黑" panose="020B0503020204020204" pitchFamily="34" charset="-122"/>
                <a:cs typeface="Calibri" panose="020F0502020204030204" pitchFamily="34" charset="0"/>
              </a:rPr>
              <a:t>服务端代码</a:t>
            </a:r>
          </a:p>
        </p:txBody>
      </p:sp>
      <p:sp>
        <p:nvSpPr>
          <p:cNvPr id="10" name="文本框 9">
            <a:extLst>
              <a:ext uri="{FF2B5EF4-FFF2-40B4-BE49-F238E27FC236}">
                <a16:creationId xmlns:a16="http://schemas.microsoft.com/office/drawing/2014/main" id="{85304FBE-9348-2CE4-BF9B-0B7FE7142096}"/>
              </a:ext>
            </a:extLst>
          </p:cNvPr>
          <p:cNvSpPr txBox="1"/>
          <p:nvPr/>
        </p:nvSpPr>
        <p:spPr>
          <a:xfrm>
            <a:off x="436787" y="959340"/>
            <a:ext cx="6522813" cy="5171737"/>
          </a:xfrm>
          <a:prstGeom prst="rect">
            <a:avLst/>
          </a:prstGeom>
          <a:noFill/>
        </p:spPr>
        <p:txBody>
          <a:bodyPr wrap="square">
            <a:spAutoFit/>
          </a:bodyPr>
          <a:lstStyle/>
          <a:p>
            <a:pPr>
              <a:lnSpc>
                <a:spcPts val="1200"/>
              </a:lnSpc>
            </a:pPr>
            <a:r>
              <a:rPr lang="sq-AL" altLang="zh-CN" sz="1200" b="0">
                <a:solidFill>
                  <a:srgbClr val="C586C0"/>
                </a:solidFill>
                <a:effectLst/>
                <a:latin typeface="Consolas" panose="020B0609020204030204" pitchFamily="49" charset="0"/>
              </a:rPr>
              <a:t>import</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time</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json</a:t>
            </a:r>
            <a:endParaRPr lang="sq-AL" altLang="zh-CN" sz="1200" b="0">
              <a:solidFill>
                <a:srgbClr val="D4D4D4"/>
              </a:solidFill>
              <a:effectLst/>
              <a:latin typeface="Consolas" panose="020B0609020204030204" pitchFamily="49" charset="0"/>
            </a:endParaRPr>
          </a:p>
          <a:p>
            <a:pPr>
              <a:lnSpc>
                <a:spcPts val="1200"/>
              </a:lnSpc>
            </a:pPr>
            <a:r>
              <a:rPr lang="sq-AL" altLang="zh-CN" sz="1200" b="0">
                <a:solidFill>
                  <a:srgbClr val="C586C0"/>
                </a:solidFill>
                <a:effectLst/>
                <a:latin typeface="Consolas" panose="020B0609020204030204" pitchFamily="49" charset="0"/>
              </a:rPr>
              <a:t>from</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hepai</a:t>
            </a: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import</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HRModel</a:t>
            </a:r>
            <a:endParaRPr lang="sq-AL" altLang="zh-CN" sz="1200" b="0">
              <a:solidFill>
                <a:srgbClr val="D4D4D4"/>
              </a:solidFill>
              <a:effectLst/>
              <a:latin typeface="Consolas" panose="020B0609020204030204" pitchFamily="49" charset="0"/>
            </a:endParaRPr>
          </a:p>
          <a:p>
            <a:pPr>
              <a:lnSpc>
                <a:spcPts val="1200"/>
              </a:lnSpc>
            </a:pPr>
            <a:br>
              <a:rPr lang="sq-AL" altLang="zh-CN" sz="1200" b="0">
                <a:solidFill>
                  <a:srgbClr val="D4D4D4"/>
                </a:solidFill>
                <a:effectLst/>
                <a:latin typeface="Consolas" panose="020B0609020204030204" pitchFamily="49" charset="0"/>
              </a:rPr>
            </a:br>
            <a:r>
              <a:rPr lang="sq-AL" altLang="zh-CN" sz="1200" b="0">
                <a:solidFill>
                  <a:srgbClr val="6A9955"/>
                </a:solidFill>
                <a:effectLst/>
                <a:latin typeface="Consolas" panose="020B0609020204030204" pitchFamily="49" charset="0"/>
              </a:rPr>
              <a:t># Define a custom worker model inheriting from HRModel.</a:t>
            </a:r>
            <a:endParaRPr lang="sq-AL" altLang="zh-CN" sz="1200" b="0">
              <a:solidFill>
                <a:srgbClr val="D4D4D4"/>
              </a:solidFill>
              <a:effectLst/>
              <a:latin typeface="Consolas" panose="020B0609020204030204" pitchFamily="49" charset="0"/>
            </a:endParaRPr>
          </a:p>
          <a:p>
            <a:pPr>
              <a:lnSpc>
                <a:spcPts val="1200"/>
              </a:lnSpc>
            </a:pPr>
            <a:r>
              <a:rPr lang="sq-AL" altLang="zh-CN" sz="1200" b="0">
                <a:solidFill>
                  <a:srgbClr val="569CD6"/>
                </a:solidFill>
                <a:effectLst/>
                <a:latin typeface="Consolas" panose="020B0609020204030204" pitchFamily="49" charset="0"/>
              </a:rPr>
              <a:t>class</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CustomWorkerModel</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HRModel</a:t>
            </a:r>
            <a:r>
              <a:rPr lang="sq-AL" altLang="zh-CN" sz="1200" b="0">
                <a:solidFill>
                  <a:srgbClr val="D4D4D4"/>
                </a:solidFill>
                <a:effectLst/>
                <a:latin typeface="Consolas" panose="020B0609020204030204" pitchFamily="49" charset="0"/>
              </a:rPr>
              <a:t>):  </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569CD6"/>
                </a:solidFill>
                <a:effectLst/>
                <a:latin typeface="Consolas" panose="020B0609020204030204" pitchFamily="49" charset="0"/>
              </a:rPr>
              <a:t>def</a:t>
            </a:r>
            <a:r>
              <a:rPr lang="sq-AL" altLang="zh-CN" sz="1200" b="0">
                <a:solidFill>
                  <a:srgbClr val="D4D4D4"/>
                </a:solidFill>
                <a:effectLst/>
                <a:latin typeface="Consolas" panose="020B0609020204030204" pitchFamily="49" charset="0"/>
              </a:rPr>
              <a:t> </a:t>
            </a:r>
            <a:r>
              <a:rPr lang="sq-AL" altLang="zh-CN" sz="1200" b="0">
                <a:solidFill>
                  <a:srgbClr val="DCDCAA"/>
                </a:solidFill>
                <a:effectLst/>
                <a:latin typeface="Consolas" panose="020B0609020204030204" pitchFamily="49" charset="0"/>
              </a:rPr>
              <a:t>__init__</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self</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name</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str</a:t>
            </a:r>
            <a:r>
              <a:rPr lang="sq-AL" altLang="zh-CN" sz="1200" b="0">
                <a:solidFill>
                  <a:srgbClr val="D4D4D4"/>
                </a:solidFill>
                <a:effectLst/>
                <a:latin typeface="Consolas" panose="020B0609020204030204" pitchFamily="49" charset="0"/>
              </a:rPr>
              <a:t> = </a:t>
            </a:r>
            <a:r>
              <a:rPr lang="sq-AL" altLang="zh-CN" sz="1200" b="0">
                <a:solidFill>
                  <a:srgbClr val="CE9178"/>
                </a:solidFill>
                <a:effectLst/>
                <a:latin typeface="Consolas" panose="020B0609020204030204" pitchFamily="49" charset="0"/>
              </a:rPr>
              <a:t>"hepai/custom-model"</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kwargs</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super</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__init__</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name</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name</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kwargs</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6A9955"/>
                </a:solidFill>
                <a:effectLst/>
                <a:latin typeface="Consolas" panose="020B0609020204030204" pitchFamily="49" charset="0"/>
              </a:rPr>
              <a:t># Decorate the function to enable remote call.</a:t>
            </a:r>
            <a:endParaRPr lang="sq-AL" altLang="zh-CN" sz="1200" b="0">
              <a:solidFill>
                <a:srgbClr val="D4D4D4"/>
              </a:solidFill>
              <a:effectLst/>
              <a:latin typeface="Consolas" panose="020B0609020204030204" pitchFamily="49" charset="0"/>
            </a:endParaRP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DCDCAA"/>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HRModel</a:t>
            </a:r>
            <a:r>
              <a:rPr lang="sq-AL" altLang="zh-CN" sz="1200" b="0">
                <a:solidFill>
                  <a:srgbClr val="DCDCAA"/>
                </a:solidFill>
                <a:effectLst/>
                <a:latin typeface="Consolas" panose="020B0609020204030204" pitchFamily="49" charset="0"/>
              </a:rPr>
              <a:t>.remote_callable</a:t>
            </a:r>
            <a:r>
              <a:rPr lang="sq-AL" altLang="zh-CN" sz="1200" b="0">
                <a:solidFill>
                  <a:srgbClr val="D4D4D4"/>
                </a:solidFill>
                <a:effectLst/>
                <a:latin typeface="Consolas" panose="020B0609020204030204" pitchFamily="49" charset="0"/>
              </a:rPr>
              <a:t>  </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569CD6"/>
                </a:solidFill>
                <a:effectLst/>
                <a:latin typeface="Consolas" panose="020B0609020204030204" pitchFamily="49" charset="0"/>
              </a:rPr>
              <a:t>def</a:t>
            </a:r>
            <a:r>
              <a:rPr lang="sq-AL" altLang="zh-CN" sz="1200" b="0">
                <a:solidFill>
                  <a:srgbClr val="D4D4D4"/>
                </a:solidFill>
                <a:effectLst/>
                <a:latin typeface="Consolas" panose="020B0609020204030204" pitchFamily="49" charset="0"/>
              </a:rPr>
              <a:t> </a:t>
            </a:r>
            <a:r>
              <a:rPr lang="sq-AL" altLang="zh-CN" sz="1200" b="0">
                <a:solidFill>
                  <a:srgbClr val="DCDCAA"/>
                </a:solidFill>
                <a:effectLst/>
                <a:latin typeface="Consolas" panose="020B0609020204030204" pitchFamily="49" charset="0"/>
              </a:rPr>
              <a:t>custom_method</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self</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a</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int</a:t>
            </a:r>
            <a:r>
              <a:rPr lang="sq-AL" altLang="zh-CN" sz="1200" b="0">
                <a:solidFill>
                  <a:srgbClr val="D4D4D4"/>
                </a:solidFill>
                <a:effectLst/>
                <a:latin typeface="Consolas" panose="020B0609020204030204" pitchFamily="49" charset="0"/>
              </a:rPr>
              <a:t> = </a:t>
            </a:r>
            <a:r>
              <a:rPr lang="sq-AL" altLang="zh-CN" sz="1200" b="0">
                <a:solidFill>
                  <a:srgbClr val="B5CEA8"/>
                </a:solidFill>
                <a:effectLst/>
                <a:latin typeface="Consolas" panose="020B0609020204030204" pitchFamily="49" charset="0"/>
              </a:rPr>
              <a:t>1</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b</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int</a:t>
            </a:r>
            <a:r>
              <a:rPr lang="sq-AL" altLang="zh-CN" sz="1200" b="0">
                <a:solidFill>
                  <a:srgbClr val="D4D4D4"/>
                </a:solidFill>
                <a:effectLst/>
                <a:latin typeface="Consolas" panose="020B0609020204030204" pitchFamily="49" charset="0"/>
              </a:rPr>
              <a:t> = </a:t>
            </a:r>
            <a:r>
              <a:rPr lang="sq-AL" altLang="zh-CN" sz="1200" b="0">
                <a:solidFill>
                  <a:srgbClr val="B5CEA8"/>
                </a:solidFill>
                <a:effectLst/>
                <a:latin typeface="Consolas" panose="020B0609020204030204" pitchFamily="49" charset="0"/>
              </a:rPr>
              <a:t>2</a:t>
            </a:r>
            <a:r>
              <a:rPr lang="sq-AL" altLang="zh-CN" sz="1200" b="0">
                <a:solidFill>
                  <a:srgbClr val="D4D4D4"/>
                </a:solidFill>
                <a:effectLst/>
                <a:latin typeface="Consolas" panose="020B0609020204030204" pitchFamily="49" charset="0"/>
              </a:rPr>
              <a:t>) -&gt; </a:t>
            </a:r>
            <a:r>
              <a:rPr lang="sq-AL" altLang="zh-CN" sz="1200" b="0">
                <a:solidFill>
                  <a:srgbClr val="4EC9B0"/>
                </a:solidFill>
                <a:effectLst/>
                <a:latin typeface="Consolas" panose="020B0609020204030204" pitchFamily="49" charset="0"/>
              </a:rPr>
              <a:t>int</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CE9178"/>
                </a:solidFill>
                <a:effectLst/>
                <a:latin typeface="Consolas" panose="020B0609020204030204" pitchFamily="49" charset="0"/>
              </a:rPr>
              <a:t>"""Define your custom method here."""</a:t>
            </a:r>
            <a:endParaRPr lang="sq-AL" altLang="zh-CN" sz="1200" b="0">
              <a:solidFill>
                <a:srgbClr val="D4D4D4"/>
              </a:solidFill>
              <a:effectLst/>
              <a:latin typeface="Consolas" panose="020B0609020204030204" pitchFamily="49" charset="0"/>
            </a:endParaRP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return</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a</a:t>
            </a:r>
            <a:r>
              <a:rPr lang="sq-AL" altLang="zh-CN" sz="1200" b="0">
                <a:solidFill>
                  <a:srgbClr val="D4D4D4"/>
                </a:solidFill>
                <a:effectLst/>
                <a:latin typeface="Consolas" panose="020B0609020204030204" pitchFamily="49" charset="0"/>
              </a:rPr>
              <a:t> + </a:t>
            </a:r>
            <a:r>
              <a:rPr lang="sq-AL" altLang="zh-CN" sz="1200" b="0">
                <a:solidFill>
                  <a:srgbClr val="9CDCFE"/>
                </a:solidFill>
                <a:effectLst/>
                <a:latin typeface="Consolas" panose="020B0609020204030204" pitchFamily="49" charset="0"/>
              </a:rPr>
              <a:t>b</a:t>
            </a:r>
            <a:endParaRPr lang="sq-AL" altLang="zh-CN" sz="1200" b="0">
              <a:solidFill>
                <a:srgbClr val="D4D4D4"/>
              </a:solidFill>
              <a:effectLst/>
              <a:latin typeface="Consolas" panose="020B0609020204030204" pitchFamily="49" charset="0"/>
            </a:endParaRPr>
          </a:p>
          <a:p>
            <a:pPr>
              <a:lnSpc>
                <a:spcPts val="1200"/>
              </a:lnSpc>
            </a:pPr>
            <a:r>
              <a:rPr lang="sq-AL" altLang="zh-CN" sz="1200" b="0">
                <a:solidFill>
                  <a:srgbClr val="D4D4D4"/>
                </a:solidFill>
                <a:effectLst/>
                <a:latin typeface="Consolas" panose="020B0609020204030204" pitchFamily="49" charset="0"/>
              </a:rPr>
              <a:t>    </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DCDCAA"/>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HRModel</a:t>
            </a:r>
            <a:r>
              <a:rPr lang="sq-AL" altLang="zh-CN" sz="1200" b="0">
                <a:solidFill>
                  <a:srgbClr val="DCDCAA"/>
                </a:solidFill>
                <a:effectLst/>
                <a:latin typeface="Consolas" panose="020B0609020204030204" pitchFamily="49" charset="0"/>
              </a:rPr>
              <a:t>.remote_callable</a:t>
            </a:r>
            <a:endParaRPr lang="sq-AL" altLang="zh-CN" sz="1200" b="0">
              <a:solidFill>
                <a:srgbClr val="D4D4D4"/>
              </a:solidFill>
              <a:effectLst/>
              <a:latin typeface="Consolas" panose="020B0609020204030204" pitchFamily="49" charset="0"/>
            </a:endParaRP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569CD6"/>
                </a:solidFill>
                <a:effectLst/>
                <a:latin typeface="Consolas" panose="020B0609020204030204" pitchFamily="49" charset="0"/>
              </a:rPr>
              <a:t>def</a:t>
            </a:r>
            <a:r>
              <a:rPr lang="sq-AL" altLang="zh-CN" sz="1200" b="0">
                <a:solidFill>
                  <a:srgbClr val="D4D4D4"/>
                </a:solidFill>
                <a:effectLst/>
                <a:latin typeface="Consolas" panose="020B0609020204030204" pitchFamily="49" charset="0"/>
              </a:rPr>
              <a:t> </a:t>
            </a:r>
            <a:r>
              <a:rPr lang="sq-AL" altLang="zh-CN" sz="1200" b="0">
                <a:solidFill>
                  <a:srgbClr val="DCDCAA"/>
                </a:solidFill>
                <a:effectLst/>
                <a:latin typeface="Consolas" panose="020B0609020204030204" pitchFamily="49" charset="0"/>
              </a:rPr>
              <a:t>custom_stream</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self</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data</a:t>
            </a:r>
            <a:r>
              <a:rPr lang="sq-AL" altLang="zh-CN" sz="1200" b="0">
                <a:solidFill>
                  <a:srgbClr val="D4D4D4"/>
                </a:solidFill>
                <a:effectLst/>
                <a:latin typeface="Consolas" panose="020B0609020204030204" pitchFamily="49" charset="0"/>
              </a:rPr>
              <a:t> = </a:t>
            </a:r>
            <a:r>
              <a:rPr lang="sq-AL" altLang="zh-CN" sz="1200" b="0">
                <a:solidFill>
                  <a:srgbClr val="569CD6"/>
                </a:solidFill>
                <a:effectLst/>
                <a:latin typeface="Consolas" panose="020B0609020204030204" pitchFamily="49" charset="0"/>
              </a:rPr>
              <a:t>None</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interval</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float</a:t>
            </a:r>
            <a:r>
              <a:rPr lang="sq-AL" altLang="zh-CN" sz="1200" b="0">
                <a:solidFill>
                  <a:srgbClr val="D4D4D4"/>
                </a:solidFill>
                <a:effectLst/>
                <a:latin typeface="Consolas" panose="020B0609020204030204" pitchFamily="49" charset="0"/>
              </a:rPr>
              <a:t> = </a:t>
            </a:r>
            <a:r>
              <a:rPr lang="sq-AL" altLang="zh-CN" sz="1200" b="0">
                <a:solidFill>
                  <a:srgbClr val="B5CEA8"/>
                </a:solidFill>
                <a:effectLst/>
                <a:latin typeface="Consolas" panose="020B0609020204030204" pitchFamily="49" charset="0"/>
              </a:rPr>
              <a:t>0.2</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CE9178"/>
                </a:solidFill>
                <a:effectLst/>
                <a:latin typeface="Consolas" panose="020B0609020204030204" pitchFamily="49" charset="0"/>
              </a:rPr>
              <a:t>"""An example of a function that returns a stream type"""</a:t>
            </a:r>
            <a:endParaRPr lang="sq-AL" altLang="zh-CN" sz="1200" b="0">
              <a:solidFill>
                <a:srgbClr val="D4D4D4"/>
              </a:solidFill>
              <a:effectLst/>
              <a:latin typeface="Consolas" panose="020B0609020204030204" pitchFamily="49" charset="0"/>
            </a:endParaRP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4FC1FF"/>
                </a:solidFill>
                <a:effectLst/>
                <a:latin typeface="Consolas" panose="020B0609020204030204" pitchFamily="49" charset="0"/>
              </a:rPr>
              <a:t>DEFAULT_STREAM_DATA</a:t>
            </a:r>
            <a:r>
              <a:rPr lang="sq-AL" altLang="zh-CN" sz="1200" b="0">
                <a:solidFill>
                  <a:srgbClr val="D4D4D4"/>
                </a:solidFill>
                <a:effectLst/>
                <a:latin typeface="Consolas" panose="020B0609020204030204" pitchFamily="49" charset="0"/>
              </a:rPr>
              <a:t> = [</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B5CEA8"/>
                </a:solidFill>
                <a:effectLst/>
                <a:latin typeface="Consolas" panose="020B0609020204030204" pitchFamily="49" charset="0"/>
              </a:rPr>
              <a:t>1</a:t>
            </a:r>
            <a:r>
              <a:rPr lang="sq-AL" altLang="zh-CN" sz="1200" b="0">
                <a:solidFill>
                  <a:srgbClr val="D4D4D4"/>
                </a:solidFill>
                <a:effectLst/>
                <a:latin typeface="Consolas" panose="020B0609020204030204" pitchFamily="49" charset="0"/>
              </a:rPr>
              <a:t>, </a:t>
            </a:r>
            <a:r>
              <a:rPr lang="sq-AL" altLang="zh-CN" sz="1200" b="0">
                <a:solidFill>
                  <a:srgbClr val="B5CEA8"/>
                </a:solidFill>
                <a:effectLst/>
                <a:latin typeface="Consolas" panose="020B0609020204030204" pitchFamily="49" charset="0"/>
              </a:rPr>
              <a:t>2</a:t>
            </a:r>
            <a:r>
              <a:rPr lang="sq-AL" altLang="zh-CN" sz="1200" b="0">
                <a:solidFill>
                  <a:srgbClr val="D4D4D4"/>
                </a:solidFill>
                <a:effectLst/>
                <a:latin typeface="Consolas" panose="020B0609020204030204" pitchFamily="49" charset="0"/>
              </a:rPr>
              <a:t>, </a:t>
            </a:r>
            <a:r>
              <a:rPr lang="sq-AL" altLang="zh-CN" sz="1200" b="0">
                <a:solidFill>
                  <a:srgbClr val="B5CEA8"/>
                </a:solidFill>
                <a:effectLst/>
                <a:latin typeface="Consolas" panose="020B0609020204030204" pitchFamily="49" charset="0"/>
              </a:rPr>
              <a:t>3</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CE9178"/>
                </a:solidFill>
                <a:effectLst/>
                <a:latin typeface="Consolas" panose="020B0609020204030204" pitchFamily="49" charset="0"/>
              </a:rPr>
              <a:t>"x"</a:t>
            </a:r>
            <a:r>
              <a:rPr lang="sq-AL" altLang="zh-CN" sz="1200" b="0">
                <a:solidFill>
                  <a:srgbClr val="D4D4D4"/>
                </a:solidFill>
                <a:effectLst/>
                <a:latin typeface="Consolas" panose="020B0609020204030204" pitchFamily="49" charset="0"/>
              </a:rPr>
              <a:t>, </a:t>
            </a:r>
            <a:r>
              <a:rPr lang="sq-AL" altLang="zh-CN" sz="1200" b="0">
                <a:solidFill>
                  <a:srgbClr val="CE9178"/>
                </a:solidFill>
                <a:effectLst/>
                <a:latin typeface="Consolas" panose="020B0609020204030204" pitchFamily="49" charset="0"/>
              </a:rPr>
              <a:t>"y"</a:t>
            </a:r>
            <a:r>
              <a:rPr lang="sq-AL" altLang="zh-CN" sz="1200" b="0">
                <a:solidFill>
                  <a:srgbClr val="D4D4D4"/>
                </a:solidFill>
                <a:effectLst/>
                <a:latin typeface="Consolas" panose="020B0609020204030204" pitchFamily="49" charset="0"/>
              </a:rPr>
              <a:t>, </a:t>
            </a:r>
            <a:r>
              <a:rPr lang="sq-AL" altLang="zh-CN" sz="1200" b="0">
                <a:solidFill>
                  <a:srgbClr val="CE9178"/>
                </a:solidFill>
                <a:effectLst/>
                <a:latin typeface="Consolas" panose="020B0609020204030204" pitchFamily="49" charset="0"/>
              </a:rPr>
              <a:t>"z"</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B5CEA8"/>
                </a:solidFill>
                <a:effectLst/>
                <a:latin typeface="Consolas" panose="020B0609020204030204" pitchFamily="49" charset="0"/>
              </a:rPr>
              <a:t>1</a:t>
            </a:r>
            <a:r>
              <a:rPr lang="sq-AL" altLang="zh-CN" sz="1200" b="0">
                <a:solidFill>
                  <a:srgbClr val="D4D4D4"/>
                </a:solidFill>
                <a:effectLst/>
                <a:latin typeface="Consolas" panose="020B0609020204030204" pitchFamily="49" charset="0"/>
              </a:rPr>
              <a:t>, </a:t>
            </a:r>
            <a:r>
              <a:rPr lang="sq-AL" altLang="zh-CN" sz="1200" b="0">
                <a:solidFill>
                  <a:srgbClr val="B5CEA8"/>
                </a:solidFill>
                <a:effectLst/>
                <a:latin typeface="Consolas" panose="020B0609020204030204" pitchFamily="49" charset="0"/>
              </a:rPr>
              <a:t>2</a:t>
            </a:r>
            <a:r>
              <a:rPr lang="sq-AL" altLang="zh-CN" sz="1200" b="0">
                <a:solidFill>
                  <a:srgbClr val="D4D4D4"/>
                </a:solidFill>
                <a:effectLst/>
                <a:latin typeface="Consolas" panose="020B0609020204030204" pitchFamily="49" charset="0"/>
              </a:rPr>
              <a:t>], [</a:t>
            </a:r>
            <a:r>
              <a:rPr lang="sq-AL" altLang="zh-CN" sz="1200" b="0">
                <a:solidFill>
                  <a:srgbClr val="B5CEA8"/>
                </a:solidFill>
                <a:effectLst/>
                <a:latin typeface="Consolas" panose="020B0609020204030204" pitchFamily="49" charset="0"/>
              </a:rPr>
              <a:t>3</a:t>
            </a:r>
            <a:r>
              <a:rPr lang="sq-AL" altLang="zh-CN" sz="1200" b="0">
                <a:solidFill>
                  <a:srgbClr val="D4D4D4"/>
                </a:solidFill>
                <a:effectLst/>
                <a:latin typeface="Consolas" panose="020B0609020204030204" pitchFamily="49" charset="0"/>
              </a:rPr>
              <a:t>, </a:t>
            </a:r>
            <a:r>
              <a:rPr lang="sq-AL" altLang="zh-CN" sz="1200" b="0">
                <a:solidFill>
                  <a:srgbClr val="B5CEA8"/>
                </a:solidFill>
                <a:effectLst/>
                <a:latin typeface="Consolas" panose="020B0609020204030204" pitchFamily="49" charset="0"/>
              </a:rPr>
              <a:t>4</a:t>
            </a:r>
            <a:r>
              <a:rPr lang="sq-AL" altLang="zh-CN" sz="1200" b="0">
                <a:solidFill>
                  <a:srgbClr val="D4D4D4"/>
                </a:solidFill>
                <a:effectLst/>
                <a:latin typeface="Consolas" panose="020B0609020204030204" pitchFamily="49" charset="0"/>
              </a:rPr>
              <a:t>], [</a:t>
            </a:r>
            <a:r>
              <a:rPr lang="sq-AL" altLang="zh-CN" sz="1200" b="0">
                <a:solidFill>
                  <a:srgbClr val="B5CEA8"/>
                </a:solidFill>
                <a:effectLst/>
                <a:latin typeface="Consolas" panose="020B0609020204030204" pitchFamily="49" charset="0"/>
              </a:rPr>
              <a:t>5</a:t>
            </a:r>
            <a:r>
              <a:rPr lang="sq-AL" altLang="zh-CN" sz="1200" b="0">
                <a:solidFill>
                  <a:srgbClr val="D4D4D4"/>
                </a:solidFill>
                <a:effectLst/>
                <a:latin typeface="Consolas" panose="020B0609020204030204" pitchFamily="49" charset="0"/>
              </a:rPr>
              <a:t>, </a:t>
            </a:r>
            <a:r>
              <a:rPr lang="sq-AL" altLang="zh-CN" sz="1200" b="0">
                <a:solidFill>
                  <a:srgbClr val="B5CEA8"/>
                </a:solidFill>
                <a:effectLst/>
                <a:latin typeface="Consolas" panose="020B0609020204030204" pitchFamily="49" charset="0"/>
              </a:rPr>
              <a:t>6</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CE9178"/>
                </a:solidFill>
                <a:effectLst/>
                <a:latin typeface="Consolas" panose="020B0609020204030204" pitchFamily="49" charset="0"/>
              </a:rPr>
              <a:t>"a"</a:t>
            </a:r>
            <a:r>
              <a:rPr lang="sq-AL" altLang="zh-CN" sz="1200" b="0">
                <a:solidFill>
                  <a:srgbClr val="D4D4D4"/>
                </a:solidFill>
                <a:effectLst/>
                <a:latin typeface="Consolas" panose="020B0609020204030204" pitchFamily="49" charset="0"/>
              </a:rPr>
              <a:t>: </a:t>
            </a:r>
            <a:r>
              <a:rPr lang="sq-AL" altLang="zh-CN" sz="1200" b="0">
                <a:solidFill>
                  <a:srgbClr val="CE9178"/>
                </a:solidFill>
                <a:effectLst/>
                <a:latin typeface="Consolas" panose="020B0609020204030204" pitchFamily="49" charset="0"/>
              </a:rPr>
              <a:t>"b"</a:t>
            </a:r>
            <a:r>
              <a:rPr lang="sq-AL" altLang="zh-CN" sz="1200" b="0">
                <a:solidFill>
                  <a:srgbClr val="D4D4D4"/>
                </a:solidFill>
                <a:effectLst/>
                <a:latin typeface="Consolas" panose="020B0609020204030204" pitchFamily="49" charset="0"/>
              </a:rPr>
              <a:t>, </a:t>
            </a:r>
            <a:r>
              <a:rPr lang="sq-AL" altLang="zh-CN" sz="1200" b="0">
                <a:solidFill>
                  <a:srgbClr val="CE9178"/>
                </a:solidFill>
                <a:effectLst/>
                <a:latin typeface="Consolas" panose="020B0609020204030204" pitchFamily="49" charset="0"/>
              </a:rPr>
              <a:t>"c"</a:t>
            </a:r>
            <a:r>
              <a:rPr lang="sq-AL" altLang="zh-CN" sz="1200" b="0">
                <a:solidFill>
                  <a:srgbClr val="D4D4D4"/>
                </a:solidFill>
                <a:effectLst/>
                <a:latin typeface="Consolas" panose="020B0609020204030204" pitchFamily="49" charset="0"/>
              </a:rPr>
              <a:t>: </a:t>
            </a:r>
            <a:r>
              <a:rPr lang="sq-AL" altLang="zh-CN" sz="1200" b="0">
                <a:solidFill>
                  <a:srgbClr val="CE9178"/>
                </a:solidFill>
                <a:effectLst/>
                <a:latin typeface="Consolas" panose="020B0609020204030204" pitchFamily="49" charset="0"/>
              </a:rPr>
              <a:t>"d"</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data</a:t>
            </a:r>
            <a:r>
              <a:rPr lang="sq-AL" altLang="zh-CN" sz="1200" b="0">
                <a:solidFill>
                  <a:srgbClr val="D4D4D4"/>
                </a:solidFill>
                <a:effectLst/>
                <a:latin typeface="Consolas" panose="020B0609020204030204" pitchFamily="49" charset="0"/>
              </a:rPr>
              <a:t> = </a:t>
            </a:r>
            <a:r>
              <a:rPr lang="sq-AL" altLang="zh-CN" sz="1200" b="0">
                <a:solidFill>
                  <a:srgbClr val="9CDCFE"/>
                </a:solidFill>
                <a:effectLst/>
                <a:latin typeface="Consolas" panose="020B0609020204030204" pitchFamily="49" charset="0"/>
              </a:rPr>
              <a:t>data</a:t>
            </a: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if</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data</a:t>
            </a:r>
            <a:r>
              <a:rPr lang="sq-AL" altLang="zh-CN" sz="1200" b="0">
                <a:solidFill>
                  <a:srgbClr val="D4D4D4"/>
                </a:solidFill>
                <a:effectLst/>
                <a:latin typeface="Consolas" panose="020B0609020204030204" pitchFamily="49" charset="0"/>
              </a:rPr>
              <a:t> </a:t>
            </a:r>
            <a:r>
              <a:rPr lang="sq-AL" altLang="zh-CN" sz="1200" b="0">
                <a:solidFill>
                  <a:srgbClr val="569CD6"/>
                </a:solidFill>
                <a:effectLst/>
                <a:latin typeface="Consolas" panose="020B0609020204030204" pitchFamily="49" charset="0"/>
              </a:rPr>
              <a:t>is</a:t>
            </a:r>
            <a:r>
              <a:rPr lang="sq-AL" altLang="zh-CN" sz="1200" b="0">
                <a:solidFill>
                  <a:srgbClr val="D4D4D4"/>
                </a:solidFill>
                <a:effectLst/>
                <a:latin typeface="Consolas" panose="020B0609020204030204" pitchFamily="49" charset="0"/>
              </a:rPr>
              <a:t> </a:t>
            </a:r>
            <a:r>
              <a:rPr lang="sq-AL" altLang="zh-CN" sz="1200" b="0">
                <a:solidFill>
                  <a:srgbClr val="569CD6"/>
                </a:solidFill>
                <a:effectLst/>
                <a:latin typeface="Consolas" panose="020B0609020204030204" pitchFamily="49" charset="0"/>
              </a:rPr>
              <a:t>not</a:t>
            </a:r>
            <a:r>
              <a:rPr lang="sq-AL" altLang="zh-CN" sz="1200" b="0">
                <a:solidFill>
                  <a:srgbClr val="D4D4D4"/>
                </a:solidFill>
                <a:effectLst/>
                <a:latin typeface="Consolas" panose="020B0609020204030204" pitchFamily="49" charset="0"/>
              </a:rPr>
              <a:t> </a:t>
            </a:r>
            <a:r>
              <a:rPr lang="sq-AL" altLang="zh-CN" sz="1200" b="0">
                <a:solidFill>
                  <a:srgbClr val="569CD6"/>
                </a:solidFill>
                <a:effectLst/>
                <a:latin typeface="Consolas" panose="020B0609020204030204" pitchFamily="49" charset="0"/>
              </a:rPr>
              <a:t>None</a:t>
            </a: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else</a:t>
            </a:r>
            <a:r>
              <a:rPr lang="sq-AL" altLang="zh-CN" sz="1200" b="0">
                <a:solidFill>
                  <a:srgbClr val="D4D4D4"/>
                </a:solidFill>
                <a:effectLst/>
                <a:latin typeface="Consolas" panose="020B0609020204030204" pitchFamily="49" charset="0"/>
              </a:rPr>
              <a:t> </a:t>
            </a:r>
            <a:r>
              <a:rPr lang="sq-AL" altLang="zh-CN" sz="1200" b="0">
                <a:solidFill>
                  <a:srgbClr val="4FC1FF"/>
                </a:solidFill>
                <a:effectLst/>
                <a:latin typeface="Consolas" panose="020B0609020204030204" pitchFamily="49" charset="0"/>
              </a:rPr>
              <a:t>DEFAULT_STREAM_DATA</a:t>
            </a:r>
            <a:endParaRPr lang="sq-AL" altLang="zh-CN" sz="1200" b="0">
              <a:solidFill>
                <a:srgbClr val="D4D4D4"/>
              </a:solidFill>
              <a:effectLst/>
              <a:latin typeface="Consolas" panose="020B0609020204030204" pitchFamily="49" charset="0"/>
            </a:endParaRP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for</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i</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x</a:t>
            </a: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in</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enumerate</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data</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time</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sleep</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interval</a:t>
            </a:r>
            <a:r>
              <a:rPr lang="sq-AL" altLang="zh-CN" sz="1200" b="0">
                <a:solidFill>
                  <a:srgbClr val="D4D4D4"/>
                </a:solidFill>
                <a:effectLst/>
                <a:latin typeface="Consolas" panose="020B0609020204030204" pitchFamily="49" charset="0"/>
              </a:rPr>
              <a:t>)  </a:t>
            </a:r>
            <a:r>
              <a:rPr lang="sq-AL" altLang="zh-CN" sz="1200" b="0">
                <a:solidFill>
                  <a:srgbClr val="6A9955"/>
                </a:solidFill>
                <a:effectLst/>
                <a:latin typeface="Consolas" panose="020B0609020204030204" pitchFamily="49" charset="0"/>
              </a:rPr>
              <a:t># </a:t>
            </a:r>
            <a:r>
              <a:rPr lang="zh-CN" altLang="en-US" sz="1200" b="0">
                <a:solidFill>
                  <a:srgbClr val="6A9955"/>
                </a:solidFill>
                <a:effectLst/>
                <a:latin typeface="Consolas" panose="020B0609020204030204" pitchFamily="49" charset="0"/>
              </a:rPr>
              <a:t>注：此处为了演示，故意加了延迟，实际使用时应该去掉</a:t>
            </a:r>
            <a:endParaRPr lang="zh-CN" altLang="en-US" sz="1200" b="0">
              <a:solidFill>
                <a:srgbClr val="D4D4D4"/>
              </a:solidFill>
              <a:effectLst/>
              <a:latin typeface="Consolas" panose="020B0609020204030204" pitchFamily="49" charset="0"/>
            </a:endParaRPr>
          </a:p>
          <a:p>
            <a:pPr>
              <a:lnSpc>
                <a:spcPts val="1200"/>
              </a:lnSpc>
            </a:pPr>
            <a:r>
              <a:rPr lang="zh-CN" altLang="en-US"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yield</a:t>
            </a:r>
            <a:r>
              <a:rPr lang="sq-AL" altLang="zh-CN" sz="1200" b="0">
                <a:solidFill>
                  <a:srgbClr val="D4D4D4"/>
                </a:solidFill>
                <a:effectLst/>
                <a:latin typeface="Consolas" panose="020B0609020204030204" pitchFamily="49" charset="0"/>
              </a:rPr>
              <a:t> </a:t>
            </a:r>
            <a:r>
              <a:rPr lang="sq-AL" altLang="zh-CN" sz="1200" b="0">
                <a:solidFill>
                  <a:srgbClr val="569CD6"/>
                </a:solidFill>
                <a:effectLst/>
                <a:latin typeface="Consolas" panose="020B0609020204030204" pitchFamily="49" charset="0"/>
              </a:rPr>
              <a:t>f</a:t>
            </a:r>
            <a:r>
              <a:rPr lang="sq-AL" altLang="zh-CN" sz="1200" b="0">
                <a:solidFill>
                  <a:srgbClr val="CE9178"/>
                </a:solidFill>
                <a:effectLst/>
                <a:latin typeface="Consolas" panose="020B0609020204030204" pitchFamily="49" charset="0"/>
              </a:rPr>
              <a:t>"data: </a:t>
            </a:r>
            <a:r>
              <a:rPr lang="sq-AL" altLang="zh-CN" sz="1200" b="0">
                <a:solidFill>
                  <a:srgbClr val="569CD6"/>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json</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dumps</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x</a:t>
            </a:r>
            <a:r>
              <a:rPr lang="sq-AL" altLang="zh-CN" sz="1200" b="0">
                <a:solidFill>
                  <a:srgbClr val="D4D4D4"/>
                </a:solidFill>
                <a:effectLst/>
                <a:latin typeface="Consolas" panose="020B0609020204030204" pitchFamily="49" charset="0"/>
              </a:rPr>
              <a:t>)</a:t>
            </a:r>
            <a:r>
              <a:rPr lang="sq-AL" altLang="zh-CN" sz="1200" b="0">
                <a:solidFill>
                  <a:srgbClr val="569CD6"/>
                </a:solidFill>
                <a:effectLst/>
                <a:latin typeface="Consolas" panose="020B0609020204030204" pitchFamily="49" charset="0"/>
              </a:rPr>
              <a:t>}</a:t>
            </a:r>
            <a:r>
              <a:rPr lang="sq-AL" altLang="zh-CN" sz="1200" b="0">
                <a:solidFill>
                  <a:srgbClr val="D7BA7D"/>
                </a:solidFill>
                <a:effectLst/>
                <a:latin typeface="Consolas" panose="020B0609020204030204" pitchFamily="49" charset="0"/>
              </a:rPr>
              <a:t>\n\n</a:t>
            </a:r>
            <a:r>
              <a:rPr lang="sq-AL" altLang="zh-CN" sz="1200" b="0">
                <a:solidFill>
                  <a:srgbClr val="CE9178"/>
                </a:solidFill>
                <a:effectLst/>
                <a:latin typeface="Consolas" panose="020B0609020204030204" pitchFamily="49" charset="0"/>
              </a:rPr>
              <a:t>"</a:t>
            </a:r>
            <a:endParaRPr lang="sq-AL" altLang="zh-CN" sz="1200" b="0">
              <a:solidFill>
                <a:srgbClr val="D4D4D4"/>
              </a:solidFill>
              <a:effectLst/>
              <a:latin typeface="Consolas" panose="020B0609020204030204" pitchFamily="49" charset="0"/>
            </a:endParaRPr>
          </a:p>
          <a:p>
            <a:pPr>
              <a:lnSpc>
                <a:spcPts val="1200"/>
              </a:lnSpc>
            </a:pPr>
            <a:br>
              <a:rPr lang="sq-AL" altLang="zh-CN" sz="1200" b="0">
                <a:solidFill>
                  <a:srgbClr val="D4D4D4"/>
                </a:solidFill>
                <a:effectLst/>
                <a:latin typeface="Consolas" panose="020B0609020204030204" pitchFamily="49" charset="0"/>
              </a:rPr>
            </a:br>
            <a:br>
              <a:rPr lang="sq-AL" altLang="zh-CN" sz="1200" b="0">
                <a:solidFill>
                  <a:srgbClr val="D4D4D4"/>
                </a:solidFill>
                <a:effectLst/>
                <a:latin typeface="Consolas" panose="020B0609020204030204" pitchFamily="49" charset="0"/>
              </a:rPr>
            </a:br>
            <a:r>
              <a:rPr lang="sq-AL" altLang="zh-CN" sz="1200" b="0">
                <a:solidFill>
                  <a:srgbClr val="C586C0"/>
                </a:solidFill>
                <a:effectLst/>
                <a:latin typeface="Consolas" panose="020B0609020204030204" pitchFamily="49" charset="0"/>
              </a:rPr>
              <a:t>if</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__name__</a:t>
            </a:r>
            <a:r>
              <a:rPr lang="sq-AL" altLang="zh-CN" sz="1200" b="0">
                <a:solidFill>
                  <a:srgbClr val="D4D4D4"/>
                </a:solidFill>
                <a:effectLst/>
                <a:latin typeface="Consolas" panose="020B0609020204030204" pitchFamily="49" charset="0"/>
              </a:rPr>
              <a:t> == </a:t>
            </a:r>
            <a:r>
              <a:rPr lang="sq-AL" altLang="zh-CN" sz="1200" b="0">
                <a:solidFill>
                  <a:srgbClr val="CE9178"/>
                </a:solidFill>
                <a:effectLst/>
                <a:latin typeface="Consolas" panose="020B0609020204030204" pitchFamily="49" charset="0"/>
              </a:rPr>
              <a:t>"__main__"</a:t>
            </a:r>
            <a:r>
              <a:rPr lang="sq-AL" altLang="zh-CN" sz="1200" b="0">
                <a:solidFill>
                  <a:srgbClr val="D4D4D4"/>
                </a:solidFill>
                <a:effectLst/>
                <a:latin typeface="Consolas" panose="020B0609020204030204" pitchFamily="49" charset="0"/>
              </a:rPr>
              <a:t>:</a:t>
            </a: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6A9955"/>
                </a:solidFill>
                <a:effectLst/>
                <a:latin typeface="Consolas" panose="020B0609020204030204" pitchFamily="49" charset="0"/>
              </a:rPr>
              <a:t># Run the custom worker model.</a:t>
            </a:r>
            <a:endParaRPr lang="sq-AL" altLang="zh-CN" sz="1200" b="0">
              <a:solidFill>
                <a:srgbClr val="D4D4D4"/>
              </a:solidFill>
              <a:effectLst/>
              <a:latin typeface="Consolas" panose="020B0609020204030204" pitchFamily="49" charset="0"/>
            </a:endParaRPr>
          </a:p>
          <a:p>
            <a:pPr>
              <a:lnSpc>
                <a:spcPts val="1200"/>
              </a:lnSpc>
            </a:pP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CustomWorkerModel</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run</a:t>
            </a:r>
            <a:r>
              <a:rPr lang="sq-AL" altLang="zh-CN" sz="1200" b="0">
                <a:solidFill>
                  <a:srgbClr val="D4D4D4"/>
                </a:solidFill>
                <a:effectLst/>
                <a:latin typeface="Consolas" panose="020B0609020204030204" pitchFamily="49" charset="0"/>
              </a:rPr>
              <a:t>()  </a:t>
            </a:r>
          </a:p>
        </p:txBody>
      </p:sp>
      <p:pic>
        <p:nvPicPr>
          <p:cNvPr id="12" name="图片 11">
            <a:extLst>
              <a:ext uri="{FF2B5EF4-FFF2-40B4-BE49-F238E27FC236}">
                <a16:creationId xmlns:a16="http://schemas.microsoft.com/office/drawing/2014/main" id="{4E9138C6-AE1B-D32E-652C-F9EA54F074B1}"/>
              </a:ext>
            </a:extLst>
          </p:cNvPr>
          <p:cNvPicPr>
            <a:picLocks noChangeAspect="1"/>
          </p:cNvPicPr>
          <p:nvPr/>
        </p:nvPicPr>
        <p:blipFill>
          <a:blip r:embed="rId3"/>
          <a:stretch>
            <a:fillRect/>
          </a:stretch>
        </p:blipFill>
        <p:spPr>
          <a:xfrm>
            <a:off x="436787" y="6189236"/>
            <a:ext cx="6134956" cy="381053"/>
          </a:xfrm>
          <a:prstGeom prst="rect">
            <a:avLst/>
          </a:prstGeom>
        </p:spPr>
      </p:pic>
      <p:sp>
        <p:nvSpPr>
          <p:cNvPr id="13" name="文本框 12">
            <a:extLst>
              <a:ext uri="{FF2B5EF4-FFF2-40B4-BE49-F238E27FC236}">
                <a16:creationId xmlns:a16="http://schemas.microsoft.com/office/drawing/2014/main" id="{91F61494-FA27-3D86-3F73-EE43D9973253}"/>
              </a:ext>
            </a:extLst>
          </p:cNvPr>
          <p:cNvSpPr txBox="1"/>
          <p:nvPr/>
        </p:nvSpPr>
        <p:spPr>
          <a:xfrm>
            <a:off x="7848402" y="4040288"/>
            <a:ext cx="4300412" cy="1015663"/>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运行后打开：</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API</a:t>
            </a:r>
            <a:r>
              <a:rPr lang="zh-CN" altLang="en-US" sz="2000">
                <a:latin typeface="Calibri" panose="020F0502020204030204" pitchFamily="34" charset="0"/>
                <a:ea typeface="微软雅黑" panose="020B0503020204020204" pitchFamily="34" charset="-122"/>
                <a:cs typeface="Calibri" panose="020F0502020204030204" pitchFamily="34" charset="0"/>
              </a:rPr>
              <a:t>文档</a:t>
            </a:r>
            <a:r>
              <a:rPr lang="en-US" altLang="zh-CN" sz="2000">
                <a:latin typeface="Calibri" panose="020F0502020204030204" pitchFamily="34" charset="0"/>
                <a:ea typeface="微软雅黑" panose="020B0503020204020204" pitchFamily="34" charset="-122"/>
                <a:cs typeface="Calibri" panose="020F0502020204030204" pitchFamily="34" charset="0"/>
              </a:rPr>
              <a:t> </a:t>
            </a:r>
            <a:r>
              <a:rPr lang="en-US" altLang="zh-CN" sz="2000">
                <a:latin typeface="Calibri" panose="020F0502020204030204" pitchFamily="34" charset="0"/>
                <a:ea typeface="微软雅黑" panose="020B0503020204020204" pitchFamily="34" charset="-122"/>
                <a:cs typeface="Calibri" panose="020F0502020204030204" pitchFamily="34" charset="0"/>
                <a:hlinkClick r:id="rId4"/>
              </a:rPr>
              <a:t>http://localhost:4260/docs</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sp>
        <p:nvSpPr>
          <p:cNvPr id="14" name="文本框 13">
            <a:extLst>
              <a:ext uri="{FF2B5EF4-FFF2-40B4-BE49-F238E27FC236}">
                <a16:creationId xmlns:a16="http://schemas.microsoft.com/office/drawing/2014/main" id="{1B354795-E244-AC3A-6233-DDDBD1BC180F}"/>
              </a:ext>
            </a:extLst>
          </p:cNvPr>
          <p:cNvSpPr txBox="1"/>
          <p:nvPr/>
        </p:nvSpPr>
        <p:spPr>
          <a:xfrm>
            <a:off x="6053138" y="2167360"/>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自定义远程函数</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cxnSp>
        <p:nvCxnSpPr>
          <p:cNvPr id="16" name="直接箭头连接符 15">
            <a:extLst>
              <a:ext uri="{FF2B5EF4-FFF2-40B4-BE49-F238E27FC236}">
                <a16:creationId xmlns:a16="http://schemas.microsoft.com/office/drawing/2014/main" id="{D97A1102-C08E-D8CE-D99A-9849A25841E8}"/>
              </a:ext>
            </a:extLst>
          </p:cNvPr>
          <p:cNvCxnSpPr>
            <a:cxnSpLocks/>
          </p:cNvCxnSpPr>
          <p:nvPr/>
        </p:nvCxnSpPr>
        <p:spPr>
          <a:xfrm flipH="1">
            <a:off x="5623249" y="2360645"/>
            <a:ext cx="429889" cy="206825"/>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cxnSp>
        <p:nvCxnSpPr>
          <p:cNvPr id="9" name="直接箭头连接符 8">
            <a:extLst>
              <a:ext uri="{FF2B5EF4-FFF2-40B4-BE49-F238E27FC236}">
                <a16:creationId xmlns:a16="http://schemas.microsoft.com/office/drawing/2014/main" id="{0DCF0B7E-2AD8-FDB4-8BED-639E1AD76000}"/>
              </a:ext>
            </a:extLst>
          </p:cNvPr>
          <p:cNvCxnSpPr>
            <a:cxnSpLocks/>
          </p:cNvCxnSpPr>
          <p:nvPr/>
        </p:nvCxnSpPr>
        <p:spPr>
          <a:xfrm flipH="1">
            <a:off x="5772150" y="2490788"/>
            <a:ext cx="280988" cy="704850"/>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17" name="文本框 16">
            <a:extLst>
              <a:ext uri="{FF2B5EF4-FFF2-40B4-BE49-F238E27FC236}">
                <a16:creationId xmlns:a16="http://schemas.microsoft.com/office/drawing/2014/main" id="{DBE9AD5D-64E5-97A7-321D-3DB48E98FB46}"/>
              </a:ext>
            </a:extLst>
          </p:cNvPr>
          <p:cNvSpPr txBox="1"/>
          <p:nvPr/>
        </p:nvSpPr>
        <p:spPr>
          <a:xfrm>
            <a:off x="4331119" y="5596844"/>
            <a:ext cx="4300412" cy="400110"/>
          </a:xfrm>
          <a:prstGeom prst="rect">
            <a:avLst/>
          </a:prstGeom>
          <a:noFill/>
        </p:spPr>
        <p:txBody>
          <a:bodyPr wrap="square" rtlCol="0">
            <a:spAutoFit/>
          </a:bodyPr>
          <a:lstStyle/>
          <a:p>
            <a:r>
              <a:rPr lang="en-US" altLang="zh-CN" sz="2000">
                <a:latin typeface="Calibri" panose="020F0502020204030204" pitchFamily="34" charset="0"/>
                <a:ea typeface="微软雅黑" panose="020B0503020204020204" pitchFamily="34" charset="-122"/>
                <a:cs typeface="Calibri" panose="020F0502020204030204" pitchFamily="34" charset="0"/>
              </a:rPr>
              <a:t>SSE(Server Sent Event)</a:t>
            </a:r>
            <a:r>
              <a:rPr lang="zh-CN" altLang="en-US" sz="2000">
                <a:latin typeface="Calibri" panose="020F0502020204030204" pitchFamily="34" charset="0"/>
                <a:ea typeface="微软雅黑" panose="020B0503020204020204" pitchFamily="34" charset="-122"/>
                <a:cs typeface="Calibri" panose="020F0502020204030204" pitchFamily="34" charset="0"/>
              </a:rPr>
              <a:t>标准流式输出）</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cxnSp>
        <p:nvCxnSpPr>
          <p:cNvPr id="18" name="直接箭头连接符 17">
            <a:extLst>
              <a:ext uri="{FF2B5EF4-FFF2-40B4-BE49-F238E27FC236}">
                <a16:creationId xmlns:a16="http://schemas.microsoft.com/office/drawing/2014/main" id="{45322092-4D8A-3BC6-090A-79657DC40D48}"/>
              </a:ext>
            </a:extLst>
          </p:cNvPr>
          <p:cNvCxnSpPr>
            <a:cxnSpLocks/>
          </p:cNvCxnSpPr>
          <p:nvPr/>
        </p:nvCxnSpPr>
        <p:spPr>
          <a:xfrm flipH="1" flipV="1">
            <a:off x="4331119" y="5311500"/>
            <a:ext cx="570563" cy="227185"/>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474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96427-B6C3-2605-C1EE-BFB7F3FAD0A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F374C5C-A4B6-19AD-734B-2D0BB1F6AE58}"/>
              </a:ext>
            </a:extLst>
          </p:cNvPr>
          <p:cNvSpPr>
            <a:spLocks noGrp="1"/>
          </p:cNvSpPr>
          <p:nvPr>
            <p:ph type="title"/>
          </p:nvPr>
        </p:nvSpPr>
        <p:spPr>
          <a:xfrm>
            <a:off x="646901" y="136525"/>
            <a:ext cx="9691277" cy="595630"/>
          </a:xfrm>
        </p:spPr>
        <p:txBody>
          <a:bodyPr>
            <a:normAutofit fontScale="90000"/>
          </a:bodyPr>
          <a:lstStyle/>
          <a:p>
            <a:r>
              <a:rPr lang="en-US" altLang="zh-CN"/>
              <a:t>HepAI</a:t>
            </a:r>
            <a:r>
              <a:rPr lang="zh-CN" altLang="en-US"/>
              <a:t>远程模型 </a:t>
            </a:r>
            <a:endParaRPr lang="zh-CN" altLang="en-US" dirty="0"/>
          </a:p>
        </p:txBody>
      </p:sp>
      <p:sp>
        <p:nvSpPr>
          <p:cNvPr id="5" name="文本框 4">
            <a:extLst>
              <a:ext uri="{FF2B5EF4-FFF2-40B4-BE49-F238E27FC236}">
                <a16:creationId xmlns:a16="http://schemas.microsoft.com/office/drawing/2014/main" id="{3DE5766F-A34A-F25D-E486-D3EB6DEE8A06}"/>
              </a:ext>
            </a:extLst>
          </p:cNvPr>
          <p:cNvSpPr txBox="1"/>
          <p:nvPr/>
        </p:nvSpPr>
        <p:spPr>
          <a:xfrm>
            <a:off x="4331119" y="212331"/>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02 </a:t>
            </a:r>
            <a:r>
              <a:rPr lang="zh-CN" altLang="en-US" sz="2400" b="1">
                <a:latin typeface="Calibri" panose="020F0502020204030204" pitchFamily="34" charset="0"/>
                <a:ea typeface="微软雅黑" panose="020B0503020204020204" pitchFamily="34" charset="-122"/>
                <a:cs typeface="Calibri" panose="020F0502020204030204" pitchFamily="34" charset="0"/>
              </a:rPr>
              <a:t>快速开始</a:t>
            </a:r>
            <a:r>
              <a:rPr lang="en-US" altLang="zh-CN" sz="2400" b="1">
                <a:latin typeface="Calibri" panose="020F0502020204030204" pitchFamily="34" charset="0"/>
                <a:ea typeface="微软雅黑" panose="020B0503020204020204" pitchFamily="34" charset="-122"/>
                <a:cs typeface="Calibri" panose="020F0502020204030204" pitchFamily="34" charset="0"/>
              </a:rPr>
              <a:t>-</a:t>
            </a:r>
            <a:r>
              <a:rPr lang="zh-CN" altLang="en-US" sz="2400" b="1">
                <a:latin typeface="Calibri" panose="020F0502020204030204" pitchFamily="34" charset="0"/>
                <a:ea typeface="微软雅黑" panose="020B0503020204020204" pitchFamily="34" charset="-122"/>
                <a:cs typeface="Calibri" panose="020F0502020204030204" pitchFamily="34" charset="0"/>
              </a:rPr>
              <a:t>客户端代码</a:t>
            </a:r>
          </a:p>
        </p:txBody>
      </p:sp>
      <p:sp>
        <p:nvSpPr>
          <p:cNvPr id="13" name="文本框 12">
            <a:extLst>
              <a:ext uri="{FF2B5EF4-FFF2-40B4-BE49-F238E27FC236}">
                <a16:creationId xmlns:a16="http://schemas.microsoft.com/office/drawing/2014/main" id="{DA47A661-1912-FA3C-52D6-D66A738AFB6E}"/>
              </a:ext>
            </a:extLst>
          </p:cNvPr>
          <p:cNvSpPr txBox="1"/>
          <p:nvPr/>
        </p:nvSpPr>
        <p:spPr>
          <a:xfrm>
            <a:off x="7502888" y="1921185"/>
            <a:ext cx="4300412" cy="1015663"/>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运行后打开：</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API</a:t>
            </a:r>
            <a:r>
              <a:rPr lang="zh-CN" altLang="en-US" sz="2000">
                <a:latin typeface="Calibri" panose="020F0502020204030204" pitchFamily="34" charset="0"/>
                <a:ea typeface="微软雅黑" panose="020B0503020204020204" pitchFamily="34" charset="-122"/>
                <a:cs typeface="Calibri" panose="020F0502020204030204" pitchFamily="34" charset="0"/>
              </a:rPr>
              <a:t>文档</a:t>
            </a:r>
            <a:r>
              <a:rPr lang="en-US" altLang="zh-CN" sz="2000">
                <a:latin typeface="Calibri" panose="020F0502020204030204" pitchFamily="34" charset="0"/>
                <a:ea typeface="微软雅黑" panose="020B0503020204020204" pitchFamily="34" charset="-122"/>
                <a:cs typeface="Calibri" panose="020F0502020204030204" pitchFamily="34" charset="0"/>
              </a:rPr>
              <a:t> </a:t>
            </a:r>
            <a:r>
              <a:rPr lang="en-US" altLang="zh-CN" sz="2000">
                <a:latin typeface="Calibri" panose="020F0502020204030204" pitchFamily="34" charset="0"/>
                <a:ea typeface="微软雅黑" panose="020B0503020204020204" pitchFamily="34" charset="-122"/>
                <a:cs typeface="Calibri" panose="020F0502020204030204" pitchFamily="34" charset="0"/>
                <a:hlinkClick r:id="rId5"/>
              </a:rPr>
              <a:t>http://localhost:4260/docs</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a:extLst>
              <a:ext uri="{FF2B5EF4-FFF2-40B4-BE49-F238E27FC236}">
                <a16:creationId xmlns:a16="http://schemas.microsoft.com/office/drawing/2014/main" id="{0E96010B-C326-77B8-8DCF-4739424F689D}"/>
              </a:ext>
            </a:extLst>
          </p:cNvPr>
          <p:cNvSpPr txBox="1"/>
          <p:nvPr/>
        </p:nvSpPr>
        <p:spPr>
          <a:xfrm>
            <a:off x="326771" y="1129608"/>
            <a:ext cx="7510141" cy="4662174"/>
          </a:xfrm>
          <a:prstGeom prst="rect">
            <a:avLst/>
          </a:prstGeom>
          <a:noFill/>
        </p:spPr>
        <p:txBody>
          <a:bodyPr wrap="square">
            <a:spAutoFit/>
          </a:bodyPr>
          <a:lstStyle/>
          <a:p>
            <a:pPr>
              <a:lnSpc>
                <a:spcPts val="1700"/>
              </a:lnSpc>
            </a:pPr>
            <a:r>
              <a:rPr lang="sq-AL" altLang="zh-CN" sz="1400" b="0">
                <a:solidFill>
                  <a:srgbClr val="C586C0"/>
                </a:solidFill>
                <a:effectLst/>
                <a:latin typeface="Consolas" panose="020B0609020204030204" pitchFamily="49" charset="0"/>
              </a:rPr>
              <a:t>from</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hepai</a:t>
            </a: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import</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HRModel</a:t>
            </a:r>
            <a:endParaRPr lang="sq-AL" altLang="zh-CN" sz="1400" b="0">
              <a:solidFill>
                <a:srgbClr val="D4D4D4"/>
              </a:solidFill>
              <a:effectLst/>
              <a:latin typeface="Consolas" panose="020B0609020204030204" pitchFamily="49" charset="0"/>
            </a:endParaRPr>
          </a:p>
          <a:p>
            <a:pPr>
              <a:lnSpc>
                <a:spcPts val="1700"/>
              </a:lnSpc>
            </a:pPr>
            <a:br>
              <a:rPr lang="sq-AL" altLang="zh-CN" sz="1400" b="0">
                <a:solidFill>
                  <a:srgbClr val="D4D4D4"/>
                </a:solidFill>
                <a:effectLst/>
                <a:latin typeface="Consolas" panose="020B0609020204030204" pitchFamily="49" charset="0"/>
              </a:rPr>
            </a:br>
            <a:r>
              <a:rPr lang="sq-AL" altLang="zh-CN" sz="1400" b="0">
                <a:solidFill>
                  <a:srgbClr val="9CDCFE"/>
                </a:solidFill>
                <a:effectLst/>
                <a:latin typeface="Consolas" panose="020B0609020204030204" pitchFamily="49" charset="0"/>
              </a:rPr>
              <a:t>model</a:t>
            </a:r>
            <a:r>
              <a:rPr lang="sq-AL" altLang="zh-CN" sz="1400" b="0">
                <a:solidFill>
                  <a:srgbClr val="D4D4D4"/>
                </a:solidFill>
                <a:effectLst/>
                <a:latin typeface="Consolas" panose="020B0609020204030204" pitchFamily="49" charset="0"/>
              </a:rPr>
              <a:t> = </a:t>
            </a:r>
            <a:r>
              <a:rPr lang="sq-AL" altLang="zh-CN" sz="1400" b="0">
                <a:solidFill>
                  <a:srgbClr val="4EC9B0"/>
                </a:solidFill>
                <a:effectLst/>
                <a:latin typeface="Consolas" panose="020B0609020204030204" pitchFamily="49" charset="0"/>
              </a:rPr>
              <a:t>HRModel</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connect</a:t>
            </a:r>
            <a:r>
              <a:rPr lang="sq-AL" altLang="zh-CN" sz="1400" b="0">
                <a:solidFill>
                  <a:srgbClr val="D4D4D4"/>
                </a:solidFill>
                <a:effectLst/>
                <a:latin typeface="Consolas" panose="020B0609020204030204" pitchFamily="49" charset="0"/>
              </a:rPr>
              <a:t>(</a:t>
            </a:r>
          </a:p>
          <a:p>
            <a:pPr>
              <a:lnSpc>
                <a:spcPts val="1700"/>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name</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"hepai/custom-model"</a:t>
            </a:r>
            <a:r>
              <a:rPr lang="sq-AL" altLang="zh-CN" sz="1400" b="0">
                <a:solidFill>
                  <a:srgbClr val="D4D4D4"/>
                </a:solidFill>
                <a:effectLst/>
                <a:latin typeface="Consolas" panose="020B0609020204030204" pitchFamily="49" charset="0"/>
              </a:rPr>
              <a:t>,</a:t>
            </a:r>
          </a:p>
          <a:p>
            <a:pPr>
              <a:lnSpc>
                <a:spcPts val="1700"/>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base_url</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"http://localhost:4260/apiv2"</a:t>
            </a:r>
            <a:endParaRPr lang="sq-AL" altLang="zh-CN" sz="1400" b="0">
              <a:solidFill>
                <a:srgbClr val="D4D4D4"/>
              </a:solidFill>
              <a:effectLst/>
              <a:latin typeface="Consolas" panose="020B0609020204030204" pitchFamily="49" charset="0"/>
            </a:endParaRPr>
          </a:p>
          <a:p>
            <a:pPr>
              <a:lnSpc>
                <a:spcPts val="1700"/>
              </a:lnSpc>
            </a:pPr>
            <a:r>
              <a:rPr lang="sq-AL" altLang="zh-CN" sz="1400" b="0">
                <a:solidFill>
                  <a:srgbClr val="D4D4D4"/>
                </a:solidFill>
                <a:effectLst/>
                <a:latin typeface="Consolas" panose="020B0609020204030204" pitchFamily="49" charset="0"/>
              </a:rPr>
              <a:t>)</a:t>
            </a:r>
          </a:p>
          <a:p>
            <a:pPr>
              <a:lnSpc>
                <a:spcPts val="1700"/>
              </a:lnSpc>
            </a:pPr>
            <a:br>
              <a:rPr lang="sq-AL" altLang="zh-CN" sz="1400" b="0">
                <a:solidFill>
                  <a:srgbClr val="D4D4D4"/>
                </a:solidFill>
                <a:effectLst/>
                <a:latin typeface="Consolas" panose="020B0609020204030204" pitchFamily="49" charset="0"/>
              </a:rPr>
            </a:br>
            <a:r>
              <a:rPr lang="sq-AL" altLang="zh-CN" sz="1400" b="0">
                <a:solidFill>
                  <a:srgbClr val="9CDCFE"/>
                </a:solidFill>
                <a:effectLst/>
                <a:latin typeface="Consolas" panose="020B0609020204030204" pitchFamily="49" charset="0"/>
              </a:rPr>
              <a:t>funcs</a:t>
            </a:r>
            <a:r>
              <a:rPr lang="sq-AL" altLang="zh-CN" sz="1400" b="0">
                <a:solidFill>
                  <a:srgbClr val="D4D4D4"/>
                </a:solidFill>
                <a:effectLst/>
                <a:latin typeface="Consolas" panose="020B0609020204030204" pitchFamily="49" charset="0"/>
              </a:rPr>
              <a:t> = </a:t>
            </a:r>
            <a:r>
              <a:rPr lang="sq-AL" altLang="zh-CN" sz="1400" b="0">
                <a:solidFill>
                  <a:srgbClr val="9CDCFE"/>
                </a:solidFill>
                <a:effectLst/>
                <a:latin typeface="Consolas" panose="020B0609020204030204" pitchFamily="49" charset="0"/>
              </a:rPr>
              <a:t>model</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functions</a:t>
            </a:r>
            <a:r>
              <a:rPr lang="sq-AL" altLang="zh-CN" sz="1400" b="0">
                <a:solidFill>
                  <a:srgbClr val="D4D4D4"/>
                </a:solidFill>
                <a:effectLst/>
                <a:latin typeface="Consolas" panose="020B0609020204030204" pitchFamily="49" charset="0"/>
              </a:rPr>
              <a:t>()  </a:t>
            </a:r>
            <a:r>
              <a:rPr lang="sq-AL" altLang="zh-CN" sz="1400" b="0">
                <a:solidFill>
                  <a:srgbClr val="6A9955"/>
                </a:solidFill>
                <a:effectLst/>
                <a:latin typeface="Consolas" panose="020B0609020204030204" pitchFamily="49" charset="0"/>
              </a:rPr>
              <a:t># Get all remote callable functions.</a:t>
            </a:r>
            <a:endParaRPr lang="sq-AL" altLang="zh-CN" sz="1400" b="0">
              <a:solidFill>
                <a:srgbClr val="D4D4D4"/>
              </a:solidFill>
              <a:effectLst/>
              <a:latin typeface="Consolas" panose="020B0609020204030204" pitchFamily="49" charset="0"/>
            </a:endParaRPr>
          </a:p>
          <a:p>
            <a:pPr>
              <a:lnSpc>
                <a:spcPts val="1700"/>
              </a:lnSpc>
            </a:pPr>
            <a:r>
              <a:rPr lang="sq-AL" altLang="zh-CN" sz="1400" b="0">
                <a:solidFill>
                  <a:srgbClr val="DCDCAA"/>
                </a:solidFill>
                <a:effectLst/>
                <a:latin typeface="Consolas" panose="020B0609020204030204" pitchFamily="49" charset="0"/>
              </a:rPr>
              <a:t>print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"Remote callable funcs: </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funcs</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r>
              <a:rPr lang="sq-AL" altLang="zh-CN" sz="1400" b="0">
                <a:solidFill>
                  <a:srgbClr val="D4D4D4"/>
                </a:solidFill>
                <a:effectLst/>
                <a:latin typeface="Consolas" panose="020B0609020204030204" pitchFamily="49" charset="0"/>
              </a:rPr>
              <a:t>)</a:t>
            </a:r>
          </a:p>
          <a:p>
            <a:pPr>
              <a:lnSpc>
                <a:spcPts val="1700"/>
              </a:lnSpc>
            </a:pPr>
            <a:br>
              <a:rPr lang="sq-AL" altLang="zh-CN" sz="1400" b="0">
                <a:solidFill>
                  <a:srgbClr val="D4D4D4"/>
                </a:solidFill>
                <a:effectLst/>
                <a:latin typeface="Consolas" panose="020B0609020204030204" pitchFamily="49" charset="0"/>
              </a:rPr>
            </a:br>
            <a:r>
              <a:rPr lang="sq-AL" altLang="zh-CN" sz="1400" b="0">
                <a:solidFill>
                  <a:srgbClr val="6A9955"/>
                </a:solidFill>
                <a:effectLst/>
                <a:latin typeface="Consolas" panose="020B0609020204030204" pitchFamily="49" charset="0"/>
              </a:rPr>
              <a:t># </a:t>
            </a:r>
            <a:r>
              <a:rPr lang="zh-CN" altLang="en-US" sz="1400" b="0">
                <a:solidFill>
                  <a:srgbClr val="6A9955"/>
                </a:solidFill>
                <a:effectLst/>
                <a:latin typeface="Consolas" panose="020B0609020204030204" pitchFamily="49" charset="0"/>
              </a:rPr>
              <a:t>请求远程模型的</a:t>
            </a:r>
            <a:r>
              <a:rPr lang="sq-AL" altLang="zh-CN" sz="1400" b="0">
                <a:solidFill>
                  <a:srgbClr val="6A9955"/>
                </a:solidFill>
                <a:effectLst/>
                <a:latin typeface="Consolas" panose="020B0609020204030204" pitchFamily="49" charset="0"/>
              </a:rPr>
              <a:t>custom_method</a:t>
            </a:r>
            <a:r>
              <a:rPr lang="zh-CN" altLang="en-US" sz="1400" b="0">
                <a:solidFill>
                  <a:srgbClr val="6A9955"/>
                </a:solidFill>
                <a:effectLst/>
                <a:latin typeface="Consolas" panose="020B0609020204030204" pitchFamily="49" charset="0"/>
              </a:rPr>
              <a:t>方法</a:t>
            </a:r>
            <a:endParaRPr lang="zh-CN" altLang="en-US" sz="1400" b="0">
              <a:solidFill>
                <a:srgbClr val="D4D4D4"/>
              </a:solidFill>
              <a:effectLst/>
              <a:latin typeface="Consolas" panose="020B0609020204030204" pitchFamily="49" charset="0"/>
            </a:endParaRPr>
          </a:p>
          <a:p>
            <a:pPr>
              <a:lnSpc>
                <a:spcPts val="1700"/>
              </a:lnSpc>
            </a:pPr>
            <a:r>
              <a:rPr lang="sq-AL" altLang="zh-CN" sz="1400" b="0">
                <a:solidFill>
                  <a:srgbClr val="9CDCFE"/>
                </a:solidFill>
                <a:effectLst/>
                <a:latin typeface="Consolas" panose="020B0609020204030204" pitchFamily="49" charset="0"/>
              </a:rPr>
              <a:t>output</a:t>
            </a:r>
            <a:r>
              <a:rPr lang="sq-AL" altLang="zh-CN" sz="1400" b="0">
                <a:solidFill>
                  <a:srgbClr val="D4D4D4"/>
                </a:solidFill>
                <a:effectLst/>
                <a:latin typeface="Consolas" panose="020B0609020204030204" pitchFamily="49" charset="0"/>
              </a:rPr>
              <a:t> = </a:t>
            </a:r>
            <a:r>
              <a:rPr lang="sq-AL" altLang="zh-CN" sz="1400" b="0">
                <a:solidFill>
                  <a:srgbClr val="9CDCFE"/>
                </a:solidFill>
                <a:effectLst/>
                <a:latin typeface="Consolas" panose="020B0609020204030204" pitchFamily="49" charset="0"/>
              </a:rPr>
              <a:t>model</a:t>
            </a:r>
            <a:r>
              <a:rPr lang="sq-AL" altLang="zh-CN" sz="1400" b="0">
                <a:solidFill>
                  <a:srgbClr val="D4D4D4"/>
                </a:solidFill>
                <a:effectLst/>
                <a:latin typeface="Consolas" panose="020B0609020204030204" pitchFamily="49" charset="0"/>
              </a:rPr>
              <a:t>.custom_method(</a:t>
            </a:r>
            <a:r>
              <a:rPr lang="sq-AL" altLang="zh-CN" sz="1400" b="0">
                <a:solidFill>
                  <a:srgbClr val="9CDCFE"/>
                </a:solidFill>
                <a:effectLst/>
                <a:latin typeface="Consolas" panose="020B0609020204030204" pitchFamily="49" charset="0"/>
              </a:rPr>
              <a:t>a</a:t>
            </a:r>
            <a:r>
              <a:rPr lang="sq-AL" altLang="zh-CN" sz="1400" b="0">
                <a:solidFill>
                  <a:srgbClr val="D4D4D4"/>
                </a:solidFill>
                <a:effectLst/>
                <a:latin typeface="Consolas" panose="020B0609020204030204" pitchFamily="49" charset="0"/>
              </a:rPr>
              <a:t>=</a:t>
            </a:r>
            <a:r>
              <a:rPr lang="sq-AL" altLang="zh-CN" sz="1400" b="0">
                <a:solidFill>
                  <a:srgbClr val="B5CEA8"/>
                </a:solidFill>
                <a:effectLst/>
                <a:latin typeface="Consolas" panose="020B0609020204030204" pitchFamily="49" charset="0"/>
              </a:rPr>
              <a:t>1</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b</a:t>
            </a:r>
            <a:r>
              <a:rPr lang="sq-AL" altLang="zh-CN" sz="1400" b="0">
                <a:solidFill>
                  <a:srgbClr val="D4D4D4"/>
                </a:solidFill>
                <a:effectLst/>
                <a:latin typeface="Consolas" panose="020B0609020204030204" pitchFamily="49" charset="0"/>
              </a:rPr>
              <a:t>=</a:t>
            </a:r>
            <a:r>
              <a:rPr lang="sq-AL" altLang="zh-CN" sz="1400" b="0">
                <a:solidFill>
                  <a:srgbClr val="B5CEA8"/>
                </a:solidFill>
                <a:effectLst/>
                <a:latin typeface="Consolas" panose="020B0609020204030204" pitchFamily="49" charset="0"/>
              </a:rPr>
              <a:t>2</a:t>
            </a:r>
            <a:r>
              <a:rPr lang="sq-AL" altLang="zh-CN" sz="1400" b="0">
                <a:solidFill>
                  <a:srgbClr val="D4D4D4"/>
                </a:solidFill>
                <a:effectLst/>
                <a:latin typeface="Consolas" panose="020B0609020204030204" pitchFamily="49" charset="0"/>
              </a:rPr>
              <a:t>)</a:t>
            </a:r>
          </a:p>
          <a:p>
            <a:pPr>
              <a:lnSpc>
                <a:spcPts val="1700"/>
              </a:lnSpc>
            </a:pPr>
            <a:r>
              <a:rPr lang="sq-AL" altLang="zh-CN" sz="1400" b="0">
                <a:solidFill>
                  <a:srgbClr val="C586C0"/>
                </a:solidFill>
                <a:effectLst/>
                <a:latin typeface="Consolas" panose="020B0609020204030204" pitchFamily="49" charset="0"/>
              </a:rPr>
              <a:t>assert</a:t>
            </a:r>
            <a:r>
              <a:rPr lang="sq-AL" altLang="zh-CN" sz="1400" b="0">
                <a:solidFill>
                  <a:srgbClr val="D4D4D4"/>
                </a:solidFill>
                <a:effectLst/>
                <a:latin typeface="Consolas" panose="020B0609020204030204" pitchFamily="49" charset="0"/>
              </a:rPr>
              <a:t> </a:t>
            </a:r>
            <a:r>
              <a:rPr lang="sq-AL" altLang="zh-CN" sz="1400" b="0">
                <a:solidFill>
                  <a:srgbClr val="DCDCAA"/>
                </a:solidFill>
                <a:effectLst/>
                <a:latin typeface="Consolas" panose="020B0609020204030204" pitchFamily="49" charset="0"/>
              </a:rPr>
              <a:t>isinstance</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output</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int</a:t>
            </a:r>
            <a:r>
              <a:rPr lang="sq-AL" altLang="zh-CN" sz="1400" b="0">
                <a:solidFill>
                  <a:srgbClr val="D4D4D4"/>
                </a:solidFill>
                <a:effectLst/>
                <a:latin typeface="Consolas" panose="020B0609020204030204" pitchFamily="49" charset="0"/>
              </a:rPr>
              <a:t>), </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"output: type: </a:t>
            </a:r>
            <a:r>
              <a:rPr lang="sq-AL" altLang="zh-CN" sz="1400" b="0">
                <a:solidFill>
                  <a:srgbClr val="569CD6"/>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type</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output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 </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output</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endParaRPr lang="sq-AL" altLang="zh-CN" sz="1400" b="0">
              <a:solidFill>
                <a:srgbClr val="D4D4D4"/>
              </a:solidFill>
              <a:effectLst/>
              <a:latin typeface="Consolas" panose="020B0609020204030204" pitchFamily="49" charset="0"/>
            </a:endParaRPr>
          </a:p>
          <a:p>
            <a:pPr>
              <a:lnSpc>
                <a:spcPts val="1700"/>
              </a:lnSpc>
            </a:pPr>
            <a:r>
              <a:rPr lang="sq-AL" altLang="zh-CN" sz="1400" b="0">
                <a:solidFill>
                  <a:srgbClr val="DCDCAA"/>
                </a:solidFill>
                <a:effectLst/>
                <a:latin typeface="Consolas" panose="020B0609020204030204" pitchFamily="49" charset="0"/>
              </a:rPr>
              <a:t>print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"Output of custon_method: </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output</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 type: </a:t>
            </a:r>
            <a:r>
              <a:rPr lang="sq-AL" altLang="zh-CN" sz="1400" b="0">
                <a:solidFill>
                  <a:srgbClr val="569CD6"/>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type</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output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r>
              <a:rPr lang="sq-AL" altLang="zh-CN" sz="1400" b="0">
                <a:solidFill>
                  <a:srgbClr val="D4D4D4"/>
                </a:solidFill>
                <a:effectLst/>
                <a:latin typeface="Consolas" panose="020B0609020204030204" pitchFamily="49" charset="0"/>
              </a:rPr>
              <a:t>)</a:t>
            </a:r>
          </a:p>
          <a:p>
            <a:pPr>
              <a:lnSpc>
                <a:spcPts val="1700"/>
              </a:lnSpc>
            </a:pPr>
            <a:br>
              <a:rPr lang="sq-AL" altLang="zh-CN" sz="1400" b="0">
                <a:solidFill>
                  <a:srgbClr val="D4D4D4"/>
                </a:solidFill>
                <a:effectLst/>
                <a:latin typeface="Consolas" panose="020B0609020204030204" pitchFamily="49" charset="0"/>
              </a:rPr>
            </a:br>
            <a:r>
              <a:rPr lang="sq-AL" altLang="zh-CN" sz="1400" b="0">
                <a:solidFill>
                  <a:srgbClr val="6A9955"/>
                </a:solidFill>
                <a:effectLst/>
                <a:latin typeface="Consolas" panose="020B0609020204030204" pitchFamily="49" charset="0"/>
              </a:rPr>
              <a:t># </a:t>
            </a:r>
            <a:r>
              <a:rPr lang="zh-CN" altLang="en-US" sz="1400" b="0">
                <a:solidFill>
                  <a:srgbClr val="6A9955"/>
                </a:solidFill>
                <a:effectLst/>
                <a:latin typeface="Consolas" panose="020B0609020204030204" pitchFamily="49" charset="0"/>
              </a:rPr>
              <a:t>测试流式响应</a:t>
            </a:r>
            <a:endParaRPr lang="zh-CN" altLang="en-US" sz="1400" b="0">
              <a:solidFill>
                <a:srgbClr val="D4D4D4"/>
              </a:solidFill>
              <a:effectLst/>
              <a:latin typeface="Consolas" panose="020B0609020204030204" pitchFamily="49" charset="0"/>
            </a:endParaRPr>
          </a:p>
          <a:p>
            <a:pPr>
              <a:lnSpc>
                <a:spcPts val="1700"/>
              </a:lnSpc>
            </a:pPr>
            <a:r>
              <a:rPr lang="sq-AL" altLang="zh-CN" sz="1400" b="0">
                <a:solidFill>
                  <a:srgbClr val="9CDCFE"/>
                </a:solidFill>
                <a:effectLst/>
                <a:latin typeface="Consolas" panose="020B0609020204030204" pitchFamily="49" charset="0"/>
              </a:rPr>
              <a:t>stream</a:t>
            </a:r>
            <a:r>
              <a:rPr lang="sq-AL" altLang="zh-CN" sz="1400" b="0">
                <a:solidFill>
                  <a:srgbClr val="D4D4D4"/>
                </a:solidFill>
                <a:effectLst/>
                <a:latin typeface="Consolas" panose="020B0609020204030204" pitchFamily="49" charset="0"/>
              </a:rPr>
              <a:t> = </a:t>
            </a:r>
            <a:r>
              <a:rPr lang="sq-AL" altLang="zh-CN" sz="1400" b="0">
                <a:solidFill>
                  <a:srgbClr val="9CDCFE"/>
                </a:solidFill>
                <a:effectLst/>
                <a:latin typeface="Consolas" panose="020B0609020204030204" pitchFamily="49" charset="0"/>
              </a:rPr>
              <a:t>model</a:t>
            </a:r>
            <a:r>
              <a:rPr lang="sq-AL" altLang="zh-CN" sz="1400" b="0">
                <a:solidFill>
                  <a:srgbClr val="D4D4D4"/>
                </a:solidFill>
                <a:effectLst/>
                <a:latin typeface="Consolas" panose="020B0609020204030204" pitchFamily="49" charset="0"/>
              </a:rPr>
              <a:t>.get_stream(</a:t>
            </a:r>
            <a:r>
              <a:rPr lang="sq-AL" altLang="zh-CN" sz="1400" b="0">
                <a:solidFill>
                  <a:srgbClr val="9CDCFE"/>
                </a:solidFill>
                <a:effectLst/>
                <a:latin typeface="Consolas" panose="020B0609020204030204" pitchFamily="49" charset="0"/>
              </a:rPr>
              <a:t>stream</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True</a:t>
            </a:r>
            <a:r>
              <a:rPr lang="sq-AL" altLang="zh-CN" sz="1400" b="0">
                <a:solidFill>
                  <a:srgbClr val="D4D4D4"/>
                </a:solidFill>
                <a:effectLst/>
                <a:latin typeface="Consolas" panose="020B0609020204030204" pitchFamily="49" charset="0"/>
              </a:rPr>
              <a:t>)  </a:t>
            </a:r>
            <a:r>
              <a:rPr lang="sq-AL" altLang="zh-CN" sz="1400" b="0">
                <a:solidFill>
                  <a:srgbClr val="6A9955"/>
                </a:solidFill>
                <a:effectLst/>
                <a:latin typeface="Consolas" panose="020B0609020204030204" pitchFamily="49" charset="0"/>
              </a:rPr>
              <a:t># Note: You should set `stream=True` to get a stream.</a:t>
            </a:r>
            <a:endParaRPr lang="sq-AL" altLang="zh-CN" sz="1400" b="0">
              <a:solidFill>
                <a:srgbClr val="D4D4D4"/>
              </a:solidFill>
              <a:effectLst/>
              <a:latin typeface="Consolas" panose="020B0609020204030204" pitchFamily="49" charset="0"/>
            </a:endParaRPr>
          </a:p>
          <a:p>
            <a:pPr>
              <a:lnSpc>
                <a:spcPts val="1700"/>
              </a:lnSpc>
            </a:pPr>
            <a:r>
              <a:rPr lang="sq-AL" altLang="zh-CN" sz="1400" b="0">
                <a:solidFill>
                  <a:srgbClr val="DCDCAA"/>
                </a:solidFill>
                <a:effectLst/>
                <a:latin typeface="Consolas" panose="020B0609020204030204" pitchFamily="49" charset="0"/>
              </a:rPr>
              <a:t>print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"Output of get_stream:"</a:t>
            </a:r>
            <a:r>
              <a:rPr lang="sq-AL" altLang="zh-CN" sz="1400" b="0">
                <a:solidFill>
                  <a:srgbClr val="D4D4D4"/>
                </a:solidFill>
                <a:effectLst/>
                <a:latin typeface="Consolas" panose="020B0609020204030204" pitchFamily="49" charset="0"/>
              </a:rPr>
              <a:t>)</a:t>
            </a:r>
          </a:p>
          <a:p>
            <a:pPr>
              <a:lnSpc>
                <a:spcPts val="1700"/>
              </a:lnSpc>
            </a:pPr>
            <a:r>
              <a:rPr lang="sq-AL" altLang="zh-CN" sz="1400" b="0">
                <a:solidFill>
                  <a:srgbClr val="C586C0"/>
                </a:solidFill>
                <a:effectLst/>
                <a:latin typeface="Consolas" panose="020B0609020204030204" pitchFamily="49" charset="0"/>
              </a:rPr>
              <a:t>for</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x</a:t>
            </a: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in</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stream</a:t>
            </a:r>
            <a:r>
              <a:rPr lang="sq-AL" altLang="zh-CN" sz="1400" b="0">
                <a:solidFill>
                  <a:srgbClr val="D4D4D4"/>
                </a:solidFill>
                <a:effectLst/>
                <a:latin typeface="Consolas" panose="020B0609020204030204" pitchFamily="49" charset="0"/>
              </a:rPr>
              <a:t>:</a:t>
            </a:r>
          </a:p>
          <a:p>
            <a:pPr>
              <a:lnSpc>
                <a:spcPts val="1700"/>
              </a:lnSpc>
            </a:pPr>
            <a:r>
              <a:rPr lang="sq-AL" altLang="zh-CN" sz="1400" b="0">
                <a:solidFill>
                  <a:srgbClr val="D4D4D4"/>
                </a:solidFill>
                <a:effectLst/>
                <a:latin typeface="Consolas" panose="020B0609020204030204" pitchFamily="49" charset="0"/>
              </a:rPr>
              <a:t>    </a:t>
            </a:r>
            <a:r>
              <a:rPr lang="sq-AL" altLang="zh-CN" sz="1400" b="0">
                <a:solidFill>
                  <a:srgbClr val="DCDCAA"/>
                </a:solidFill>
                <a:effectLst/>
                <a:latin typeface="Consolas" panose="020B0609020204030204" pitchFamily="49" charset="0"/>
              </a:rPr>
              <a:t>print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x</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 type: </a:t>
            </a:r>
            <a:r>
              <a:rPr lang="sq-AL" altLang="zh-CN" sz="1400" b="0">
                <a:solidFill>
                  <a:srgbClr val="569CD6"/>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type</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x</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flush</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True</a:t>
            </a:r>
            <a:r>
              <a:rPr lang="sq-AL" altLang="zh-CN" sz="1400" b="0">
                <a:solidFill>
                  <a:srgbClr val="D4D4D4"/>
                </a:solidFill>
                <a:effectLst/>
                <a:latin typeface="Consolas" panose="020B0609020204030204" pitchFamily="49" charset="0"/>
              </a:rPr>
              <a:t>)</a:t>
            </a:r>
          </a:p>
        </p:txBody>
      </p:sp>
      <p:sp>
        <p:nvSpPr>
          <p:cNvPr id="6" name="文本框 5">
            <a:extLst>
              <a:ext uri="{FF2B5EF4-FFF2-40B4-BE49-F238E27FC236}">
                <a16:creationId xmlns:a16="http://schemas.microsoft.com/office/drawing/2014/main" id="{566C1F1A-C4C7-F5EE-F6AA-5755686F2EBE}"/>
              </a:ext>
            </a:extLst>
          </p:cNvPr>
          <p:cNvSpPr txBox="1"/>
          <p:nvPr/>
        </p:nvSpPr>
        <p:spPr>
          <a:xfrm>
            <a:off x="326771" y="6174702"/>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运行 </a:t>
            </a:r>
            <a:r>
              <a:rPr lang="en-US" altLang="zh-CN" sz="2000">
                <a:latin typeface="Calibri" panose="020F0502020204030204" pitchFamily="34" charset="0"/>
                <a:ea typeface="微软雅黑" panose="020B0503020204020204" pitchFamily="34" charset="-122"/>
                <a:cs typeface="Calibri" panose="020F0502020204030204" pitchFamily="34" charset="0"/>
              </a:rPr>
              <a:t>python client.py</a:t>
            </a:r>
          </a:p>
        </p:txBody>
      </p:sp>
      <p:sp>
        <p:nvSpPr>
          <p:cNvPr id="3" name="文本框 2">
            <a:extLst>
              <a:ext uri="{FF2B5EF4-FFF2-40B4-BE49-F238E27FC236}">
                <a16:creationId xmlns:a16="http://schemas.microsoft.com/office/drawing/2014/main" id="{D2BA71AA-4725-23B3-783A-E5D2E897675F}"/>
              </a:ext>
            </a:extLst>
          </p:cNvPr>
          <p:cNvSpPr txBox="1"/>
          <p:nvPr/>
        </p:nvSpPr>
        <p:spPr>
          <a:xfrm>
            <a:off x="3473043" y="1324398"/>
            <a:ext cx="3827870"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连接远程模型，获得</a:t>
            </a:r>
            <a:r>
              <a:rPr lang="en-US" altLang="zh-CN" sz="2000">
                <a:latin typeface="Calibri" panose="020F0502020204030204" pitchFamily="34" charset="0"/>
                <a:ea typeface="微软雅黑" panose="020B0503020204020204" pitchFamily="34" charset="-122"/>
                <a:cs typeface="Calibri" panose="020F0502020204030204" pitchFamily="34" charset="0"/>
              </a:rPr>
              <a:t>Python</a:t>
            </a:r>
            <a:r>
              <a:rPr lang="zh-CN" altLang="en-US" sz="2000">
                <a:latin typeface="Calibri" panose="020F0502020204030204" pitchFamily="34" charset="0"/>
                <a:ea typeface="微软雅黑" panose="020B0503020204020204" pitchFamily="34" charset="-122"/>
                <a:cs typeface="Calibri" panose="020F0502020204030204" pitchFamily="34" charset="0"/>
              </a:rPr>
              <a:t>对象</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cxnSp>
        <p:nvCxnSpPr>
          <p:cNvPr id="7" name="直接箭头连接符 6">
            <a:extLst>
              <a:ext uri="{FF2B5EF4-FFF2-40B4-BE49-F238E27FC236}">
                <a16:creationId xmlns:a16="http://schemas.microsoft.com/office/drawing/2014/main" id="{333B26BC-EB58-C223-7759-F949919520CA}"/>
              </a:ext>
            </a:extLst>
          </p:cNvPr>
          <p:cNvCxnSpPr>
            <a:cxnSpLocks/>
          </p:cNvCxnSpPr>
          <p:nvPr/>
        </p:nvCxnSpPr>
        <p:spPr>
          <a:xfrm flipH="1">
            <a:off x="3043154" y="1517683"/>
            <a:ext cx="429889" cy="206825"/>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8" name="文本框 7">
            <a:extLst>
              <a:ext uri="{FF2B5EF4-FFF2-40B4-BE49-F238E27FC236}">
                <a16:creationId xmlns:a16="http://schemas.microsoft.com/office/drawing/2014/main" id="{E55048EE-A943-3556-1D9F-52C3D599C24E}"/>
              </a:ext>
            </a:extLst>
          </p:cNvPr>
          <p:cNvSpPr txBox="1"/>
          <p:nvPr/>
        </p:nvSpPr>
        <p:spPr>
          <a:xfrm>
            <a:off x="4258856" y="3228945"/>
            <a:ext cx="3827870"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请求自定义方法</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cxnSp>
        <p:nvCxnSpPr>
          <p:cNvPr id="9" name="直接箭头连接符 8">
            <a:extLst>
              <a:ext uri="{FF2B5EF4-FFF2-40B4-BE49-F238E27FC236}">
                <a16:creationId xmlns:a16="http://schemas.microsoft.com/office/drawing/2014/main" id="{8F88DF0D-8171-A3CD-B34E-F7F8290B900E}"/>
              </a:ext>
            </a:extLst>
          </p:cNvPr>
          <p:cNvCxnSpPr>
            <a:cxnSpLocks/>
          </p:cNvCxnSpPr>
          <p:nvPr/>
        </p:nvCxnSpPr>
        <p:spPr>
          <a:xfrm flipH="1">
            <a:off x="4038600" y="3447907"/>
            <a:ext cx="258185" cy="114443"/>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11" name="文本框 10">
            <a:extLst>
              <a:ext uri="{FF2B5EF4-FFF2-40B4-BE49-F238E27FC236}">
                <a16:creationId xmlns:a16="http://schemas.microsoft.com/office/drawing/2014/main" id="{CC543B0D-27BE-3288-442D-25EDA284B963}"/>
              </a:ext>
            </a:extLst>
          </p:cNvPr>
          <p:cNvSpPr txBox="1"/>
          <p:nvPr/>
        </p:nvSpPr>
        <p:spPr>
          <a:xfrm>
            <a:off x="3783443" y="4952344"/>
            <a:ext cx="3827870"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遍历流式响应结果</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cxnSp>
        <p:nvCxnSpPr>
          <p:cNvPr id="12" name="直接箭头连接符 11">
            <a:extLst>
              <a:ext uri="{FF2B5EF4-FFF2-40B4-BE49-F238E27FC236}">
                <a16:creationId xmlns:a16="http://schemas.microsoft.com/office/drawing/2014/main" id="{B7BF76EB-2AA0-D2E9-00C4-6A7BC2913020}"/>
              </a:ext>
            </a:extLst>
          </p:cNvPr>
          <p:cNvCxnSpPr>
            <a:cxnSpLocks/>
          </p:cNvCxnSpPr>
          <p:nvPr/>
        </p:nvCxnSpPr>
        <p:spPr>
          <a:xfrm flipH="1">
            <a:off x="3455999" y="5276325"/>
            <a:ext cx="258185" cy="114443"/>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pic>
        <p:nvPicPr>
          <p:cNvPr id="14" name="20250113_174629">
            <a:hlinkClick r:id="" action="ppaction://media"/>
            <a:extLst>
              <a:ext uri="{FF2B5EF4-FFF2-40B4-BE49-F238E27FC236}">
                <a16:creationId xmlns:a16="http://schemas.microsoft.com/office/drawing/2014/main" id="{57792626-4AC5-203E-CBE4-0636D6980B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08081" y="2736823"/>
            <a:ext cx="5346592" cy="3564394"/>
          </a:xfrm>
          <a:prstGeom prst="rect">
            <a:avLst/>
          </a:prstGeom>
        </p:spPr>
      </p:pic>
    </p:spTree>
    <p:extLst>
      <p:ext uri="{BB962C8B-B14F-4D97-AF65-F5344CB8AC3E}">
        <p14:creationId xmlns:p14="http://schemas.microsoft.com/office/powerpoint/2010/main" val="71677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F9924-5F0B-1E35-B7AB-3313BA96372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90C886B-CD78-3C2D-A27C-EC8123FC850F}"/>
              </a:ext>
            </a:extLst>
          </p:cNvPr>
          <p:cNvSpPr>
            <a:spLocks noGrp="1"/>
          </p:cNvSpPr>
          <p:nvPr>
            <p:ph type="title"/>
          </p:nvPr>
        </p:nvSpPr>
        <p:spPr>
          <a:xfrm>
            <a:off x="646901" y="136525"/>
            <a:ext cx="9691277" cy="595630"/>
          </a:xfrm>
        </p:spPr>
        <p:txBody>
          <a:bodyPr>
            <a:normAutofit fontScale="90000"/>
          </a:bodyPr>
          <a:lstStyle/>
          <a:p>
            <a:r>
              <a:rPr lang="en-US" altLang="zh-CN"/>
              <a:t>HepAI</a:t>
            </a:r>
            <a:r>
              <a:rPr lang="zh-CN" altLang="en-US"/>
              <a:t>远程模型 </a:t>
            </a:r>
            <a:endParaRPr lang="zh-CN" altLang="en-US" dirty="0"/>
          </a:p>
        </p:txBody>
      </p:sp>
      <p:sp>
        <p:nvSpPr>
          <p:cNvPr id="5" name="文本框 4">
            <a:extLst>
              <a:ext uri="{FF2B5EF4-FFF2-40B4-BE49-F238E27FC236}">
                <a16:creationId xmlns:a16="http://schemas.microsoft.com/office/drawing/2014/main" id="{E623B284-1F1C-080E-8646-E619DD40E6C9}"/>
              </a:ext>
            </a:extLst>
          </p:cNvPr>
          <p:cNvSpPr txBox="1"/>
          <p:nvPr/>
        </p:nvSpPr>
        <p:spPr>
          <a:xfrm>
            <a:off x="4331119" y="212331"/>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03 HepAI Client</a:t>
            </a:r>
            <a:endParaRPr lang="zh-CN" altLang="en-US" sz="2400" b="1">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a:extLst>
              <a:ext uri="{FF2B5EF4-FFF2-40B4-BE49-F238E27FC236}">
                <a16:creationId xmlns:a16="http://schemas.microsoft.com/office/drawing/2014/main" id="{9CDCB2FC-EC40-5B16-6144-3A83BF8BECA3}"/>
              </a:ext>
            </a:extLst>
          </p:cNvPr>
          <p:cNvSpPr txBox="1"/>
          <p:nvPr/>
        </p:nvSpPr>
        <p:spPr>
          <a:xfrm>
            <a:off x="326771" y="2278783"/>
            <a:ext cx="7510141" cy="4402487"/>
          </a:xfrm>
          <a:prstGeom prst="rect">
            <a:avLst/>
          </a:prstGeom>
          <a:noFill/>
        </p:spPr>
        <p:txBody>
          <a:bodyPr wrap="square">
            <a:spAutoFit/>
          </a:bodyPr>
          <a:lstStyle/>
          <a:p>
            <a:pPr>
              <a:lnSpc>
                <a:spcPts val="1425"/>
              </a:lnSpc>
            </a:pPr>
            <a:r>
              <a:rPr lang="sq-AL" altLang="zh-CN" sz="1400" b="0">
                <a:solidFill>
                  <a:srgbClr val="C586C0"/>
                </a:solidFill>
                <a:effectLst/>
                <a:latin typeface="Consolas" panose="020B0609020204030204" pitchFamily="49" charset="0"/>
              </a:rPr>
              <a:t>import</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os</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sys</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C586C0"/>
                </a:solidFill>
                <a:effectLst/>
                <a:latin typeface="Consolas" panose="020B0609020204030204" pitchFamily="49" charset="0"/>
              </a:rPr>
              <a:t>from</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hepai</a:t>
            </a: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import</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HepAI</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ChatCompletion</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C586C0"/>
                </a:solidFill>
                <a:effectLst/>
                <a:latin typeface="Consolas" panose="020B0609020204030204" pitchFamily="49" charset="0"/>
              </a:rPr>
              <a:t>from</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dotenv</a:t>
            </a: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import</a:t>
            </a:r>
            <a:r>
              <a:rPr lang="sq-AL" altLang="zh-CN" sz="1400" b="0">
                <a:solidFill>
                  <a:srgbClr val="D4D4D4"/>
                </a:solidFill>
                <a:effectLst/>
                <a:latin typeface="Consolas" panose="020B0609020204030204" pitchFamily="49" charset="0"/>
              </a:rPr>
              <a:t> </a:t>
            </a:r>
            <a:r>
              <a:rPr lang="sq-AL" altLang="zh-CN" sz="1400" b="0">
                <a:solidFill>
                  <a:srgbClr val="DCDCAA"/>
                </a:solidFill>
                <a:effectLst/>
                <a:latin typeface="Consolas" panose="020B0609020204030204" pitchFamily="49" charset="0"/>
              </a:rPr>
              <a:t>load_dotenv</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DCDCAA"/>
                </a:solidFill>
                <a:effectLst/>
                <a:latin typeface="Consolas" panose="020B0609020204030204" pitchFamily="49" charset="0"/>
              </a:rPr>
              <a:t>load_dotenv</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os</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path</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dirname</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__file__</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/.env'</a:t>
            </a:r>
            <a:r>
              <a:rPr lang="sq-AL" altLang="zh-CN" sz="1400" b="0">
                <a:solidFill>
                  <a:srgbClr val="D4D4D4"/>
                </a:solidFill>
                <a:effectLst/>
                <a:latin typeface="Consolas" panose="020B0609020204030204" pitchFamily="49" charset="0"/>
              </a:rPr>
              <a:t>)</a:t>
            </a:r>
          </a:p>
          <a:p>
            <a:pPr>
              <a:lnSpc>
                <a:spcPts val="1425"/>
              </a:lnSpc>
            </a:pPr>
            <a:br>
              <a:rPr lang="sq-AL" altLang="zh-CN" sz="1400" b="0">
                <a:solidFill>
                  <a:srgbClr val="D4D4D4"/>
                </a:solidFill>
                <a:effectLst/>
                <a:latin typeface="Consolas" panose="020B0609020204030204" pitchFamily="49" charset="0"/>
              </a:rPr>
            </a:br>
            <a:r>
              <a:rPr lang="sq-AL" altLang="zh-CN" sz="1400" b="0">
                <a:solidFill>
                  <a:srgbClr val="6A9955"/>
                </a:solidFill>
                <a:effectLst/>
                <a:latin typeface="Consolas" panose="020B0609020204030204" pitchFamily="49" charset="0"/>
              </a:rPr>
              <a:t># </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9CDCFE"/>
                </a:solidFill>
                <a:effectLst/>
                <a:latin typeface="Consolas" panose="020B0609020204030204" pitchFamily="49" charset="0"/>
              </a:rPr>
              <a:t>client</a:t>
            </a:r>
            <a:r>
              <a:rPr lang="sq-AL" altLang="zh-CN" sz="1400" b="0">
                <a:solidFill>
                  <a:srgbClr val="D4D4D4"/>
                </a:solidFill>
                <a:effectLst/>
                <a:latin typeface="Consolas" panose="020B0609020204030204" pitchFamily="49" charset="0"/>
              </a:rPr>
              <a:t> = </a:t>
            </a:r>
            <a:r>
              <a:rPr lang="sq-AL" altLang="zh-CN" sz="1400" b="0">
                <a:solidFill>
                  <a:srgbClr val="4EC9B0"/>
                </a:solidFill>
                <a:effectLst/>
                <a:latin typeface="Consolas" panose="020B0609020204030204" pitchFamily="49" charset="0"/>
              </a:rPr>
              <a:t>HepAI</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base_url</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"https://aiapi001.ihep.ac.cn/apiv2"</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api_key</a:t>
            </a:r>
            <a:r>
              <a:rPr lang="sq-AL" altLang="zh-CN" sz="1400" b="0">
                <a:solidFill>
                  <a:srgbClr val="D4D4D4"/>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os</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getenv</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"DDF2_API_KEY"</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a:t>
            </a:r>
          </a:p>
          <a:p>
            <a:pPr>
              <a:lnSpc>
                <a:spcPts val="1425"/>
              </a:lnSpc>
            </a:pPr>
            <a:br>
              <a:rPr lang="sq-AL" altLang="zh-CN" sz="1400" b="0">
                <a:solidFill>
                  <a:srgbClr val="D4D4D4"/>
                </a:solidFill>
                <a:effectLst/>
                <a:latin typeface="Consolas" panose="020B0609020204030204" pitchFamily="49" charset="0"/>
              </a:rPr>
            </a:br>
            <a:r>
              <a:rPr lang="sq-AL" altLang="zh-CN" sz="1400" b="0">
                <a:solidFill>
                  <a:srgbClr val="9CDCFE"/>
                </a:solidFill>
                <a:effectLst/>
                <a:latin typeface="Consolas" panose="020B0609020204030204" pitchFamily="49" charset="0"/>
              </a:rPr>
              <a:t>models</a:t>
            </a:r>
            <a:r>
              <a:rPr lang="sq-AL" altLang="zh-CN" sz="1400" b="0">
                <a:solidFill>
                  <a:srgbClr val="D4D4D4"/>
                </a:solidFill>
                <a:effectLst/>
                <a:latin typeface="Consolas" panose="020B0609020204030204" pitchFamily="49" charset="0"/>
              </a:rPr>
              <a:t> = </a:t>
            </a:r>
            <a:r>
              <a:rPr lang="sq-AL" altLang="zh-CN" sz="1400" b="0">
                <a:solidFill>
                  <a:srgbClr val="9CDCFE"/>
                </a:solidFill>
                <a:effectLst/>
                <a:latin typeface="Consolas" panose="020B0609020204030204" pitchFamily="49" charset="0"/>
              </a:rPr>
              <a:t>client</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models</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list</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CDCAA"/>
                </a:solidFill>
                <a:effectLst/>
                <a:latin typeface="Consolas" panose="020B0609020204030204" pitchFamily="49" charset="0"/>
              </a:rPr>
              <a:t>print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"Models: </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models</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r>
              <a:rPr lang="sq-AL" altLang="zh-CN" sz="1400" b="0">
                <a:solidFill>
                  <a:srgbClr val="D4D4D4"/>
                </a:solidFill>
                <a:effectLst/>
                <a:latin typeface="Consolas" panose="020B0609020204030204" pitchFamily="49" charset="0"/>
              </a:rPr>
              <a:t>)</a:t>
            </a:r>
          </a:p>
          <a:p>
            <a:pPr>
              <a:lnSpc>
                <a:spcPts val="1425"/>
              </a:lnSpc>
            </a:pPr>
            <a:br>
              <a:rPr lang="sq-AL" altLang="zh-CN" sz="1400" b="0">
                <a:solidFill>
                  <a:srgbClr val="D4D4D4"/>
                </a:solidFill>
                <a:effectLst/>
                <a:latin typeface="Consolas" panose="020B0609020204030204" pitchFamily="49" charset="0"/>
              </a:rPr>
            </a:br>
            <a:r>
              <a:rPr lang="sq-AL" altLang="zh-CN" sz="1400" b="0">
                <a:solidFill>
                  <a:srgbClr val="9CDCFE"/>
                </a:solidFill>
                <a:effectLst/>
                <a:latin typeface="Consolas" panose="020B0609020204030204" pitchFamily="49" charset="0"/>
              </a:rPr>
              <a:t>q</a:t>
            </a:r>
            <a:r>
              <a:rPr lang="sq-AL" altLang="zh-CN" sz="1400" b="0">
                <a:solidFill>
                  <a:srgbClr val="D4D4D4"/>
                </a:solidFill>
                <a:effectLst/>
                <a:latin typeface="Consolas" panose="020B0609020204030204" pitchFamily="49" charset="0"/>
              </a:rPr>
              <a:t> = </a:t>
            </a:r>
            <a:r>
              <a:rPr lang="sq-AL" altLang="zh-CN" sz="1400" b="0">
                <a:solidFill>
                  <a:srgbClr val="CE9178"/>
                </a:solidFill>
                <a:effectLst/>
                <a:latin typeface="Consolas" panose="020B0609020204030204" pitchFamily="49" charset="0"/>
              </a:rPr>
              <a:t>"hello"</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9CDCFE"/>
                </a:solidFill>
                <a:effectLst/>
                <a:latin typeface="Consolas" panose="020B0609020204030204" pitchFamily="49" charset="0"/>
              </a:rPr>
              <a:t>a</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ChatCompletion</a:t>
            </a:r>
            <a:r>
              <a:rPr lang="sq-AL" altLang="zh-CN" sz="1400" b="0">
                <a:solidFill>
                  <a:srgbClr val="D4D4D4"/>
                </a:solidFill>
                <a:effectLst/>
                <a:latin typeface="Consolas" panose="020B0609020204030204" pitchFamily="49" charset="0"/>
              </a:rPr>
              <a:t> = </a:t>
            </a:r>
            <a:r>
              <a:rPr lang="sq-AL" altLang="zh-CN" sz="1400" b="0">
                <a:solidFill>
                  <a:srgbClr val="9CDCFE"/>
                </a:solidFill>
                <a:effectLst/>
                <a:latin typeface="Consolas" panose="020B0609020204030204" pitchFamily="49" charset="0"/>
              </a:rPr>
              <a:t>client</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chat</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completions</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create</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model</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"openai/gpt-4o"</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messages</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"role"</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"system"</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"content"</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"You are a friendly AI."</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"role"</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"user"</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"content"</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q</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p>
          <a:p>
            <a:pPr>
              <a:lnSpc>
                <a:spcPts val="1425"/>
              </a:lnSpc>
            </a:pP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CDCAA"/>
                </a:solidFill>
                <a:effectLst/>
                <a:latin typeface="Consolas" panose="020B0609020204030204" pitchFamily="49" charset="0"/>
              </a:rPr>
              <a:t>print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"Q: </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q</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CDCAA"/>
                </a:solidFill>
                <a:effectLst/>
                <a:latin typeface="Consolas" panose="020B0609020204030204" pitchFamily="49" charset="0"/>
              </a:rPr>
              <a:t>print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"A: </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a</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choices</a:t>
            </a:r>
            <a:r>
              <a:rPr lang="sq-AL" altLang="zh-CN" sz="1400" b="0">
                <a:solidFill>
                  <a:srgbClr val="D4D4D4"/>
                </a:solidFill>
                <a:effectLst/>
                <a:latin typeface="Consolas" panose="020B0609020204030204" pitchFamily="49" charset="0"/>
              </a:rPr>
              <a:t>[</a:t>
            </a:r>
            <a:r>
              <a:rPr lang="sq-AL" altLang="zh-CN" sz="1400" b="0">
                <a:solidFill>
                  <a:srgbClr val="B5CEA8"/>
                </a:solidFill>
                <a:effectLst/>
                <a:latin typeface="Consolas" panose="020B0609020204030204" pitchFamily="49" charset="0"/>
              </a:rPr>
              <a:t>0</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message</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content</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r>
              <a:rPr lang="sq-AL" altLang="zh-CN" sz="1400" b="0">
                <a:solidFill>
                  <a:srgbClr val="D4D4D4"/>
                </a:solidFill>
                <a:effectLst/>
                <a:latin typeface="Consolas" panose="020B0609020204030204" pitchFamily="49" charset="0"/>
              </a:rPr>
              <a:t>)</a:t>
            </a:r>
          </a:p>
        </p:txBody>
      </p:sp>
      <p:sp>
        <p:nvSpPr>
          <p:cNvPr id="6" name="文本框 5">
            <a:extLst>
              <a:ext uri="{FF2B5EF4-FFF2-40B4-BE49-F238E27FC236}">
                <a16:creationId xmlns:a16="http://schemas.microsoft.com/office/drawing/2014/main" id="{6763C091-67C8-0809-0574-457AB62DA1FD}"/>
              </a:ext>
            </a:extLst>
          </p:cNvPr>
          <p:cNvSpPr txBox="1"/>
          <p:nvPr/>
        </p:nvSpPr>
        <p:spPr>
          <a:xfrm>
            <a:off x="7891588" y="5886258"/>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③ 运行 </a:t>
            </a:r>
            <a:r>
              <a:rPr lang="en-US" altLang="zh-CN" sz="2000">
                <a:latin typeface="Calibri" panose="020F0502020204030204" pitchFamily="34" charset="0"/>
                <a:ea typeface="微软雅黑" panose="020B0503020204020204" pitchFamily="34" charset="-122"/>
                <a:cs typeface="Calibri" panose="020F0502020204030204" pitchFamily="34" charset="0"/>
              </a:rPr>
              <a:t>python 03_llm_client.py</a:t>
            </a:r>
          </a:p>
        </p:txBody>
      </p:sp>
      <p:sp>
        <p:nvSpPr>
          <p:cNvPr id="3" name="文本框 2">
            <a:extLst>
              <a:ext uri="{FF2B5EF4-FFF2-40B4-BE49-F238E27FC236}">
                <a16:creationId xmlns:a16="http://schemas.microsoft.com/office/drawing/2014/main" id="{45A1755E-85AE-A2A3-57D5-8F98DFC720FF}"/>
              </a:ext>
            </a:extLst>
          </p:cNvPr>
          <p:cNvSpPr txBox="1"/>
          <p:nvPr/>
        </p:nvSpPr>
        <p:spPr>
          <a:xfrm>
            <a:off x="2368733" y="3147248"/>
            <a:ext cx="4339348" cy="369332"/>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初始化客户端，需要请求端点和</a:t>
            </a:r>
            <a:r>
              <a:rPr lang="en-US" altLang="zh-CN">
                <a:latin typeface="Calibri" panose="020F0502020204030204" pitchFamily="34" charset="0"/>
                <a:ea typeface="微软雅黑" panose="020B0503020204020204" pitchFamily="34" charset="-122"/>
                <a:cs typeface="Calibri" panose="020F0502020204030204" pitchFamily="34" charset="0"/>
              </a:rPr>
              <a:t>API-KEY</a:t>
            </a:r>
          </a:p>
        </p:txBody>
      </p:sp>
      <p:cxnSp>
        <p:nvCxnSpPr>
          <p:cNvPr id="7" name="直接箭头连接符 6">
            <a:extLst>
              <a:ext uri="{FF2B5EF4-FFF2-40B4-BE49-F238E27FC236}">
                <a16:creationId xmlns:a16="http://schemas.microsoft.com/office/drawing/2014/main" id="{72356C06-0847-4C1A-37FB-6AFC1E323EDB}"/>
              </a:ext>
            </a:extLst>
          </p:cNvPr>
          <p:cNvCxnSpPr>
            <a:cxnSpLocks/>
          </p:cNvCxnSpPr>
          <p:nvPr/>
        </p:nvCxnSpPr>
        <p:spPr>
          <a:xfrm flipH="1">
            <a:off x="1952541" y="3392313"/>
            <a:ext cx="429889" cy="106974"/>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8" name="文本框 7">
            <a:extLst>
              <a:ext uri="{FF2B5EF4-FFF2-40B4-BE49-F238E27FC236}">
                <a16:creationId xmlns:a16="http://schemas.microsoft.com/office/drawing/2014/main" id="{86128FA4-0778-F989-9D7B-7821E29836A9}"/>
              </a:ext>
            </a:extLst>
          </p:cNvPr>
          <p:cNvSpPr txBox="1"/>
          <p:nvPr/>
        </p:nvSpPr>
        <p:spPr>
          <a:xfrm>
            <a:off x="4009042" y="6009712"/>
            <a:ext cx="3827870"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请求</a:t>
            </a:r>
            <a:r>
              <a:rPr lang="en-US" altLang="zh-CN" sz="2000">
                <a:latin typeface="Calibri" panose="020F0502020204030204" pitchFamily="34" charset="0"/>
                <a:ea typeface="微软雅黑" panose="020B0503020204020204" pitchFamily="34" charset="-122"/>
                <a:cs typeface="Calibri" panose="020F0502020204030204" pitchFamily="34" charset="0"/>
              </a:rPr>
              <a:t>gpt-4o</a:t>
            </a:r>
            <a:r>
              <a:rPr lang="zh-CN" altLang="en-US" sz="2000">
                <a:latin typeface="Calibri" panose="020F0502020204030204" pitchFamily="34" charset="0"/>
                <a:ea typeface="微软雅黑" panose="020B0503020204020204" pitchFamily="34" charset="-122"/>
                <a:cs typeface="Calibri" panose="020F0502020204030204" pitchFamily="34" charset="0"/>
              </a:rPr>
              <a:t>模型</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cxnSp>
        <p:nvCxnSpPr>
          <p:cNvPr id="9" name="直接箭头连接符 8">
            <a:extLst>
              <a:ext uri="{FF2B5EF4-FFF2-40B4-BE49-F238E27FC236}">
                <a16:creationId xmlns:a16="http://schemas.microsoft.com/office/drawing/2014/main" id="{FD2365A6-E347-CE46-620C-98A525A9B190}"/>
              </a:ext>
            </a:extLst>
          </p:cNvPr>
          <p:cNvCxnSpPr>
            <a:cxnSpLocks/>
          </p:cNvCxnSpPr>
          <p:nvPr/>
        </p:nvCxnSpPr>
        <p:spPr>
          <a:xfrm flipH="1">
            <a:off x="3314195" y="4215909"/>
            <a:ext cx="258185" cy="114443"/>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10" name="文本框 9">
            <a:extLst>
              <a:ext uri="{FF2B5EF4-FFF2-40B4-BE49-F238E27FC236}">
                <a16:creationId xmlns:a16="http://schemas.microsoft.com/office/drawing/2014/main" id="{A139C001-AB73-94D4-7516-6B75CB815CC4}"/>
              </a:ext>
            </a:extLst>
          </p:cNvPr>
          <p:cNvSpPr txBox="1"/>
          <p:nvPr/>
        </p:nvSpPr>
        <p:spPr>
          <a:xfrm>
            <a:off x="6753646" y="80668"/>
            <a:ext cx="3042817" cy="707886"/>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通过</a:t>
            </a:r>
            <a:r>
              <a:rPr lang="en-US" altLang="zh-CN" sz="2000">
                <a:latin typeface="Calibri" panose="020F0502020204030204" pitchFamily="34" charset="0"/>
                <a:ea typeface="微软雅黑" panose="020B0503020204020204" pitchFamily="34" charset="-122"/>
                <a:cs typeface="Calibri" panose="020F0502020204030204" pitchFamily="34" charset="0"/>
              </a:rPr>
              <a:t>HepAI</a:t>
            </a:r>
            <a:r>
              <a:rPr lang="zh-CN" altLang="en-US" sz="2000">
                <a:latin typeface="Calibri" panose="020F0502020204030204" pitchFamily="34" charset="0"/>
                <a:ea typeface="微软雅黑" panose="020B0503020204020204" pitchFamily="34" charset="-122"/>
                <a:cs typeface="Calibri" panose="020F0502020204030204" pitchFamily="34" charset="0"/>
              </a:rPr>
              <a:t>客户端可以访问已部署的模型</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sp>
        <p:nvSpPr>
          <p:cNvPr id="16" name="文本框 15">
            <a:extLst>
              <a:ext uri="{FF2B5EF4-FFF2-40B4-BE49-F238E27FC236}">
                <a16:creationId xmlns:a16="http://schemas.microsoft.com/office/drawing/2014/main" id="{F8E1A89F-FB57-6468-E5E8-6536B747894B}"/>
              </a:ext>
            </a:extLst>
          </p:cNvPr>
          <p:cNvSpPr txBox="1"/>
          <p:nvPr/>
        </p:nvSpPr>
        <p:spPr>
          <a:xfrm>
            <a:off x="5300663" y="2193546"/>
            <a:ext cx="3042817" cy="923330"/>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将</a:t>
            </a:r>
            <a:r>
              <a:rPr lang="en-US" altLang="zh-CN">
                <a:latin typeface="Calibri" panose="020F0502020204030204" pitchFamily="34" charset="0"/>
                <a:ea typeface="微软雅黑" panose="020B0503020204020204" pitchFamily="34" charset="-122"/>
                <a:cs typeface="Calibri" panose="020F0502020204030204" pitchFamily="34" charset="0"/>
              </a:rPr>
              <a:t>API-KEY</a:t>
            </a:r>
            <a:r>
              <a:rPr lang="zh-CN" altLang="en-US">
                <a:latin typeface="Calibri" panose="020F0502020204030204" pitchFamily="34" charset="0"/>
                <a:ea typeface="微软雅黑" panose="020B0503020204020204" pitchFamily="34" charset="-122"/>
                <a:cs typeface="Calibri" panose="020F0502020204030204" pitchFamily="34" charset="0"/>
              </a:rPr>
              <a:t>保存在</a:t>
            </a:r>
            <a:r>
              <a:rPr lang="en-US" altLang="zh-CN">
                <a:latin typeface="Calibri" panose="020F0502020204030204" pitchFamily="34" charset="0"/>
                <a:ea typeface="微软雅黑" panose="020B0503020204020204" pitchFamily="34" charset="-122"/>
                <a:cs typeface="Calibri" panose="020F0502020204030204" pitchFamily="34" charset="0"/>
              </a:rPr>
              <a:t>.env</a:t>
            </a:r>
            <a:r>
              <a:rPr lang="zh-CN" altLang="en-US">
                <a:latin typeface="Calibri" panose="020F0502020204030204" pitchFamily="34" charset="0"/>
                <a:ea typeface="微软雅黑" panose="020B0503020204020204" pitchFamily="34" charset="-122"/>
                <a:cs typeface="Calibri" panose="020F0502020204030204" pitchFamily="34" charset="0"/>
              </a:rPr>
              <a:t>中</a:t>
            </a:r>
            <a:endParaRPr lang="en-US" altLang="zh-CN">
              <a:latin typeface="Calibri" panose="020F0502020204030204" pitchFamily="34" charset="0"/>
              <a:ea typeface="微软雅黑" panose="020B0503020204020204" pitchFamily="34" charset="-122"/>
              <a:cs typeface="Calibri" panose="020F0502020204030204" pitchFamily="34" charset="0"/>
            </a:endParaRPr>
          </a:p>
          <a:p>
            <a:r>
              <a:rPr lang="zh-CN" altLang="en-US">
                <a:latin typeface="Calibri" panose="020F0502020204030204" pitchFamily="34" charset="0"/>
                <a:ea typeface="微软雅黑" panose="020B0503020204020204" pitchFamily="34" charset="-122"/>
                <a:cs typeface="Calibri" panose="020F0502020204030204" pitchFamily="34" charset="0"/>
              </a:rPr>
              <a:t>注：为防止泄露，请勿把</a:t>
            </a:r>
            <a:r>
              <a:rPr lang="en-US" altLang="zh-CN">
                <a:latin typeface="Calibri" panose="020F0502020204030204" pitchFamily="34" charset="0"/>
                <a:ea typeface="微软雅黑" panose="020B0503020204020204" pitchFamily="34" charset="-122"/>
                <a:cs typeface="Calibri" panose="020F0502020204030204" pitchFamily="34" charset="0"/>
              </a:rPr>
              <a:t>API-KEY</a:t>
            </a:r>
            <a:r>
              <a:rPr lang="zh-CN" altLang="en-US">
                <a:latin typeface="Calibri" panose="020F0502020204030204" pitchFamily="34" charset="0"/>
                <a:ea typeface="微软雅黑" panose="020B0503020204020204" pitchFamily="34" charset="-122"/>
                <a:cs typeface="Calibri" panose="020F0502020204030204" pitchFamily="34" charset="0"/>
              </a:rPr>
              <a:t>存放在代码内</a:t>
            </a:r>
            <a:endParaRPr lang="en-US" altLang="zh-CN">
              <a:latin typeface="Calibri" panose="020F0502020204030204" pitchFamily="34" charset="0"/>
              <a:ea typeface="微软雅黑" panose="020B0503020204020204" pitchFamily="34" charset="-122"/>
              <a:cs typeface="Calibri" panose="020F0502020204030204" pitchFamily="34" charset="0"/>
            </a:endParaRPr>
          </a:p>
        </p:txBody>
      </p:sp>
      <p:cxnSp>
        <p:nvCxnSpPr>
          <p:cNvPr id="17" name="直接箭头连接符 16">
            <a:extLst>
              <a:ext uri="{FF2B5EF4-FFF2-40B4-BE49-F238E27FC236}">
                <a16:creationId xmlns:a16="http://schemas.microsoft.com/office/drawing/2014/main" id="{71982D86-D079-7AA9-AEA9-72051FACD933}"/>
              </a:ext>
            </a:extLst>
          </p:cNvPr>
          <p:cNvCxnSpPr>
            <a:cxnSpLocks/>
          </p:cNvCxnSpPr>
          <p:nvPr/>
        </p:nvCxnSpPr>
        <p:spPr>
          <a:xfrm flipH="1">
            <a:off x="5011750" y="2582688"/>
            <a:ext cx="288913" cy="169482"/>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21" name="文本框 20">
            <a:extLst>
              <a:ext uri="{FF2B5EF4-FFF2-40B4-BE49-F238E27FC236}">
                <a16:creationId xmlns:a16="http://schemas.microsoft.com/office/drawing/2014/main" id="{55DB2234-DA81-22A8-9473-019A81A5A35B}"/>
              </a:ext>
            </a:extLst>
          </p:cNvPr>
          <p:cNvSpPr txBox="1"/>
          <p:nvPr/>
        </p:nvSpPr>
        <p:spPr>
          <a:xfrm>
            <a:off x="215617" y="894280"/>
            <a:ext cx="3042817" cy="369332"/>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① 设置</a:t>
            </a:r>
            <a:r>
              <a:rPr lang="en-US" altLang="zh-CN">
                <a:latin typeface="Calibri" panose="020F0502020204030204" pitchFamily="34" charset="0"/>
                <a:ea typeface="微软雅黑" panose="020B0503020204020204" pitchFamily="34" charset="-122"/>
                <a:cs typeface="Calibri" panose="020F0502020204030204" pitchFamily="34" charset="0"/>
              </a:rPr>
              <a:t>.env</a:t>
            </a:r>
            <a:r>
              <a:rPr lang="zh-CN" altLang="en-US">
                <a:latin typeface="Calibri" panose="020F0502020204030204" pitchFamily="34" charset="0"/>
                <a:ea typeface="微软雅黑" panose="020B0503020204020204" pitchFamily="34" charset="-122"/>
                <a:cs typeface="Calibri" panose="020F0502020204030204" pitchFamily="34" charset="0"/>
              </a:rPr>
              <a:t>文件</a:t>
            </a:r>
            <a:endParaRPr lang="en-US" altLang="zh-CN">
              <a:latin typeface="Calibri" panose="020F0502020204030204" pitchFamily="34" charset="0"/>
              <a:ea typeface="微软雅黑" panose="020B0503020204020204" pitchFamily="34" charset="-122"/>
              <a:cs typeface="Calibri" panose="020F0502020204030204" pitchFamily="34" charset="0"/>
            </a:endParaRPr>
          </a:p>
        </p:txBody>
      </p:sp>
      <p:pic>
        <p:nvPicPr>
          <p:cNvPr id="23" name="图片 22">
            <a:extLst>
              <a:ext uri="{FF2B5EF4-FFF2-40B4-BE49-F238E27FC236}">
                <a16:creationId xmlns:a16="http://schemas.microsoft.com/office/drawing/2014/main" id="{04017C79-EF74-8F96-9C81-640186FD34C7}"/>
              </a:ext>
            </a:extLst>
          </p:cNvPr>
          <p:cNvPicPr>
            <a:picLocks noChangeAspect="1"/>
          </p:cNvPicPr>
          <p:nvPr/>
        </p:nvPicPr>
        <p:blipFill>
          <a:blip r:embed="rId3"/>
          <a:stretch>
            <a:fillRect/>
          </a:stretch>
        </p:blipFill>
        <p:spPr>
          <a:xfrm>
            <a:off x="511594" y="1297251"/>
            <a:ext cx="3819525" cy="466725"/>
          </a:xfrm>
          <a:prstGeom prst="rect">
            <a:avLst/>
          </a:prstGeom>
        </p:spPr>
      </p:pic>
      <p:cxnSp>
        <p:nvCxnSpPr>
          <p:cNvPr id="24" name="直接箭头连接符 23">
            <a:extLst>
              <a:ext uri="{FF2B5EF4-FFF2-40B4-BE49-F238E27FC236}">
                <a16:creationId xmlns:a16="http://schemas.microsoft.com/office/drawing/2014/main" id="{9D4B3EEE-A736-9147-DD5E-37E44A60A50A}"/>
              </a:ext>
            </a:extLst>
          </p:cNvPr>
          <p:cNvCxnSpPr>
            <a:cxnSpLocks/>
          </p:cNvCxnSpPr>
          <p:nvPr/>
        </p:nvCxnSpPr>
        <p:spPr>
          <a:xfrm flipH="1" flipV="1">
            <a:off x="3811418" y="5920653"/>
            <a:ext cx="258185" cy="178117"/>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26" name="文本框 25">
            <a:extLst>
              <a:ext uri="{FF2B5EF4-FFF2-40B4-BE49-F238E27FC236}">
                <a16:creationId xmlns:a16="http://schemas.microsoft.com/office/drawing/2014/main" id="{A1C1D390-20A0-87D2-F020-352DA8B6EB7D}"/>
              </a:ext>
            </a:extLst>
          </p:cNvPr>
          <p:cNvSpPr txBox="1"/>
          <p:nvPr/>
        </p:nvSpPr>
        <p:spPr>
          <a:xfrm>
            <a:off x="3536500" y="4069864"/>
            <a:ext cx="3827870"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列出可用模型</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sp>
        <p:nvSpPr>
          <p:cNvPr id="12" name="文本框 11">
            <a:extLst>
              <a:ext uri="{FF2B5EF4-FFF2-40B4-BE49-F238E27FC236}">
                <a16:creationId xmlns:a16="http://schemas.microsoft.com/office/drawing/2014/main" id="{01E74B00-6C84-C456-A6D9-0F0697098F2A}"/>
              </a:ext>
            </a:extLst>
          </p:cNvPr>
          <p:cNvSpPr txBox="1"/>
          <p:nvPr/>
        </p:nvSpPr>
        <p:spPr>
          <a:xfrm>
            <a:off x="272095" y="1930226"/>
            <a:ext cx="3042817" cy="369332"/>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② 编写代码</a:t>
            </a:r>
            <a:endParaRPr lang="en-US" altLang="zh-CN">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044560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0057E-3B69-5603-1930-C13415810AC9}"/>
            </a:ext>
          </a:extLst>
        </p:cNvPr>
        <p:cNvGrpSpPr/>
        <p:nvPr/>
      </p:nvGrpSpPr>
      <p:grpSpPr>
        <a:xfrm>
          <a:off x="0" y="0"/>
          <a:ext cx="0" cy="0"/>
          <a:chOff x="0" y="0"/>
          <a:chExt cx="0" cy="0"/>
        </a:xfrm>
      </p:grpSpPr>
      <p:sp>
        <p:nvSpPr>
          <p:cNvPr id="30" name="文本框 29">
            <a:extLst>
              <a:ext uri="{FF2B5EF4-FFF2-40B4-BE49-F238E27FC236}">
                <a16:creationId xmlns:a16="http://schemas.microsoft.com/office/drawing/2014/main" id="{EC2E1581-E1E9-2A3B-92D4-4FE7FA354B8E}"/>
              </a:ext>
            </a:extLst>
          </p:cNvPr>
          <p:cNvSpPr txBox="1"/>
          <p:nvPr/>
        </p:nvSpPr>
        <p:spPr>
          <a:xfrm>
            <a:off x="295739" y="1633247"/>
            <a:ext cx="10393600" cy="3863878"/>
          </a:xfrm>
          <a:prstGeom prst="rect">
            <a:avLst/>
          </a:prstGeom>
          <a:noFill/>
        </p:spPr>
        <p:txBody>
          <a:bodyPr wrap="square">
            <a:spAutoFit/>
          </a:bodyPr>
          <a:lstStyle/>
          <a:p>
            <a:pPr>
              <a:lnSpc>
                <a:spcPts val="1425"/>
              </a:lnSpc>
            </a:pPr>
            <a:r>
              <a:rPr lang="sq-AL" altLang="zh-CN" sz="1400" b="0">
                <a:solidFill>
                  <a:srgbClr val="569CD6"/>
                </a:solidFill>
                <a:effectLst/>
                <a:latin typeface="Consolas" panose="020B0609020204030204" pitchFamily="49" charset="0"/>
              </a:rPr>
              <a:t>class</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TranslatorModel</a:t>
            </a:r>
            <a:r>
              <a:rPr lang="sq-AL" altLang="zh-CN" sz="1400" b="0">
                <a:solidFill>
                  <a:srgbClr val="D4D4D4"/>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HRModel</a:t>
            </a:r>
            <a:r>
              <a:rPr lang="sq-AL" altLang="zh-CN" sz="1400" b="0">
                <a:solidFill>
                  <a:srgbClr val="D4D4D4"/>
                </a:solidFill>
                <a:effectLst/>
                <a:latin typeface="Consolas" panose="020B0609020204030204" pitchFamily="49" charset="0"/>
              </a:rPr>
              <a:t>):  </a:t>
            </a:r>
          </a:p>
          <a:p>
            <a:pPr>
              <a:lnSpc>
                <a:spcPts val="1425"/>
              </a:lnSpc>
            </a:pPr>
            <a:endParaRPr lang="zh-CN" altLang="en-US" sz="1400" b="0">
              <a:solidFill>
                <a:srgbClr val="D4D4D4"/>
              </a:solidFill>
              <a:effectLst/>
              <a:latin typeface="Consolas" panose="020B0609020204030204" pitchFamily="49" charset="0"/>
            </a:endParaRPr>
          </a:p>
          <a:p>
            <a:pPr>
              <a:lnSpc>
                <a:spcPts val="1425"/>
              </a:lnSpc>
            </a:pPr>
            <a:br>
              <a:rPr lang="zh-CN" altLang="en-US" sz="1400" b="0">
                <a:solidFill>
                  <a:srgbClr val="D4D4D4"/>
                </a:solidFill>
                <a:effectLst/>
                <a:latin typeface="Consolas" panose="020B0609020204030204" pitchFamily="49" charset="0"/>
              </a:rPr>
            </a:br>
            <a:r>
              <a:rPr lang="zh-CN" altLang="en-US" sz="1400" b="0">
                <a:solidFill>
                  <a:srgbClr val="D4D4D4"/>
                </a:solidFill>
                <a:effectLst/>
                <a:latin typeface="Consolas" panose="020B0609020204030204" pitchFamily="49" charset="0"/>
              </a:rPr>
              <a:t>    </a:t>
            </a:r>
            <a:r>
              <a:rPr lang="en-US" altLang="zh-CN" sz="1400" b="0">
                <a:solidFill>
                  <a:srgbClr val="DCDCAA"/>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HRModel</a:t>
            </a:r>
            <a:r>
              <a:rPr lang="sq-AL" altLang="zh-CN" sz="1400" b="0">
                <a:solidFill>
                  <a:srgbClr val="DCDCAA"/>
                </a:solidFill>
                <a:effectLst/>
                <a:latin typeface="Consolas" panose="020B0609020204030204" pitchFamily="49" charset="0"/>
              </a:rPr>
              <a:t>.remote_callable</a:t>
            </a:r>
            <a:r>
              <a:rPr lang="sq-AL" altLang="zh-CN" sz="1400" b="0">
                <a:solidFill>
                  <a:srgbClr val="D4D4D4"/>
                </a:solidFill>
                <a:effectLst/>
                <a:latin typeface="Consolas" panose="020B0609020204030204" pitchFamily="49" charset="0"/>
              </a:rPr>
              <a:t>  </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569CD6"/>
                </a:solidFill>
                <a:effectLst/>
                <a:latin typeface="Consolas" panose="020B0609020204030204" pitchFamily="49" charset="0"/>
              </a:rPr>
              <a:t>def</a:t>
            </a:r>
            <a:r>
              <a:rPr lang="sq-AL" altLang="zh-CN" sz="1400" b="0">
                <a:solidFill>
                  <a:srgbClr val="D4D4D4"/>
                </a:solidFill>
                <a:effectLst/>
                <a:latin typeface="Consolas" panose="020B0609020204030204" pitchFamily="49" charset="0"/>
              </a:rPr>
              <a:t> </a:t>
            </a:r>
            <a:r>
              <a:rPr lang="sq-AL" altLang="zh-CN" sz="1400" b="0">
                <a:solidFill>
                  <a:srgbClr val="DCDCAA"/>
                </a:solidFill>
                <a:effectLst/>
                <a:latin typeface="Consolas" panose="020B0609020204030204" pitchFamily="49" charset="0"/>
              </a:rPr>
              <a:t>translate</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self</a:t>
            </a:r>
            <a:r>
              <a:rPr lang="sq-AL" altLang="zh-CN" sz="1400" b="0">
                <a:solidFill>
                  <a:srgbClr val="D4D4D4"/>
                </a:solidFill>
                <a:effectLst/>
                <a:latin typeface="Consolas" panose="020B0609020204030204" pitchFamily="49" charset="0"/>
              </a:rPr>
              <a:t>, </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input</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str</a:t>
            </a:r>
            <a:r>
              <a:rPr lang="sq-AL" altLang="zh-CN" sz="1400" b="0">
                <a:solidFill>
                  <a:srgbClr val="D4D4D4"/>
                </a:solidFill>
                <a:effectLst/>
                <a:latin typeface="Consolas" panose="020B0609020204030204" pitchFamily="49" charset="0"/>
              </a:rPr>
              <a:t>, </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mode</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Literal</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"en2zh"</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"zh2en"</a:t>
            </a:r>
            <a:r>
              <a:rPr lang="sq-AL" altLang="zh-CN" sz="1400" b="0">
                <a:solidFill>
                  <a:srgbClr val="D4D4D4"/>
                </a:solidFill>
                <a:effectLst/>
                <a:latin typeface="Consolas" panose="020B0609020204030204" pitchFamily="49" charset="0"/>
              </a:rPr>
              <a:t>] = </a:t>
            </a:r>
            <a:r>
              <a:rPr lang="sq-AL" altLang="zh-CN" sz="1400" b="0">
                <a:solidFill>
                  <a:srgbClr val="CE9178"/>
                </a:solidFill>
                <a:effectLst/>
                <a:latin typeface="Consolas" panose="020B0609020204030204" pitchFamily="49" charset="0"/>
              </a:rPr>
              <a:t>"zh2en"</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D4D4D4"/>
                </a:solidFill>
                <a:effectLst/>
                <a:latin typeface="Consolas" panose="020B0609020204030204" pitchFamily="49" charset="0"/>
              </a:rPr>
              <a:t>        ) -&gt; </a:t>
            </a:r>
            <a:r>
              <a:rPr lang="sq-AL" altLang="zh-CN" sz="1400" b="0">
                <a:solidFill>
                  <a:srgbClr val="4EC9B0"/>
                </a:solidFill>
                <a:effectLst/>
                <a:latin typeface="Consolas" panose="020B0609020204030204" pitchFamily="49" charset="0"/>
              </a:rPr>
              <a:t>int</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prompt</a:t>
            </a:r>
            <a:r>
              <a:rPr lang="sq-AL" altLang="zh-CN" sz="1400" b="0">
                <a:solidFill>
                  <a:srgbClr val="D4D4D4"/>
                </a:solidFill>
                <a:effectLst/>
                <a:latin typeface="Consolas" panose="020B0609020204030204" pitchFamily="49" charset="0"/>
              </a:rPr>
              <a:t> = </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"Translate the following Chinese text into English: `</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input</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if</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mode</a:t>
            </a:r>
            <a:r>
              <a:rPr lang="sq-AL" altLang="zh-CN" sz="1400" b="0">
                <a:solidFill>
                  <a:srgbClr val="D4D4D4"/>
                </a:solidFill>
                <a:effectLst/>
                <a:latin typeface="Consolas" panose="020B0609020204030204" pitchFamily="49" charset="0"/>
              </a:rPr>
              <a:t> == </a:t>
            </a:r>
            <a:r>
              <a:rPr lang="sq-AL" altLang="zh-CN" sz="1400" b="0">
                <a:solidFill>
                  <a:srgbClr val="CE9178"/>
                </a:solidFill>
                <a:effectLst/>
                <a:latin typeface="Consolas" panose="020B0609020204030204" pitchFamily="49" charset="0"/>
              </a:rPr>
              <a:t>"zh2en"</a:t>
            </a:r>
            <a:r>
              <a:rPr lang="sq-AL" altLang="zh-CN" sz="1400" b="0">
                <a:solidFill>
                  <a:srgbClr val="D4D4D4"/>
                </a:solidFill>
                <a:effectLst/>
                <a:latin typeface="Consolas" panose="020B0609020204030204" pitchFamily="49" charset="0"/>
              </a:rPr>
              <a:t> \</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else</a:t>
            </a:r>
            <a:r>
              <a:rPr lang="sq-AL" altLang="zh-CN" sz="1400" b="0">
                <a:solidFill>
                  <a:srgbClr val="D4D4D4"/>
                </a:solidFill>
                <a:effectLst/>
                <a:latin typeface="Consolas" panose="020B0609020204030204" pitchFamily="49" charset="0"/>
              </a:rPr>
              <a:t> </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"Translate the following English text into Chinese: `</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input</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6A9955"/>
                </a:solidFill>
                <a:effectLst/>
                <a:latin typeface="Consolas" panose="020B0609020204030204" pitchFamily="49" charset="0"/>
              </a:rPr>
              <a:t># </a:t>
            </a:r>
            <a:r>
              <a:rPr lang="zh-CN" altLang="en-US" sz="1400" b="0">
                <a:solidFill>
                  <a:srgbClr val="6A9955"/>
                </a:solidFill>
                <a:effectLst/>
                <a:latin typeface="Consolas" panose="020B0609020204030204" pitchFamily="49" charset="0"/>
              </a:rPr>
              <a:t>请求模型</a:t>
            </a:r>
            <a:endParaRPr lang="zh-CN" altLang="en-US" sz="1400" b="0">
              <a:solidFill>
                <a:srgbClr val="D4D4D4"/>
              </a:solidFill>
              <a:effectLst/>
              <a:latin typeface="Consolas" panose="020B0609020204030204" pitchFamily="49" charset="0"/>
            </a:endParaRPr>
          </a:p>
          <a:p>
            <a:pPr>
              <a:lnSpc>
                <a:spcPts val="1425"/>
              </a:lnSpc>
            </a:pPr>
            <a:r>
              <a:rPr lang="zh-CN" altLang="en-US"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a</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ChatCompletion</a:t>
            </a:r>
            <a:r>
              <a:rPr lang="sq-AL" altLang="zh-CN" sz="1400" b="0">
                <a:solidFill>
                  <a:srgbClr val="D4D4D4"/>
                </a:solidFill>
                <a:effectLst/>
                <a:latin typeface="Consolas" panose="020B0609020204030204" pitchFamily="49" charset="0"/>
              </a:rPr>
              <a:t> = </a:t>
            </a:r>
            <a:r>
              <a:rPr lang="sq-AL" altLang="zh-CN" sz="1400" b="0">
                <a:solidFill>
                  <a:srgbClr val="9CDCFE"/>
                </a:solidFill>
                <a:effectLst/>
                <a:latin typeface="Consolas" panose="020B0609020204030204" pitchFamily="49" charset="0"/>
              </a:rPr>
              <a:t>self</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client</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chat</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completions</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create</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model</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"openai/gpt-4o"</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messages</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"role"</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"system"</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"content"</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self</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system_prompt</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"role"</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"user"</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"content"</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prompt</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p>
          <a:p>
            <a:pPr>
              <a:lnSpc>
                <a:spcPts val="1425"/>
              </a:lnSpc>
            </a:pPr>
            <a:r>
              <a:rPr lang="sq-AL" altLang="zh-CN" sz="1400" b="0">
                <a:solidFill>
                  <a:srgbClr val="D4D4D4"/>
                </a:solidFill>
                <a:effectLst/>
                <a:latin typeface="Consolas" panose="020B0609020204030204" pitchFamily="49" charset="0"/>
              </a:rPr>
              <a:t>        )</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return</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a</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D4D4D4"/>
                </a:solidFill>
                <a:effectLst/>
                <a:latin typeface="Consolas" panose="020B0609020204030204" pitchFamily="49" charset="0"/>
              </a:rPr>
              <a:t>    </a:t>
            </a:r>
          </a:p>
        </p:txBody>
      </p:sp>
      <p:sp>
        <p:nvSpPr>
          <p:cNvPr id="2" name="标题 1">
            <a:extLst>
              <a:ext uri="{FF2B5EF4-FFF2-40B4-BE49-F238E27FC236}">
                <a16:creationId xmlns:a16="http://schemas.microsoft.com/office/drawing/2014/main" id="{FAC8BF30-6CEA-1569-D1E7-0BBC7CEF9A4E}"/>
              </a:ext>
            </a:extLst>
          </p:cNvPr>
          <p:cNvSpPr>
            <a:spLocks noGrp="1"/>
          </p:cNvSpPr>
          <p:nvPr>
            <p:ph type="title"/>
          </p:nvPr>
        </p:nvSpPr>
        <p:spPr>
          <a:xfrm>
            <a:off x="646901" y="136525"/>
            <a:ext cx="9691277" cy="595630"/>
          </a:xfrm>
        </p:spPr>
        <p:txBody>
          <a:bodyPr>
            <a:normAutofit fontScale="90000"/>
          </a:bodyPr>
          <a:lstStyle/>
          <a:p>
            <a:r>
              <a:rPr lang="en-US" altLang="zh-CN"/>
              <a:t>HepAI</a:t>
            </a:r>
            <a:r>
              <a:rPr lang="zh-CN" altLang="en-US"/>
              <a:t>远程模型 </a:t>
            </a:r>
            <a:endParaRPr lang="zh-CN" altLang="en-US" dirty="0"/>
          </a:p>
        </p:txBody>
      </p:sp>
      <p:sp>
        <p:nvSpPr>
          <p:cNvPr id="5" name="文本框 4">
            <a:extLst>
              <a:ext uri="{FF2B5EF4-FFF2-40B4-BE49-F238E27FC236}">
                <a16:creationId xmlns:a16="http://schemas.microsoft.com/office/drawing/2014/main" id="{21B6BEA0-A0BC-E0FA-1CFC-0091592A2A18}"/>
              </a:ext>
            </a:extLst>
          </p:cNvPr>
          <p:cNvSpPr txBox="1"/>
          <p:nvPr/>
        </p:nvSpPr>
        <p:spPr>
          <a:xfrm>
            <a:off x="4331119" y="212331"/>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04 Translator Server</a:t>
            </a:r>
            <a:endParaRPr lang="zh-CN" altLang="en-US" sz="2400" b="1">
              <a:latin typeface="Calibri" panose="020F0502020204030204" pitchFamily="34" charset="0"/>
              <a:ea typeface="微软雅黑" panose="020B0503020204020204"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BA285DCD-F6B7-8429-1582-FDD1B920DF29}"/>
              </a:ext>
            </a:extLst>
          </p:cNvPr>
          <p:cNvSpPr txBox="1"/>
          <p:nvPr/>
        </p:nvSpPr>
        <p:spPr>
          <a:xfrm>
            <a:off x="295739" y="6008734"/>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运行 </a:t>
            </a:r>
            <a:r>
              <a:rPr lang="en-US" altLang="zh-CN" sz="2000">
                <a:latin typeface="Calibri" panose="020F0502020204030204" pitchFamily="34" charset="0"/>
                <a:ea typeface="微软雅黑" panose="020B0503020204020204" pitchFamily="34" charset="-122"/>
                <a:cs typeface="Calibri" panose="020F0502020204030204" pitchFamily="34" charset="0"/>
              </a:rPr>
              <a:t>python 04_translator_server.py</a:t>
            </a:r>
          </a:p>
        </p:txBody>
      </p:sp>
      <p:sp>
        <p:nvSpPr>
          <p:cNvPr id="3" name="文本框 2">
            <a:extLst>
              <a:ext uri="{FF2B5EF4-FFF2-40B4-BE49-F238E27FC236}">
                <a16:creationId xmlns:a16="http://schemas.microsoft.com/office/drawing/2014/main" id="{6915AA32-0087-AC1C-0D76-3F63CDAAD61C}"/>
              </a:ext>
            </a:extLst>
          </p:cNvPr>
          <p:cNvSpPr txBox="1"/>
          <p:nvPr/>
        </p:nvSpPr>
        <p:spPr>
          <a:xfrm>
            <a:off x="2845738" y="2077820"/>
            <a:ext cx="4339348" cy="369332"/>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定义翻译函数</a:t>
            </a:r>
            <a:endParaRPr lang="en-US" altLang="zh-CN">
              <a:latin typeface="Calibri" panose="020F0502020204030204" pitchFamily="34" charset="0"/>
              <a:ea typeface="微软雅黑" panose="020B0503020204020204" pitchFamily="34" charset="-122"/>
              <a:cs typeface="Calibri" panose="020F0502020204030204" pitchFamily="34" charset="0"/>
            </a:endParaRPr>
          </a:p>
        </p:txBody>
      </p:sp>
      <p:cxnSp>
        <p:nvCxnSpPr>
          <p:cNvPr id="7" name="直接箭头连接符 6">
            <a:extLst>
              <a:ext uri="{FF2B5EF4-FFF2-40B4-BE49-F238E27FC236}">
                <a16:creationId xmlns:a16="http://schemas.microsoft.com/office/drawing/2014/main" id="{9A14AF68-DC78-24C4-73B1-0777D5E853A7}"/>
              </a:ext>
            </a:extLst>
          </p:cNvPr>
          <p:cNvCxnSpPr>
            <a:cxnSpLocks/>
          </p:cNvCxnSpPr>
          <p:nvPr/>
        </p:nvCxnSpPr>
        <p:spPr>
          <a:xfrm flipH="1">
            <a:off x="2438244" y="2340178"/>
            <a:ext cx="429889" cy="106974"/>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31" name="文本框 30">
            <a:extLst>
              <a:ext uri="{FF2B5EF4-FFF2-40B4-BE49-F238E27FC236}">
                <a16:creationId xmlns:a16="http://schemas.microsoft.com/office/drawing/2014/main" id="{98FCEF49-0212-98CC-2F1C-DB1B8B9024CB}"/>
              </a:ext>
            </a:extLst>
          </p:cNvPr>
          <p:cNvSpPr txBox="1"/>
          <p:nvPr/>
        </p:nvSpPr>
        <p:spPr>
          <a:xfrm>
            <a:off x="326771" y="937417"/>
            <a:ext cx="3042817" cy="369332"/>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① 编写代码</a:t>
            </a:r>
            <a:endParaRPr lang="en-US" altLang="zh-CN">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92081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E306B-4DD5-6045-9841-F8EFEDF54395}"/>
            </a:ext>
          </a:extLst>
        </p:cNvPr>
        <p:cNvGrpSpPr/>
        <p:nvPr/>
      </p:nvGrpSpPr>
      <p:grpSpPr>
        <a:xfrm>
          <a:off x="0" y="0"/>
          <a:ext cx="0" cy="0"/>
          <a:chOff x="0" y="0"/>
          <a:chExt cx="0" cy="0"/>
        </a:xfrm>
      </p:grpSpPr>
      <p:sp>
        <p:nvSpPr>
          <p:cNvPr id="30" name="文本框 29">
            <a:extLst>
              <a:ext uri="{FF2B5EF4-FFF2-40B4-BE49-F238E27FC236}">
                <a16:creationId xmlns:a16="http://schemas.microsoft.com/office/drawing/2014/main" id="{4839743E-0A50-BCE2-A00F-318E7163FF25}"/>
              </a:ext>
            </a:extLst>
          </p:cNvPr>
          <p:cNvSpPr txBox="1"/>
          <p:nvPr/>
        </p:nvSpPr>
        <p:spPr>
          <a:xfrm>
            <a:off x="295739" y="1633247"/>
            <a:ext cx="10393600" cy="3504806"/>
          </a:xfrm>
          <a:prstGeom prst="rect">
            <a:avLst/>
          </a:prstGeom>
          <a:noFill/>
        </p:spPr>
        <p:txBody>
          <a:bodyPr wrap="square">
            <a:spAutoFit/>
          </a:bodyPr>
          <a:lstStyle/>
          <a:p>
            <a:pPr>
              <a:lnSpc>
                <a:spcPts val="1425"/>
              </a:lnSpc>
            </a:pPr>
            <a:r>
              <a:rPr lang="sq-AL" altLang="zh-CN" sz="1400" b="0">
                <a:solidFill>
                  <a:srgbClr val="C586C0"/>
                </a:solidFill>
                <a:effectLst/>
                <a:latin typeface="Consolas" panose="020B0609020204030204" pitchFamily="49" charset="0"/>
              </a:rPr>
              <a:t>from</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hepai</a:t>
            </a: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import</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HRModel</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ChatCompletion</a:t>
            </a:r>
            <a:endParaRPr lang="sq-AL" altLang="zh-CN" sz="1400" b="0">
              <a:solidFill>
                <a:srgbClr val="D4D4D4"/>
              </a:solidFill>
              <a:effectLst/>
              <a:latin typeface="Consolas" panose="020B0609020204030204" pitchFamily="49" charset="0"/>
            </a:endParaRPr>
          </a:p>
          <a:p>
            <a:pPr>
              <a:lnSpc>
                <a:spcPts val="1425"/>
              </a:lnSpc>
            </a:pPr>
            <a:br>
              <a:rPr lang="sq-AL" altLang="zh-CN" sz="1400" b="0">
                <a:solidFill>
                  <a:srgbClr val="D4D4D4"/>
                </a:solidFill>
                <a:effectLst/>
                <a:latin typeface="Consolas" panose="020B0609020204030204" pitchFamily="49" charset="0"/>
              </a:rPr>
            </a:br>
            <a:r>
              <a:rPr lang="sq-AL" altLang="zh-CN" sz="1400" b="0">
                <a:solidFill>
                  <a:srgbClr val="9CDCFE"/>
                </a:solidFill>
                <a:effectLst/>
                <a:latin typeface="Consolas" panose="020B0609020204030204" pitchFamily="49" charset="0"/>
              </a:rPr>
              <a:t>model</a:t>
            </a:r>
            <a:r>
              <a:rPr lang="sq-AL" altLang="zh-CN" sz="1400" b="0">
                <a:solidFill>
                  <a:srgbClr val="D4D4D4"/>
                </a:solidFill>
                <a:effectLst/>
                <a:latin typeface="Consolas" panose="020B0609020204030204" pitchFamily="49" charset="0"/>
              </a:rPr>
              <a:t> = </a:t>
            </a:r>
            <a:r>
              <a:rPr lang="sq-AL" altLang="zh-CN" sz="1400" b="0">
                <a:solidFill>
                  <a:srgbClr val="4EC9B0"/>
                </a:solidFill>
                <a:effectLst/>
                <a:latin typeface="Consolas" panose="020B0609020204030204" pitchFamily="49" charset="0"/>
              </a:rPr>
              <a:t>HRModel</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connect</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name</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"hepai/translator"</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base_url</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"http://localhost:4260/apiv2"</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D4D4D4"/>
                </a:solidFill>
                <a:effectLst/>
                <a:latin typeface="Consolas" panose="020B0609020204030204" pitchFamily="49" charset="0"/>
              </a:rPr>
              <a:t>)</a:t>
            </a:r>
          </a:p>
          <a:p>
            <a:pPr>
              <a:lnSpc>
                <a:spcPts val="1425"/>
              </a:lnSpc>
            </a:pPr>
            <a:br>
              <a:rPr lang="sq-AL" altLang="zh-CN" sz="1400" b="0">
                <a:solidFill>
                  <a:srgbClr val="D4D4D4"/>
                </a:solidFill>
                <a:effectLst/>
                <a:latin typeface="Consolas" panose="020B0609020204030204" pitchFamily="49" charset="0"/>
              </a:rPr>
            </a:br>
            <a:r>
              <a:rPr lang="sq-AL" altLang="zh-CN" sz="1400" b="0">
                <a:solidFill>
                  <a:srgbClr val="9CDCFE"/>
                </a:solidFill>
                <a:effectLst/>
                <a:latin typeface="Consolas" panose="020B0609020204030204" pitchFamily="49" charset="0"/>
              </a:rPr>
              <a:t>funcs</a:t>
            </a:r>
            <a:r>
              <a:rPr lang="sq-AL" altLang="zh-CN" sz="1400" b="0">
                <a:solidFill>
                  <a:srgbClr val="D4D4D4"/>
                </a:solidFill>
                <a:effectLst/>
                <a:latin typeface="Consolas" panose="020B0609020204030204" pitchFamily="49" charset="0"/>
              </a:rPr>
              <a:t> = </a:t>
            </a:r>
            <a:r>
              <a:rPr lang="sq-AL" altLang="zh-CN" sz="1400" b="0">
                <a:solidFill>
                  <a:srgbClr val="9CDCFE"/>
                </a:solidFill>
                <a:effectLst/>
                <a:latin typeface="Consolas" panose="020B0609020204030204" pitchFamily="49" charset="0"/>
              </a:rPr>
              <a:t>model</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functions</a:t>
            </a:r>
            <a:r>
              <a:rPr lang="sq-AL" altLang="zh-CN" sz="1400" b="0">
                <a:solidFill>
                  <a:srgbClr val="D4D4D4"/>
                </a:solidFill>
                <a:effectLst/>
                <a:latin typeface="Consolas" panose="020B0609020204030204" pitchFamily="49" charset="0"/>
              </a:rPr>
              <a:t>()  </a:t>
            </a:r>
            <a:r>
              <a:rPr lang="sq-AL" altLang="zh-CN" sz="1400" b="0">
                <a:solidFill>
                  <a:srgbClr val="6A9955"/>
                </a:solidFill>
                <a:effectLst/>
                <a:latin typeface="Consolas" panose="020B0609020204030204" pitchFamily="49" charset="0"/>
              </a:rPr>
              <a:t># Get all remote callable functions.</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DCDCAA"/>
                </a:solidFill>
                <a:effectLst/>
                <a:latin typeface="Consolas" panose="020B0609020204030204" pitchFamily="49" charset="0"/>
              </a:rPr>
              <a:t>print</a:t>
            </a:r>
            <a:r>
              <a:rPr lang="sq-AL" altLang="zh-CN" sz="1400" b="0">
                <a:solidFill>
                  <a:srgbClr val="D4D4D4"/>
                </a:solidFill>
                <a:effectLst/>
                <a:latin typeface="Consolas" panose="020B0609020204030204" pitchFamily="49" charset="0"/>
              </a:rPr>
              <a:t>(</a:t>
            </a:r>
            <a:r>
              <a:rPr lang="sq-AL" altLang="zh-CN" sz="1400" b="0">
                <a:solidFill>
                  <a:srgbClr val="569CD6"/>
                </a:solidFill>
                <a:effectLst/>
                <a:latin typeface="Consolas" panose="020B0609020204030204" pitchFamily="49" charset="0"/>
              </a:rPr>
              <a:t>f</a:t>
            </a:r>
            <a:r>
              <a:rPr lang="sq-AL" altLang="zh-CN" sz="1400" b="0">
                <a:solidFill>
                  <a:srgbClr val="CE9178"/>
                </a:solidFill>
                <a:effectLst/>
                <a:latin typeface="Consolas" panose="020B0609020204030204" pitchFamily="49" charset="0"/>
              </a:rPr>
              <a:t>"Remote callable funcs: </a:t>
            </a:r>
            <a:r>
              <a:rPr lang="sq-AL" altLang="zh-CN" sz="1400" b="0">
                <a:solidFill>
                  <a:srgbClr val="569CD6"/>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funcs</a:t>
            </a:r>
            <a:r>
              <a:rPr lang="sq-AL" altLang="zh-CN" sz="1400" b="0">
                <a:solidFill>
                  <a:srgbClr val="569CD6"/>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a:t>
            </a:r>
            <a:r>
              <a:rPr lang="sq-AL" altLang="zh-CN" sz="1400" b="0">
                <a:solidFill>
                  <a:srgbClr val="D4D4D4"/>
                </a:solidFill>
                <a:effectLst/>
                <a:latin typeface="Consolas" panose="020B0609020204030204" pitchFamily="49" charset="0"/>
              </a:rPr>
              <a:t>)</a:t>
            </a:r>
          </a:p>
          <a:p>
            <a:pPr>
              <a:lnSpc>
                <a:spcPts val="1425"/>
              </a:lnSpc>
            </a:pPr>
            <a:br>
              <a:rPr lang="sq-AL" altLang="zh-CN" sz="1400" b="0">
                <a:solidFill>
                  <a:srgbClr val="D4D4D4"/>
                </a:solidFill>
                <a:effectLst/>
                <a:latin typeface="Consolas" panose="020B0609020204030204" pitchFamily="49" charset="0"/>
              </a:rPr>
            </a:br>
            <a:r>
              <a:rPr lang="sq-AL" altLang="zh-CN" sz="1400" b="0">
                <a:solidFill>
                  <a:srgbClr val="9CDCFE"/>
                </a:solidFill>
                <a:effectLst/>
                <a:latin typeface="Consolas" panose="020B0609020204030204" pitchFamily="49" charset="0"/>
              </a:rPr>
              <a:t>input</a:t>
            </a:r>
            <a:r>
              <a:rPr lang="sq-AL" altLang="zh-CN" sz="1400" b="0">
                <a:solidFill>
                  <a:srgbClr val="D4D4D4"/>
                </a:solidFill>
                <a:effectLst/>
                <a:latin typeface="Consolas" panose="020B0609020204030204" pitchFamily="49" charset="0"/>
              </a:rPr>
              <a:t> = </a:t>
            </a:r>
            <a:r>
              <a:rPr lang="sq-AL" altLang="zh-CN" sz="1400" b="0">
                <a:solidFill>
                  <a:srgbClr val="CE9178"/>
                </a:solidFill>
                <a:effectLst/>
                <a:latin typeface="Consolas" panose="020B0609020204030204" pitchFamily="49" charset="0"/>
              </a:rPr>
              <a:t>"</a:t>
            </a:r>
            <a:r>
              <a:rPr lang="zh-CN" altLang="en-US" sz="1400" b="0">
                <a:solidFill>
                  <a:srgbClr val="CE9178"/>
                </a:solidFill>
                <a:effectLst/>
                <a:latin typeface="Consolas" panose="020B0609020204030204" pitchFamily="49" charset="0"/>
              </a:rPr>
              <a:t>你好</a:t>
            </a:r>
            <a:r>
              <a:rPr lang="en-US" altLang="zh-CN" sz="1400" b="0">
                <a:solidFill>
                  <a:srgbClr val="CE9178"/>
                </a:solidFill>
                <a:effectLst/>
                <a:latin typeface="Consolas" panose="020B0609020204030204" pitchFamily="49" charset="0"/>
              </a:rPr>
              <a:t>"</a:t>
            </a:r>
            <a:endParaRPr lang="zh-CN" altLang="en-US" sz="1400" b="0">
              <a:solidFill>
                <a:srgbClr val="D4D4D4"/>
              </a:solidFill>
              <a:effectLst/>
              <a:latin typeface="Consolas" panose="020B0609020204030204" pitchFamily="49" charset="0"/>
            </a:endParaRPr>
          </a:p>
          <a:p>
            <a:pPr>
              <a:lnSpc>
                <a:spcPts val="1425"/>
              </a:lnSpc>
            </a:pPr>
            <a:r>
              <a:rPr lang="sq-AL" altLang="zh-CN" sz="1400" b="0">
                <a:solidFill>
                  <a:srgbClr val="9CDCFE"/>
                </a:solidFill>
                <a:effectLst/>
                <a:latin typeface="Consolas" panose="020B0609020204030204" pitchFamily="49" charset="0"/>
              </a:rPr>
              <a:t>input</a:t>
            </a:r>
            <a:r>
              <a:rPr lang="sq-AL" altLang="zh-CN" sz="1400" b="0">
                <a:solidFill>
                  <a:srgbClr val="D4D4D4"/>
                </a:solidFill>
                <a:effectLst/>
                <a:latin typeface="Consolas" panose="020B0609020204030204" pitchFamily="49" charset="0"/>
              </a:rPr>
              <a:t> = </a:t>
            </a:r>
            <a:r>
              <a:rPr lang="sq-AL" altLang="zh-CN" sz="1400" b="0">
                <a:solidFill>
                  <a:srgbClr val="CE9178"/>
                </a:solidFill>
                <a:effectLst/>
                <a:latin typeface="Consolas" panose="020B0609020204030204" pitchFamily="49" charset="0"/>
              </a:rPr>
              <a:t>"Develop a highly efficient and accurate translation model capable of seamlessly translating text between Chinese and English. The model should maintain context, tone, and meaning, ensuring that translations are both natural and faithful to the source material."</a:t>
            </a:r>
            <a:endParaRPr lang="sq-AL" altLang="zh-CN" sz="1400" b="0">
              <a:solidFill>
                <a:srgbClr val="D4D4D4"/>
              </a:solidFill>
              <a:effectLst/>
              <a:latin typeface="Consolas" panose="020B0609020204030204" pitchFamily="49" charset="0"/>
            </a:endParaRPr>
          </a:p>
          <a:p>
            <a:pPr>
              <a:lnSpc>
                <a:spcPts val="1425"/>
              </a:lnSpc>
            </a:pPr>
            <a:r>
              <a:rPr lang="sq-AL" altLang="zh-CN" sz="1400" b="0">
                <a:solidFill>
                  <a:srgbClr val="9CDCFE"/>
                </a:solidFill>
                <a:effectLst/>
                <a:latin typeface="Consolas" panose="020B0609020204030204" pitchFamily="49" charset="0"/>
              </a:rPr>
              <a:t>input</a:t>
            </a:r>
            <a:r>
              <a:rPr lang="sq-AL" altLang="zh-CN" sz="1400" b="0">
                <a:solidFill>
                  <a:srgbClr val="D4D4D4"/>
                </a:solidFill>
                <a:effectLst/>
                <a:latin typeface="Consolas" panose="020B0609020204030204" pitchFamily="49" charset="0"/>
              </a:rPr>
              <a:t> = </a:t>
            </a:r>
            <a:r>
              <a:rPr lang="sq-AL" altLang="zh-CN" sz="1400" b="0">
                <a:solidFill>
                  <a:srgbClr val="CE9178"/>
                </a:solidFill>
                <a:effectLst/>
                <a:latin typeface="Consolas" panose="020B0609020204030204" pitchFamily="49" charset="0"/>
              </a:rPr>
              <a:t>"</a:t>
            </a:r>
            <a:r>
              <a:rPr lang="zh-CN" altLang="en-US" sz="1400" b="0">
                <a:solidFill>
                  <a:srgbClr val="CE9178"/>
                </a:solidFill>
                <a:effectLst/>
                <a:latin typeface="Consolas" panose="020B0609020204030204" pitchFamily="49" charset="0"/>
              </a:rPr>
              <a:t>高能同步辐射光源（英语：</a:t>
            </a:r>
            <a:r>
              <a:rPr lang="sq-AL" altLang="zh-CN" sz="1400" b="0">
                <a:solidFill>
                  <a:srgbClr val="CE9178"/>
                </a:solidFill>
                <a:effectLst/>
                <a:latin typeface="Consolas" panose="020B0609020204030204" pitchFamily="49" charset="0"/>
              </a:rPr>
              <a:t>High Energy Photon Source</a:t>
            </a:r>
            <a:r>
              <a:rPr lang="zh-CN" altLang="sq-AL" sz="1400" b="0">
                <a:solidFill>
                  <a:srgbClr val="CE9178"/>
                </a:solidFill>
                <a:effectLst/>
                <a:latin typeface="Consolas" panose="020B0609020204030204" pitchFamily="49" charset="0"/>
              </a:rPr>
              <a:t>，</a:t>
            </a:r>
            <a:r>
              <a:rPr lang="zh-CN" altLang="en-US" sz="1400" b="0">
                <a:solidFill>
                  <a:srgbClr val="CE9178"/>
                </a:solidFill>
                <a:effectLst/>
                <a:latin typeface="Consolas" panose="020B0609020204030204" pitchFamily="49" charset="0"/>
              </a:rPr>
              <a:t>缩写</a:t>
            </a:r>
            <a:r>
              <a:rPr lang="sq-AL" altLang="zh-CN" sz="1400" b="0">
                <a:solidFill>
                  <a:srgbClr val="CE9178"/>
                </a:solidFill>
                <a:effectLst/>
                <a:latin typeface="Consolas" panose="020B0609020204030204" pitchFamily="49" charset="0"/>
              </a:rPr>
              <a:t>HEPS</a:t>
            </a:r>
            <a:r>
              <a:rPr lang="zh-CN" altLang="sq-AL" sz="1400" b="0">
                <a:solidFill>
                  <a:srgbClr val="CE9178"/>
                </a:solidFill>
                <a:effectLst/>
                <a:latin typeface="Consolas" panose="020B0609020204030204" pitchFamily="49" charset="0"/>
              </a:rPr>
              <a:t>）</a:t>
            </a:r>
            <a:r>
              <a:rPr lang="zh-CN" altLang="en-US" sz="1400" b="0">
                <a:solidFill>
                  <a:srgbClr val="CE9178"/>
                </a:solidFill>
                <a:effectLst/>
                <a:latin typeface="Consolas" panose="020B0609020204030204" pitchFamily="49" charset="0"/>
              </a:rPr>
              <a:t>是北京市怀柔区的一所建设中的大型科学设施，隶属中国科学院高能物理研究所。</a:t>
            </a:r>
            <a:r>
              <a:rPr lang="en-US" altLang="zh-CN" sz="1400" b="0">
                <a:solidFill>
                  <a:srgbClr val="CE9178"/>
                </a:solidFill>
                <a:effectLst/>
                <a:latin typeface="Consolas" panose="020B0609020204030204" pitchFamily="49" charset="0"/>
              </a:rPr>
              <a:t>"</a:t>
            </a:r>
            <a:endParaRPr lang="zh-CN" altLang="en-US" sz="1400" b="0">
              <a:solidFill>
                <a:srgbClr val="D4D4D4"/>
              </a:solidFill>
              <a:effectLst/>
              <a:latin typeface="Consolas" panose="020B0609020204030204" pitchFamily="49" charset="0"/>
            </a:endParaRPr>
          </a:p>
          <a:p>
            <a:pPr>
              <a:lnSpc>
                <a:spcPts val="1425"/>
              </a:lnSpc>
            </a:pPr>
            <a:r>
              <a:rPr lang="sq-AL" altLang="zh-CN" sz="1400" b="0">
                <a:solidFill>
                  <a:srgbClr val="9CDCFE"/>
                </a:solidFill>
                <a:effectLst/>
                <a:latin typeface="Consolas" panose="020B0609020204030204" pitchFamily="49" charset="0"/>
              </a:rPr>
              <a:t>output</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dict</a:t>
            </a:r>
            <a:r>
              <a:rPr lang="sq-AL" altLang="zh-CN" sz="1400" b="0">
                <a:solidFill>
                  <a:srgbClr val="D4D4D4"/>
                </a:solidFill>
                <a:effectLst/>
                <a:latin typeface="Consolas" panose="020B0609020204030204" pitchFamily="49" charset="0"/>
              </a:rPr>
              <a:t> = </a:t>
            </a:r>
            <a:r>
              <a:rPr lang="sq-AL" altLang="zh-CN" sz="1400" b="0">
                <a:solidFill>
                  <a:srgbClr val="9CDCFE"/>
                </a:solidFill>
                <a:effectLst/>
                <a:latin typeface="Consolas" panose="020B0609020204030204" pitchFamily="49" charset="0"/>
              </a:rPr>
              <a:t>model</a:t>
            </a:r>
            <a:r>
              <a:rPr lang="sq-AL" altLang="zh-CN" sz="1400" b="0">
                <a:solidFill>
                  <a:srgbClr val="D4D4D4"/>
                </a:solidFill>
                <a:effectLst/>
                <a:latin typeface="Consolas" panose="020B0609020204030204" pitchFamily="49" charset="0"/>
              </a:rPr>
              <a:t>.translate(</a:t>
            </a:r>
            <a:r>
              <a:rPr lang="sq-AL" altLang="zh-CN" sz="1400" b="0">
                <a:solidFill>
                  <a:srgbClr val="9CDCFE"/>
                </a:solidFill>
                <a:effectLst/>
                <a:latin typeface="Consolas" panose="020B0609020204030204" pitchFamily="49" charset="0"/>
              </a:rPr>
              <a:t>input</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input</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mode</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"zh2en"</a:t>
            </a:r>
            <a:r>
              <a:rPr lang="sq-AL" altLang="zh-CN" sz="1400" b="0">
                <a:solidFill>
                  <a:srgbClr val="D4D4D4"/>
                </a:solidFill>
                <a:effectLst/>
                <a:latin typeface="Consolas" panose="020B0609020204030204" pitchFamily="49" charset="0"/>
              </a:rPr>
              <a:t>)</a:t>
            </a:r>
          </a:p>
          <a:p>
            <a:pPr>
              <a:lnSpc>
                <a:spcPts val="1425"/>
              </a:lnSpc>
            </a:pPr>
            <a:br>
              <a:rPr lang="sq-AL" altLang="zh-CN" sz="1400" b="0">
                <a:solidFill>
                  <a:srgbClr val="D4D4D4"/>
                </a:solidFill>
                <a:effectLst/>
                <a:latin typeface="Consolas" panose="020B0609020204030204" pitchFamily="49" charset="0"/>
              </a:rPr>
            </a:br>
            <a:r>
              <a:rPr lang="sq-AL" altLang="zh-CN" sz="1400" b="0">
                <a:solidFill>
                  <a:srgbClr val="DCDCAA"/>
                </a:solidFill>
                <a:effectLst/>
                <a:latin typeface="Consolas" panose="020B0609020204030204" pitchFamily="49" charset="0"/>
              </a:rPr>
              <a:t>print</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output</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"choices"</a:t>
            </a:r>
            <a:r>
              <a:rPr lang="sq-AL" altLang="zh-CN" sz="1400" b="0">
                <a:solidFill>
                  <a:srgbClr val="D4D4D4"/>
                </a:solidFill>
                <a:effectLst/>
                <a:latin typeface="Consolas" panose="020B0609020204030204" pitchFamily="49" charset="0"/>
              </a:rPr>
              <a:t>][</a:t>
            </a:r>
            <a:r>
              <a:rPr lang="sq-AL" altLang="zh-CN" sz="1400" b="0">
                <a:solidFill>
                  <a:srgbClr val="B5CEA8"/>
                </a:solidFill>
                <a:effectLst/>
                <a:latin typeface="Consolas" panose="020B0609020204030204" pitchFamily="49" charset="0"/>
              </a:rPr>
              <a:t>0</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"message"</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"content"</a:t>
            </a:r>
            <a:r>
              <a:rPr lang="sq-AL" altLang="zh-CN" sz="1400" b="0">
                <a:solidFill>
                  <a:srgbClr val="D4D4D4"/>
                </a:solidFill>
                <a:effectLst/>
                <a:latin typeface="Consolas" panose="020B0609020204030204" pitchFamily="49" charset="0"/>
              </a:rPr>
              <a:t>])</a:t>
            </a:r>
          </a:p>
        </p:txBody>
      </p:sp>
      <p:sp>
        <p:nvSpPr>
          <p:cNvPr id="2" name="标题 1">
            <a:extLst>
              <a:ext uri="{FF2B5EF4-FFF2-40B4-BE49-F238E27FC236}">
                <a16:creationId xmlns:a16="http://schemas.microsoft.com/office/drawing/2014/main" id="{9F9599FD-9475-FB88-2674-94A326CA0C38}"/>
              </a:ext>
            </a:extLst>
          </p:cNvPr>
          <p:cNvSpPr>
            <a:spLocks noGrp="1"/>
          </p:cNvSpPr>
          <p:nvPr>
            <p:ph type="title"/>
          </p:nvPr>
        </p:nvSpPr>
        <p:spPr>
          <a:xfrm>
            <a:off x="646901" y="136525"/>
            <a:ext cx="9691277" cy="595630"/>
          </a:xfrm>
        </p:spPr>
        <p:txBody>
          <a:bodyPr>
            <a:normAutofit fontScale="90000"/>
          </a:bodyPr>
          <a:lstStyle/>
          <a:p>
            <a:r>
              <a:rPr lang="en-US" altLang="zh-CN"/>
              <a:t>HepAI</a:t>
            </a:r>
            <a:r>
              <a:rPr lang="zh-CN" altLang="en-US"/>
              <a:t>远程模型 </a:t>
            </a:r>
            <a:endParaRPr lang="zh-CN" altLang="en-US" dirty="0"/>
          </a:p>
        </p:txBody>
      </p:sp>
      <p:sp>
        <p:nvSpPr>
          <p:cNvPr id="5" name="文本框 4">
            <a:extLst>
              <a:ext uri="{FF2B5EF4-FFF2-40B4-BE49-F238E27FC236}">
                <a16:creationId xmlns:a16="http://schemas.microsoft.com/office/drawing/2014/main" id="{A5A8624A-9964-98DB-3CE0-15E9533FD1BB}"/>
              </a:ext>
            </a:extLst>
          </p:cNvPr>
          <p:cNvSpPr txBox="1"/>
          <p:nvPr/>
        </p:nvSpPr>
        <p:spPr>
          <a:xfrm>
            <a:off x="4331119" y="212331"/>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04 Translator Client</a:t>
            </a:r>
            <a:endParaRPr lang="zh-CN" altLang="en-US" sz="2400" b="1">
              <a:latin typeface="Calibri" panose="020F0502020204030204" pitchFamily="34" charset="0"/>
              <a:ea typeface="微软雅黑" panose="020B0503020204020204"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9A7C0FBE-0F40-F6C4-4B62-06A616886CB9}"/>
              </a:ext>
            </a:extLst>
          </p:cNvPr>
          <p:cNvSpPr txBox="1"/>
          <p:nvPr/>
        </p:nvSpPr>
        <p:spPr>
          <a:xfrm>
            <a:off x="295739" y="6008734"/>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运行 </a:t>
            </a:r>
            <a:r>
              <a:rPr lang="en-US" altLang="zh-CN" sz="2000">
                <a:latin typeface="Calibri" panose="020F0502020204030204" pitchFamily="34" charset="0"/>
                <a:ea typeface="微软雅黑" panose="020B0503020204020204" pitchFamily="34" charset="-122"/>
                <a:cs typeface="Calibri" panose="020F0502020204030204" pitchFamily="34" charset="0"/>
              </a:rPr>
              <a:t>python 05_translator_client.py</a:t>
            </a:r>
          </a:p>
        </p:txBody>
      </p:sp>
      <p:sp>
        <p:nvSpPr>
          <p:cNvPr id="3" name="文本框 2">
            <a:extLst>
              <a:ext uri="{FF2B5EF4-FFF2-40B4-BE49-F238E27FC236}">
                <a16:creationId xmlns:a16="http://schemas.microsoft.com/office/drawing/2014/main" id="{41C5F5B3-AF73-162B-C222-67BAB0178462}"/>
              </a:ext>
            </a:extLst>
          </p:cNvPr>
          <p:cNvSpPr txBox="1"/>
          <p:nvPr/>
        </p:nvSpPr>
        <p:spPr>
          <a:xfrm>
            <a:off x="2993375" y="5204061"/>
            <a:ext cx="4339348" cy="369332"/>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请求翻译函数</a:t>
            </a:r>
            <a:endParaRPr lang="en-US" altLang="zh-CN">
              <a:latin typeface="Calibri" panose="020F0502020204030204" pitchFamily="34" charset="0"/>
              <a:ea typeface="微软雅黑" panose="020B0503020204020204" pitchFamily="34" charset="-122"/>
              <a:cs typeface="Calibri" panose="020F0502020204030204" pitchFamily="34" charset="0"/>
            </a:endParaRPr>
          </a:p>
        </p:txBody>
      </p:sp>
      <p:cxnSp>
        <p:nvCxnSpPr>
          <p:cNvPr id="7" name="直接箭头连接符 6">
            <a:extLst>
              <a:ext uri="{FF2B5EF4-FFF2-40B4-BE49-F238E27FC236}">
                <a16:creationId xmlns:a16="http://schemas.microsoft.com/office/drawing/2014/main" id="{2BC50FE2-58BF-474C-C943-F827B8E341D3}"/>
              </a:ext>
            </a:extLst>
          </p:cNvPr>
          <p:cNvCxnSpPr>
            <a:cxnSpLocks/>
          </p:cNvCxnSpPr>
          <p:nvPr/>
        </p:nvCxnSpPr>
        <p:spPr>
          <a:xfrm flipH="1" flipV="1">
            <a:off x="2838450" y="4715234"/>
            <a:ext cx="277333" cy="509519"/>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31" name="文本框 30">
            <a:extLst>
              <a:ext uri="{FF2B5EF4-FFF2-40B4-BE49-F238E27FC236}">
                <a16:creationId xmlns:a16="http://schemas.microsoft.com/office/drawing/2014/main" id="{36A27547-7FB9-0E4F-CE2F-4DB1F8C5AACE}"/>
              </a:ext>
            </a:extLst>
          </p:cNvPr>
          <p:cNvSpPr txBox="1"/>
          <p:nvPr/>
        </p:nvSpPr>
        <p:spPr>
          <a:xfrm>
            <a:off x="326771" y="937417"/>
            <a:ext cx="3042817" cy="369332"/>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编写代码</a:t>
            </a:r>
            <a:endParaRPr lang="en-US" altLang="zh-CN">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087195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41D82-B2DE-CFFA-B167-22653946C9D1}"/>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7B0D85D9-2B46-954E-0F63-EDD2858788DA}"/>
              </a:ext>
            </a:extLst>
          </p:cNvPr>
          <p:cNvSpPr>
            <a:spLocks noGrp="1"/>
          </p:cNvSpPr>
          <p:nvPr>
            <p:ph type="title"/>
          </p:nvPr>
        </p:nvSpPr>
        <p:spPr>
          <a:xfrm>
            <a:off x="3883946" y="3012107"/>
            <a:ext cx="8365204" cy="987399"/>
          </a:xfrm>
        </p:spPr>
        <p:txBody>
          <a:bodyPr>
            <a:normAutofit/>
          </a:bodyPr>
          <a:lstStyle/>
          <a:p>
            <a:pPr lvl="0"/>
            <a:r>
              <a:rPr lang="en-US" sz="5400" b="1">
                <a:latin typeface="Microsoft YaHei Light" panose="020B0502040204020203" pitchFamily="34" charset="-122"/>
                <a:ea typeface="Microsoft YaHei Light" panose="020B0502040204020203" pitchFamily="34" charset="-122"/>
              </a:rPr>
              <a:t>Part 3 Gradio</a:t>
            </a:r>
          </a:p>
        </p:txBody>
      </p:sp>
    </p:spTree>
    <p:extLst>
      <p:ext uri="{BB962C8B-B14F-4D97-AF65-F5344CB8AC3E}">
        <p14:creationId xmlns:p14="http://schemas.microsoft.com/office/powerpoint/2010/main" val="1977324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24A931-21BF-E701-189B-507D7AB754AF}"/>
              </a:ext>
            </a:extLst>
          </p:cNvPr>
          <p:cNvSpPr>
            <a:spLocks noGrp="1"/>
          </p:cNvSpPr>
          <p:nvPr>
            <p:ph type="title"/>
          </p:nvPr>
        </p:nvSpPr>
        <p:spPr/>
        <p:txBody>
          <a:bodyPr/>
          <a:lstStyle/>
          <a:p>
            <a:r>
              <a:rPr lang="en-US" altLang="zh-CN"/>
              <a:t>Gradio</a:t>
            </a:r>
            <a:r>
              <a:rPr lang="zh-CN" altLang="en-US"/>
              <a:t>学习内容</a:t>
            </a:r>
          </a:p>
        </p:txBody>
      </p:sp>
      <p:sp>
        <p:nvSpPr>
          <p:cNvPr id="5" name="文本框 4">
            <a:extLst>
              <a:ext uri="{FF2B5EF4-FFF2-40B4-BE49-F238E27FC236}">
                <a16:creationId xmlns:a16="http://schemas.microsoft.com/office/drawing/2014/main" id="{F172F0EC-055C-7DD6-C8BD-FA52EBB739F9}"/>
              </a:ext>
            </a:extLst>
          </p:cNvPr>
          <p:cNvSpPr txBox="1"/>
          <p:nvPr/>
        </p:nvSpPr>
        <p:spPr>
          <a:xfrm>
            <a:off x="8715375" y="1025009"/>
            <a:ext cx="6096000" cy="369332"/>
          </a:xfrm>
          <a:prstGeom prst="rect">
            <a:avLst/>
          </a:prstGeom>
          <a:noFill/>
        </p:spPr>
        <p:txBody>
          <a:bodyPr wrap="square">
            <a:spAutoFit/>
          </a:bodyPr>
          <a:lstStyle/>
          <a:p>
            <a:r>
              <a:rPr lang="zh-CN" altLang="en-US"/>
              <a:t>https://www.gradio.app/</a:t>
            </a:r>
          </a:p>
        </p:txBody>
      </p:sp>
      <p:pic>
        <p:nvPicPr>
          <p:cNvPr id="7" name="图片 6">
            <a:extLst>
              <a:ext uri="{FF2B5EF4-FFF2-40B4-BE49-F238E27FC236}">
                <a16:creationId xmlns:a16="http://schemas.microsoft.com/office/drawing/2014/main" id="{DB356F00-E90C-1D03-59F5-B8A61EF8775C}"/>
              </a:ext>
            </a:extLst>
          </p:cNvPr>
          <p:cNvPicPr>
            <a:picLocks noChangeAspect="1"/>
          </p:cNvPicPr>
          <p:nvPr/>
        </p:nvPicPr>
        <p:blipFill>
          <a:blip r:embed="rId2"/>
          <a:stretch>
            <a:fillRect/>
          </a:stretch>
        </p:blipFill>
        <p:spPr>
          <a:xfrm>
            <a:off x="1495424" y="3234339"/>
            <a:ext cx="7743825" cy="2929082"/>
          </a:xfrm>
          <a:prstGeom prst="rect">
            <a:avLst/>
          </a:prstGeom>
        </p:spPr>
      </p:pic>
      <p:sp>
        <p:nvSpPr>
          <p:cNvPr id="9" name="文本框 8">
            <a:extLst>
              <a:ext uri="{FF2B5EF4-FFF2-40B4-BE49-F238E27FC236}">
                <a16:creationId xmlns:a16="http://schemas.microsoft.com/office/drawing/2014/main" id="{E04C4E65-5289-DC86-2CE7-72F2FB226E3B}"/>
              </a:ext>
            </a:extLst>
          </p:cNvPr>
          <p:cNvSpPr txBox="1"/>
          <p:nvPr/>
        </p:nvSpPr>
        <p:spPr>
          <a:xfrm>
            <a:off x="1309689" y="1687195"/>
            <a:ext cx="9096374" cy="923330"/>
          </a:xfrm>
          <a:prstGeom prst="rect">
            <a:avLst/>
          </a:prstGeom>
          <a:noFill/>
        </p:spPr>
        <p:txBody>
          <a:bodyPr wrap="square">
            <a:spAutoFit/>
          </a:bodyPr>
          <a:lstStyle/>
          <a:p>
            <a:r>
              <a:rPr lang="en-US" altLang="zh-CN" b="0" i="0">
                <a:solidFill>
                  <a:srgbClr val="374151"/>
                </a:solidFill>
                <a:effectLst/>
                <a:latin typeface="Microsoft YaHei Light" panose="020B0502040204020203" pitchFamily="34" charset="-122"/>
                <a:ea typeface="Microsoft YaHei Light" panose="020B0502040204020203" pitchFamily="34" charset="-122"/>
              </a:rPr>
              <a:t>Gradio </a:t>
            </a:r>
            <a:r>
              <a:rPr lang="zh-CN" altLang="en-US" b="0" i="0">
                <a:solidFill>
                  <a:srgbClr val="374151"/>
                </a:solidFill>
                <a:effectLst/>
                <a:latin typeface="Microsoft YaHei Light" panose="020B0502040204020203" pitchFamily="34" charset="-122"/>
                <a:ea typeface="Microsoft YaHei Light" panose="020B0502040204020203" pitchFamily="34" charset="-122"/>
              </a:rPr>
              <a:t>是一个开源的 </a:t>
            </a:r>
            <a:r>
              <a:rPr lang="en-US" altLang="zh-CN" b="0" i="0">
                <a:solidFill>
                  <a:srgbClr val="374151"/>
                </a:solidFill>
                <a:effectLst/>
                <a:latin typeface="Microsoft YaHei Light" panose="020B0502040204020203" pitchFamily="34" charset="-122"/>
                <a:ea typeface="Microsoft YaHei Light" panose="020B0502040204020203" pitchFamily="34" charset="-122"/>
              </a:rPr>
              <a:t>Python </a:t>
            </a:r>
            <a:r>
              <a:rPr lang="zh-CN" altLang="en-US" b="0" i="0">
                <a:solidFill>
                  <a:srgbClr val="374151"/>
                </a:solidFill>
                <a:effectLst/>
                <a:latin typeface="Microsoft YaHei Light" panose="020B0502040204020203" pitchFamily="34" charset="-122"/>
                <a:ea typeface="Microsoft YaHei Light" panose="020B0502040204020203" pitchFamily="34" charset="-122"/>
              </a:rPr>
              <a:t>库，旨在简化机器学习模型和数据科学应用的用户界面开发。它允许开发者快速创建交互式的 </a:t>
            </a:r>
            <a:r>
              <a:rPr lang="en-US" altLang="zh-CN" b="0" i="0">
                <a:solidFill>
                  <a:srgbClr val="374151"/>
                </a:solidFill>
                <a:effectLst/>
                <a:latin typeface="Microsoft YaHei Light" panose="020B0502040204020203" pitchFamily="34" charset="-122"/>
                <a:ea typeface="Microsoft YaHei Light" panose="020B0502040204020203" pitchFamily="34" charset="-122"/>
              </a:rPr>
              <a:t>Web </a:t>
            </a:r>
            <a:r>
              <a:rPr lang="zh-CN" altLang="en-US" b="0" i="0">
                <a:solidFill>
                  <a:srgbClr val="374151"/>
                </a:solidFill>
                <a:effectLst/>
                <a:latin typeface="Microsoft YaHei Light" panose="020B0502040204020203" pitchFamily="34" charset="-122"/>
                <a:ea typeface="Microsoft YaHei Light" panose="020B0502040204020203" pitchFamily="34" charset="-122"/>
              </a:rPr>
              <a:t>界面，使用户可以通过浏览器与模型进行交互，而无需编写复杂的前端代码。</a:t>
            </a:r>
            <a:endParaRPr lang="zh-CN" altLang="en-US">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3230454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5E338-50EA-2E6C-D838-3E22DA23AE0B}"/>
            </a:ext>
          </a:extLst>
        </p:cNvPr>
        <p:cNvGrpSpPr/>
        <p:nvPr/>
      </p:nvGrpSpPr>
      <p:grpSpPr>
        <a:xfrm>
          <a:off x="0" y="0"/>
          <a:ext cx="0" cy="0"/>
          <a:chOff x="0" y="0"/>
          <a:chExt cx="0" cy="0"/>
        </a:xfrm>
      </p:grpSpPr>
      <p:sp>
        <p:nvSpPr>
          <p:cNvPr id="30" name="文本框 29">
            <a:extLst>
              <a:ext uri="{FF2B5EF4-FFF2-40B4-BE49-F238E27FC236}">
                <a16:creationId xmlns:a16="http://schemas.microsoft.com/office/drawing/2014/main" id="{C3E33EFC-9D08-D7F5-F323-926FBC57A3A2}"/>
              </a:ext>
            </a:extLst>
          </p:cNvPr>
          <p:cNvSpPr txBox="1"/>
          <p:nvPr/>
        </p:nvSpPr>
        <p:spPr>
          <a:xfrm>
            <a:off x="295739" y="1633247"/>
            <a:ext cx="10393600" cy="2966197"/>
          </a:xfrm>
          <a:prstGeom prst="rect">
            <a:avLst/>
          </a:prstGeom>
          <a:noFill/>
        </p:spPr>
        <p:txBody>
          <a:bodyPr wrap="square">
            <a:spAutoFit/>
          </a:bodyPr>
          <a:lstStyle/>
          <a:p>
            <a:pPr>
              <a:lnSpc>
                <a:spcPts val="1425"/>
              </a:lnSpc>
            </a:pPr>
            <a:r>
              <a:rPr lang="sq-AL" altLang="zh-CN" sz="1400" b="0">
                <a:solidFill>
                  <a:srgbClr val="C586C0"/>
                </a:solidFill>
                <a:effectLst/>
                <a:latin typeface="Consolas" panose="020B0609020204030204" pitchFamily="49" charset="0"/>
              </a:rPr>
              <a:t>import</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gradio</a:t>
            </a: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as</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gr</a:t>
            </a:r>
            <a:endParaRPr lang="sq-AL" altLang="zh-CN" sz="1400" b="0">
              <a:solidFill>
                <a:srgbClr val="D4D4D4"/>
              </a:solidFill>
              <a:effectLst/>
              <a:latin typeface="Consolas" panose="020B0609020204030204" pitchFamily="49" charset="0"/>
            </a:endParaRPr>
          </a:p>
          <a:p>
            <a:pPr>
              <a:lnSpc>
                <a:spcPts val="1425"/>
              </a:lnSpc>
            </a:pPr>
            <a:br>
              <a:rPr lang="sq-AL" altLang="zh-CN" sz="1400" b="0">
                <a:solidFill>
                  <a:srgbClr val="D4D4D4"/>
                </a:solidFill>
                <a:effectLst/>
                <a:latin typeface="Consolas" panose="020B0609020204030204" pitchFamily="49" charset="0"/>
              </a:rPr>
            </a:br>
            <a:br>
              <a:rPr lang="sq-AL" altLang="zh-CN" sz="1400" b="0">
                <a:solidFill>
                  <a:srgbClr val="D4D4D4"/>
                </a:solidFill>
                <a:effectLst/>
                <a:latin typeface="Consolas" panose="020B0609020204030204" pitchFamily="49" charset="0"/>
              </a:rPr>
            </a:br>
            <a:r>
              <a:rPr lang="sq-AL" altLang="zh-CN" sz="1400" b="0">
                <a:solidFill>
                  <a:srgbClr val="569CD6"/>
                </a:solidFill>
                <a:effectLst/>
                <a:latin typeface="Consolas" panose="020B0609020204030204" pitchFamily="49" charset="0"/>
              </a:rPr>
              <a:t>def</a:t>
            </a:r>
            <a:r>
              <a:rPr lang="sq-AL" altLang="zh-CN" sz="1400" b="0">
                <a:solidFill>
                  <a:srgbClr val="D4D4D4"/>
                </a:solidFill>
                <a:effectLst/>
                <a:latin typeface="Consolas" panose="020B0609020204030204" pitchFamily="49" charset="0"/>
              </a:rPr>
              <a:t> </a:t>
            </a:r>
            <a:r>
              <a:rPr lang="sq-AL" altLang="zh-CN" sz="1400" b="0">
                <a:solidFill>
                  <a:srgbClr val="DCDCAA"/>
                </a:solidFill>
                <a:effectLst/>
                <a:latin typeface="Consolas" panose="020B0609020204030204" pitchFamily="49" charset="0"/>
              </a:rPr>
              <a:t>greet</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name</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return</a:t>
            </a:r>
            <a:r>
              <a:rPr lang="sq-AL" altLang="zh-CN" sz="1400" b="0">
                <a:solidFill>
                  <a:srgbClr val="D4D4D4"/>
                </a:solidFill>
                <a:effectLst/>
                <a:latin typeface="Consolas" panose="020B0609020204030204" pitchFamily="49" charset="0"/>
              </a:rPr>
              <a:t> </a:t>
            </a:r>
            <a:r>
              <a:rPr lang="sq-AL" altLang="zh-CN" sz="1400" b="0">
                <a:solidFill>
                  <a:srgbClr val="CE9178"/>
                </a:solidFill>
                <a:effectLst/>
                <a:latin typeface="Consolas" panose="020B0609020204030204" pitchFamily="49" charset="0"/>
              </a:rPr>
              <a:t>"Hello "</a:t>
            </a:r>
            <a:r>
              <a:rPr lang="sq-AL" altLang="zh-CN" sz="1400" b="0">
                <a:solidFill>
                  <a:srgbClr val="D4D4D4"/>
                </a:solidFill>
                <a:effectLst/>
                <a:latin typeface="Consolas" panose="020B0609020204030204" pitchFamily="49" charset="0"/>
              </a:rPr>
              <a:t> + </a:t>
            </a:r>
            <a:r>
              <a:rPr lang="sq-AL" altLang="zh-CN" sz="1400" b="0">
                <a:solidFill>
                  <a:srgbClr val="9CDCFE"/>
                </a:solidFill>
                <a:effectLst/>
                <a:latin typeface="Consolas" panose="020B0609020204030204" pitchFamily="49" charset="0"/>
              </a:rPr>
              <a:t>name</a:t>
            </a:r>
            <a:r>
              <a:rPr lang="sq-AL" altLang="zh-CN" sz="1400" b="0">
                <a:solidFill>
                  <a:srgbClr val="D4D4D4"/>
                </a:solidFill>
                <a:effectLst/>
                <a:latin typeface="Consolas" panose="020B0609020204030204" pitchFamily="49" charset="0"/>
              </a:rPr>
              <a:t> + </a:t>
            </a:r>
            <a:r>
              <a:rPr lang="sq-AL" altLang="zh-CN" sz="1400" b="0">
                <a:solidFill>
                  <a:srgbClr val="CE9178"/>
                </a:solidFill>
                <a:effectLst/>
                <a:latin typeface="Consolas" panose="020B0609020204030204" pitchFamily="49" charset="0"/>
              </a:rPr>
              <a:t>"!"</a:t>
            </a:r>
            <a:endParaRPr lang="sq-AL" altLang="zh-CN" sz="1400" b="0">
              <a:solidFill>
                <a:srgbClr val="D4D4D4"/>
              </a:solidFill>
              <a:effectLst/>
              <a:latin typeface="Consolas" panose="020B0609020204030204" pitchFamily="49" charset="0"/>
            </a:endParaRPr>
          </a:p>
          <a:p>
            <a:pPr>
              <a:lnSpc>
                <a:spcPts val="1425"/>
              </a:lnSpc>
            </a:pPr>
            <a:br>
              <a:rPr lang="sq-AL" altLang="zh-CN" sz="1400" b="0">
                <a:solidFill>
                  <a:srgbClr val="D4D4D4"/>
                </a:solidFill>
                <a:effectLst/>
                <a:latin typeface="Consolas" panose="020B0609020204030204" pitchFamily="49" charset="0"/>
              </a:rPr>
            </a:br>
            <a:br>
              <a:rPr lang="sq-AL" altLang="zh-CN" sz="1400" b="0">
                <a:solidFill>
                  <a:srgbClr val="D4D4D4"/>
                </a:solidFill>
                <a:effectLst/>
                <a:latin typeface="Consolas" panose="020B0609020204030204" pitchFamily="49" charset="0"/>
              </a:rPr>
            </a:br>
            <a:r>
              <a:rPr lang="sq-AL" altLang="zh-CN" sz="1400" b="0">
                <a:solidFill>
                  <a:srgbClr val="C586C0"/>
                </a:solidFill>
                <a:effectLst/>
                <a:latin typeface="Consolas" panose="020B0609020204030204" pitchFamily="49" charset="0"/>
              </a:rPr>
              <a:t>with</a:t>
            </a:r>
            <a:r>
              <a:rPr lang="sq-AL" altLang="zh-CN" sz="1400" b="0">
                <a:solidFill>
                  <a:srgbClr val="D4D4D4"/>
                </a:solidFill>
                <a:effectLst/>
                <a:latin typeface="Consolas" panose="020B0609020204030204" pitchFamily="49" charset="0"/>
              </a:rPr>
              <a:t> </a:t>
            </a:r>
            <a:r>
              <a:rPr lang="sq-AL" altLang="zh-CN" sz="1400" b="0">
                <a:solidFill>
                  <a:srgbClr val="4EC9B0"/>
                </a:solidFill>
                <a:effectLst/>
                <a:latin typeface="Consolas" panose="020B0609020204030204" pitchFamily="49" charset="0"/>
              </a:rPr>
              <a:t>gr</a:t>
            </a:r>
            <a:r>
              <a:rPr lang="sq-AL" altLang="zh-CN" sz="1400" b="0">
                <a:solidFill>
                  <a:srgbClr val="D4D4D4"/>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Blocks</a:t>
            </a:r>
            <a:r>
              <a:rPr lang="sq-AL" altLang="zh-CN" sz="1400" b="0">
                <a:solidFill>
                  <a:srgbClr val="D4D4D4"/>
                </a:solidFill>
                <a:effectLst/>
                <a:latin typeface="Consolas" panose="020B0609020204030204" pitchFamily="49" charset="0"/>
              </a:rPr>
              <a:t>() </a:t>
            </a:r>
            <a:r>
              <a:rPr lang="sq-AL" altLang="zh-CN" sz="1400" b="0">
                <a:solidFill>
                  <a:srgbClr val="C586C0"/>
                </a:solidFill>
                <a:effectLst/>
                <a:latin typeface="Consolas" panose="020B0609020204030204" pitchFamily="49" charset="0"/>
              </a:rPr>
              <a:t>as</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demo</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name</a:t>
            </a:r>
            <a:r>
              <a:rPr lang="sq-AL" altLang="zh-CN" sz="1400" b="0">
                <a:solidFill>
                  <a:srgbClr val="D4D4D4"/>
                </a:solidFill>
                <a:effectLst/>
                <a:latin typeface="Consolas" panose="020B0609020204030204" pitchFamily="49" charset="0"/>
              </a:rPr>
              <a:t> = </a:t>
            </a:r>
            <a:r>
              <a:rPr lang="sq-AL" altLang="zh-CN" sz="1400" b="0">
                <a:solidFill>
                  <a:srgbClr val="4EC9B0"/>
                </a:solidFill>
                <a:effectLst/>
                <a:latin typeface="Consolas" panose="020B0609020204030204" pitchFamily="49" charset="0"/>
              </a:rPr>
              <a:t>gr</a:t>
            </a:r>
            <a:r>
              <a:rPr lang="sq-AL" altLang="zh-CN" sz="1400" b="0">
                <a:solidFill>
                  <a:srgbClr val="D4D4D4"/>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Textbox</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label</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"Name"</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output</a:t>
            </a:r>
            <a:r>
              <a:rPr lang="sq-AL" altLang="zh-CN" sz="1400" b="0">
                <a:solidFill>
                  <a:srgbClr val="D4D4D4"/>
                </a:solidFill>
                <a:effectLst/>
                <a:latin typeface="Consolas" panose="020B0609020204030204" pitchFamily="49" charset="0"/>
              </a:rPr>
              <a:t> = </a:t>
            </a:r>
            <a:r>
              <a:rPr lang="sq-AL" altLang="zh-CN" sz="1400" b="0">
                <a:solidFill>
                  <a:srgbClr val="4EC9B0"/>
                </a:solidFill>
                <a:effectLst/>
                <a:latin typeface="Consolas" panose="020B0609020204030204" pitchFamily="49" charset="0"/>
              </a:rPr>
              <a:t>gr</a:t>
            </a:r>
            <a:r>
              <a:rPr lang="sq-AL" altLang="zh-CN" sz="1400" b="0">
                <a:solidFill>
                  <a:srgbClr val="D4D4D4"/>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Textbox</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label</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"Output Box"</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greet_btn</a:t>
            </a:r>
            <a:r>
              <a:rPr lang="sq-AL" altLang="zh-CN" sz="1400" b="0">
                <a:solidFill>
                  <a:srgbClr val="D4D4D4"/>
                </a:solidFill>
                <a:effectLst/>
                <a:latin typeface="Consolas" panose="020B0609020204030204" pitchFamily="49" charset="0"/>
              </a:rPr>
              <a:t> = </a:t>
            </a:r>
            <a:r>
              <a:rPr lang="sq-AL" altLang="zh-CN" sz="1400" b="0">
                <a:solidFill>
                  <a:srgbClr val="4EC9B0"/>
                </a:solidFill>
                <a:effectLst/>
                <a:latin typeface="Consolas" panose="020B0609020204030204" pitchFamily="49" charset="0"/>
              </a:rPr>
              <a:t>gr</a:t>
            </a:r>
            <a:r>
              <a:rPr lang="sq-AL" altLang="zh-CN" sz="1400" b="0">
                <a:solidFill>
                  <a:srgbClr val="D4D4D4"/>
                </a:solidFill>
                <a:effectLst/>
                <a:latin typeface="Consolas" panose="020B0609020204030204" pitchFamily="49" charset="0"/>
              </a:rPr>
              <a:t>.</a:t>
            </a:r>
            <a:r>
              <a:rPr lang="sq-AL" altLang="zh-CN" sz="1400" b="0">
                <a:solidFill>
                  <a:srgbClr val="4EC9B0"/>
                </a:solidFill>
                <a:effectLst/>
                <a:latin typeface="Consolas" panose="020B0609020204030204" pitchFamily="49" charset="0"/>
              </a:rPr>
              <a:t>Button</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"Greet"</a:t>
            </a:r>
            <a:r>
              <a:rPr lang="sq-AL" altLang="zh-CN" sz="1400" b="0">
                <a:solidFill>
                  <a:srgbClr val="D4D4D4"/>
                </a:solidFill>
                <a:effectLst/>
                <a:latin typeface="Consolas" panose="020B0609020204030204" pitchFamily="49" charset="0"/>
              </a:rPr>
              <a:t>)</a:t>
            </a:r>
          </a:p>
          <a:p>
            <a:pPr>
              <a:lnSpc>
                <a:spcPts val="1425"/>
              </a:lnSpc>
            </a:pP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greet_btn</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click</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fn</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greet</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inputs</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name</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outputs</a:t>
            </a:r>
            <a:r>
              <a:rPr lang="sq-AL" altLang="zh-CN" sz="1400" b="0">
                <a:solidFill>
                  <a:srgbClr val="D4D4D4"/>
                </a:solidFill>
                <a:effectLst/>
                <a:latin typeface="Consolas" panose="020B0609020204030204" pitchFamily="49" charset="0"/>
              </a:rPr>
              <a:t>=</a:t>
            </a:r>
            <a:r>
              <a:rPr lang="sq-AL" altLang="zh-CN" sz="1400" b="0">
                <a:solidFill>
                  <a:srgbClr val="9CDCFE"/>
                </a:solidFill>
                <a:effectLst/>
                <a:latin typeface="Consolas" panose="020B0609020204030204" pitchFamily="49" charset="0"/>
              </a:rPr>
              <a:t>output</a:t>
            </a:r>
            <a:r>
              <a:rPr lang="sq-AL" altLang="zh-CN" sz="1400" b="0">
                <a:solidFill>
                  <a:srgbClr val="D4D4D4"/>
                </a:solidFill>
                <a:effectLst/>
                <a:latin typeface="Consolas" panose="020B0609020204030204" pitchFamily="49" charset="0"/>
              </a:rPr>
              <a:t>, </a:t>
            </a:r>
            <a:r>
              <a:rPr lang="sq-AL" altLang="zh-CN" sz="1400" b="0">
                <a:solidFill>
                  <a:srgbClr val="9CDCFE"/>
                </a:solidFill>
                <a:effectLst/>
                <a:latin typeface="Consolas" panose="020B0609020204030204" pitchFamily="49" charset="0"/>
              </a:rPr>
              <a:t>api_name</a:t>
            </a:r>
            <a:r>
              <a:rPr lang="sq-AL" altLang="zh-CN" sz="1400" b="0">
                <a:solidFill>
                  <a:srgbClr val="D4D4D4"/>
                </a:solidFill>
                <a:effectLst/>
                <a:latin typeface="Consolas" panose="020B0609020204030204" pitchFamily="49" charset="0"/>
              </a:rPr>
              <a:t>=</a:t>
            </a:r>
            <a:r>
              <a:rPr lang="sq-AL" altLang="zh-CN" sz="1400" b="0">
                <a:solidFill>
                  <a:srgbClr val="CE9178"/>
                </a:solidFill>
                <a:effectLst/>
                <a:latin typeface="Consolas" panose="020B0609020204030204" pitchFamily="49" charset="0"/>
              </a:rPr>
              <a:t>"greet"</a:t>
            </a:r>
            <a:r>
              <a:rPr lang="sq-AL" altLang="zh-CN" sz="1400" b="0">
                <a:solidFill>
                  <a:srgbClr val="D4D4D4"/>
                </a:solidFill>
                <a:effectLst/>
                <a:latin typeface="Consolas" panose="020B0609020204030204" pitchFamily="49" charset="0"/>
              </a:rPr>
              <a:t>)</a:t>
            </a:r>
          </a:p>
          <a:p>
            <a:pPr>
              <a:lnSpc>
                <a:spcPts val="1425"/>
              </a:lnSpc>
            </a:pPr>
            <a:br>
              <a:rPr lang="sq-AL" altLang="zh-CN" sz="1400" b="0">
                <a:solidFill>
                  <a:srgbClr val="D4D4D4"/>
                </a:solidFill>
                <a:effectLst/>
                <a:latin typeface="Consolas" panose="020B0609020204030204" pitchFamily="49" charset="0"/>
              </a:rPr>
            </a:br>
            <a:r>
              <a:rPr lang="sq-AL" altLang="zh-CN" sz="1400" b="0">
                <a:solidFill>
                  <a:srgbClr val="9CDCFE"/>
                </a:solidFill>
                <a:effectLst/>
                <a:latin typeface="Consolas" panose="020B0609020204030204" pitchFamily="49" charset="0"/>
              </a:rPr>
              <a:t>demo</a:t>
            </a:r>
            <a:r>
              <a:rPr lang="sq-AL" altLang="zh-CN" sz="1400" b="0">
                <a:solidFill>
                  <a:srgbClr val="D4D4D4"/>
                </a:solidFill>
                <a:effectLst/>
                <a:latin typeface="Consolas" panose="020B0609020204030204" pitchFamily="49" charset="0"/>
              </a:rPr>
              <a:t>.</a:t>
            </a:r>
            <a:r>
              <a:rPr lang="sq-AL" altLang="zh-CN" sz="1400" b="0">
                <a:solidFill>
                  <a:srgbClr val="DCDCAA"/>
                </a:solidFill>
                <a:effectLst/>
                <a:latin typeface="Consolas" panose="020B0609020204030204" pitchFamily="49" charset="0"/>
              </a:rPr>
              <a:t>launch</a:t>
            </a:r>
            <a:r>
              <a:rPr lang="sq-AL" altLang="zh-CN" sz="1400" b="0">
                <a:solidFill>
                  <a:srgbClr val="D4D4D4"/>
                </a:solidFill>
                <a:effectLst/>
                <a:latin typeface="Consolas" panose="020B0609020204030204" pitchFamily="49" charset="0"/>
              </a:rPr>
              <a:t>()</a:t>
            </a:r>
          </a:p>
          <a:p>
            <a:pPr>
              <a:lnSpc>
                <a:spcPts val="1425"/>
              </a:lnSpc>
            </a:pPr>
            <a:br>
              <a:rPr lang="sq-AL" altLang="zh-CN" sz="1400" b="0">
                <a:solidFill>
                  <a:srgbClr val="D4D4D4"/>
                </a:solidFill>
                <a:effectLst/>
                <a:latin typeface="Consolas" panose="020B0609020204030204" pitchFamily="49" charset="0"/>
              </a:rPr>
            </a:br>
            <a:endParaRPr lang="sq-AL" altLang="zh-CN" sz="1400" b="0">
              <a:solidFill>
                <a:srgbClr val="D4D4D4"/>
              </a:solidFill>
              <a:effectLst/>
              <a:latin typeface="Consolas" panose="020B0609020204030204" pitchFamily="49" charset="0"/>
            </a:endParaRPr>
          </a:p>
        </p:txBody>
      </p:sp>
      <p:sp>
        <p:nvSpPr>
          <p:cNvPr id="2" name="标题 1">
            <a:extLst>
              <a:ext uri="{FF2B5EF4-FFF2-40B4-BE49-F238E27FC236}">
                <a16:creationId xmlns:a16="http://schemas.microsoft.com/office/drawing/2014/main" id="{BA3C1BA1-B368-CF7E-DD8E-DD52E7153FC1}"/>
              </a:ext>
            </a:extLst>
          </p:cNvPr>
          <p:cNvSpPr>
            <a:spLocks noGrp="1"/>
          </p:cNvSpPr>
          <p:nvPr>
            <p:ph type="title"/>
          </p:nvPr>
        </p:nvSpPr>
        <p:spPr>
          <a:xfrm>
            <a:off x="646901" y="136525"/>
            <a:ext cx="9691277" cy="595630"/>
          </a:xfrm>
        </p:spPr>
        <p:txBody>
          <a:bodyPr>
            <a:normAutofit fontScale="90000"/>
          </a:bodyPr>
          <a:lstStyle/>
          <a:p>
            <a:r>
              <a:rPr lang="en-US" altLang="zh-CN"/>
              <a:t>Gradio</a:t>
            </a:r>
            <a:endParaRPr lang="zh-CN" altLang="en-US" dirty="0"/>
          </a:p>
        </p:txBody>
      </p:sp>
      <p:sp>
        <p:nvSpPr>
          <p:cNvPr id="5" name="文本框 4">
            <a:extLst>
              <a:ext uri="{FF2B5EF4-FFF2-40B4-BE49-F238E27FC236}">
                <a16:creationId xmlns:a16="http://schemas.microsoft.com/office/drawing/2014/main" id="{EABD2758-AF41-68FF-3E02-E26A0247F142}"/>
              </a:ext>
            </a:extLst>
          </p:cNvPr>
          <p:cNvSpPr txBox="1"/>
          <p:nvPr/>
        </p:nvSpPr>
        <p:spPr>
          <a:xfrm>
            <a:off x="4331119" y="212331"/>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01 </a:t>
            </a:r>
            <a:r>
              <a:rPr lang="zh-CN" altLang="en-US" sz="2400" b="1">
                <a:latin typeface="Calibri" panose="020F0502020204030204" pitchFamily="34" charset="0"/>
                <a:ea typeface="微软雅黑" panose="020B0503020204020204" pitchFamily="34" charset="-122"/>
                <a:cs typeface="Calibri" panose="020F0502020204030204" pitchFamily="34" charset="0"/>
              </a:rPr>
              <a:t>快速开始</a:t>
            </a:r>
          </a:p>
        </p:txBody>
      </p:sp>
      <p:sp>
        <p:nvSpPr>
          <p:cNvPr id="6" name="文本框 5">
            <a:extLst>
              <a:ext uri="{FF2B5EF4-FFF2-40B4-BE49-F238E27FC236}">
                <a16:creationId xmlns:a16="http://schemas.microsoft.com/office/drawing/2014/main" id="{CCA5975F-C0BF-C90E-E73A-1F7F7EB7E76F}"/>
              </a:ext>
            </a:extLst>
          </p:cNvPr>
          <p:cNvSpPr txBox="1"/>
          <p:nvPr/>
        </p:nvSpPr>
        <p:spPr>
          <a:xfrm>
            <a:off x="167152" y="4834016"/>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② 运行 </a:t>
            </a:r>
            <a:r>
              <a:rPr lang="en-US" altLang="zh-CN" sz="2000">
                <a:latin typeface="Calibri" panose="020F0502020204030204" pitchFamily="34" charset="0"/>
                <a:ea typeface="微软雅黑" panose="020B0503020204020204" pitchFamily="34" charset="-122"/>
                <a:cs typeface="Calibri" panose="020F0502020204030204" pitchFamily="34" charset="0"/>
              </a:rPr>
              <a:t>python 01_gradio_blocks.py</a:t>
            </a:r>
          </a:p>
        </p:txBody>
      </p:sp>
      <p:sp>
        <p:nvSpPr>
          <p:cNvPr id="31" name="文本框 30">
            <a:extLst>
              <a:ext uri="{FF2B5EF4-FFF2-40B4-BE49-F238E27FC236}">
                <a16:creationId xmlns:a16="http://schemas.microsoft.com/office/drawing/2014/main" id="{88FCF599-1DC1-2F17-474B-A8EBDBA7BCAE}"/>
              </a:ext>
            </a:extLst>
          </p:cNvPr>
          <p:cNvSpPr txBox="1"/>
          <p:nvPr/>
        </p:nvSpPr>
        <p:spPr>
          <a:xfrm>
            <a:off x="326771" y="1067084"/>
            <a:ext cx="3042817" cy="369332"/>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① 编写代码</a:t>
            </a:r>
            <a:endParaRPr lang="en-US" altLang="zh-CN">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a:extLst>
              <a:ext uri="{FF2B5EF4-FFF2-40B4-BE49-F238E27FC236}">
                <a16:creationId xmlns:a16="http://schemas.microsoft.com/office/drawing/2014/main" id="{7668ECBA-3006-2455-4B6A-CD7B83C09A49}"/>
              </a:ext>
            </a:extLst>
          </p:cNvPr>
          <p:cNvSpPr txBox="1"/>
          <p:nvPr/>
        </p:nvSpPr>
        <p:spPr>
          <a:xfrm>
            <a:off x="167152" y="5396189"/>
            <a:ext cx="4300412" cy="707886"/>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③ 运行后打开</a:t>
            </a:r>
            <a:r>
              <a:rPr lang="sq-AL" altLang="zh-CN" sz="2000">
                <a:latin typeface="Calibri" panose="020F0502020204030204" pitchFamily="34" charset="0"/>
                <a:ea typeface="微软雅黑" panose="020B0503020204020204" pitchFamily="34" charset="-122"/>
                <a:cs typeface="Calibri" panose="020F0502020204030204" pitchFamily="34" charset="0"/>
                <a:hlinkClick r:id="rId3"/>
              </a:rPr>
              <a:t>http://127.0.0.1:7860</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pic>
        <p:nvPicPr>
          <p:cNvPr id="9" name="图片 8">
            <a:extLst>
              <a:ext uri="{FF2B5EF4-FFF2-40B4-BE49-F238E27FC236}">
                <a16:creationId xmlns:a16="http://schemas.microsoft.com/office/drawing/2014/main" id="{881AC273-A04E-CC86-0956-80823AE6748F}"/>
              </a:ext>
            </a:extLst>
          </p:cNvPr>
          <p:cNvPicPr>
            <a:picLocks noChangeAspect="1"/>
          </p:cNvPicPr>
          <p:nvPr/>
        </p:nvPicPr>
        <p:blipFill>
          <a:blip r:embed="rId4"/>
          <a:stretch>
            <a:fillRect/>
          </a:stretch>
        </p:blipFill>
        <p:spPr>
          <a:xfrm>
            <a:off x="5291137" y="4485862"/>
            <a:ext cx="5753100" cy="2029347"/>
          </a:xfrm>
          <a:prstGeom prst="rect">
            <a:avLst/>
          </a:prstGeom>
        </p:spPr>
      </p:pic>
      <p:sp>
        <p:nvSpPr>
          <p:cNvPr id="10" name="箭头: 右 9">
            <a:extLst>
              <a:ext uri="{FF2B5EF4-FFF2-40B4-BE49-F238E27FC236}">
                <a16:creationId xmlns:a16="http://schemas.microsoft.com/office/drawing/2014/main" id="{0CA8F799-9D0F-0D5F-B78A-664F05EB0178}"/>
              </a:ext>
            </a:extLst>
          </p:cNvPr>
          <p:cNvSpPr/>
          <p:nvPr/>
        </p:nvSpPr>
        <p:spPr>
          <a:xfrm>
            <a:off x="4467564" y="5281613"/>
            <a:ext cx="237786" cy="280987"/>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4134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ABED7-D04A-893F-DAC6-293847D2E70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2D2C7D7-0896-CB35-4A75-E38A9124F31C}"/>
              </a:ext>
            </a:extLst>
          </p:cNvPr>
          <p:cNvSpPr>
            <a:spLocks noGrp="1"/>
          </p:cNvSpPr>
          <p:nvPr>
            <p:ph type="title"/>
          </p:nvPr>
        </p:nvSpPr>
        <p:spPr>
          <a:xfrm>
            <a:off x="646901" y="136525"/>
            <a:ext cx="9691277" cy="595630"/>
          </a:xfrm>
        </p:spPr>
        <p:txBody>
          <a:bodyPr>
            <a:normAutofit fontScale="90000"/>
          </a:bodyPr>
          <a:lstStyle/>
          <a:p>
            <a:r>
              <a:rPr lang="zh-CN" altLang="en-US"/>
              <a:t>教程目标</a:t>
            </a:r>
            <a:endParaRPr lang="zh-CN" altLang="en-US" dirty="0"/>
          </a:p>
        </p:txBody>
      </p:sp>
      <p:sp>
        <p:nvSpPr>
          <p:cNvPr id="6" name="文本框 5">
            <a:extLst>
              <a:ext uri="{FF2B5EF4-FFF2-40B4-BE49-F238E27FC236}">
                <a16:creationId xmlns:a16="http://schemas.microsoft.com/office/drawing/2014/main" id="{9FE1F039-EFE2-2E92-BC3F-6651A99D1462}"/>
              </a:ext>
            </a:extLst>
          </p:cNvPr>
          <p:cNvSpPr txBox="1"/>
          <p:nvPr/>
        </p:nvSpPr>
        <p:spPr>
          <a:xfrm>
            <a:off x="847082" y="1321730"/>
            <a:ext cx="9587175" cy="1631216"/>
          </a:xfrm>
          <a:prstGeom prst="rect">
            <a:avLst/>
          </a:prstGeom>
          <a:noFill/>
        </p:spPr>
        <p:txBody>
          <a:bodyPr wrap="square" rtlCol="0">
            <a:spAutoFit/>
          </a:bodyPr>
          <a:lstStyle/>
          <a:p>
            <a:pPr marL="457200" indent="-457200">
              <a:buFont typeface="Wingdings" panose="05000000000000000000" pitchFamily="2" charset="2"/>
              <a:buChar char="n"/>
            </a:pPr>
            <a:r>
              <a:rPr lang="zh-CN" altLang="en-US" sz="2000">
                <a:latin typeface="Calibri" panose="020F0502020204030204" pitchFamily="34" charset="0"/>
                <a:ea typeface="微软雅黑" panose="020B0503020204020204" pitchFamily="34" charset="-122"/>
                <a:cs typeface="Calibri" panose="020F0502020204030204" pitchFamily="34" charset="0"/>
              </a:rPr>
              <a:t>本教程目标：</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pPr marL="914400" lvl="1" indent="-457200">
              <a:buFont typeface="Wingdings" panose="05000000000000000000" pitchFamily="2" charset="2"/>
              <a:buChar char="n"/>
            </a:pPr>
            <a:r>
              <a:rPr lang="zh-CN" altLang="en-US" sz="2000">
                <a:latin typeface="Calibri" panose="020F0502020204030204" pitchFamily="34" charset="0"/>
                <a:ea typeface="微软雅黑" panose="020B0503020204020204" pitchFamily="34" charset="-122"/>
                <a:cs typeface="Calibri" panose="020F0502020204030204" pitchFamily="34" charset="0"/>
              </a:rPr>
              <a:t>入门基于</a:t>
            </a:r>
            <a:r>
              <a:rPr lang="en-US" altLang="zh-CN" sz="2000">
                <a:latin typeface="Calibri" panose="020F0502020204030204" pitchFamily="34" charset="0"/>
                <a:ea typeface="微软雅黑" panose="020B0503020204020204" pitchFamily="34" charset="-122"/>
                <a:cs typeface="Calibri" panose="020F0502020204030204" pitchFamily="34" charset="0"/>
              </a:rPr>
              <a:t>FastAPI</a:t>
            </a:r>
            <a:r>
              <a:rPr lang="zh-CN" altLang="en-US" sz="2000">
                <a:latin typeface="Calibri" panose="020F0502020204030204" pitchFamily="34" charset="0"/>
                <a:ea typeface="微软雅黑" panose="020B0503020204020204" pitchFamily="34" charset="-122"/>
                <a:cs typeface="Calibri" panose="020F0502020204030204" pitchFamily="34" charset="0"/>
              </a:rPr>
              <a:t>开发</a:t>
            </a:r>
            <a:r>
              <a:rPr lang="en-US" altLang="zh-CN" sz="2000">
                <a:latin typeface="Calibri" panose="020F0502020204030204" pitchFamily="34" charset="0"/>
                <a:ea typeface="微软雅黑" panose="020B0503020204020204" pitchFamily="34" charset="-122"/>
                <a:cs typeface="Calibri" panose="020F0502020204030204" pitchFamily="34" charset="0"/>
              </a:rPr>
              <a:t>API</a:t>
            </a:r>
            <a:r>
              <a:rPr lang="zh-CN" altLang="en-US" sz="2000">
                <a:latin typeface="Calibri" panose="020F0502020204030204" pitchFamily="34" charset="0"/>
                <a:ea typeface="微软雅黑" panose="020B0503020204020204" pitchFamily="34" charset="-122"/>
                <a:cs typeface="Calibri" panose="020F0502020204030204" pitchFamily="34" charset="0"/>
              </a:rPr>
              <a:t>服务</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pPr marL="914400" lvl="1" indent="-457200">
              <a:buFont typeface="Wingdings" panose="05000000000000000000" pitchFamily="2" charset="2"/>
              <a:buChar char="n"/>
            </a:pPr>
            <a:r>
              <a:rPr lang="zh-CN" altLang="en-US" sz="2000">
                <a:latin typeface="Calibri" panose="020F0502020204030204" pitchFamily="34" charset="0"/>
                <a:ea typeface="微软雅黑" panose="020B0503020204020204" pitchFamily="34" charset="-122"/>
                <a:cs typeface="Calibri" panose="020F0502020204030204" pitchFamily="34" charset="0"/>
              </a:rPr>
              <a:t>学习基于</a:t>
            </a:r>
            <a:r>
              <a:rPr lang="en-US" altLang="zh-CN" sz="2000">
                <a:latin typeface="Calibri" panose="020F0502020204030204" pitchFamily="34" charset="0"/>
                <a:ea typeface="微软雅黑" panose="020B0503020204020204" pitchFamily="34" charset="-122"/>
                <a:cs typeface="Calibri" panose="020F0502020204030204" pitchFamily="34" charset="0"/>
              </a:rPr>
              <a:t>HepAI</a:t>
            </a:r>
            <a:r>
              <a:rPr lang="zh-CN" altLang="en-US" sz="2000">
                <a:latin typeface="Calibri" panose="020F0502020204030204" pitchFamily="34" charset="0"/>
                <a:ea typeface="微软雅黑" panose="020B0503020204020204" pitchFamily="34" charset="-122"/>
                <a:cs typeface="Calibri" panose="020F0502020204030204" pitchFamily="34" charset="0"/>
              </a:rPr>
              <a:t>框架开发远程模型</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pPr marL="914400" lvl="1" indent="-457200">
              <a:buFont typeface="Wingdings" panose="05000000000000000000" pitchFamily="2" charset="2"/>
              <a:buChar char="n"/>
            </a:pPr>
            <a:r>
              <a:rPr lang="zh-CN" altLang="en-US" sz="2000">
                <a:latin typeface="Calibri" panose="020F0502020204030204" pitchFamily="34" charset="0"/>
                <a:ea typeface="微软雅黑" panose="020B0503020204020204" pitchFamily="34" charset="-122"/>
                <a:cs typeface="Calibri" panose="020F0502020204030204" pitchFamily="34" charset="0"/>
              </a:rPr>
              <a:t>学习基于</a:t>
            </a:r>
            <a:r>
              <a:rPr lang="en-US" altLang="zh-CN" sz="2000">
                <a:latin typeface="Calibri" panose="020F0502020204030204" pitchFamily="34" charset="0"/>
                <a:ea typeface="微软雅黑" panose="020B0503020204020204" pitchFamily="34" charset="-122"/>
                <a:cs typeface="Calibri" panose="020F0502020204030204" pitchFamily="34" charset="0"/>
              </a:rPr>
              <a:t>Gradio</a:t>
            </a:r>
            <a:r>
              <a:rPr lang="zh-CN" altLang="en-US" sz="2000">
                <a:latin typeface="Calibri" panose="020F0502020204030204" pitchFamily="34" charset="0"/>
                <a:ea typeface="微软雅黑" panose="020B0503020204020204" pitchFamily="34" charset="-122"/>
                <a:cs typeface="Calibri" panose="020F0502020204030204" pitchFamily="34" charset="0"/>
              </a:rPr>
              <a:t>开发</a:t>
            </a:r>
            <a:r>
              <a:rPr lang="en-US" altLang="zh-CN" sz="2000">
                <a:latin typeface="Calibri" panose="020F0502020204030204" pitchFamily="34" charset="0"/>
                <a:ea typeface="微软雅黑" panose="020B0503020204020204" pitchFamily="34" charset="-122"/>
                <a:cs typeface="Calibri" panose="020F0502020204030204" pitchFamily="34" charset="0"/>
              </a:rPr>
              <a:t>AI</a:t>
            </a:r>
            <a:r>
              <a:rPr lang="zh-CN" altLang="en-US" sz="2000">
                <a:latin typeface="Calibri" panose="020F0502020204030204" pitchFamily="34" charset="0"/>
                <a:ea typeface="微软雅黑" panose="020B0503020204020204" pitchFamily="34" charset="-122"/>
                <a:cs typeface="Calibri" panose="020F0502020204030204" pitchFamily="34" charset="0"/>
              </a:rPr>
              <a:t>应用界面</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pPr marL="914400" lvl="1" indent="-457200">
              <a:buFont typeface="Wingdings" panose="05000000000000000000" pitchFamily="2" charset="2"/>
              <a:buChar char="n"/>
            </a:pPr>
            <a:r>
              <a:rPr lang="zh-CN" altLang="en-US" sz="2000">
                <a:latin typeface="Calibri" panose="020F0502020204030204" pitchFamily="34" charset="0"/>
                <a:ea typeface="微软雅黑" panose="020B0503020204020204" pitchFamily="34" charset="-122"/>
                <a:cs typeface="Calibri" panose="020F0502020204030204" pitchFamily="34" charset="0"/>
              </a:rPr>
              <a:t>整合成基于大模的翻译</a:t>
            </a:r>
            <a:r>
              <a:rPr lang="en-US" altLang="zh-CN" sz="2000">
                <a:latin typeface="Calibri" panose="020F0502020204030204" pitchFamily="34" charset="0"/>
                <a:ea typeface="微软雅黑" panose="020B0503020204020204" pitchFamily="34" charset="-122"/>
                <a:cs typeface="Calibri" panose="020F0502020204030204" pitchFamily="34" charset="0"/>
              </a:rPr>
              <a:t>Web</a:t>
            </a:r>
            <a:r>
              <a:rPr lang="zh-CN" altLang="en-US" sz="2000">
                <a:latin typeface="Calibri" panose="020F0502020204030204" pitchFamily="34" charset="0"/>
                <a:ea typeface="微软雅黑" panose="020B0503020204020204" pitchFamily="34" charset="-122"/>
                <a:cs typeface="Calibri" panose="020F0502020204030204" pitchFamily="34" charset="0"/>
              </a:rPr>
              <a:t>应用</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sp>
        <p:nvSpPr>
          <p:cNvPr id="3" name="文本框 2">
            <a:extLst>
              <a:ext uri="{FF2B5EF4-FFF2-40B4-BE49-F238E27FC236}">
                <a16:creationId xmlns:a16="http://schemas.microsoft.com/office/drawing/2014/main" id="{2536DA70-4A25-4BD0-88C6-9F94180CAE0A}"/>
              </a:ext>
            </a:extLst>
          </p:cNvPr>
          <p:cNvSpPr txBox="1"/>
          <p:nvPr/>
        </p:nvSpPr>
        <p:spPr>
          <a:xfrm>
            <a:off x="847082" y="3896464"/>
            <a:ext cx="8479797" cy="2862322"/>
          </a:xfrm>
          <a:prstGeom prst="rect">
            <a:avLst/>
          </a:prstGeom>
          <a:noFill/>
        </p:spPr>
        <p:txBody>
          <a:bodyPr wrap="square" rtlCol="0">
            <a:spAutoFit/>
          </a:bodyPr>
          <a:lstStyle/>
          <a:p>
            <a:pPr marL="342900" indent="-342900">
              <a:buFont typeface="Wingdings" panose="05000000000000000000" pitchFamily="2" charset="2"/>
              <a:buChar char="n"/>
            </a:pPr>
            <a:r>
              <a:rPr lang="zh-CN" altLang="en-US" sz="2000">
                <a:latin typeface="Calibri" panose="020F0502020204030204" pitchFamily="34" charset="0"/>
                <a:ea typeface="Calibri" panose="020F0502020204030204" pitchFamily="34" charset="0"/>
                <a:cs typeface="Calibri" panose="020F0502020204030204" pitchFamily="34" charset="0"/>
              </a:rPr>
              <a:t>技术栈：</a:t>
            </a:r>
            <a:endParaRPr lang="en-US" altLang="zh-CN" sz="200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n"/>
            </a:pPr>
            <a:r>
              <a:rPr lang="zh-CN" altLang="en-US" sz="2000">
                <a:latin typeface="Calibri" panose="020F0502020204030204" pitchFamily="34" charset="0"/>
                <a:ea typeface="Calibri" panose="020F0502020204030204" pitchFamily="34" charset="0"/>
                <a:cs typeface="Calibri" panose="020F0502020204030204" pitchFamily="34" charset="0"/>
              </a:rPr>
              <a:t>集成开发环境和工具：</a:t>
            </a:r>
            <a:r>
              <a:rPr lang="en-US" altLang="zh-CN" sz="2000">
                <a:latin typeface="Calibri" panose="020F0502020204030204" pitchFamily="34" charset="0"/>
                <a:ea typeface="Calibri" panose="020F0502020204030204" pitchFamily="34" charset="0"/>
                <a:cs typeface="Calibri" panose="020F0502020204030204" pitchFamily="34" charset="0"/>
              </a:rPr>
              <a:t>VSCode</a:t>
            </a:r>
            <a:r>
              <a:rPr lang="zh-CN" altLang="en-US" sz="2000">
                <a:latin typeface="Calibri" panose="020F0502020204030204" pitchFamily="34" charset="0"/>
                <a:ea typeface="Calibri" panose="020F0502020204030204" pitchFamily="34" charset="0"/>
                <a:cs typeface="Calibri" panose="020F0502020204030204" pitchFamily="34" charset="0"/>
              </a:rPr>
              <a:t>、</a:t>
            </a:r>
            <a:r>
              <a:rPr lang="en-US" altLang="zh-CN" sz="2000">
                <a:latin typeface="Calibri" panose="020F0502020204030204" pitchFamily="34" charset="0"/>
                <a:ea typeface="Calibri" panose="020F0502020204030204" pitchFamily="34" charset="0"/>
                <a:cs typeface="Calibri" panose="020F0502020204030204" pitchFamily="34" charset="0"/>
              </a:rPr>
              <a:t>Git</a:t>
            </a:r>
          </a:p>
          <a:p>
            <a:pPr marL="800100" lvl="1" indent="-342900">
              <a:buFont typeface="Wingdings" panose="05000000000000000000" pitchFamily="2" charset="2"/>
              <a:buChar char="n"/>
            </a:pPr>
            <a:r>
              <a:rPr lang="zh-CN" altLang="en-US" sz="2000">
                <a:latin typeface="Calibri" panose="020F0502020204030204" pitchFamily="34" charset="0"/>
                <a:ea typeface="Calibri" panose="020F0502020204030204" pitchFamily="34" charset="0"/>
                <a:cs typeface="Calibri" panose="020F0502020204030204" pitchFamily="34" charset="0"/>
              </a:rPr>
              <a:t>编程语言：</a:t>
            </a:r>
            <a:r>
              <a:rPr lang="en-US" altLang="zh-CN" sz="2000">
                <a:latin typeface="Calibri" panose="020F0502020204030204" pitchFamily="34" charset="0"/>
                <a:ea typeface="Calibri" panose="020F0502020204030204" pitchFamily="34" charset="0"/>
                <a:cs typeface="Calibri" panose="020F0502020204030204" pitchFamily="34" charset="0"/>
              </a:rPr>
              <a:t>Python</a:t>
            </a:r>
          </a:p>
          <a:p>
            <a:pPr marL="800100" lvl="1" indent="-342900">
              <a:buFont typeface="Wingdings" panose="05000000000000000000" pitchFamily="2" charset="2"/>
              <a:buChar char="n"/>
            </a:pPr>
            <a:r>
              <a:rPr lang="zh-CN" altLang="en-US" sz="2000">
                <a:latin typeface="Calibri" panose="020F0502020204030204" pitchFamily="34" charset="0"/>
                <a:ea typeface="Calibri" panose="020F0502020204030204" pitchFamily="34" charset="0"/>
                <a:cs typeface="Calibri" panose="020F0502020204030204" pitchFamily="34" charset="0"/>
              </a:rPr>
              <a:t>环境管理：</a:t>
            </a:r>
            <a:r>
              <a:rPr lang="en-US" altLang="zh-CN" sz="2000">
                <a:latin typeface="Calibri" panose="020F0502020204030204" pitchFamily="34" charset="0"/>
                <a:ea typeface="Calibri" panose="020F0502020204030204" pitchFamily="34" charset="0"/>
                <a:cs typeface="Calibri" panose="020F0502020204030204" pitchFamily="34" charset="0"/>
              </a:rPr>
              <a:t>Conda</a:t>
            </a:r>
          </a:p>
          <a:p>
            <a:pPr marL="800100" lvl="1" indent="-342900">
              <a:buFont typeface="Wingdings" panose="05000000000000000000" pitchFamily="2" charset="2"/>
              <a:buChar char="n"/>
            </a:pPr>
            <a:r>
              <a:rPr lang="zh-CN" altLang="en-US" sz="2000">
                <a:latin typeface="Calibri" panose="020F0502020204030204" pitchFamily="34" charset="0"/>
                <a:ea typeface="Calibri" panose="020F0502020204030204" pitchFamily="34" charset="0"/>
                <a:cs typeface="Calibri" panose="020F0502020204030204" pitchFamily="34" charset="0"/>
              </a:rPr>
              <a:t>依赖库：</a:t>
            </a:r>
            <a:r>
              <a:rPr lang="en-US" altLang="zh-CN" sz="2000">
                <a:latin typeface="Calibri" panose="020F0502020204030204" pitchFamily="34" charset="0"/>
                <a:ea typeface="Calibri" panose="020F0502020204030204" pitchFamily="34" charset="0"/>
                <a:cs typeface="Calibri" panose="020F0502020204030204" pitchFamily="34" charset="0"/>
              </a:rPr>
              <a:t>FastAPI</a:t>
            </a:r>
            <a:r>
              <a:rPr lang="zh-CN" altLang="en-US" sz="2000">
                <a:latin typeface="Calibri" panose="020F0502020204030204" pitchFamily="34" charset="0"/>
                <a:ea typeface="Calibri" panose="020F0502020204030204" pitchFamily="34" charset="0"/>
                <a:cs typeface="Calibri" panose="020F0502020204030204" pitchFamily="34" charset="0"/>
              </a:rPr>
              <a:t>，</a:t>
            </a:r>
            <a:r>
              <a:rPr lang="en-US" altLang="zh-CN" sz="2000">
                <a:latin typeface="Calibri" panose="020F0502020204030204" pitchFamily="34" charset="0"/>
                <a:ea typeface="Calibri" panose="020F0502020204030204" pitchFamily="34" charset="0"/>
                <a:cs typeface="Calibri" panose="020F0502020204030204" pitchFamily="34" charset="0"/>
              </a:rPr>
              <a:t>HepAI</a:t>
            </a:r>
            <a:r>
              <a:rPr lang="zh-CN" altLang="en-US" sz="2000">
                <a:latin typeface="Calibri" panose="020F0502020204030204" pitchFamily="34" charset="0"/>
                <a:ea typeface="Calibri" panose="020F0502020204030204" pitchFamily="34" charset="0"/>
                <a:cs typeface="Calibri" panose="020F0502020204030204" pitchFamily="34" charset="0"/>
              </a:rPr>
              <a:t>，</a:t>
            </a:r>
            <a:r>
              <a:rPr lang="en-US" altLang="zh-CN" sz="2000">
                <a:latin typeface="Calibri" panose="020F0502020204030204" pitchFamily="34" charset="0"/>
                <a:ea typeface="Calibri" panose="020F0502020204030204" pitchFamily="34" charset="0"/>
                <a:cs typeface="Calibri" panose="020F0502020204030204" pitchFamily="34" charset="0"/>
              </a:rPr>
              <a:t>Gradio</a:t>
            </a:r>
          </a:p>
          <a:p>
            <a:pPr marL="342900" indent="-342900">
              <a:buFont typeface="Wingdings" panose="05000000000000000000" pitchFamily="2" charset="2"/>
              <a:buChar char="n"/>
            </a:pPr>
            <a:endParaRPr lang="en-US" altLang="zh-CN" sz="200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n"/>
            </a:pPr>
            <a:r>
              <a:rPr lang="zh-CN" altLang="en-US" sz="2000">
                <a:latin typeface="Calibri" panose="020F0502020204030204" pitchFamily="34" charset="0"/>
                <a:ea typeface="Calibri" panose="020F0502020204030204" pitchFamily="34" charset="0"/>
                <a:cs typeface="Calibri" panose="020F0502020204030204" pitchFamily="34" charset="0"/>
              </a:rPr>
              <a:t>参考代码：</a:t>
            </a:r>
            <a:r>
              <a:rPr lang="en-US" altLang="zh-CN" sz="2000">
                <a:latin typeface="Calibri" panose="020F0502020204030204" pitchFamily="34" charset="0"/>
                <a:ea typeface="Calibri" panose="020F0502020204030204" pitchFamily="34" charset="0"/>
                <a:cs typeface="Calibri" panose="020F0502020204030204" pitchFamily="34" charset="0"/>
                <a:hlinkClick r:id="rId3"/>
              </a:rPr>
              <a:t>https://code.ihep.ac.cn/hepai/hai-translator.git</a:t>
            </a:r>
            <a:endParaRPr lang="en-US" altLang="zh-CN" sz="200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n"/>
            </a:pPr>
            <a:endParaRPr lang="en-US" altLang="zh-CN" sz="200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n"/>
            </a:pPr>
            <a:endParaRPr lang="zh-CN" altLang="en-US" sz="200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507453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2EB4B-65F3-8279-6701-BDCED2C27B30}"/>
            </a:ext>
          </a:extLst>
        </p:cNvPr>
        <p:cNvGrpSpPr/>
        <p:nvPr/>
      </p:nvGrpSpPr>
      <p:grpSpPr>
        <a:xfrm>
          <a:off x="0" y="0"/>
          <a:ext cx="0" cy="0"/>
          <a:chOff x="0" y="0"/>
          <a:chExt cx="0" cy="0"/>
        </a:xfrm>
      </p:grpSpPr>
      <p:sp>
        <p:nvSpPr>
          <p:cNvPr id="30" name="文本框 29">
            <a:extLst>
              <a:ext uri="{FF2B5EF4-FFF2-40B4-BE49-F238E27FC236}">
                <a16:creationId xmlns:a16="http://schemas.microsoft.com/office/drawing/2014/main" id="{C199F8C2-9D9C-58B6-DDAD-82D582805230}"/>
              </a:ext>
            </a:extLst>
          </p:cNvPr>
          <p:cNvSpPr txBox="1"/>
          <p:nvPr/>
        </p:nvSpPr>
        <p:spPr>
          <a:xfrm>
            <a:off x="405277" y="1406728"/>
            <a:ext cx="10393600" cy="5300169"/>
          </a:xfrm>
          <a:prstGeom prst="rect">
            <a:avLst/>
          </a:prstGeom>
          <a:noFill/>
        </p:spPr>
        <p:txBody>
          <a:bodyPr wrap="square">
            <a:spAutoFit/>
          </a:bodyPr>
          <a:lstStyle/>
          <a:p>
            <a:pPr>
              <a:lnSpc>
                <a:spcPts val="1425"/>
              </a:lnSpc>
            </a:pPr>
            <a:br>
              <a:rPr lang="sq-AL" altLang="zh-CN" sz="1200" b="0">
                <a:solidFill>
                  <a:srgbClr val="D4D4D4"/>
                </a:solidFill>
                <a:effectLst/>
                <a:latin typeface="Consolas" panose="020B0609020204030204" pitchFamily="49" charset="0"/>
              </a:rPr>
            </a:br>
            <a:r>
              <a:rPr lang="sq-AL" altLang="zh-CN" sz="1200" b="0">
                <a:solidFill>
                  <a:srgbClr val="C586C0"/>
                </a:solidFill>
                <a:effectLst/>
                <a:latin typeface="Consolas" panose="020B0609020204030204" pitchFamily="49" charset="0"/>
              </a:rPr>
              <a:t>import</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gradio</a:t>
            </a: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as</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gr</a:t>
            </a:r>
            <a:endParaRPr lang="sq-AL" altLang="zh-CN" sz="1200" b="0">
              <a:solidFill>
                <a:srgbClr val="D4D4D4"/>
              </a:solidFill>
              <a:effectLst/>
              <a:latin typeface="Consolas" panose="020B0609020204030204" pitchFamily="49" charset="0"/>
            </a:endParaRPr>
          </a:p>
          <a:p>
            <a:pPr>
              <a:lnSpc>
                <a:spcPts val="1425"/>
              </a:lnSpc>
            </a:pPr>
            <a:r>
              <a:rPr lang="sq-AL" altLang="zh-CN" sz="1200" b="0">
                <a:solidFill>
                  <a:srgbClr val="C586C0"/>
                </a:solidFill>
                <a:effectLst/>
                <a:latin typeface="Consolas" panose="020B0609020204030204" pitchFamily="49" charset="0"/>
              </a:rPr>
              <a:t>from</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hepai</a:t>
            </a: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import</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HRModel</a:t>
            </a:r>
            <a:endParaRPr lang="sq-AL" altLang="zh-CN" sz="1200" b="0">
              <a:solidFill>
                <a:srgbClr val="D4D4D4"/>
              </a:solidFill>
              <a:effectLst/>
              <a:latin typeface="Consolas" panose="020B0609020204030204" pitchFamily="49" charset="0"/>
            </a:endParaRPr>
          </a:p>
          <a:p>
            <a:pPr>
              <a:lnSpc>
                <a:spcPts val="1425"/>
              </a:lnSpc>
            </a:pPr>
            <a:br>
              <a:rPr lang="sq-AL" altLang="zh-CN" sz="1200" b="0">
                <a:solidFill>
                  <a:srgbClr val="D4D4D4"/>
                </a:solidFill>
                <a:effectLst/>
                <a:latin typeface="Consolas" panose="020B0609020204030204" pitchFamily="49" charset="0"/>
              </a:rPr>
            </a:br>
            <a:r>
              <a:rPr lang="sq-AL" altLang="zh-CN" sz="1200" b="0">
                <a:solidFill>
                  <a:srgbClr val="9CDCFE"/>
                </a:solidFill>
                <a:effectLst/>
                <a:latin typeface="Consolas" panose="020B0609020204030204" pitchFamily="49" charset="0"/>
              </a:rPr>
              <a:t>translator</a:t>
            </a:r>
            <a:r>
              <a:rPr lang="sq-AL" altLang="zh-CN" sz="1200" b="0">
                <a:solidFill>
                  <a:srgbClr val="D4D4D4"/>
                </a:solidFill>
                <a:effectLst/>
                <a:latin typeface="Consolas" panose="020B0609020204030204" pitchFamily="49" charset="0"/>
              </a:rPr>
              <a:t> = </a:t>
            </a:r>
            <a:r>
              <a:rPr lang="sq-AL" altLang="zh-CN" sz="1200" b="0">
                <a:solidFill>
                  <a:srgbClr val="4EC9B0"/>
                </a:solidFill>
                <a:effectLst/>
                <a:latin typeface="Consolas" panose="020B0609020204030204" pitchFamily="49" charset="0"/>
              </a:rPr>
              <a:t>HRModel</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connect</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name</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"hepai/translator"</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base_url</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"http://localhost:4260/apiv2"</a:t>
            </a:r>
            <a:endParaRPr lang="sq-AL" altLang="zh-CN" sz="1200" b="0">
              <a:solidFill>
                <a:srgbClr val="D4D4D4"/>
              </a:solidFill>
              <a:effectLst/>
              <a:latin typeface="Consolas" panose="020B0609020204030204" pitchFamily="49" charset="0"/>
            </a:endParaRPr>
          </a:p>
          <a:p>
            <a:pPr>
              <a:lnSpc>
                <a:spcPts val="1425"/>
              </a:lnSpc>
            </a:pPr>
            <a:r>
              <a:rPr lang="sq-AL" altLang="zh-CN" sz="1200" b="0">
                <a:solidFill>
                  <a:srgbClr val="D4D4D4"/>
                </a:solidFill>
                <a:effectLst/>
                <a:latin typeface="Consolas" panose="020B0609020204030204" pitchFamily="49" charset="0"/>
              </a:rPr>
              <a:t>)</a:t>
            </a:r>
          </a:p>
          <a:p>
            <a:pPr>
              <a:lnSpc>
                <a:spcPts val="1425"/>
              </a:lnSpc>
            </a:pPr>
            <a:br>
              <a:rPr lang="sq-AL" altLang="zh-CN" sz="1200" b="0">
                <a:solidFill>
                  <a:srgbClr val="D4D4D4"/>
                </a:solidFill>
                <a:effectLst/>
                <a:latin typeface="Consolas" panose="020B0609020204030204" pitchFamily="49" charset="0"/>
              </a:rPr>
            </a:br>
            <a:r>
              <a:rPr lang="sq-AL" altLang="zh-CN" sz="1200" b="0">
                <a:solidFill>
                  <a:srgbClr val="569CD6"/>
                </a:solidFill>
                <a:effectLst/>
                <a:latin typeface="Consolas" panose="020B0609020204030204" pitchFamily="49" charset="0"/>
              </a:rPr>
              <a:t>def</a:t>
            </a:r>
            <a:r>
              <a:rPr lang="sq-AL" altLang="zh-CN" sz="1200" b="0">
                <a:solidFill>
                  <a:srgbClr val="D4D4D4"/>
                </a:solidFill>
                <a:effectLst/>
                <a:latin typeface="Consolas" panose="020B0609020204030204" pitchFamily="49" charset="0"/>
              </a:rPr>
              <a:t> </a:t>
            </a:r>
            <a:r>
              <a:rPr lang="sq-AL" altLang="zh-CN" sz="1200" b="0">
                <a:solidFill>
                  <a:srgbClr val="DCDCAA"/>
                </a:solidFill>
                <a:effectLst/>
                <a:latin typeface="Consolas" panose="020B0609020204030204" pitchFamily="49" charset="0"/>
              </a:rPr>
              <a:t>translate</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input_text</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mode</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"zh2en"</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output</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dict</a:t>
            </a:r>
            <a:r>
              <a:rPr lang="sq-AL" altLang="zh-CN" sz="1200" b="0">
                <a:solidFill>
                  <a:srgbClr val="D4D4D4"/>
                </a:solidFill>
                <a:effectLst/>
                <a:latin typeface="Consolas" panose="020B0609020204030204" pitchFamily="49" charset="0"/>
              </a:rPr>
              <a:t> = </a:t>
            </a:r>
            <a:r>
              <a:rPr lang="sq-AL" altLang="zh-CN" sz="1200" b="0">
                <a:solidFill>
                  <a:srgbClr val="9CDCFE"/>
                </a:solidFill>
                <a:effectLst/>
                <a:latin typeface="Consolas" panose="020B0609020204030204" pitchFamily="49" charset="0"/>
              </a:rPr>
              <a:t>translator</a:t>
            </a:r>
            <a:r>
              <a:rPr lang="sq-AL" altLang="zh-CN" sz="1200" b="0">
                <a:solidFill>
                  <a:srgbClr val="D4D4D4"/>
                </a:solidFill>
                <a:effectLst/>
                <a:latin typeface="Consolas" panose="020B0609020204030204" pitchFamily="49" charset="0"/>
              </a:rPr>
              <a:t>.translate(</a:t>
            </a:r>
            <a:r>
              <a:rPr lang="sq-AL" altLang="zh-CN" sz="1200" b="0">
                <a:solidFill>
                  <a:srgbClr val="9CDCFE"/>
                </a:solidFill>
                <a:effectLst/>
                <a:latin typeface="Consolas" panose="020B0609020204030204" pitchFamily="49" charset="0"/>
              </a:rPr>
              <a:t>input</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input_text</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mode</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mode</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return</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output</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"choices"</a:t>
            </a:r>
            <a:r>
              <a:rPr lang="sq-AL" altLang="zh-CN" sz="1200" b="0">
                <a:solidFill>
                  <a:srgbClr val="D4D4D4"/>
                </a:solidFill>
                <a:effectLst/>
                <a:latin typeface="Consolas" panose="020B0609020204030204" pitchFamily="49" charset="0"/>
              </a:rPr>
              <a:t>][</a:t>
            </a:r>
            <a:r>
              <a:rPr lang="sq-AL" altLang="zh-CN" sz="1200" b="0">
                <a:solidFill>
                  <a:srgbClr val="B5CEA8"/>
                </a:solidFill>
                <a:effectLst/>
                <a:latin typeface="Consolas" panose="020B0609020204030204" pitchFamily="49" charset="0"/>
              </a:rPr>
              <a:t>0</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"message"</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"content"</a:t>
            </a:r>
            <a:r>
              <a:rPr lang="sq-AL" altLang="zh-CN" sz="1200" b="0">
                <a:solidFill>
                  <a:srgbClr val="D4D4D4"/>
                </a:solidFill>
                <a:effectLst/>
                <a:latin typeface="Consolas" panose="020B0609020204030204" pitchFamily="49" charset="0"/>
              </a:rPr>
              <a:t>]</a:t>
            </a:r>
          </a:p>
          <a:p>
            <a:pPr>
              <a:lnSpc>
                <a:spcPts val="1425"/>
              </a:lnSpc>
            </a:pPr>
            <a:br>
              <a:rPr lang="sq-AL" altLang="zh-CN" sz="1200" b="0">
                <a:solidFill>
                  <a:srgbClr val="D4D4D4"/>
                </a:solidFill>
                <a:effectLst/>
                <a:latin typeface="Consolas" panose="020B0609020204030204" pitchFamily="49" charset="0"/>
              </a:rPr>
            </a:br>
            <a:r>
              <a:rPr lang="sq-AL" altLang="zh-CN" sz="1200" b="0">
                <a:solidFill>
                  <a:srgbClr val="569CD6"/>
                </a:solidFill>
                <a:effectLst/>
                <a:latin typeface="Consolas" panose="020B0609020204030204" pitchFamily="49" charset="0"/>
              </a:rPr>
              <a:t>def</a:t>
            </a:r>
            <a:r>
              <a:rPr lang="sq-AL" altLang="zh-CN" sz="1200" b="0">
                <a:solidFill>
                  <a:srgbClr val="D4D4D4"/>
                </a:solidFill>
                <a:effectLst/>
                <a:latin typeface="Consolas" panose="020B0609020204030204" pitchFamily="49" charset="0"/>
              </a:rPr>
              <a:t> </a:t>
            </a:r>
            <a:r>
              <a:rPr lang="sq-AL" altLang="zh-CN" sz="1200" b="0">
                <a:solidFill>
                  <a:srgbClr val="DCDCAA"/>
                </a:solidFill>
                <a:effectLst/>
                <a:latin typeface="Consolas" panose="020B0609020204030204" pitchFamily="49" charset="0"/>
              </a:rPr>
              <a:t>translate_en2zh</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input_text</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return</a:t>
            </a:r>
            <a:r>
              <a:rPr lang="sq-AL" altLang="zh-CN" sz="1200" b="0">
                <a:solidFill>
                  <a:srgbClr val="D4D4D4"/>
                </a:solidFill>
                <a:effectLst/>
                <a:latin typeface="Consolas" panose="020B0609020204030204" pitchFamily="49" charset="0"/>
              </a:rPr>
              <a:t> </a:t>
            </a:r>
            <a:r>
              <a:rPr lang="sq-AL" altLang="zh-CN" sz="1200" b="0">
                <a:solidFill>
                  <a:srgbClr val="DCDCAA"/>
                </a:solidFill>
                <a:effectLst/>
                <a:latin typeface="Consolas" panose="020B0609020204030204" pitchFamily="49" charset="0"/>
              </a:rPr>
              <a:t>translate</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input_text</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mode</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"en2zh"</a:t>
            </a:r>
            <a:r>
              <a:rPr lang="sq-AL" altLang="zh-CN" sz="1200" b="0">
                <a:solidFill>
                  <a:srgbClr val="D4D4D4"/>
                </a:solidFill>
                <a:effectLst/>
                <a:latin typeface="Consolas" panose="020B0609020204030204" pitchFamily="49" charset="0"/>
              </a:rPr>
              <a:t>)</a:t>
            </a:r>
          </a:p>
          <a:p>
            <a:pPr>
              <a:lnSpc>
                <a:spcPts val="1425"/>
              </a:lnSpc>
            </a:pPr>
            <a:br>
              <a:rPr lang="sq-AL" altLang="zh-CN" sz="1200" b="0">
                <a:solidFill>
                  <a:srgbClr val="D4D4D4"/>
                </a:solidFill>
                <a:effectLst/>
                <a:latin typeface="Consolas" panose="020B0609020204030204" pitchFamily="49" charset="0"/>
              </a:rPr>
            </a:br>
            <a:r>
              <a:rPr lang="sq-AL" altLang="zh-CN" sz="1200" b="0">
                <a:solidFill>
                  <a:srgbClr val="C586C0"/>
                </a:solidFill>
                <a:effectLst/>
                <a:latin typeface="Consolas" panose="020B0609020204030204" pitchFamily="49" charset="0"/>
              </a:rPr>
              <a:t>with</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Blocks</a:t>
            </a: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as</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demo</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Markdown</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 Translator"</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with</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Tab</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"zh2en"</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input</a:t>
            </a:r>
            <a:r>
              <a:rPr lang="sq-AL" altLang="zh-CN" sz="1200" b="0">
                <a:solidFill>
                  <a:srgbClr val="D4D4D4"/>
                </a:solidFill>
                <a:effectLst/>
                <a:latin typeface="Consolas" panose="020B0609020204030204" pitchFamily="49" charset="0"/>
              </a:rPr>
              <a:t> =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Textbox</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label</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"Input"</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output</a:t>
            </a:r>
            <a:r>
              <a:rPr lang="sq-AL" altLang="zh-CN" sz="1200" b="0">
                <a:solidFill>
                  <a:srgbClr val="D4D4D4"/>
                </a:solidFill>
                <a:effectLst/>
                <a:latin typeface="Consolas" panose="020B0609020204030204" pitchFamily="49" charset="0"/>
              </a:rPr>
              <a:t> =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Textbox</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label</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"Output"</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greet_btn</a:t>
            </a:r>
            <a:r>
              <a:rPr lang="sq-AL" altLang="zh-CN" sz="1200" b="0">
                <a:solidFill>
                  <a:srgbClr val="D4D4D4"/>
                </a:solidFill>
                <a:effectLst/>
                <a:latin typeface="Consolas" panose="020B0609020204030204" pitchFamily="49" charset="0"/>
              </a:rPr>
              <a:t> =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Button</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"Translate"</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greet_btn</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click</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fn</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translate</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inputs</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input</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outputs</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output</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api_name</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"translate"</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C586C0"/>
                </a:solidFill>
                <a:effectLst/>
                <a:latin typeface="Consolas" panose="020B0609020204030204" pitchFamily="49" charset="0"/>
              </a:rPr>
              <a:t>with</a:t>
            </a:r>
            <a:r>
              <a:rPr lang="sq-AL" altLang="zh-CN" sz="1200" b="0">
                <a:solidFill>
                  <a:srgbClr val="D4D4D4"/>
                </a:solidFill>
                <a:effectLst/>
                <a:latin typeface="Consolas" panose="020B0609020204030204" pitchFamily="49" charset="0"/>
              </a:rPr>
              <a:t>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Tab</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"en2zh"</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input</a:t>
            </a:r>
            <a:r>
              <a:rPr lang="sq-AL" altLang="zh-CN" sz="1200" b="0">
                <a:solidFill>
                  <a:srgbClr val="D4D4D4"/>
                </a:solidFill>
                <a:effectLst/>
                <a:latin typeface="Consolas" panose="020B0609020204030204" pitchFamily="49" charset="0"/>
              </a:rPr>
              <a:t> =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Textbox</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label</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"Input"</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output</a:t>
            </a:r>
            <a:r>
              <a:rPr lang="sq-AL" altLang="zh-CN" sz="1200" b="0">
                <a:solidFill>
                  <a:srgbClr val="D4D4D4"/>
                </a:solidFill>
                <a:effectLst/>
                <a:latin typeface="Consolas" panose="020B0609020204030204" pitchFamily="49" charset="0"/>
              </a:rPr>
              <a:t> =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Textbox</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label</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"Output"</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greet_btn</a:t>
            </a:r>
            <a:r>
              <a:rPr lang="sq-AL" altLang="zh-CN" sz="1200" b="0">
                <a:solidFill>
                  <a:srgbClr val="D4D4D4"/>
                </a:solidFill>
                <a:effectLst/>
                <a:latin typeface="Consolas" panose="020B0609020204030204" pitchFamily="49" charset="0"/>
              </a:rPr>
              <a:t> = </a:t>
            </a:r>
            <a:r>
              <a:rPr lang="sq-AL" altLang="zh-CN" sz="1200" b="0">
                <a:solidFill>
                  <a:srgbClr val="4EC9B0"/>
                </a:solidFill>
                <a:effectLst/>
                <a:latin typeface="Consolas" panose="020B0609020204030204" pitchFamily="49" charset="0"/>
              </a:rPr>
              <a:t>gr</a:t>
            </a:r>
            <a:r>
              <a:rPr lang="sq-AL" altLang="zh-CN" sz="1200" b="0">
                <a:solidFill>
                  <a:srgbClr val="D4D4D4"/>
                </a:solidFill>
                <a:effectLst/>
                <a:latin typeface="Consolas" panose="020B0609020204030204" pitchFamily="49" charset="0"/>
              </a:rPr>
              <a:t>.</a:t>
            </a:r>
            <a:r>
              <a:rPr lang="sq-AL" altLang="zh-CN" sz="1200" b="0">
                <a:solidFill>
                  <a:srgbClr val="4EC9B0"/>
                </a:solidFill>
                <a:effectLst/>
                <a:latin typeface="Consolas" panose="020B0609020204030204" pitchFamily="49" charset="0"/>
              </a:rPr>
              <a:t>Button</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"Translate"</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greet_btn</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click</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fn</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translate_en2zh</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inputs</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input</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outputs</a:t>
            </a:r>
            <a:r>
              <a:rPr lang="sq-AL" altLang="zh-CN" sz="1200" b="0">
                <a:solidFill>
                  <a:srgbClr val="D4D4D4"/>
                </a:solidFill>
                <a:effectLst/>
                <a:latin typeface="Consolas" panose="020B0609020204030204" pitchFamily="49" charset="0"/>
              </a:rPr>
              <a:t>=</a:t>
            </a:r>
            <a:r>
              <a:rPr lang="sq-AL" altLang="zh-CN" sz="1200" b="0">
                <a:solidFill>
                  <a:srgbClr val="9CDCFE"/>
                </a:solidFill>
                <a:effectLst/>
                <a:latin typeface="Consolas" panose="020B0609020204030204" pitchFamily="49" charset="0"/>
              </a:rPr>
              <a:t>output</a:t>
            </a:r>
            <a:r>
              <a:rPr lang="sq-AL" altLang="zh-CN" sz="1200" b="0">
                <a:solidFill>
                  <a:srgbClr val="D4D4D4"/>
                </a:solidFill>
                <a:effectLst/>
                <a:latin typeface="Consolas" panose="020B0609020204030204" pitchFamily="49" charset="0"/>
              </a:rPr>
              <a:t>, </a:t>
            </a:r>
            <a:r>
              <a:rPr lang="sq-AL" altLang="zh-CN" sz="1200" b="0">
                <a:solidFill>
                  <a:srgbClr val="9CDCFE"/>
                </a:solidFill>
                <a:effectLst/>
                <a:latin typeface="Consolas" panose="020B0609020204030204" pitchFamily="49" charset="0"/>
              </a:rPr>
              <a:t>api_name</a:t>
            </a:r>
            <a:r>
              <a:rPr lang="sq-AL" altLang="zh-CN" sz="1200" b="0">
                <a:solidFill>
                  <a:srgbClr val="D4D4D4"/>
                </a:solidFill>
                <a:effectLst/>
                <a:latin typeface="Consolas" panose="020B0609020204030204" pitchFamily="49" charset="0"/>
              </a:rPr>
              <a:t>=</a:t>
            </a:r>
            <a:r>
              <a:rPr lang="sq-AL" altLang="zh-CN" sz="1200" b="0">
                <a:solidFill>
                  <a:srgbClr val="CE9178"/>
                </a:solidFill>
                <a:effectLst/>
                <a:latin typeface="Consolas" panose="020B0609020204030204" pitchFamily="49" charset="0"/>
              </a:rPr>
              <a:t>"translate"</a:t>
            </a:r>
            <a:r>
              <a:rPr lang="sq-AL" altLang="zh-CN" sz="1200" b="0">
                <a:solidFill>
                  <a:srgbClr val="D4D4D4"/>
                </a:solidFill>
                <a:effectLst/>
                <a:latin typeface="Consolas" panose="020B0609020204030204" pitchFamily="49" charset="0"/>
              </a:rPr>
              <a:t>)</a:t>
            </a:r>
          </a:p>
          <a:p>
            <a:pPr>
              <a:lnSpc>
                <a:spcPts val="1425"/>
              </a:lnSpc>
            </a:pPr>
            <a:r>
              <a:rPr lang="sq-AL" altLang="zh-CN" sz="1200" b="0">
                <a:solidFill>
                  <a:srgbClr val="9CDCFE"/>
                </a:solidFill>
                <a:effectLst/>
                <a:latin typeface="Consolas" panose="020B0609020204030204" pitchFamily="49" charset="0"/>
              </a:rPr>
              <a:t>demo</a:t>
            </a:r>
            <a:r>
              <a:rPr lang="sq-AL" altLang="zh-CN" sz="1200" b="0">
                <a:solidFill>
                  <a:srgbClr val="D4D4D4"/>
                </a:solidFill>
                <a:effectLst/>
                <a:latin typeface="Consolas" panose="020B0609020204030204" pitchFamily="49" charset="0"/>
              </a:rPr>
              <a:t>.</a:t>
            </a:r>
            <a:r>
              <a:rPr lang="sq-AL" altLang="zh-CN" sz="1200" b="0">
                <a:solidFill>
                  <a:srgbClr val="DCDCAA"/>
                </a:solidFill>
                <a:effectLst/>
                <a:latin typeface="Consolas" panose="020B0609020204030204" pitchFamily="49" charset="0"/>
              </a:rPr>
              <a:t>launch</a:t>
            </a:r>
            <a:r>
              <a:rPr lang="sq-AL" altLang="zh-CN" sz="1200" b="0">
                <a:solidFill>
                  <a:srgbClr val="D4D4D4"/>
                </a:solidFill>
                <a:effectLst/>
                <a:latin typeface="Consolas" panose="020B0609020204030204" pitchFamily="49" charset="0"/>
              </a:rPr>
              <a:t>()</a:t>
            </a:r>
          </a:p>
        </p:txBody>
      </p:sp>
      <p:sp>
        <p:nvSpPr>
          <p:cNvPr id="2" name="标题 1">
            <a:extLst>
              <a:ext uri="{FF2B5EF4-FFF2-40B4-BE49-F238E27FC236}">
                <a16:creationId xmlns:a16="http://schemas.microsoft.com/office/drawing/2014/main" id="{E43DDABA-356A-9904-7869-7FA2F38E2FFF}"/>
              </a:ext>
            </a:extLst>
          </p:cNvPr>
          <p:cNvSpPr>
            <a:spLocks noGrp="1"/>
          </p:cNvSpPr>
          <p:nvPr>
            <p:ph type="title"/>
          </p:nvPr>
        </p:nvSpPr>
        <p:spPr>
          <a:xfrm>
            <a:off x="646901" y="136525"/>
            <a:ext cx="9691277" cy="595630"/>
          </a:xfrm>
        </p:spPr>
        <p:txBody>
          <a:bodyPr>
            <a:normAutofit fontScale="90000"/>
          </a:bodyPr>
          <a:lstStyle/>
          <a:p>
            <a:r>
              <a:rPr lang="en-US" altLang="zh-CN"/>
              <a:t>Gradio</a:t>
            </a:r>
            <a:endParaRPr lang="zh-CN" altLang="en-US" dirty="0"/>
          </a:p>
        </p:txBody>
      </p:sp>
      <p:sp>
        <p:nvSpPr>
          <p:cNvPr id="5" name="文本框 4">
            <a:extLst>
              <a:ext uri="{FF2B5EF4-FFF2-40B4-BE49-F238E27FC236}">
                <a16:creationId xmlns:a16="http://schemas.microsoft.com/office/drawing/2014/main" id="{5F76EDC0-6837-19F2-E087-3B8FF2053278}"/>
              </a:ext>
            </a:extLst>
          </p:cNvPr>
          <p:cNvSpPr txBox="1"/>
          <p:nvPr/>
        </p:nvSpPr>
        <p:spPr>
          <a:xfrm>
            <a:off x="4331119" y="212331"/>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02 </a:t>
            </a:r>
            <a:r>
              <a:rPr lang="zh-CN" altLang="en-US" sz="2400" b="1">
                <a:latin typeface="Calibri" panose="020F0502020204030204" pitchFamily="34" charset="0"/>
                <a:ea typeface="微软雅黑" panose="020B0503020204020204" pitchFamily="34" charset="-122"/>
                <a:cs typeface="Calibri" panose="020F0502020204030204" pitchFamily="34" charset="0"/>
              </a:rPr>
              <a:t>基于</a:t>
            </a:r>
            <a:r>
              <a:rPr lang="en-US" altLang="zh-CN" sz="2400" b="1">
                <a:latin typeface="Calibri" panose="020F0502020204030204" pitchFamily="34" charset="0"/>
                <a:ea typeface="微软雅黑" panose="020B0503020204020204" pitchFamily="34" charset="-122"/>
                <a:cs typeface="Calibri" panose="020F0502020204030204" pitchFamily="34" charset="0"/>
              </a:rPr>
              <a:t>LLM</a:t>
            </a:r>
            <a:r>
              <a:rPr lang="zh-CN" altLang="en-US" sz="2400" b="1">
                <a:latin typeface="Calibri" panose="020F0502020204030204" pitchFamily="34" charset="0"/>
                <a:ea typeface="微软雅黑" panose="020B0503020204020204" pitchFamily="34" charset="-122"/>
                <a:cs typeface="Calibri" panose="020F0502020204030204" pitchFamily="34" charset="0"/>
              </a:rPr>
              <a:t>的翻译</a:t>
            </a:r>
            <a:r>
              <a:rPr lang="en-US" altLang="zh-CN" sz="2400" b="1">
                <a:latin typeface="Calibri" panose="020F0502020204030204" pitchFamily="34" charset="0"/>
                <a:ea typeface="微软雅黑" panose="020B0503020204020204" pitchFamily="34" charset="-122"/>
                <a:cs typeface="Calibri" panose="020F0502020204030204" pitchFamily="34" charset="0"/>
              </a:rPr>
              <a:t>app</a:t>
            </a:r>
            <a:endParaRPr lang="zh-CN" altLang="en-US" sz="2400" b="1">
              <a:latin typeface="Calibri" panose="020F0502020204030204" pitchFamily="34" charset="0"/>
              <a:ea typeface="微软雅黑" panose="020B0503020204020204"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5358F7B3-3DA5-394A-922B-75B3A5B959BC}"/>
              </a:ext>
            </a:extLst>
          </p:cNvPr>
          <p:cNvSpPr txBox="1"/>
          <p:nvPr/>
        </p:nvSpPr>
        <p:spPr>
          <a:xfrm>
            <a:off x="6853702" y="1148514"/>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② 运行 </a:t>
            </a:r>
            <a:r>
              <a:rPr lang="en-US" altLang="zh-CN" sz="2000">
                <a:latin typeface="Calibri" panose="020F0502020204030204" pitchFamily="34" charset="0"/>
                <a:ea typeface="微软雅黑" panose="020B0503020204020204" pitchFamily="34" charset="-122"/>
                <a:cs typeface="Calibri" panose="020F0502020204030204" pitchFamily="34" charset="0"/>
              </a:rPr>
              <a:t>python 02_translator_app.py</a:t>
            </a:r>
          </a:p>
        </p:txBody>
      </p:sp>
      <p:sp>
        <p:nvSpPr>
          <p:cNvPr id="31" name="文本框 30">
            <a:extLst>
              <a:ext uri="{FF2B5EF4-FFF2-40B4-BE49-F238E27FC236}">
                <a16:creationId xmlns:a16="http://schemas.microsoft.com/office/drawing/2014/main" id="{45284327-71BD-109A-603A-F554E2157FB4}"/>
              </a:ext>
            </a:extLst>
          </p:cNvPr>
          <p:cNvSpPr txBox="1"/>
          <p:nvPr/>
        </p:nvSpPr>
        <p:spPr>
          <a:xfrm>
            <a:off x="326771" y="1067084"/>
            <a:ext cx="3042817" cy="369332"/>
          </a:xfrm>
          <a:prstGeom prst="rect">
            <a:avLst/>
          </a:prstGeom>
          <a:noFill/>
        </p:spPr>
        <p:txBody>
          <a:bodyPr wrap="square" rtlCol="0">
            <a:spAutoFit/>
          </a:bodyPr>
          <a:lstStyle/>
          <a:p>
            <a:r>
              <a:rPr lang="zh-CN" altLang="en-US">
                <a:latin typeface="Calibri" panose="020F0502020204030204" pitchFamily="34" charset="0"/>
                <a:ea typeface="微软雅黑" panose="020B0503020204020204" pitchFamily="34" charset="-122"/>
                <a:cs typeface="Calibri" panose="020F0502020204030204" pitchFamily="34" charset="0"/>
              </a:rPr>
              <a:t>① 编写代码</a:t>
            </a:r>
            <a:endParaRPr lang="en-US" altLang="zh-CN">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a:extLst>
              <a:ext uri="{FF2B5EF4-FFF2-40B4-BE49-F238E27FC236}">
                <a16:creationId xmlns:a16="http://schemas.microsoft.com/office/drawing/2014/main" id="{88CDAD2A-56F3-4F41-93F1-CAFA7FDE199D}"/>
              </a:ext>
            </a:extLst>
          </p:cNvPr>
          <p:cNvSpPr txBox="1"/>
          <p:nvPr/>
        </p:nvSpPr>
        <p:spPr>
          <a:xfrm>
            <a:off x="6814224" y="2052914"/>
            <a:ext cx="4300412" cy="707886"/>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③ 运行后打开</a:t>
            </a:r>
            <a:r>
              <a:rPr lang="sq-AL" altLang="zh-CN" sz="2000">
                <a:latin typeface="Calibri" panose="020F0502020204030204" pitchFamily="34" charset="0"/>
                <a:ea typeface="微软雅黑" panose="020B0503020204020204" pitchFamily="34" charset="-122"/>
                <a:cs typeface="Calibri" panose="020F0502020204030204" pitchFamily="34" charset="0"/>
                <a:hlinkClick r:id="rId3"/>
              </a:rPr>
              <a:t>http://127.0.0.1:7860</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pic>
        <p:nvPicPr>
          <p:cNvPr id="7" name="图片 6">
            <a:extLst>
              <a:ext uri="{FF2B5EF4-FFF2-40B4-BE49-F238E27FC236}">
                <a16:creationId xmlns:a16="http://schemas.microsoft.com/office/drawing/2014/main" id="{01BDC2AC-B8F8-2761-8FBD-A9B8627C83EE}"/>
              </a:ext>
            </a:extLst>
          </p:cNvPr>
          <p:cNvPicPr>
            <a:picLocks noChangeAspect="1"/>
          </p:cNvPicPr>
          <p:nvPr/>
        </p:nvPicPr>
        <p:blipFill>
          <a:blip r:embed="rId4"/>
          <a:stretch>
            <a:fillRect/>
          </a:stretch>
        </p:blipFill>
        <p:spPr>
          <a:xfrm>
            <a:off x="6911293" y="2856815"/>
            <a:ext cx="5180694" cy="2597503"/>
          </a:xfrm>
          <a:prstGeom prst="rect">
            <a:avLst/>
          </a:prstGeom>
        </p:spPr>
      </p:pic>
    </p:spTree>
    <p:extLst>
      <p:ext uri="{BB962C8B-B14F-4D97-AF65-F5344CB8AC3E}">
        <p14:creationId xmlns:p14="http://schemas.microsoft.com/office/powerpoint/2010/main" val="2376694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595065-625D-780F-5A64-6A920F6B4E1E}"/>
              </a:ext>
            </a:extLst>
          </p:cNvPr>
          <p:cNvSpPr>
            <a:spLocks noGrp="1"/>
          </p:cNvSpPr>
          <p:nvPr>
            <p:ph type="title"/>
          </p:nvPr>
        </p:nvSpPr>
        <p:spPr>
          <a:xfrm>
            <a:off x="1162050" y="3313113"/>
            <a:ext cx="10515600" cy="1325563"/>
          </a:xfrm>
        </p:spPr>
        <p:txBody>
          <a:bodyPr/>
          <a:lstStyle/>
          <a:p>
            <a:r>
              <a:rPr lang="en-US" altLang="zh-CN" sz="6000" b="1"/>
              <a:t>Backup</a:t>
            </a:r>
            <a:endParaRPr lang="zh-CN" altLang="en-US" sz="6000" b="1"/>
          </a:p>
        </p:txBody>
      </p:sp>
    </p:spTree>
    <p:extLst>
      <p:ext uri="{BB962C8B-B14F-4D97-AF65-F5344CB8AC3E}">
        <p14:creationId xmlns:p14="http://schemas.microsoft.com/office/powerpoint/2010/main" val="2573374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959BF-334B-682B-4450-D79F11AF0B0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B1FD2BF-5DCD-1080-8A38-CA1A6F4684D0}"/>
              </a:ext>
            </a:extLst>
          </p:cNvPr>
          <p:cNvSpPr>
            <a:spLocks noGrp="1"/>
          </p:cNvSpPr>
          <p:nvPr>
            <p:ph type="title"/>
          </p:nvPr>
        </p:nvSpPr>
        <p:spPr>
          <a:xfrm>
            <a:off x="646901" y="136525"/>
            <a:ext cx="9691277" cy="595630"/>
          </a:xfrm>
        </p:spPr>
        <p:txBody>
          <a:bodyPr>
            <a:normAutofit fontScale="90000"/>
          </a:bodyPr>
          <a:lstStyle/>
          <a:p>
            <a:r>
              <a:rPr lang="zh-CN" altLang="en-US"/>
              <a:t>进阶</a:t>
            </a:r>
            <a:r>
              <a:rPr lang="en-US" altLang="zh-CN"/>
              <a:t>-VSCode</a:t>
            </a:r>
            <a:r>
              <a:rPr lang="zh-CN" altLang="en-US"/>
              <a:t>调试模式</a:t>
            </a:r>
            <a:endParaRPr lang="zh-CN" altLang="en-US" dirty="0"/>
          </a:p>
        </p:txBody>
      </p:sp>
      <p:sp>
        <p:nvSpPr>
          <p:cNvPr id="6" name="文本框 5">
            <a:extLst>
              <a:ext uri="{FF2B5EF4-FFF2-40B4-BE49-F238E27FC236}">
                <a16:creationId xmlns:a16="http://schemas.microsoft.com/office/drawing/2014/main" id="{9E148FBF-16DD-B81A-8767-F84E9C4F89BC}"/>
              </a:ext>
            </a:extLst>
          </p:cNvPr>
          <p:cNvSpPr txBox="1"/>
          <p:nvPr/>
        </p:nvSpPr>
        <p:spPr>
          <a:xfrm>
            <a:off x="707548" y="1284481"/>
            <a:ext cx="9323555" cy="2862322"/>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代码</a:t>
            </a:r>
            <a:r>
              <a:rPr lang="en-US" altLang="zh-CN" sz="2000">
                <a:latin typeface="Calibri" panose="020F0502020204030204" pitchFamily="34" charset="0"/>
                <a:ea typeface="微软雅黑" panose="020B0503020204020204" pitchFamily="34" charset="-122"/>
                <a:cs typeface="Calibri" panose="020F0502020204030204" pitchFamily="34" charset="0"/>
              </a:rPr>
              <a:t>Debug</a:t>
            </a:r>
            <a:r>
              <a:rPr lang="zh-CN" altLang="en-US" sz="2000">
                <a:latin typeface="Calibri" panose="020F0502020204030204" pitchFamily="34" charset="0"/>
                <a:ea typeface="微软雅黑" panose="020B0503020204020204" pitchFamily="34" charset="-122"/>
                <a:cs typeface="Calibri" panose="020F0502020204030204" pitchFamily="34" charset="0"/>
              </a:rPr>
              <a:t>时，你还在用</a:t>
            </a:r>
            <a:r>
              <a:rPr lang="en-US" altLang="zh-CN" sz="2000">
                <a:latin typeface="Calibri" panose="020F0502020204030204" pitchFamily="34" charset="0"/>
                <a:ea typeface="微软雅黑" panose="020B0503020204020204" pitchFamily="34" charset="-122"/>
                <a:cs typeface="Calibri" panose="020F0502020204030204" pitchFamily="34" charset="0"/>
              </a:rPr>
              <a:t>print()</a:t>
            </a:r>
            <a:r>
              <a:rPr lang="zh-CN" altLang="en-US" sz="2000">
                <a:latin typeface="Calibri" panose="020F0502020204030204" pitchFamily="34" charset="0"/>
                <a:ea typeface="微软雅黑" panose="020B0503020204020204" pitchFamily="34" charset="-122"/>
                <a:cs typeface="Calibri" panose="020F0502020204030204" pitchFamily="34" charset="0"/>
              </a:rPr>
              <a:t>输出变量，再运行吗？太</a:t>
            </a:r>
            <a:r>
              <a:rPr lang="en-US" altLang="zh-CN" sz="2000">
                <a:latin typeface="Calibri" panose="020F0502020204030204" pitchFamily="34" charset="0"/>
                <a:ea typeface="微软雅黑" panose="020B0503020204020204" pitchFamily="34" charset="-122"/>
                <a:cs typeface="Calibri" panose="020F0502020204030204" pitchFamily="34" charset="0"/>
              </a:rPr>
              <a:t>low</a:t>
            </a:r>
            <a:r>
              <a:rPr lang="zh-CN" altLang="en-US" sz="2000">
                <a:latin typeface="Calibri" panose="020F0502020204030204" pitchFamily="34" charset="0"/>
                <a:ea typeface="微软雅黑" panose="020B0503020204020204" pitchFamily="34" charset="-122"/>
                <a:cs typeface="Calibri" panose="020F0502020204030204" pitchFamily="34" charset="0"/>
              </a:rPr>
              <a:t>了</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Fansy</a:t>
            </a:r>
            <a:r>
              <a:rPr lang="zh-CN" altLang="en-US" sz="2000">
                <a:latin typeface="Calibri" panose="020F0502020204030204" pitchFamily="34" charset="0"/>
                <a:ea typeface="微软雅黑" panose="020B0503020204020204" pitchFamily="34" charset="-122"/>
                <a:cs typeface="Calibri" panose="020F0502020204030204" pitchFamily="34" charset="0"/>
              </a:rPr>
              <a:t>的办法是</a:t>
            </a:r>
            <a:r>
              <a:rPr lang="en-US" altLang="zh-CN" sz="2000">
                <a:latin typeface="Calibri" panose="020F0502020204030204" pitchFamily="34" charset="0"/>
                <a:ea typeface="微软雅黑" panose="020B0503020204020204" pitchFamily="34" charset="-122"/>
                <a:cs typeface="Calibri" panose="020F0502020204030204" pitchFamily="34" charset="0"/>
              </a:rPr>
              <a:t>VSCode</a:t>
            </a:r>
            <a:r>
              <a:rPr lang="zh-CN" altLang="en-US" sz="2000">
                <a:latin typeface="Calibri" panose="020F0502020204030204" pitchFamily="34" charset="0"/>
                <a:ea typeface="微软雅黑" panose="020B0503020204020204" pitchFamily="34" charset="-122"/>
                <a:cs typeface="Calibri" panose="020F0502020204030204" pitchFamily="34" charset="0"/>
              </a:rPr>
              <a:t>调试模式。</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zh-CN" altLang="en-US" sz="2000">
                <a:latin typeface="Calibri" panose="020F0502020204030204" pitchFamily="34" charset="0"/>
                <a:ea typeface="微软雅黑" panose="020B0503020204020204" pitchFamily="34" charset="-122"/>
                <a:cs typeface="Calibri" panose="020F0502020204030204" pitchFamily="34" charset="0"/>
              </a:rPr>
              <a:t>知识点：</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1</a:t>
            </a:r>
            <a:r>
              <a:rPr lang="zh-CN" altLang="en-US" sz="2000">
                <a:latin typeface="Calibri" panose="020F0502020204030204" pitchFamily="34" charset="0"/>
                <a:ea typeface="微软雅黑" panose="020B0503020204020204" pitchFamily="34" charset="-122"/>
                <a:cs typeface="Calibri" panose="020F0502020204030204" pitchFamily="34" charset="0"/>
              </a:rPr>
              <a:t> 断点</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2 </a:t>
            </a:r>
            <a:r>
              <a:rPr lang="zh-CN" altLang="en-US" sz="2000">
                <a:latin typeface="Calibri" panose="020F0502020204030204" pitchFamily="34" charset="0"/>
                <a:ea typeface="微软雅黑" panose="020B0503020204020204" pitchFamily="34" charset="-122"/>
                <a:cs typeface="Calibri" panose="020F0502020204030204" pitchFamily="34" charset="0"/>
              </a:rPr>
              <a:t>运行调试模式</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3 </a:t>
            </a:r>
            <a:r>
              <a:rPr lang="zh-CN" altLang="en-US" sz="2000">
                <a:latin typeface="Calibri" panose="020F0502020204030204" pitchFamily="34" charset="0"/>
                <a:ea typeface="微软雅黑" panose="020B0503020204020204" pitchFamily="34" charset="-122"/>
                <a:cs typeface="Calibri" panose="020F0502020204030204" pitchFamily="34" charset="0"/>
              </a:rPr>
              <a:t>步入、步出、继续运行、重启</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4 </a:t>
            </a:r>
            <a:r>
              <a:rPr lang="zh-CN" altLang="en-US" sz="2000">
                <a:latin typeface="Calibri" panose="020F0502020204030204" pitchFamily="34" charset="0"/>
                <a:ea typeface="微软雅黑" panose="020B0503020204020204" pitchFamily="34" charset="-122"/>
                <a:cs typeface="Calibri" panose="020F0502020204030204" pitchFamily="34" charset="0"/>
              </a:rPr>
              <a:t>当前变量和调用堆栈</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5 </a:t>
            </a:r>
            <a:r>
              <a:rPr lang="zh-CN" altLang="en-US" sz="2000">
                <a:latin typeface="Calibri" panose="020F0502020204030204" pitchFamily="34" charset="0"/>
                <a:ea typeface="微软雅黑" panose="020B0503020204020204" pitchFamily="34" charset="-122"/>
                <a:cs typeface="Calibri" panose="020F0502020204030204" pitchFamily="34" charset="0"/>
              </a:rPr>
              <a:t>变量监测</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sp>
        <p:nvSpPr>
          <p:cNvPr id="3" name="文本框 2">
            <a:extLst>
              <a:ext uri="{FF2B5EF4-FFF2-40B4-BE49-F238E27FC236}">
                <a16:creationId xmlns:a16="http://schemas.microsoft.com/office/drawing/2014/main" id="{04872FEE-3042-71DA-B5CA-94A66881C1BA}"/>
              </a:ext>
            </a:extLst>
          </p:cNvPr>
          <p:cNvSpPr txBox="1"/>
          <p:nvPr/>
        </p:nvSpPr>
        <p:spPr>
          <a:xfrm>
            <a:off x="756083" y="6302261"/>
            <a:ext cx="9323555"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技巧：如何设置可步入</a:t>
            </a:r>
            <a:r>
              <a:rPr lang="en-US" altLang="zh-CN" sz="2000">
                <a:latin typeface="Calibri" panose="020F0502020204030204" pitchFamily="34" charset="0"/>
                <a:ea typeface="微软雅黑" panose="020B0503020204020204" pitchFamily="34" charset="-122"/>
                <a:cs typeface="Calibri" panose="020F0502020204030204" pitchFamily="34" charset="0"/>
              </a:rPr>
              <a:t>Python</a:t>
            </a:r>
            <a:r>
              <a:rPr lang="zh-CN" altLang="en-US" sz="2000">
                <a:latin typeface="Calibri" panose="020F0502020204030204" pitchFamily="34" charset="0"/>
                <a:ea typeface="微软雅黑" panose="020B0503020204020204" pitchFamily="34" charset="-122"/>
                <a:cs typeface="Calibri" panose="020F0502020204030204" pitchFamily="34" charset="0"/>
              </a:rPr>
              <a:t>库的代码？设置</a:t>
            </a:r>
            <a:r>
              <a:rPr lang="en-US" altLang="zh-CN" sz="2000">
                <a:latin typeface="Calibri" panose="020F0502020204030204" pitchFamily="34" charset="0"/>
                <a:ea typeface="微软雅黑" panose="020B0503020204020204" pitchFamily="34" charset="-122"/>
                <a:cs typeface="Calibri" panose="020F0502020204030204" pitchFamily="34" charset="0"/>
              </a:rPr>
              <a:t>Justmycode: False</a:t>
            </a:r>
          </a:p>
        </p:txBody>
      </p:sp>
    </p:spTree>
    <p:extLst>
      <p:ext uri="{BB962C8B-B14F-4D97-AF65-F5344CB8AC3E}">
        <p14:creationId xmlns:p14="http://schemas.microsoft.com/office/powerpoint/2010/main" val="1015811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03B1D-44D9-158E-D79E-679209C4A48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152668A-B2EF-019F-148C-303552A0CF4B}"/>
              </a:ext>
            </a:extLst>
          </p:cNvPr>
          <p:cNvSpPr>
            <a:spLocks noGrp="1"/>
          </p:cNvSpPr>
          <p:nvPr>
            <p:ph type="title"/>
          </p:nvPr>
        </p:nvSpPr>
        <p:spPr>
          <a:xfrm>
            <a:off x="646901" y="136525"/>
            <a:ext cx="9691277" cy="595630"/>
          </a:xfrm>
        </p:spPr>
        <p:txBody>
          <a:bodyPr>
            <a:normAutofit fontScale="90000"/>
          </a:bodyPr>
          <a:lstStyle/>
          <a:p>
            <a:r>
              <a:rPr lang="zh-CN" altLang="en-US"/>
              <a:t>进阶</a:t>
            </a:r>
            <a:r>
              <a:rPr lang="en-US" altLang="zh-CN"/>
              <a:t>-</a:t>
            </a:r>
            <a:r>
              <a:rPr lang="zh-CN" altLang="en-US"/>
              <a:t>配置</a:t>
            </a:r>
            <a:r>
              <a:rPr lang="en-US" altLang="zh-CN"/>
              <a:t>Nginx</a:t>
            </a:r>
            <a:endParaRPr lang="zh-CN" altLang="en-US" dirty="0"/>
          </a:p>
        </p:txBody>
      </p:sp>
    </p:spTree>
    <p:extLst>
      <p:ext uri="{BB962C8B-B14F-4D97-AF65-F5344CB8AC3E}">
        <p14:creationId xmlns:p14="http://schemas.microsoft.com/office/powerpoint/2010/main" val="312083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3673B-9779-F12A-11D8-BD5D4F908F6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581EB5D-4A1D-689B-478E-038DFA89CF87}"/>
              </a:ext>
            </a:extLst>
          </p:cNvPr>
          <p:cNvSpPr>
            <a:spLocks noGrp="1"/>
          </p:cNvSpPr>
          <p:nvPr>
            <p:ph type="title"/>
          </p:nvPr>
        </p:nvSpPr>
        <p:spPr>
          <a:xfrm>
            <a:off x="646901" y="136525"/>
            <a:ext cx="9691277" cy="595630"/>
          </a:xfrm>
        </p:spPr>
        <p:txBody>
          <a:bodyPr>
            <a:normAutofit fontScale="90000"/>
          </a:bodyPr>
          <a:lstStyle/>
          <a:p>
            <a:r>
              <a:rPr lang="zh-CN" altLang="en-US"/>
              <a:t>学习路线</a:t>
            </a:r>
            <a:endParaRPr lang="zh-CN" altLang="en-US" dirty="0"/>
          </a:p>
        </p:txBody>
      </p:sp>
      <p:cxnSp>
        <p:nvCxnSpPr>
          <p:cNvPr id="8" name="直接连接符 7">
            <a:extLst>
              <a:ext uri="{FF2B5EF4-FFF2-40B4-BE49-F238E27FC236}">
                <a16:creationId xmlns:a16="http://schemas.microsoft.com/office/drawing/2014/main" id="{CCD2F267-391C-2632-802F-C55C689506EB}"/>
              </a:ext>
            </a:extLst>
          </p:cNvPr>
          <p:cNvCxnSpPr/>
          <p:nvPr/>
        </p:nvCxnSpPr>
        <p:spPr>
          <a:xfrm>
            <a:off x="685332" y="5381823"/>
            <a:ext cx="10821335" cy="0"/>
          </a:xfrm>
          <a:prstGeom prst="line">
            <a:avLst/>
          </a:prstGeom>
          <a:ln w="28575">
            <a:prstDash val="dash"/>
          </a:ln>
        </p:spPr>
        <p:style>
          <a:lnRef idx="3">
            <a:schemeClr val="dk1"/>
          </a:lnRef>
          <a:fillRef idx="0">
            <a:schemeClr val="dk1"/>
          </a:fillRef>
          <a:effectRef idx="2">
            <a:schemeClr val="dk1"/>
          </a:effectRef>
          <a:fontRef idx="minor">
            <a:schemeClr val="tx1"/>
          </a:fontRef>
        </p:style>
      </p:cxnSp>
      <p:sp>
        <p:nvSpPr>
          <p:cNvPr id="9" name="文本框 8">
            <a:extLst>
              <a:ext uri="{FF2B5EF4-FFF2-40B4-BE49-F238E27FC236}">
                <a16:creationId xmlns:a16="http://schemas.microsoft.com/office/drawing/2014/main" id="{6096A323-0550-2FD1-EAB4-B17CE440D971}"/>
              </a:ext>
            </a:extLst>
          </p:cNvPr>
          <p:cNvSpPr txBox="1"/>
          <p:nvPr/>
        </p:nvSpPr>
        <p:spPr>
          <a:xfrm>
            <a:off x="169847" y="5896683"/>
            <a:ext cx="954107" cy="400110"/>
          </a:xfrm>
          <a:prstGeom prst="rect">
            <a:avLst/>
          </a:prstGeom>
          <a:noFill/>
        </p:spPr>
        <p:txBody>
          <a:bodyPr wrap="non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成果：</a:t>
            </a:r>
          </a:p>
        </p:txBody>
      </p:sp>
      <p:sp>
        <p:nvSpPr>
          <p:cNvPr id="11" name="文本框 10">
            <a:extLst>
              <a:ext uri="{FF2B5EF4-FFF2-40B4-BE49-F238E27FC236}">
                <a16:creationId xmlns:a16="http://schemas.microsoft.com/office/drawing/2014/main" id="{375C52AD-2B96-DF5E-E2A2-32DAFC19A501}"/>
              </a:ext>
            </a:extLst>
          </p:cNvPr>
          <p:cNvSpPr txBox="1"/>
          <p:nvPr/>
        </p:nvSpPr>
        <p:spPr>
          <a:xfrm>
            <a:off x="1137115" y="5668670"/>
            <a:ext cx="2838406" cy="1077218"/>
          </a:xfrm>
          <a:prstGeom prst="rect">
            <a:avLst/>
          </a:prstGeom>
          <a:noFill/>
        </p:spPr>
        <p:txBody>
          <a:bodyPr wrap="none" rtlCol="0">
            <a:spAutoFit/>
          </a:bodyPr>
          <a:lstStyle/>
          <a:p>
            <a:r>
              <a:rPr lang="en-US" altLang="zh-CN" sz="1600" b="1">
                <a:latin typeface="Calibri" panose="020F0502020204030204" pitchFamily="34" charset="0"/>
                <a:ea typeface="微软雅黑" panose="020B0503020204020204" pitchFamily="34" charset="-122"/>
                <a:cs typeface="Calibri" panose="020F0502020204030204" pitchFamily="34" charset="0"/>
              </a:rPr>
              <a:t>Hello world</a:t>
            </a:r>
            <a:r>
              <a:rPr lang="zh-CN" altLang="en-US" sz="1600" b="1">
                <a:latin typeface="Calibri" panose="020F0502020204030204" pitchFamily="34" charset="0"/>
                <a:ea typeface="微软雅黑" panose="020B0503020204020204" pitchFamily="34" charset="-122"/>
                <a:cs typeface="Calibri" panose="020F0502020204030204" pitchFamily="34" charset="0"/>
              </a:rPr>
              <a:t>网页</a:t>
            </a:r>
            <a:endParaRPr lang="en-US" altLang="zh-CN" sz="1600" b="1">
              <a:latin typeface="Calibri" panose="020F0502020204030204" pitchFamily="34" charset="0"/>
              <a:ea typeface="微软雅黑" panose="020B0503020204020204" pitchFamily="34" charset="-122"/>
              <a:cs typeface="Calibri" panose="020F0502020204030204" pitchFamily="34" charset="0"/>
            </a:endParaRPr>
          </a:p>
          <a:p>
            <a:r>
              <a:rPr lang="zh-CN" altLang="en-US" sz="1600">
                <a:latin typeface="Calibri" panose="020F0502020204030204" pitchFamily="34" charset="0"/>
                <a:ea typeface="微软雅黑" panose="020B0503020204020204" pitchFamily="34" charset="-122"/>
                <a:cs typeface="Calibri" panose="020F0502020204030204" pitchFamily="34" charset="0"/>
              </a:rPr>
              <a:t>访问网页</a:t>
            </a:r>
            <a:r>
              <a:rPr lang="en-US" altLang="zh-CN" sz="1600">
                <a:latin typeface="Calibri" panose="020F0502020204030204" pitchFamily="34" charset="0"/>
                <a:ea typeface="微软雅黑" panose="020B0503020204020204" pitchFamily="34" charset="-122"/>
                <a:cs typeface="Calibri" panose="020F0502020204030204" pitchFamily="34" charset="0"/>
              </a:rPr>
              <a:t>:http://localhost:8000</a:t>
            </a:r>
          </a:p>
          <a:p>
            <a:r>
              <a:rPr lang="zh-CN" altLang="en-US" sz="1600">
                <a:latin typeface="Calibri" panose="020F0502020204030204" pitchFamily="34" charset="0"/>
                <a:ea typeface="微软雅黑" panose="020B0503020204020204" pitchFamily="34" charset="-122"/>
                <a:cs typeface="Calibri" panose="020F0502020204030204" pitchFamily="34" charset="0"/>
              </a:rPr>
              <a:t>显示</a:t>
            </a:r>
            <a:r>
              <a:rPr lang="en-US" altLang="zh-CN" sz="1600">
                <a:latin typeface="Calibri" panose="020F0502020204030204" pitchFamily="34" charset="0"/>
                <a:ea typeface="微软雅黑" panose="020B0503020204020204" pitchFamily="34" charset="-122"/>
                <a:cs typeface="Calibri" panose="020F0502020204030204" pitchFamily="34" charset="0"/>
              </a:rPr>
              <a:t>Hello world</a:t>
            </a:r>
          </a:p>
          <a:p>
            <a:endParaRPr lang="zh-CN" altLang="en-US" sz="1600">
              <a:latin typeface="Calibri" panose="020F0502020204030204" pitchFamily="34" charset="0"/>
              <a:ea typeface="微软雅黑" panose="020B0503020204020204" pitchFamily="34" charset="-122"/>
              <a:cs typeface="Calibri" panose="020F0502020204030204" pitchFamily="34" charset="0"/>
            </a:endParaRPr>
          </a:p>
        </p:txBody>
      </p:sp>
      <p:sp>
        <p:nvSpPr>
          <p:cNvPr id="14" name="文本框 13">
            <a:extLst>
              <a:ext uri="{FF2B5EF4-FFF2-40B4-BE49-F238E27FC236}">
                <a16:creationId xmlns:a16="http://schemas.microsoft.com/office/drawing/2014/main" id="{8A507D31-1251-4D39-5586-1C2325723BCA}"/>
              </a:ext>
            </a:extLst>
          </p:cNvPr>
          <p:cNvSpPr txBox="1"/>
          <p:nvPr/>
        </p:nvSpPr>
        <p:spPr>
          <a:xfrm>
            <a:off x="3988682" y="5642632"/>
            <a:ext cx="3159655" cy="1077218"/>
          </a:xfrm>
          <a:prstGeom prst="rect">
            <a:avLst/>
          </a:prstGeom>
          <a:noFill/>
        </p:spPr>
        <p:txBody>
          <a:bodyPr wrap="square" rtlCol="0">
            <a:spAutoFit/>
          </a:bodyPr>
          <a:lstStyle/>
          <a:p>
            <a:r>
              <a:rPr lang="zh-CN" altLang="en-US" sz="1600" b="1">
                <a:latin typeface="Calibri" panose="020F0502020204030204" pitchFamily="34" charset="0"/>
                <a:ea typeface="微软雅黑" panose="020B0503020204020204" pitchFamily="34" charset="-122"/>
                <a:cs typeface="Calibri" panose="020F0502020204030204" pitchFamily="34" charset="0"/>
              </a:rPr>
              <a:t>远程模型服务</a:t>
            </a:r>
            <a:endParaRPr lang="en-US" altLang="zh-CN" sz="1600" b="1">
              <a:latin typeface="Calibri" panose="020F0502020204030204" pitchFamily="34" charset="0"/>
              <a:ea typeface="微软雅黑" panose="020B0503020204020204" pitchFamily="34" charset="-122"/>
              <a:cs typeface="Calibri" panose="020F0502020204030204" pitchFamily="34" charset="0"/>
            </a:endParaRPr>
          </a:p>
          <a:p>
            <a:r>
              <a:rPr lang="en-US" altLang="zh-CN" sz="1600">
                <a:latin typeface="Calibri" panose="020F0502020204030204" pitchFamily="34" charset="0"/>
                <a:ea typeface="微软雅黑" panose="020B0503020204020204" pitchFamily="34" charset="-122"/>
                <a:cs typeface="Calibri" panose="020F0502020204030204" pitchFamily="34" charset="0"/>
              </a:rPr>
              <a:t>- Python</a:t>
            </a:r>
            <a:r>
              <a:rPr lang="zh-CN" altLang="en-US" sz="1600">
                <a:latin typeface="Calibri" panose="020F0502020204030204" pitchFamily="34" charset="0"/>
                <a:ea typeface="微软雅黑" panose="020B0503020204020204" pitchFamily="34" charset="-122"/>
                <a:cs typeface="Calibri" panose="020F0502020204030204" pitchFamily="34" charset="0"/>
              </a:rPr>
              <a:t>对象运行在云端</a:t>
            </a:r>
            <a:endParaRPr lang="en-US" altLang="zh-CN" sz="1600">
              <a:latin typeface="Calibri" panose="020F0502020204030204" pitchFamily="34" charset="0"/>
              <a:ea typeface="微软雅黑" panose="020B0503020204020204" pitchFamily="34" charset="-122"/>
              <a:cs typeface="Calibri" panose="020F0502020204030204" pitchFamily="34" charset="0"/>
            </a:endParaRPr>
          </a:p>
          <a:p>
            <a:r>
              <a:rPr lang="en-US" altLang="zh-CN" sz="1600">
                <a:latin typeface="Calibri" panose="020F0502020204030204" pitchFamily="34" charset="0"/>
                <a:ea typeface="微软雅黑" panose="020B0503020204020204" pitchFamily="34" charset="-122"/>
                <a:cs typeface="Calibri" panose="020F0502020204030204" pitchFamily="34" charset="0"/>
              </a:rPr>
              <a:t>- </a:t>
            </a:r>
            <a:r>
              <a:rPr lang="zh-CN" altLang="en-US" sz="1600">
                <a:latin typeface="Calibri" panose="020F0502020204030204" pitchFamily="34" charset="0"/>
                <a:ea typeface="微软雅黑" panose="020B0503020204020204" pitchFamily="34" charset="-122"/>
                <a:cs typeface="Calibri" panose="020F0502020204030204" pitchFamily="34" charset="0"/>
              </a:rPr>
              <a:t>实现本地对象的调用方法相同调用它。</a:t>
            </a:r>
            <a:endParaRPr lang="en-US" altLang="zh-CN" sz="1600">
              <a:latin typeface="Calibri" panose="020F0502020204030204" pitchFamily="34" charset="0"/>
              <a:ea typeface="微软雅黑" panose="020B0503020204020204" pitchFamily="34" charset="-122"/>
              <a:cs typeface="Calibri" panose="020F0502020204030204" pitchFamily="34" charset="0"/>
            </a:endParaRPr>
          </a:p>
        </p:txBody>
      </p:sp>
      <p:sp>
        <p:nvSpPr>
          <p:cNvPr id="15" name="文本框 14">
            <a:extLst>
              <a:ext uri="{FF2B5EF4-FFF2-40B4-BE49-F238E27FC236}">
                <a16:creationId xmlns:a16="http://schemas.microsoft.com/office/drawing/2014/main" id="{0E8F678B-C437-3933-0F72-BE63950894A3}"/>
              </a:ext>
            </a:extLst>
          </p:cNvPr>
          <p:cNvSpPr txBox="1"/>
          <p:nvPr/>
        </p:nvSpPr>
        <p:spPr>
          <a:xfrm>
            <a:off x="7098912" y="5642632"/>
            <a:ext cx="2427225" cy="1077218"/>
          </a:xfrm>
          <a:prstGeom prst="rect">
            <a:avLst/>
          </a:prstGeom>
          <a:noFill/>
        </p:spPr>
        <p:txBody>
          <a:bodyPr wrap="square" rtlCol="0">
            <a:spAutoFit/>
          </a:bodyPr>
          <a:lstStyle/>
          <a:p>
            <a:r>
              <a:rPr lang="zh-CN" altLang="en-US" sz="1600" b="1">
                <a:latin typeface="Calibri" panose="020F0502020204030204" pitchFamily="34" charset="0"/>
                <a:ea typeface="微软雅黑" panose="020B0503020204020204" pitchFamily="34" charset="-122"/>
                <a:cs typeface="Calibri" panose="020F0502020204030204" pitchFamily="34" charset="0"/>
              </a:rPr>
              <a:t>一个基于</a:t>
            </a:r>
            <a:r>
              <a:rPr lang="en-US" altLang="zh-CN" sz="1600" b="1">
                <a:latin typeface="Calibri" panose="020F0502020204030204" pitchFamily="34" charset="0"/>
                <a:ea typeface="微软雅黑" panose="020B0503020204020204" pitchFamily="34" charset="-122"/>
                <a:cs typeface="Calibri" panose="020F0502020204030204" pitchFamily="34" charset="0"/>
              </a:rPr>
              <a:t>Gradio</a:t>
            </a:r>
            <a:r>
              <a:rPr lang="zh-CN" altLang="en-US" sz="1600" b="1">
                <a:latin typeface="Calibri" panose="020F0502020204030204" pitchFamily="34" charset="0"/>
                <a:ea typeface="微软雅黑" panose="020B0503020204020204" pitchFamily="34" charset="-122"/>
                <a:cs typeface="Calibri" panose="020F0502020204030204" pitchFamily="34" charset="0"/>
              </a:rPr>
              <a:t>翻译界面</a:t>
            </a:r>
            <a:endParaRPr lang="en-US" altLang="zh-CN" sz="1600" b="1">
              <a:latin typeface="Calibri" panose="020F0502020204030204" pitchFamily="34" charset="0"/>
              <a:ea typeface="微软雅黑" panose="020B0503020204020204" pitchFamily="34" charset="-122"/>
              <a:cs typeface="Calibri" panose="020F0502020204030204" pitchFamily="34" charset="0"/>
            </a:endParaRPr>
          </a:p>
          <a:p>
            <a:pPr marL="285750" indent="-285750">
              <a:buFontTx/>
              <a:buChar char="-"/>
            </a:pPr>
            <a:r>
              <a:rPr lang="zh-CN" altLang="en-US" sz="1600">
                <a:latin typeface="Calibri" panose="020F0502020204030204" pitchFamily="34" charset="0"/>
                <a:ea typeface="微软雅黑" panose="020B0503020204020204" pitchFamily="34" charset="-122"/>
                <a:cs typeface="Calibri" panose="020F0502020204030204" pitchFamily="34" charset="0"/>
              </a:rPr>
              <a:t>访问网页</a:t>
            </a:r>
            <a:r>
              <a:rPr lang="en-US" altLang="zh-CN" sz="1600">
                <a:latin typeface="Calibri" panose="020F0502020204030204" pitchFamily="34" charset="0"/>
                <a:ea typeface="微软雅黑" panose="020B0503020204020204" pitchFamily="34" charset="-122"/>
                <a:cs typeface="Calibri" panose="020F0502020204030204" pitchFamily="34" charset="0"/>
              </a:rPr>
              <a:t>: </a:t>
            </a:r>
            <a:r>
              <a:rPr lang="en-US" altLang="zh-CN" sz="1600">
                <a:latin typeface="Calibri" panose="020F0502020204030204" pitchFamily="34" charset="0"/>
                <a:ea typeface="微软雅黑" panose="020B0503020204020204" pitchFamily="34" charset="-122"/>
                <a:cs typeface="Calibri" panose="020F0502020204030204" pitchFamily="34" charset="0"/>
                <a:hlinkClick r:id="rId5"/>
              </a:rPr>
              <a:t>http://locahost:8001</a:t>
            </a:r>
            <a:endParaRPr lang="en-US" altLang="zh-CN" sz="1600">
              <a:latin typeface="Calibri" panose="020F0502020204030204" pitchFamily="34" charset="0"/>
              <a:ea typeface="微软雅黑" panose="020B0503020204020204" pitchFamily="34" charset="-122"/>
              <a:cs typeface="Calibri" panose="020F0502020204030204" pitchFamily="34" charset="0"/>
            </a:endParaRPr>
          </a:p>
          <a:p>
            <a:pPr marL="285750" indent="-285750">
              <a:buFontTx/>
              <a:buChar char="-"/>
            </a:pPr>
            <a:r>
              <a:rPr lang="zh-CN" altLang="en-US" sz="1600">
                <a:latin typeface="Calibri" panose="020F0502020204030204" pitchFamily="34" charset="0"/>
                <a:ea typeface="微软雅黑" panose="020B0503020204020204" pitchFamily="34" charset="-122"/>
                <a:cs typeface="Calibri" panose="020F0502020204030204" pitchFamily="34" charset="0"/>
              </a:rPr>
              <a:t>显示一个翻译界面</a:t>
            </a:r>
            <a:endParaRPr lang="en-US" altLang="zh-CN" sz="1600">
              <a:latin typeface="Calibri" panose="020F0502020204030204" pitchFamily="34" charset="0"/>
              <a:ea typeface="微软雅黑" panose="020B0503020204020204" pitchFamily="34" charset="-122"/>
              <a:cs typeface="Calibri" panose="020F0502020204030204" pitchFamily="34" charset="0"/>
            </a:endParaRPr>
          </a:p>
        </p:txBody>
      </p:sp>
      <p:sp>
        <p:nvSpPr>
          <p:cNvPr id="16" name="文本框 15">
            <a:extLst>
              <a:ext uri="{FF2B5EF4-FFF2-40B4-BE49-F238E27FC236}">
                <a16:creationId xmlns:a16="http://schemas.microsoft.com/office/drawing/2014/main" id="{38EEE95F-E67C-F33F-8F9A-328A8E61873E}"/>
              </a:ext>
            </a:extLst>
          </p:cNvPr>
          <p:cNvSpPr txBox="1"/>
          <p:nvPr/>
        </p:nvSpPr>
        <p:spPr>
          <a:xfrm>
            <a:off x="9678537" y="5635808"/>
            <a:ext cx="2427225" cy="830997"/>
          </a:xfrm>
          <a:prstGeom prst="rect">
            <a:avLst/>
          </a:prstGeom>
          <a:noFill/>
        </p:spPr>
        <p:txBody>
          <a:bodyPr wrap="square" rtlCol="0">
            <a:spAutoFit/>
          </a:bodyPr>
          <a:lstStyle/>
          <a:p>
            <a:r>
              <a:rPr lang="zh-CN" altLang="en-US" sz="1600" b="1">
                <a:latin typeface="Calibri" panose="020F0502020204030204" pitchFamily="34" charset="0"/>
                <a:ea typeface="微软雅黑" panose="020B0503020204020204" pitchFamily="34" charset="-122"/>
                <a:cs typeface="Calibri" panose="020F0502020204030204" pitchFamily="34" charset="0"/>
              </a:rPr>
              <a:t>一个翻译应用</a:t>
            </a:r>
            <a:endParaRPr lang="en-US" altLang="zh-CN" sz="1600" b="1">
              <a:latin typeface="Calibri" panose="020F0502020204030204" pitchFamily="34" charset="0"/>
              <a:ea typeface="微软雅黑" panose="020B0503020204020204" pitchFamily="34" charset="-122"/>
              <a:cs typeface="Calibri" panose="020F0502020204030204" pitchFamily="34" charset="0"/>
            </a:endParaRPr>
          </a:p>
          <a:p>
            <a:pPr marL="285750" indent="-285750">
              <a:buFontTx/>
              <a:buChar char="-"/>
            </a:pPr>
            <a:r>
              <a:rPr lang="zh-CN" altLang="en-US" sz="1600">
                <a:latin typeface="Calibri" panose="020F0502020204030204" pitchFamily="34" charset="0"/>
                <a:ea typeface="微软雅黑" panose="020B0503020204020204" pitchFamily="34" charset="-122"/>
                <a:cs typeface="Calibri" panose="020F0502020204030204" pitchFamily="34" charset="0"/>
              </a:rPr>
              <a:t>组装起来</a:t>
            </a:r>
            <a:endParaRPr lang="en-US" altLang="zh-CN" sz="1600">
              <a:latin typeface="Calibri" panose="020F0502020204030204" pitchFamily="34" charset="0"/>
              <a:ea typeface="微软雅黑" panose="020B0503020204020204" pitchFamily="34" charset="-122"/>
              <a:cs typeface="Calibri" panose="020F0502020204030204" pitchFamily="34" charset="0"/>
            </a:endParaRPr>
          </a:p>
          <a:p>
            <a:pPr marL="285750" indent="-285750">
              <a:buFontTx/>
              <a:buChar char="-"/>
            </a:pPr>
            <a:r>
              <a:rPr lang="zh-CN" altLang="en-US" sz="1600">
                <a:latin typeface="Calibri" panose="020F0502020204030204" pitchFamily="34" charset="0"/>
                <a:ea typeface="微软雅黑" panose="020B0503020204020204" pitchFamily="34" charset="-122"/>
                <a:cs typeface="Calibri" panose="020F0502020204030204" pitchFamily="34" charset="0"/>
              </a:rPr>
              <a:t>中译英、英译中</a:t>
            </a:r>
            <a:endParaRPr lang="en-US" altLang="zh-CN" sz="1600">
              <a:latin typeface="Calibri" panose="020F0502020204030204" pitchFamily="34" charset="0"/>
              <a:ea typeface="微软雅黑" panose="020B0503020204020204" pitchFamily="34" charset="-122"/>
              <a:cs typeface="Calibri" panose="020F0502020204030204" pitchFamily="34" charset="0"/>
            </a:endParaRPr>
          </a:p>
        </p:txBody>
      </p:sp>
      <p:pic>
        <p:nvPicPr>
          <p:cNvPr id="6" name="图片 5">
            <a:extLst>
              <a:ext uri="{FF2B5EF4-FFF2-40B4-BE49-F238E27FC236}">
                <a16:creationId xmlns:a16="http://schemas.microsoft.com/office/drawing/2014/main" id="{FF80A754-F16B-712A-E93A-F7E1AFF80C41}"/>
              </a:ext>
            </a:extLst>
          </p:cNvPr>
          <p:cNvPicPr>
            <a:picLocks noChangeAspect="1"/>
          </p:cNvPicPr>
          <p:nvPr/>
        </p:nvPicPr>
        <p:blipFill>
          <a:blip r:embed="rId6"/>
          <a:stretch>
            <a:fillRect/>
          </a:stretch>
        </p:blipFill>
        <p:spPr>
          <a:xfrm>
            <a:off x="7559543" y="2644671"/>
            <a:ext cx="4233489" cy="2122592"/>
          </a:xfrm>
          <a:prstGeom prst="rect">
            <a:avLst/>
          </a:prstGeom>
        </p:spPr>
      </p:pic>
      <p:pic>
        <p:nvPicPr>
          <p:cNvPr id="7" name="图片 6">
            <a:extLst>
              <a:ext uri="{FF2B5EF4-FFF2-40B4-BE49-F238E27FC236}">
                <a16:creationId xmlns:a16="http://schemas.microsoft.com/office/drawing/2014/main" id="{F6913177-7D64-508B-14FB-9FE5E78287B9}"/>
              </a:ext>
            </a:extLst>
          </p:cNvPr>
          <p:cNvPicPr>
            <a:picLocks noChangeAspect="1"/>
          </p:cNvPicPr>
          <p:nvPr/>
        </p:nvPicPr>
        <p:blipFill>
          <a:blip r:embed="rId7"/>
          <a:stretch>
            <a:fillRect/>
          </a:stretch>
        </p:blipFill>
        <p:spPr>
          <a:xfrm>
            <a:off x="685332" y="2759796"/>
            <a:ext cx="2915193" cy="1630939"/>
          </a:xfrm>
          <a:prstGeom prst="rect">
            <a:avLst/>
          </a:prstGeom>
        </p:spPr>
      </p:pic>
      <p:sp>
        <p:nvSpPr>
          <p:cNvPr id="10" name="矩形: 圆角 9">
            <a:extLst>
              <a:ext uri="{FF2B5EF4-FFF2-40B4-BE49-F238E27FC236}">
                <a16:creationId xmlns:a16="http://schemas.microsoft.com/office/drawing/2014/main" id="{E1B953BD-6B3B-2EB3-C835-DC806B18C603}"/>
              </a:ext>
            </a:extLst>
          </p:cNvPr>
          <p:cNvSpPr/>
          <p:nvPr/>
        </p:nvSpPr>
        <p:spPr>
          <a:xfrm>
            <a:off x="904875" y="1363865"/>
            <a:ext cx="2033587" cy="400109"/>
          </a:xfrm>
          <a:prstGeom prst="roundRect">
            <a:avLst>
              <a:gd name="adj" fmla="val 833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a:latin typeface="Calibri" panose="020F0502020204030204" pitchFamily="34" charset="0"/>
                <a:ea typeface="Calibri" panose="020F0502020204030204" pitchFamily="34" charset="0"/>
                <a:cs typeface="Calibri" panose="020F0502020204030204" pitchFamily="34" charset="0"/>
              </a:rPr>
              <a:t>FastAPI</a:t>
            </a:r>
            <a:endParaRPr lang="zh-CN" altLang="en-US">
              <a:latin typeface="Calibri" panose="020F0502020204030204" pitchFamily="34" charset="0"/>
              <a:cs typeface="Calibri" panose="020F0502020204030204" pitchFamily="34" charset="0"/>
            </a:endParaRPr>
          </a:p>
        </p:txBody>
      </p:sp>
      <p:sp>
        <p:nvSpPr>
          <p:cNvPr id="12" name="矩形: 圆角 11">
            <a:extLst>
              <a:ext uri="{FF2B5EF4-FFF2-40B4-BE49-F238E27FC236}">
                <a16:creationId xmlns:a16="http://schemas.microsoft.com/office/drawing/2014/main" id="{CEB7E72D-C35D-7508-0A37-B4A59F127A78}"/>
              </a:ext>
            </a:extLst>
          </p:cNvPr>
          <p:cNvSpPr/>
          <p:nvPr/>
        </p:nvSpPr>
        <p:spPr>
          <a:xfrm>
            <a:off x="4604333" y="1347215"/>
            <a:ext cx="2033587" cy="400109"/>
          </a:xfrm>
          <a:prstGeom prst="roundRect">
            <a:avLst>
              <a:gd name="adj" fmla="val 833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a:latin typeface="Calibri" panose="020F0502020204030204" pitchFamily="34" charset="0"/>
                <a:ea typeface="Calibri" panose="020F0502020204030204" pitchFamily="34" charset="0"/>
                <a:cs typeface="Calibri" panose="020F0502020204030204" pitchFamily="34" charset="0"/>
              </a:rPr>
              <a:t>HepAI</a:t>
            </a:r>
            <a:endParaRPr lang="zh-CN" altLang="en-US">
              <a:latin typeface="Calibri" panose="020F0502020204030204" pitchFamily="34" charset="0"/>
              <a:cs typeface="Calibri" panose="020F0502020204030204" pitchFamily="34" charset="0"/>
            </a:endParaRPr>
          </a:p>
        </p:txBody>
      </p:sp>
      <p:pic>
        <p:nvPicPr>
          <p:cNvPr id="17" name="20250113_174629">
            <a:hlinkClick r:id="" action="ppaction://media"/>
            <a:extLst>
              <a:ext uri="{FF2B5EF4-FFF2-40B4-BE49-F238E27FC236}">
                <a16:creationId xmlns:a16="http://schemas.microsoft.com/office/drawing/2014/main" id="{415C283B-8A42-C55A-D7E8-348F9973648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72615" y="2644671"/>
            <a:ext cx="2791787" cy="1861191"/>
          </a:xfrm>
          <a:prstGeom prst="rect">
            <a:avLst/>
          </a:prstGeom>
        </p:spPr>
      </p:pic>
      <p:sp>
        <p:nvSpPr>
          <p:cNvPr id="19" name="矩形: 圆角 18">
            <a:extLst>
              <a:ext uri="{FF2B5EF4-FFF2-40B4-BE49-F238E27FC236}">
                <a16:creationId xmlns:a16="http://schemas.microsoft.com/office/drawing/2014/main" id="{FF9F675C-71FE-3F1E-A7B3-3D2DD43E2095}"/>
              </a:ext>
            </a:extLst>
          </p:cNvPr>
          <p:cNvSpPr/>
          <p:nvPr/>
        </p:nvSpPr>
        <p:spPr>
          <a:xfrm>
            <a:off x="8546637" y="1352922"/>
            <a:ext cx="2033587" cy="400109"/>
          </a:xfrm>
          <a:prstGeom prst="roundRect">
            <a:avLst>
              <a:gd name="adj" fmla="val 833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a:latin typeface="Calibri" panose="020F0502020204030204" pitchFamily="34" charset="0"/>
                <a:ea typeface="Calibri" panose="020F0502020204030204" pitchFamily="34" charset="0"/>
                <a:cs typeface="Calibri" panose="020F0502020204030204" pitchFamily="34" charset="0"/>
              </a:rPr>
              <a:t>Gradio</a:t>
            </a:r>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61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6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repeatCount="indefinite" fill="hold" display="0">
                  <p:stCondLst>
                    <p:cond delay="indefinite"/>
                  </p:stCondLst>
                </p:cTn>
                <p:tgtEl>
                  <p:spTgt spid="1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2F64FCC-5933-6E59-5552-E329458E4D5C}"/>
              </a:ext>
            </a:extLst>
          </p:cNvPr>
          <p:cNvSpPr>
            <a:spLocks noGrp="1"/>
          </p:cNvSpPr>
          <p:nvPr>
            <p:ph type="title"/>
          </p:nvPr>
        </p:nvSpPr>
        <p:spPr/>
        <p:txBody>
          <a:bodyPr>
            <a:normAutofit/>
          </a:bodyPr>
          <a:lstStyle/>
          <a:p>
            <a:pPr lvl="0"/>
            <a:r>
              <a:rPr lang="en-US" sz="5400" b="1">
                <a:latin typeface="Microsoft YaHei Light" panose="020B0502040204020203" pitchFamily="34" charset="-122"/>
                <a:ea typeface="Microsoft YaHei Light" panose="020B0502040204020203" pitchFamily="34" charset="-122"/>
              </a:rPr>
              <a:t>Part 1 FastAPI</a:t>
            </a:r>
          </a:p>
        </p:txBody>
      </p:sp>
    </p:spTree>
    <p:extLst>
      <p:ext uri="{BB962C8B-B14F-4D97-AF65-F5344CB8AC3E}">
        <p14:creationId xmlns:p14="http://schemas.microsoft.com/office/powerpoint/2010/main" val="2748798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09AD-9C55-D9F7-7F6F-9666E94DA91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23B3B10-172C-3367-B6A2-9416F1340E17}"/>
              </a:ext>
            </a:extLst>
          </p:cNvPr>
          <p:cNvSpPr>
            <a:spLocks noGrp="1"/>
          </p:cNvSpPr>
          <p:nvPr>
            <p:ph type="title"/>
          </p:nvPr>
        </p:nvSpPr>
        <p:spPr>
          <a:xfrm>
            <a:off x="646901" y="136525"/>
            <a:ext cx="9691277" cy="595630"/>
          </a:xfrm>
        </p:spPr>
        <p:txBody>
          <a:bodyPr>
            <a:normAutofit fontScale="90000"/>
          </a:bodyPr>
          <a:lstStyle/>
          <a:p>
            <a:r>
              <a:rPr lang="en-US" altLang="zh-CN"/>
              <a:t>FastAPI</a:t>
            </a:r>
            <a:r>
              <a:rPr lang="zh-CN" altLang="en-US"/>
              <a:t>学习内容</a:t>
            </a:r>
            <a:endParaRPr lang="zh-CN" altLang="en-US" dirty="0"/>
          </a:p>
        </p:txBody>
      </p:sp>
      <p:sp>
        <p:nvSpPr>
          <p:cNvPr id="3" name="文本框 2">
            <a:extLst>
              <a:ext uri="{FF2B5EF4-FFF2-40B4-BE49-F238E27FC236}">
                <a16:creationId xmlns:a16="http://schemas.microsoft.com/office/drawing/2014/main" id="{F55D3DF6-0370-53A3-DEA5-82FAB1699EAC}"/>
              </a:ext>
            </a:extLst>
          </p:cNvPr>
          <p:cNvSpPr txBox="1"/>
          <p:nvPr/>
        </p:nvSpPr>
        <p:spPr>
          <a:xfrm>
            <a:off x="646901" y="1370834"/>
            <a:ext cx="6991028" cy="1146083"/>
          </a:xfrm>
          <a:prstGeom prst="rect">
            <a:avLst/>
          </a:prstGeom>
          <a:noFill/>
        </p:spPr>
        <p:txBody>
          <a:bodyPr wrap="square" rtlCol="0">
            <a:spAutoFit/>
          </a:bodyPr>
          <a:lstStyle/>
          <a:p>
            <a:pPr>
              <a:lnSpc>
                <a:spcPts val="2800"/>
              </a:lnSpc>
            </a:pPr>
            <a:r>
              <a:rPr lang="en-US" altLang="zh-CN" sz="2000">
                <a:latin typeface="Calibri" panose="020F0502020204030204" pitchFamily="34" charset="0"/>
                <a:ea typeface="微软雅黑" panose="020B0503020204020204" pitchFamily="34" charset="-122"/>
                <a:cs typeface="Calibri" panose="020F0502020204030204" pitchFamily="34" charset="0"/>
              </a:rPr>
              <a:t>01 </a:t>
            </a:r>
            <a:r>
              <a:rPr lang="zh-CN" altLang="en-US" sz="2000">
                <a:latin typeface="Calibri" panose="020F0502020204030204" pitchFamily="34" charset="0"/>
                <a:ea typeface="微软雅黑" panose="020B0503020204020204" pitchFamily="34" charset="-122"/>
                <a:cs typeface="Calibri" panose="020F0502020204030204" pitchFamily="34" charset="0"/>
              </a:rPr>
              <a:t>快速开始，实现</a:t>
            </a:r>
            <a:r>
              <a:rPr lang="en-US" altLang="zh-CN" sz="2000">
                <a:latin typeface="Calibri" panose="020F0502020204030204" pitchFamily="34" charset="0"/>
                <a:ea typeface="微软雅黑" panose="020B0503020204020204" pitchFamily="34" charset="-122"/>
                <a:cs typeface="Calibri" panose="020F0502020204030204" pitchFamily="34" charset="0"/>
              </a:rPr>
              <a:t>Hello world</a:t>
            </a:r>
            <a:r>
              <a:rPr lang="zh-CN" altLang="en-US" sz="2000">
                <a:latin typeface="Calibri" panose="020F0502020204030204" pitchFamily="34" charset="0"/>
                <a:ea typeface="微软雅黑" panose="020B0503020204020204" pitchFamily="34" charset="-122"/>
                <a:cs typeface="Calibri" panose="020F0502020204030204" pitchFamily="34" charset="0"/>
              </a:rPr>
              <a:t>网页</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pPr>
              <a:lnSpc>
                <a:spcPts val="2800"/>
              </a:lnSpc>
            </a:pPr>
            <a:r>
              <a:rPr lang="en-US" altLang="zh-CN" sz="2000">
                <a:latin typeface="Calibri" panose="020F0502020204030204" pitchFamily="34" charset="0"/>
                <a:ea typeface="微软雅黑" panose="020B0503020204020204" pitchFamily="34" charset="-122"/>
                <a:cs typeface="Calibri" panose="020F0502020204030204" pitchFamily="34" charset="0"/>
              </a:rPr>
              <a:t>02 </a:t>
            </a:r>
            <a:r>
              <a:rPr lang="zh-CN" altLang="en-US" sz="2000">
                <a:latin typeface="Calibri" panose="020F0502020204030204" pitchFamily="34" charset="0"/>
                <a:ea typeface="微软雅黑" panose="020B0503020204020204" pitchFamily="34" charset="-122"/>
                <a:cs typeface="Calibri" panose="020F0502020204030204" pitchFamily="34" charset="0"/>
              </a:rPr>
              <a:t>自定义</a:t>
            </a:r>
            <a:r>
              <a:rPr lang="en-US" altLang="zh-CN" sz="2000">
                <a:latin typeface="Calibri" panose="020F0502020204030204" pitchFamily="34" charset="0"/>
                <a:ea typeface="微软雅黑" panose="020B0503020204020204" pitchFamily="34" charset="-122"/>
                <a:cs typeface="Calibri" panose="020F0502020204030204" pitchFamily="34" charset="0"/>
              </a:rPr>
              <a:t>FastAPI</a:t>
            </a:r>
            <a:r>
              <a:rPr lang="zh-CN" altLang="en-US" sz="2000">
                <a:latin typeface="Calibri" panose="020F0502020204030204" pitchFamily="34" charset="0"/>
                <a:ea typeface="微软雅黑" panose="020B0503020204020204" pitchFamily="34" charset="-122"/>
                <a:cs typeface="Calibri" panose="020F0502020204030204" pitchFamily="34" charset="0"/>
              </a:rPr>
              <a:t>类和路由组，为开发大型应用打下基础</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pPr>
              <a:lnSpc>
                <a:spcPts val="2800"/>
              </a:lnSpc>
            </a:pPr>
            <a:r>
              <a:rPr lang="en-US" altLang="zh-CN" sz="2000">
                <a:latin typeface="Calibri" panose="020F0502020204030204" pitchFamily="34" charset="0"/>
                <a:ea typeface="微软雅黑" panose="020B0503020204020204" pitchFamily="34" charset="-122"/>
                <a:cs typeface="Calibri" panose="020F0502020204030204" pitchFamily="34" charset="0"/>
              </a:rPr>
              <a:t>03 </a:t>
            </a:r>
            <a:r>
              <a:rPr lang="zh-CN" altLang="en-US" sz="2000">
                <a:latin typeface="Calibri" panose="020F0502020204030204" pitchFamily="34" charset="0"/>
                <a:ea typeface="微软雅黑" panose="020B0503020204020204" pitchFamily="34" charset="-122"/>
                <a:cs typeface="Calibri" panose="020F0502020204030204" pitchFamily="34" charset="0"/>
              </a:rPr>
              <a:t>加载前端代码，形成网页服务</a:t>
            </a:r>
          </a:p>
        </p:txBody>
      </p:sp>
      <p:pic>
        <p:nvPicPr>
          <p:cNvPr id="4" name="图片 3">
            <a:extLst>
              <a:ext uri="{FF2B5EF4-FFF2-40B4-BE49-F238E27FC236}">
                <a16:creationId xmlns:a16="http://schemas.microsoft.com/office/drawing/2014/main" id="{DC16C7E3-7CE3-4AB6-BCB7-A07F138A2DA0}"/>
              </a:ext>
            </a:extLst>
          </p:cNvPr>
          <p:cNvPicPr>
            <a:picLocks noChangeAspect="1"/>
          </p:cNvPicPr>
          <p:nvPr/>
        </p:nvPicPr>
        <p:blipFill>
          <a:blip r:embed="rId3"/>
          <a:stretch>
            <a:fillRect/>
          </a:stretch>
        </p:blipFill>
        <p:spPr>
          <a:xfrm>
            <a:off x="3213847" y="3034572"/>
            <a:ext cx="6167717" cy="3450602"/>
          </a:xfrm>
          <a:prstGeom prst="rect">
            <a:avLst/>
          </a:prstGeom>
        </p:spPr>
      </p:pic>
    </p:spTree>
    <p:extLst>
      <p:ext uri="{BB962C8B-B14F-4D97-AF65-F5344CB8AC3E}">
        <p14:creationId xmlns:p14="http://schemas.microsoft.com/office/powerpoint/2010/main" val="2918478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09AD-9C55-D9F7-7F6F-9666E94DA91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23B3B10-172C-3367-B6A2-9416F1340E17}"/>
              </a:ext>
            </a:extLst>
          </p:cNvPr>
          <p:cNvSpPr>
            <a:spLocks noGrp="1"/>
          </p:cNvSpPr>
          <p:nvPr>
            <p:ph type="title"/>
          </p:nvPr>
        </p:nvSpPr>
        <p:spPr>
          <a:xfrm>
            <a:off x="646901" y="136525"/>
            <a:ext cx="9691277" cy="595630"/>
          </a:xfrm>
        </p:spPr>
        <p:txBody>
          <a:bodyPr>
            <a:normAutofit fontScale="90000"/>
          </a:bodyPr>
          <a:lstStyle/>
          <a:p>
            <a:r>
              <a:rPr lang="en-US" altLang="zh-CN"/>
              <a:t>FastAPI</a:t>
            </a:r>
            <a:endParaRPr lang="zh-CN" altLang="en-US" dirty="0"/>
          </a:p>
        </p:txBody>
      </p:sp>
      <p:sp>
        <p:nvSpPr>
          <p:cNvPr id="9" name="文本框 8">
            <a:extLst>
              <a:ext uri="{FF2B5EF4-FFF2-40B4-BE49-F238E27FC236}">
                <a16:creationId xmlns:a16="http://schemas.microsoft.com/office/drawing/2014/main" id="{E8033A6B-04A6-CDAA-DD3F-D40599565E3A}"/>
              </a:ext>
            </a:extLst>
          </p:cNvPr>
          <p:cNvSpPr txBox="1"/>
          <p:nvPr/>
        </p:nvSpPr>
        <p:spPr>
          <a:xfrm>
            <a:off x="697863" y="1149120"/>
            <a:ext cx="4633311" cy="461665"/>
          </a:xfrm>
          <a:prstGeom prst="rect">
            <a:avLst/>
          </a:prstGeom>
          <a:noFill/>
        </p:spPr>
        <p:txBody>
          <a:bodyPr wrap="square" rtlCol="0">
            <a:spAutoFit/>
          </a:bodyPr>
          <a:lstStyle/>
          <a:p>
            <a:r>
              <a:rPr lang="zh-CN" altLang="en-US" sz="2400" b="1">
                <a:latin typeface="Calibri" panose="020F0502020204030204" pitchFamily="34" charset="0"/>
                <a:ea typeface="微软雅黑" panose="020B0503020204020204" pitchFamily="34" charset="-122"/>
                <a:cs typeface="Calibri" panose="020F0502020204030204" pitchFamily="34" charset="0"/>
              </a:rPr>
              <a:t>系统架构图</a:t>
            </a:r>
          </a:p>
        </p:txBody>
      </p:sp>
      <p:pic>
        <p:nvPicPr>
          <p:cNvPr id="8" name="图片 7">
            <a:extLst>
              <a:ext uri="{FF2B5EF4-FFF2-40B4-BE49-F238E27FC236}">
                <a16:creationId xmlns:a16="http://schemas.microsoft.com/office/drawing/2014/main" id="{DC6649C6-AFC7-4892-86F7-7C280FA9989A}"/>
              </a:ext>
            </a:extLst>
          </p:cNvPr>
          <p:cNvPicPr>
            <a:picLocks noChangeAspect="1"/>
          </p:cNvPicPr>
          <p:nvPr/>
        </p:nvPicPr>
        <p:blipFill>
          <a:blip r:embed="rId3"/>
          <a:stretch>
            <a:fillRect/>
          </a:stretch>
        </p:blipFill>
        <p:spPr>
          <a:xfrm>
            <a:off x="973391" y="1797406"/>
            <a:ext cx="10245217" cy="4718496"/>
          </a:xfrm>
          <a:prstGeom prst="rect">
            <a:avLst/>
          </a:prstGeom>
        </p:spPr>
      </p:pic>
    </p:spTree>
    <p:extLst>
      <p:ext uri="{BB962C8B-B14F-4D97-AF65-F5344CB8AC3E}">
        <p14:creationId xmlns:p14="http://schemas.microsoft.com/office/powerpoint/2010/main" val="820188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09AD-9C55-D9F7-7F6F-9666E94DA91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23B3B10-172C-3367-B6A2-9416F1340E17}"/>
              </a:ext>
            </a:extLst>
          </p:cNvPr>
          <p:cNvSpPr>
            <a:spLocks noGrp="1"/>
          </p:cNvSpPr>
          <p:nvPr>
            <p:ph type="title"/>
          </p:nvPr>
        </p:nvSpPr>
        <p:spPr>
          <a:xfrm>
            <a:off x="646901" y="136525"/>
            <a:ext cx="9691277" cy="595630"/>
          </a:xfrm>
        </p:spPr>
        <p:txBody>
          <a:bodyPr>
            <a:normAutofit fontScale="90000"/>
          </a:bodyPr>
          <a:lstStyle/>
          <a:p>
            <a:r>
              <a:rPr lang="en-US" altLang="zh-CN"/>
              <a:t>FastAPI</a:t>
            </a:r>
            <a:endParaRPr lang="zh-CN" altLang="en-US" dirty="0"/>
          </a:p>
        </p:txBody>
      </p:sp>
      <p:sp>
        <p:nvSpPr>
          <p:cNvPr id="9" name="文本框 8">
            <a:extLst>
              <a:ext uri="{FF2B5EF4-FFF2-40B4-BE49-F238E27FC236}">
                <a16:creationId xmlns:a16="http://schemas.microsoft.com/office/drawing/2014/main" id="{E8033A6B-04A6-CDAA-DD3F-D40599565E3A}"/>
              </a:ext>
            </a:extLst>
          </p:cNvPr>
          <p:cNvSpPr txBox="1"/>
          <p:nvPr/>
        </p:nvSpPr>
        <p:spPr>
          <a:xfrm>
            <a:off x="2726712" y="203507"/>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01 </a:t>
            </a:r>
            <a:r>
              <a:rPr lang="zh-CN" altLang="en-US" sz="2400" b="1">
                <a:latin typeface="Calibri" panose="020F0502020204030204" pitchFamily="34" charset="0"/>
                <a:ea typeface="微软雅黑" panose="020B0503020204020204" pitchFamily="34" charset="-122"/>
                <a:cs typeface="Calibri" panose="020F0502020204030204" pitchFamily="34" charset="0"/>
              </a:rPr>
              <a:t>快速开始</a:t>
            </a:r>
          </a:p>
        </p:txBody>
      </p:sp>
      <p:sp>
        <p:nvSpPr>
          <p:cNvPr id="3" name="文本框 2">
            <a:extLst>
              <a:ext uri="{FF2B5EF4-FFF2-40B4-BE49-F238E27FC236}">
                <a16:creationId xmlns:a16="http://schemas.microsoft.com/office/drawing/2014/main" id="{F55D3DF6-0370-53A3-DEA5-82FAB1699EAC}"/>
              </a:ext>
            </a:extLst>
          </p:cNvPr>
          <p:cNvSpPr txBox="1"/>
          <p:nvPr/>
        </p:nvSpPr>
        <p:spPr>
          <a:xfrm>
            <a:off x="7244688" y="1138606"/>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启动：</a:t>
            </a:r>
            <a:r>
              <a:rPr lang="en-US" altLang="zh-CN" sz="2000">
                <a:latin typeface="Calibri" panose="020F0502020204030204" pitchFamily="34" charset="0"/>
                <a:ea typeface="微软雅黑" panose="020B0503020204020204" pitchFamily="34" charset="-122"/>
                <a:cs typeface="Calibri" panose="020F0502020204030204" pitchFamily="34" charset="0"/>
              </a:rPr>
              <a:t>uvicorn main:app --reload</a:t>
            </a:r>
            <a:endParaRPr lang="zh-CN" altLang="en-US" sz="2000">
              <a:latin typeface="Calibri" panose="020F0502020204030204" pitchFamily="34" charset="0"/>
              <a:ea typeface="微软雅黑" panose="020B0503020204020204"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F5966618-7A27-4816-8E81-FACABE68A570}"/>
              </a:ext>
            </a:extLst>
          </p:cNvPr>
          <p:cNvSpPr txBox="1"/>
          <p:nvPr/>
        </p:nvSpPr>
        <p:spPr>
          <a:xfrm>
            <a:off x="494501" y="914200"/>
            <a:ext cx="6992472" cy="5693866"/>
          </a:xfrm>
          <a:prstGeom prst="rect">
            <a:avLst/>
          </a:prstGeom>
          <a:noFill/>
        </p:spPr>
        <p:txBody>
          <a:bodyPr wrap="square">
            <a:spAutoFit/>
          </a:bodyPr>
          <a:lstStyle/>
          <a:p>
            <a:r>
              <a:rPr lang="en-US" altLang="zh-CN" sz="1400" b="0">
                <a:solidFill>
                  <a:srgbClr val="C586C0"/>
                </a:solidFill>
                <a:effectLst/>
                <a:latin typeface="Consolas" panose="020B0609020204030204" pitchFamily="49" charset="0"/>
              </a:rPr>
              <a:t>from</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fastapi</a:t>
            </a:r>
            <a:r>
              <a:rPr lang="en-US" altLang="zh-CN" sz="1400" b="0">
                <a:solidFill>
                  <a:srgbClr val="D4D4D4"/>
                </a:solidFill>
                <a:effectLst/>
                <a:latin typeface="Consolas" panose="020B0609020204030204" pitchFamily="49" charset="0"/>
              </a:rPr>
              <a:t> </a:t>
            </a:r>
            <a:r>
              <a:rPr lang="en-US" altLang="zh-CN" sz="1400" b="0">
                <a:solidFill>
                  <a:srgbClr val="C586C0"/>
                </a:solidFill>
                <a:effectLst/>
                <a:latin typeface="Consolas" panose="020B0609020204030204" pitchFamily="49" charset="0"/>
              </a:rPr>
              <a:t>import</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FastAPI</a:t>
            </a:r>
            <a:endParaRPr lang="en-US" altLang="zh-CN" sz="1400" b="0">
              <a:solidFill>
                <a:srgbClr val="D4D4D4"/>
              </a:solidFill>
              <a:effectLst/>
              <a:latin typeface="Consolas" panose="020B0609020204030204" pitchFamily="49" charset="0"/>
            </a:endParaRPr>
          </a:p>
          <a:p>
            <a:r>
              <a:rPr lang="en-US" altLang="zh-CN" sz="1400" b="0">
                <a:solidFill>
                  <a:srgbClr val="C586C0"/>
                </a:solidFill>
                <a:effectLst/>
                <a:latin typeface="Consolas" panose="020B0609020204030204" pitchFamily="49" charset="0"/>
              </a:rPr>
              <a:t>from</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pydantic</a:t>
            </a:r>
            <a:r>
              <a:rPr lang="en-US" altLang="zh-CN" sz="1400" b="0">
                <a:solidFill>
                  <a:srgbClr val="D4D4D4"/>
                </a:solidFill>
                <a:effectLst/>
                <a:latin typeface="Consolas" panose="020B0609020204030204" pitchFamily="49" charset="0"/>
              </a:rPr>
              <a:t> </a:t>
            </a:r>
            <a:r>
              <a:rPr lang="en-US" altLang="zh-CN" sz="1400" b="0">
                <a:solidFill>
                  <a:srgbClr val="C586C0"/>
                </a:solidFill>
                <a:effectLst/>
                <a:latin typeface="Consolas" panose="020B0609020204030204" pitchFamily="49" charset="0"/>
              </a:rPr>
              <a:t>import</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BaseModel</a:t>
            </a:r>
            <a:endParaRPr lang="en-US" altLang="zh-CN" sz="1400" b="0">
              <a:solidFill>
                <a:srgbClr val="D4D4D4"/>
              </a:solidFill>
              <a:effectLst/>
              <a:latin typeface="Consolas" panose="020B0609020204030204" pitchFamily="49" charset="0"/>
            </a:endParaRPr>
          </a:p>
          <a:p>
            <a:br>
              <a:rPr lang="en-US" altLang="zh-CN" sz="1400" b="0">
                <a:solidFill>
                  <a:srgbClr val="D4D4D4"/>
                </a:solidFill>
                <a:effectLst/>
                <a:latin typeface="Consolas" panose="020B0609020204030204" pitchFamily="49" charset="0"/>
              </a:rPr>
            </a:br>
            <a:r>
              <a:rPr lang="en-US" altLang="zh-CN" sz="1400" b="0">
                <a:solidFill>
                  <a:srgbClr val="9CDCFE"/>
                </a:solidFill>
                <a:effectLst/>
                <a:latin typeface="Consolas" panose="020B0609020204030204" pitchFamily="49" charset="0"/>
              </a:rPr>
              <a:t>app</a:t>
            </a:r>
            <a:r>
              <a:rPr lang="en-US" altLang="zh-CN" sz="1400" b="0">
                <a:solidFill>
                  <a:srgbClr val="D4D4D4"/>
                </a:solidFill>
                <a:effectLst/>
                <a:latin typeface="Consolas" panose="020B0609020204030204" pitchFamily="49" charset="0"/>
              </a:rPr>
              <a:t> = </a:t>
            </a:r>
            <a:r>
              <a:rPr lang="en-US" altLang="zh-CN" sz="1400" b="0">
                <a:solidFill>
                  <a:srgbClr val="4EC9B0"/>
                </a:solidFill>
                <a:effectLst/>
                <a:latin typeface="Consolas" panose="020B0609020204030204" pitchFamily="49" charset="0"/>
              </a:rPr>
              <a:t>FastAPI</a:t>
            </a:r>
            <a:r>
              <a:rPr lang="en-US" altLang="zh-CN" sz="1400" b="0">
                <a:solidFill>
                  <a:srgbClr val="D4D4D4"/>
                </a:solidFill>
                <a:effectLst/>
                <a:latin typeface="Consolas" panose="020B0609020204030204" pitchFamily="49" charset="0"/>
              </a:rPr>
              <a:t>()</a:t>
            </a:r>
          </a:p>
          <a:p>
            <a:br>
              <a:rPr lang="en-US" altLang="zh-CN" sz="1400" b="0">
                <a:solidFill>
                  <a:srgbClr val="D4D4D4"/>
                </a:solidFill>
                <a:effectLst/>
                <a:latin typeface="Consolas" panose="020B0609020204030204" pitchFamily="49" charset="0"/>
              </a:rPr>
            </a:br>
            <a:r>
              <a:rPr lang="en-US" altLang="zh-CN" sz="1400" b="0">
                <a:solidFill>
                  <a:srgbClr val="6A9955"/>
                </a:solidFill>
                <a:effectLst/>
                <a:latin typeface="Consolas" panose="020B0609020204030204" pitchFamily="49" charset="0"/>
              </a:rPr>
              <a:t># </a:t>
            </a:r>
            <a:r>
              <a:rPr lang="zh-CN" altLang="en-US" sz="1400" b="0">
                <a:solidFill>
                  <a:srgbClr val="6A9955"/>
                </a:solidFill>
                <a:effectLst/>
                <a:latin typeface="Consolas" panose="020B0609020204030204" pitchFamily="49" charset="0"/>
              </a:rPr>
              <a:t>定义一个数据模型，用于接收 </a:t>
            </a:r>
            <a:r>
              <a:rPr lang="en-US" altLang="zh-CN" sz="1400" b="0">
                <a:solidFill>
                  <a:srgbClr val="6A9955"/>
                </a:solidFill>
                <a:effectLst/>
                <a:latin typeface="Consolas" panose="020B0609020204030204" pitchFamily="49" charset="0"/>
              </a:rPr>
              <a:t>POST </a:t>
            </a:r>
            <a:r>
              <a:rPr lang="zh-CN" altLang="en-US" sz="1400" b="0">
                <a:solidFill>
                  <a:srgbClr val="6A9955"/>
                </a:solidFill>
                <a:effectLst/>
                <a:latin typeface="Consolas" panose="020B0609020204030204" pitchFamily="49" charset="0"/>
              </a:rPr>
              <a:t>请求的数据</a:t>
            </a:r>
            <a:endParaRPr lang="zh-CN" altLang="en-US" sz="1400" b="0">
              <a:solidFill>
                <a:srgbClr val="D4D4D4"/>
              </a:solidFill>
              <a:effectLst/>
              <a:latin typeface="Consolas" panose="020B0609020204030204" pitchFamily="49" charset="0"/>
            </a:endParaRPr>
          </a:p>
          <a:p>
            <a:r>
              <a:rPr lang="en-US" altLang="zh-CN" sz="1400" b="0">
                <a:solidFill>
                  <a:srgbClr val="569CD6"/>
                </a:solidFill>
                <a:effectLst/>
                <a:latin typeface="Consolas" panose="020B0609020204030204" pitchFamily="49" charset="0"/>
              </a:rPr>
              <a:t>class</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Item</a:t>
            </a:r>
            <a:r>
              <a:rPr lang="en-US" altLang="zh-CN" sz="1400" b="0">
                <a:solidFill>
                  <a:srgbClr val="D4D4D4"/>
                </a:solidFill>
                <a:effectLst/>
                <a:latin typeface="Consolas" panose="020B0609020204030204" pitchFamily="49" charset="0"/>
              </a:rPr>
              <a:t>(</a:t>
            </a:r>
            <a:r>
              <a:rPr lang="en-US" altLang="zh-CN" sz="1400" b="0">
                <a:solidFill>
                  <a:srgbClr val="4EC9B0"/>
                </a:solidFill>
                <a:effectLst/>
                <a:latin typeface="Consolas" panose="020B0609020204030204" pitchFamily="49" charset="0"/>
              </a:rPr>
              <a:t>BaseModel</a:t>
            </a:r>
            <a:r>
              <a:rPr lang="en-US" altLang="zh-CN" sz="1400" b="0">
                <a:solidFill>
                  <a:srgbClr val="D4D4D4"/>
                </a:solidFill>
                <a:effectLst/>
                <a:latin typeface="Consolas" panose="020B0609020204030204" pitchFamily="49" charset="0"/>
              </a:rPr>
              <a:t>):</a:t>
            </a:r>
          </a:p>
          <a:p>
            <a:r>
              <a:rPr lang="en-US" altLang="zh-CN" sz="1400" b="0">
                <a:solidFill>
                  <a:srgbClr val="D4D4D4"/>
                </a:solidFill>
                <a:effectLst/>
                <a:latin typeface="Consolas" panose="020B0609020204030204" pitchFamily="49" charset="0"/>
              </a:rPr>
              <a:t>    </a:t>
            </a:r>
            <a:r>
              <a:rPr lang="en-US" altLang="zh-CN" sz="1400" b="0">
                <a:solidFill>
                  <a:srgbClr val="9CDCFE"/>
                </a:solidFill>
                <a:effectLst/>
                <a:latin typeface="Consolas" panose="020B0609020204030204" pitchFamily="49" charset="0"/>
              </a:rPr>
              <a:t>name</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str</a:t>
            </a:r>
            <a:endParaRPr lang="en-US" altLang="zh-CN" sz="1400" b="0">
              <a:solidFill>
                <a:srgbClr val="D4D4D4"/>
              </a:solidFill>
              <a:effectLst/>
              <a:latin typeface="Consolas" panose="020B0609020204030204" pitchFamily="49" charset="0"/>
            </a:endParaRPr>
          </a:p>
          <a:p>
            <a:r>
              <a:rPr lang="en-US" altLang="zh-CN" sz="1400" b="0">
                <a:solidFill>
                  <a:srgbClr val="D4D4D4"/>
                </a:solidFill>
                <a:effectLst/>
                <a:latin typeface="Consolas" panose="020B0609020204030204" pitchFamily="49" charset="0"/>
              </a:rPr>
              <a:t>    </a:t>
            </a:r>
            <a:r>
              <a:rPr lang="en-US" altLang="zh-CN" sz="1400" b="0">
                <a:solidFill>
                  <a:srgbClr val="9CDCFE"/>
                </a:solidFill>
                <a:effectLst/>
                <a:latin typeface="Consolas" panose="020B0609020204030204" pitchFamily="49" charset="0"/>
              </a:rPr>
              <a:t>price</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float</a:t>
            </a:r>
            <a:endParaRPr lang="en-US" altLang="zh-CN" sz="1400" b="0">
              <a:solidFill>
                <a:srgbClr val="D4D4D4"/>
              </a:solidFill>
              <a:effectLst/>
              <a:latin typeface="Consolas" panose="020B0609020204030204" pitchFamily="49" charset="0"/>
            </a:endParaRPr>
          </a:p>
          <a:p>
            <a:r>
              <a:rPr lang="en-US" altLang="zh-CN" sz="1400" b="0">
                <a:solidFill>
                  <a:srgbClr val="D4D4D4"/>
                </a:solidFill>
                <a:effectLst/>
                <a:latin typeface="Consolas" panose="020B0609020204030204" pitchFamily="49" charset="0"/>
              </a:rPr>
              <a:t>    </a:t>
            </a:r>
            <a:r>
              <a:rPr lang="en-US" altLang="zh-CN" sz="1400" b="0">
                <a:solidFill>
                  <a:srgbClr val="9CDCFE"/>
                </a:solidFill>
                <a:effectLst/>
                <a:latin typeface="Consolas" panose="020B0609020204030204" pitchFamily="49" charset="0"/>
              </a:rPr>
              <a:t>is_offer</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bool</a:t>
            </a:r>
            <a:r>
              <a:rPr lang="en-US" altLang="zh-CN" sz="1400" b="0">
                <a:solidFill>
                  <a:srgbClr val="D4D4D4"/>
                </a:solidFill>
                <a:effectLst/>
                <a:latin typeface="Consolas" panose="020B0609020204030204" pitchFamily="49" charset="0"/>
              </a:rPr>
              <a:t> = </a:t>
            </a:r>
            <a:r>
              <a:rPr lang="en-US" altLang="zh-CN" sz="1400" b="0">
                <a:solidFill>
                  <a:srgbClr val="569CD6"/>
                </a:solidFill>
                <a:effectLst/>
                <a:latin typeface="Consolas" panose="020B0609020204030204" pitchFamily="49" charset="0"/>
              </a:rPr>
              <a:t>None</a:t>
            </a:r>
            <a:endParaRPr lang="en-US" altLang="zh-CN" sz="1400" b="0">
              <a:solidFill>
                <a:srgbClr val="D4D4D4"/>
              </a:solidFill>
              <a:effectLst/>
              <a:latin typeface="Consolas" panose="020B0609020204030204" pitchFamily="49" charset="0"/>
            </a:endParaRPr>
          </a:p>
          <a:p>
            <a:br>
              <a:rPr lang="en-US" altLang="zh-CN" sz="1400" b="0">
                <a:solidFill>
                  <a:srgbClr val="D4D4D4"/>
                </a:solidFill>
                <a:effectLst/>
                <a:latin typeface="Consolas" panose="020B0609020204030204" pitchFamily="49" charset="0"/>
              </a:rPr>
            </a:br>
            <a:r>
              <a:rPr lang="en-US" altLang="zh-CN" sz="1400" b="0">
                <a:solidFill>
                  <a:srgbClr val="6A9955"/>
                </a:solidFill>
                <a:effectLst/>
                <a:latin typeface="Consolas" panose="020B0609020204030204" pitchFamily="49" charset="0"/>
              </a:rPr>
              <a:t># </a:t>
            </a:r>
            <a:r>
              <a:rPr lang="zh-CN" altLang="en-US" sz="1400" b="0">
                <a:solidFill>
                  <a:srgbClr val="6A9955"/>
                </a:solidFill>
                <a:effectLst/>
                <a:latin typeface="Consolas" panose="020B0609020204030204" pitchFamily="49" charset="0"/>
              </a:rPr>
              <a:t>创建一个 </a:t>
            </a:r>
            <a:r>
              <a:rPr lang="en-US" altLang="zh-CN" sz="1400" b="0">
                <a:solidFill>
                  <a:srgbClr val="6A9955"/>
                </a:solidFill>
                <a:effectLst/>
                <a:latin typeface="Consolas" panose="020B0609020204030204" pitchFamily="49" charset="0"/>
              </a:rPr>
              <a:t>GET </a:t>
            </a:r>
            <a:r>
              <a:rPr lang="zh-CN" altLang="en-US" sz="1400" b="0">
                <a:solidFill>
                  <a:srgbClr val="6A9955"/>
                </a:solidFill>
                <a:effectLst/>
                <a:latin typeface="Consolas" panose="020B0609020204030204" pitchFamily="49" charset="0"/>
              </a:rPr>
              <a:t>请求的路由</a:t>
            </a:r>
            <a:endParaRPr lang="zh-CN" altLang="en-US" sz="1400" b="0">
              <a:solidFill>
                <a:srgbClr val="D4D4D4"/>
              </a:solidFill>
              <a:effectLst/>
              <a:latin typeface="Consolas" panose="020B0609020204030204" pitchFamily="49" charset="0"/>
            </a:endParaRPr>
          </a:p>
          <a:p>
            <a:r>
              <a:rPr lang="en-US" altLang="zh-CN" sz="1400" b="0">
                <a:solidFill>
                  <a:srgbClr val="DCDCAA"/>
                </a:solidFill>
                <a:effectLst/>
                <a:latin typeface="Consolas" panose="020B0609020204030204" pitchFamily="49" charset="0"/>
              </a:rPr>
              <a:t>@</a:t>
            </a:r>
            <a:r>
              <a:rPr lang="en-US" altLang="zh-CN" sz="1400" b="0">
                <a:solidFill>
                  <a:srgbClr val="9CDCFE"/>
                </a:solidFill>
                <a:effectLst/>
                <a:latin typeface="Consolas" panose="020B0609020204030204" pitchFamily="49" charset="0"/>
              </a:rPr>
              <a:t>app</a:t>
            </a:r>
            <a:r>
              <a:rPr lang="en-US" altLang="zh-CN" sz="1400" b="0">
                <a:solidFill>
                  <a:srgbClr val="DCDCAA"/>
                </a:solidFill>
                <a:effectLst/>
                <a:latin typeface="Consolas" panose="020B0609020204030204" pitchFamily="49" charset="0"/>
              </a:rPr>
              <a:t>.get</a:t>
            </a:r>
            <a:r>
              <a:rPr lang="en-US" altLang="zh-CN" sz="1400" b="0">
                <a:solidFill>
                  <a:srgbClr val="D4D4D4"/>
                </a:solidFill>
                <a:effectLst/>
                <a:latin typeface="Consolas" panose="020B0609020204030204" pitchFamily="49" charset="0"/>
              </a:rPr>
              <a:t>(</a:t>
            </a:r>
            <a:r>
              <a:rPr lang="en-US" altLang="zh-CN" sz="1400" b="0">
                <a:solidFill>
                  <a:srgbClr val="CE9178"/>
                </a:solidFill>
                <a:effectLst/>
                <a:latin typeface="Consolas" panose="020B0609020204030204" pitchFamily="49" charset="0"/>
              </a:rPr>
              <a:t>"/"</a:t>
            </a:r>
            <a:r>
              <a:rPr lang="en-US" altLang="zh-CN" sz="1400" b="0">
                <a:solidFill>
                  <a:srgbClr val="D4D4D4"/>
                </a:solidFill>
                <a:effectLst/>
                <a:latin typeface="Consolas" panose="020B0609020204030204" pitchFamily="49" charset="0"/>
              </a:rPr>
              <a:t>)</a:t>
            </a:r>
          </a:p>
          <a:p>
            <a:r>
              <a:rPr lang="en-US" altLang="zh-CN" sz="1400" b="0">
                <a:solidFill>
                  <a:srgbClr val="569CD6"/>
                </a:solidFill>
                <a:effectLst/>
                <a:latin typeface="Consolas" panose="020B0609020204030204" pitchFamily="49" charset="0"/>
              </a:rPr>
              <a:t>def</a:t>
            </a:r>
            <a:r>
              <a:rPr lang="en-US" altLang="zh-CN" sz="1400" b="0">
                <a:solidFill>
                  <a:srgbClr val="D4D4D4"/>
                </a:solidFill>
                <a:effectLst/>
                <a:latin typeface="Consolas" panose="020B0609020204030204" pitchFamily="49" charset="0"/>
              </a:rPr>
              <a:t> </a:t>
            </a:r>
            <a:r>
              <a:rPr lang="en-US" altLang="zh-CN" sz="1400" b="0">
                <a:solidFill>
                  <a:srgbClr val="DCDCAA"/>
                </a:solidFill>
                <a:effectLst/>
                <a:latin typeface="Consolas" panose="020B0609020204030204" pitchFamily="49" charset="0"/>
              </a:rPr>
              <a:t>read_root</a:t>
            </a:r>
            <a:r>
              <a:rPr lang="en-US" altLang="zh-CN" sz="1400" b="0">
                <a:solidFill>
                  <a:srgbClr val="D4D4D4"/>
                </a:solidFill>
                <a:effectLst/>
                <a:latin typeface="Consolas" panose="020B0609020204030204" pitchFamily="49" charset="0"/>
              </a:rPr>
              <a:t>():</a:t>
            </a:r>
          </a:p>
          <a:p>
            <a:r>
              <a:rPr lang="en-US" altLang="zh-CN" sz="1400" b="0">
                <a:solidFill>
                  <a:srgbClr val="D4D4D4"/>
                </a:solidFill>
                <a:effectLst/>
                <a:latin typeface="Consolas" panose="020B0609020204030204" pitchFamily="49" charset="0"/>
              </a:rPr>
              <a:t>    </a:t>
            </a:r>
            <a:r>
              <a:rPr lang="en-US" altLang="zh-CN" sz="1400" b="0">
                <a:solidFill>
                  <a:srgbClr val="C586C0"/>
                </a:solidFill>
                <a:effectLst/>
                <a:latin typeface="Consolas" panose="020B0609020204030204" pitchFamily="49" charset="0"/>
              </a:rPr>
              <a:t>return</a:t>
            </a:r>
            <a:r>
              <a:rPr lang="en-US" altLang="zh-CN" sz="1400" b="0">
                <a:solidFill>
                  <a:srgbClr val="D4D4D4"/>
                </a:solidFill>
                <a:effectLst/>
                <a:latin typeface="Consolas" panose="020B0609020204030204" pitchFamily="49" charset="0"/>
              </a:rPr>
              <a:t> {</a:t>
            </a:r>
            <a:r>
              <a:rPr lang="en-US" altLang="zh-CN" sz="1400" b="0">
                <a:solidFill>
                  <a:srgbClr val="CE9178"/>
                </a:solidFill>
                <a:effectLst/>
                <a:latin typeface="Consolas" panose="020B0609020204030204" pitchFamily="49" charset="0"/>
              </a:rPr>
              <a:t>"Hello"</a:t>
            </a:r>
            <a:r>
              <a:rPr lang="en-US" altLang="zh-CN" sz="1400" b="0">
                <a:solidFill>
                  <a:srgbClr val="D4D4D4"/>
                </a:solidFill>
                <a:effectLst/>
                <a:latin typeface="Consolas" panose="020B0609020204030204" pitchFamily="49" charset="0"/>
              </a:rPr>
              <a:t>: </a:t>
            </a:r>
            <a:r>
              <a:rPr lang="en-US" altLang="zh-CN" sz="1400" b="0">
                <a:solidFill>
                  <a:srgbClr val="CE9178"/>
                </a:solidFill>
                <a:effectLst/>
                <a:latin typeface="Consolas" panose="020B0609020204030204" pitchFamily="49" charset="0"/>
              </a:rPr>
              <a:t>"World"</a:t>
            </a:r>
            <a:r>
              <a:rPr lang="en-US" altLang="zh-CN" sz="1400" b="0">
                <a:solidFill>
                  <a:srgbClr val="D4D4D4"/>
                </a:solidFill>
                <a:effectLst/>
                <a:latin typeface="Consolas" panose="020B0609020204030204" pitchFamily="49" charset="0"/>
              </a:rPr>
              <a:t>}</a:t>
            </a:r>
          </a:p>
          <a:p>
            <a:br>
              <a:rPr lang="en-US" altLang="zh-CN" sz="1400" b="0">
                <a:solidFill>
                  <a:srgbClr val="D4D4D4"/>
                </a:solidFill>
                <a:effectLst/>
                <a:latin typeface="Consolas" panose="020B0609020204030204" pitchFamily="49" charset="0"/>
              </a:rPr>
            </a:br>
            <a:r>
              <a:rPr lang="en-US" altLang="zh-CN" sz="1400" b="0">
                <a:solidFill>
                  <a:srgbClr val="6A9955"/>
                </a:solidFill>
                <a:effectLst/>
                <a:latin typeface="Consolas" panose="020B0609020204030204" pitchFamily="49" charset="0"/>
              </a:rPr>
              <a:t># </a:t>
            </a:r>
            <a:r>
              <a:rPr lang="zh-CN" altLang="en-US" sz="1400" b="0">
                <a:solidFill>
                  <a:srgbClr val="6A9955"/>
                </a:solidFill>
                <a:effectLst/>
                <a:latin typeface="Consolas" panose="020B0609020204030204" pitchFamily="49" charset="0"/>
              </a:rPr>
              <a:t>创建一个 </a:t>
            </a:r>
            <a:r>
              <a:rPr lang="en-US" altLang="zh-CN" sz="1400" b="0">
                <a:solidFill>
                  <a:srgbClr val="6A9955"/>
                </a:solidFill>
                <a:effectLst/>
                <a:latin typeface="Consolas" panose="020B0609020204030204" pitchFamily="49" charset="0"/>
              </a:rPr>
              <a:t>GET </a:t>
            </a:r>
            <a:r>
              <a:rPr lang="zh-CN" altLang="en-US" sz="1400" b="0">
                <a:solidFill>
                  <a:srgbClr val="6A9955"/>
                </a:solidFill>
                <a:effectLst/>
                <a:latin typeface="Consolas" panose="020B0609020204030204" pitchFamily="49" charset="0"/>
              </a:rPr>
              <a:t>请求的路由，带参数</a:t>
            </a:r>
            <a:endParaRPr lang="zh-CN" altLang="en-US" sz="1400" b="0">
              <a:solidFill>
                <a:srgbClr val="D4D4D4"/>
              </a:solidFill>
              <a:effectLst/>
              <a:latin typeface="Consolas" panose="020B0609020204030204" pitchFamily="49" charset="0"/>
            </a:endParaRPr>
          </a:p>
          <a:p>
            <a:r>
              <a:rPr lang="en-US" altLang="zh-CN" sz="1400" b="0">
                <a:solidFill>
                  <a:srgbClr val="DCDCAA"/>
                </a:solidFill>
                <a:effectLst/>
                <a:latin typeface="Consolas" panose="020B0609020204030204" pitchFamily="49" charset="0"/>
              </a:rPr>
              <a:t>@</a:t>
            </a:r>
            <a:r>
              <a:rPr lang="en-US" altLang="zh-CN" sz="1400" b="0">
                <a:solidFill>
                  <a:srgbClr val="9CDCFE"/>
                </a:solidFill>
                <a:effectLst/>
                <a:latin typeface="Consolas" panose="020B0609020204030204" pitchFamily="49" charset="0"/>
              </a:rPr>
              <a:t>app</a:t>
            </a:r>
            <a:r>
              <a:rPr lang="en-US" altLang="zh-CN" sz="1400" b="0">
                <a:solidFill>
                  <a:srgbClr val="DCDCAA"/>
                </a:solidFill>
                <a:effectLst/>
                <a:latin typeface="Consolas" panose="020B0609020204030204" pitchFamily="49" charset="0"/>
              </a:rPr>
              <a:t>.get</a:t>
            </a:r>
            <a:r>
              <a:rPr lang="en-US" altLang="zh-CN" sz="1400" b="0">
                <a:solidFill>
                  <a:srgbClr val="D4D4D4"/>
                </a:solidFill>
                <a:effectLst/>
                <a:latin typeface="Consolas" panose="020B0609020204030204" pitchFamily="49" charset="0"/>
              </a:rPr>
              <a:t>(</a:t>
            </a:r>
            <a:r>
              <a:rPr lang="en-US" altLang="zh-CN" sz="1400" b="0">
                <a:solidFill>
                  <a:srgbClr val="CE9178"/>
                </a:solidFill>
                <a:effectLst/>
                <a:latin typeface="Consolas" panose="020B0609020204030204" pitchFamily="49" charset="0"/>
              </a:rPr>
              <a:t>"/items/</a:t>
            </a:r>
            <a:r>
              <a:rPr lang="en-US" altLang="zh-CN" sz="1400" b="0">
                <a:solidFill>
                  <a:srgbClr val="569CD6"/>
                </a:solidFill>
                <a:effectLst/>
                <a:latin typeface="Consolas" panose="020B0609020204030204" pitchFamily="49" charset="0"/>
              </a:rPr>
              <a:t>{item_id}</a:t>
            </a:r>
            <a:r>
              <a:rPr lang="en-US" altLang="zh-CN" sz="1400" b="0">
                <a:solidFill>
                  <a:srgbClr val="CE9178"/>
                </a:solidFill>
                <a:effectLst/>
                <a:latin typeface="Consolas" panose="020B0609020204030204" pitchFamily="49" charset="0"/>
              </a:rPr>
              <a:t>"</a:t>
            </a:r>
            <a:r>
              <a:rPr lang="en-US" altLang="zh-CN" sz="1400" b="0">
                <a:solidFill>
                  <a:srgbClr val="D4D4D4"/>
                </a:solidFill>
                <a:effectLst/>
                <a:latin typeface="Consolas" panose="020B0609020204030204" pitchFamily="49" charset="0"/>
              </a:rPr>
              <a:t>)</a:t>
            </a:r>
          </a:p>
          <a:p>
            <a:r>
              <a:rPr lang="en-US" altLang="zh-CN" sz="1400" b="0">
                <a:solidFill>
                  <a:srgbClr val="569CD6"/>
                </a:solidFill>
                <a:effectLst/>
                <a:latin typeface="Consolas" panose="020B0609020204030204" pitchFamily="49" charset="0"/>
              </a:rPr>
              <a:t>def</a:t>
            </a:r>
            <a:r>
              <a:rPr lang="en-US" altLang="zh-CN" sz="1400" b="0">
                <a:solidFill>
                  <a:srgbClr val="D4D4D4"/>
                </a:solidFill>
                <a:effectLst/>
                <a:latin typeface="Consolas" panose="020B0609020204030204" pitchFamily="49" charset="0"/>
              </a:rPr>
              <a:t> </a:t>
            </a:r>
            <a:r>
              <a:rPr lang="en-US" altLang="zh-CN" sz="1400" b="0">
                <a:solidFill>
                  <a:srgbClr val="DCDCAA"/>
                </a:solidFill>
                <a:effectLst/>
                <a:latin typeface="Consolas" panose="020B0609020204030204" pitchFamily="49" charset="0"/>
              </a:rPr>
              <a:t>read_item</a:t>
            </a:r>
            <a:r>
              <a:rPr lang="en-US" altLang="zh-CN" sz="1400" b="0">
                <a:solidFill>
                  <a:srgbClr val="D4D4D4"/>
                </a:solidFill>
                <a:effectLst/>
                <a:latin typeface="Consolas" panose="020B0609020204030204" pitchFamily="49" charset="0"/>
              </a:rPr>
              <a:t>(</a:t>
            </a:r>
            <a:r>
              <a:rPr lang="en-US" altLang="zh-CN" sz="1400" b="0">
                <a:solidFill>
                  <a:srgbClr val="9CDCFE"/>
                </a:solidFill>
                <a:effectLst/>
                <a:latin typeface="Consolas" panose="020B0609020204030204" pitchFamily="49" charset="0"/>
              </a:rPr>
              <a:t>item_id</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int</a:t>
            </a:r>
            <a:r>
              <a:rPr lang="en-US" altLang="zh-CN" sz="1400" b="0">
                <a:solidFill>
                  <a:srgbClr val="D4D4D4"/>
                </a:solidFill>
                <a:effectLst/>
                <a:latin typeface="Consolas" panose="020B0609020204030204" pitchFamily="49" charset="0"/>
              </a:rPr>
              <a:t>, </a:t>
            </a:r>
            <a:r>
              <a:rPr lang="en-US" altLang="zh-CN" sz="1400" b="0">
                <a:solidFill>
                  <a:srgbClr val="9CDCFE"/>
                </a:solidFill>
                <a:effectLst/>
                <a:latin typeface="Consolas" panose="020B0609020204030204" pitchFamily="49" charset="0"/>
              </a:rPr>
              <a:t>q</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str</a:t>
            </a:r>
            <a:r>
              <a:rPr lang="en-US" altLang="zh-CN" sz="1400" b="0">
                <a:solidFill>
                  <a:srgbClr val="D4D4D4"/>
                </a:solidFill>
                <a:effectLst/>
                <a:latin typeface="Consolas" panose="020B0609020204030204" pitchFamily="49" charset="0"/>
              </a:rPr>
              <a:t> = </a:t>
            </a:r>
            <a:r>
              <a:rPr lang="en-US" altLang="zh-CN" sz="1400" b="0">
                <a:solidFill>
                  <a:srgbClr val="569CD6"/>
                </a:solidFill>
                <a:effectLst/>
                <a:latin typeface="Consolas" panose="020B0609020204030204" pitchFamily="49" charset="0"/>
              </a:rPr>
              <a:t>None</a:t>
            </a:r>
            <a:r>
              <a:rPr lang="en-US" altLang="zh-CN" sz="1400" b="0">
                <a:solidFill>
                  <a:srgbClr val="D4D4D4"/>
                </a:solidFill>
                <a:effectLst/>
                <a:latin typeface="Consolas" panose="020B0609020204030204" pitchFamily="49" charset="0"/>
              </a:rPr>
              <a:t>):</a:t>
            </a:r>
          </a:p>
          <a:p>
            <a:r>
              <a:rPr lang="en-US" altLang="zh-CN" sz="1400" b="0">
                <a:solidFill>
                  <a:srgbClr val="D4D4D4"/>
                </a:solidFill>
                <a:effectLst/>
                <a:latin typeface="Consolas" panose="020B0609020204030204" pitchFamily="49" charset="0"/>
              </a:rPr>
              <a:t>    </a:t>
            </a:r>
            <a:r>
              <a:rPr lang="en-US" altLang="zh-CN" sz="1400" b="0">
                <a:solidFill>
                  <a:srgbClr val="C586C0"/>
                </a:solidFill>
                <a:effectLst/>
                <a:latin typeface="Consolas" panose="020B0609020204030204" pitchFamily="49" charset="0"/>
              </a:rPr>
              <a:t>return</a:t>
            </a:r>
            <a:r>
              <a:rPr lang="en-US" altLang="zh-CN" sz="1400" b="0">
                <a:solidFill>
                  <a:srgbClr val="D4D4D4"/>
                </a:solidFill>
                <a:effectLst/>
                <a:latin typeface="Consolas" panose="020B0609020204030204" pitchFamily="49" charset="0"/>
              </a:rPr>
              <a:t> {</a:t>
            </a:r>
            <a:r>
              <a:rPr lang="en-US" altLang="zh-CN" sz="1400" b="0">
                <a:solidFill>
                  <a:srgbClr val="CE9178"/>
                </a:solidFill>
                <a:effectLst/>
                <a:latin typeface="Consolas" panose="020B0609020204030204" pitchFamily="49" charset="0"/>
              </a:rPr>
              <a:t>"item_id"</a:t>
            </a:r>
            <a:r>
              <a:rPr lang="en-US" altLang="zh-CN" sz="1400" b="0">
                <a:solidFill>
                  <a:srgbClr val="D4D4D4"/>
                </a:solidFill>
                <a:effectLst/>
                <a:latin typeface="Consolas" panose="020B0609020204030204" pitchFamily="49" charset="0"/>
              </a:rPr>
              <a:t>: </a:t>
            </a:r>
            <a:r>
              <a:rPr lang="en-US" altLang="zh-CN" sz="1400" b="0">
                <a:solidFill>
                  <a:srgbClr val="9CDCFE"/>
                </a:solidFill>
                <a:effectLst/>
                <a:latin typeface="Consolas" panose="020B0609020204030204" pitchFamily="49" charset="0"/>
              </a:rPr>
              <a:t>item_id</a:t>
            </a:r>
            <a:r>
              <a:rPr lang="en-US" altLang="zh-CN" sz="1400" b="0">
                <a:solidFill>
                  <a:srgbClr val="D4D4D4"/>
                </a:solidFill>
                <a:effectLst/>
                <a:latin typeface="Consolas" panose="020B0609020204030204" pitchFamily="49" charset="0"/>
              </a:rPr>
              <a:t>, </a:t>
            </a:r>
            <a:r>
              <a:rPr lang="en-US" altLang="zh-CN" sz="1400" b="0">
                <a:solidFill>
                  <a:srgbClr val="CE9178"/>
                </a:solidFill>
                <a:effectLst/>
                <a:latin typeface="Consolas" panose="020B0609020204030204" pitchFamily="49" charset="0"/>
              </a:rPr>
              <a:t>"q"</a:t>
            </a:r>
            <a:r>
              <a:rPr lang="en-US" altLang="zh-CN" sz="1400" b="0">
                <a:solidFill>
                  <a:srgbClr val="D4D4D4"/>
                </a:solidFill>
                <a:effectLst/>
                <a:latin typeface="Consolas" panose="020B0609020204030204" pitchFamily="49" charset="0"/>
              </a:rPr>
              <a:t>: </a:t>
            </a:r>
            <a:r>
              <a:rPr lang="en-US" altLang="zh-CN" sz="1400" b="0">
                <a:solidFill>
                  <a:srgbClr val="9CDCFE"/>
                </a:solidFill>
                <a:effectLst/>
                <a:latin typeface="Consolas" panose="020B0609020204030204" pitchFamily="49" charset="0"/>
              </a:rPr>
              <a:t>q</a:t>
            </a:r>
            <a:r>
              <a:rPr lang="en-US" altLang="zh-CN" sz="1400" b="0">
                <a:solidFill>
                  <a:srgbClr val="D4D4D4"/>
                </a:solidFill>
                <a:effectLst/>
                <a:latin typeface="Consolas" panose="020B0609020204030204" pitchFamily="49" charset="0"/>
              </a:rPr>
              <a:t>}</a:t>
            </a:r>
          </a:p>
          <a:p>
            <a:br>
              <a:rPr lang="en-US" altLang="zh-CN" sz="1400" b="0">
                <a:solidFill>
                  <a:srgbClr val="D4D4D4"/>
                </a:solidFill>
                <a:effectLst/>
                <a:latin typeface="Consolas" panose="020B0609020204030204" pitchFamily="49" charset="0"/>
              </a:rPr>
            </a:br>
            <a:r>
              <a:rPr lang="en-US" altLang="zh-CN" sz="1400" b="0">
                <a:solidFill>
                  <a:srgbClr val="6A9955"/>
                </a:solidFill>
                <a:effectLst/>
                <a:latin typeface="Consolas" panose="020B0609020204030204" pitchFamily="49" charset="0"/>
              </a:rPr>
              <a:t># </a:t>
            </a:r>
            <a:r>
              <a:rPr lang="zh-CN" altLang="en-US" sz="1400" b="0">
                <a:solidFill>
                  <a:srgbClr val="6A9955"/>
                </a:solidFill>
                <a:effectLst/>
                <a:latin typeface="Consolas" panose="020B0609020204030204" pitchFamily="49" charset="0"/>
              </a:rPr>
              <a:t>创建一个 </a:t>
            </a:r>
            <a:r>
              <a:rPr lang="en-US" altLang="zh-CN" sz="1400" b="0">
                <a:solidFill>
                  <a:srgbClr val="6A9955"/>
                </a:solidFill>
                <a:effectLst/>
                <a:latin typeface="Consolas" panose="020B0609020204030204" pitchFamily="49" charset="0"/>
              </a:rPr>
              <a:t>POST </a:t>
            </a:r>
            <a:r>
              <a:rPr lang="zh-CN" altLang="en-US" sz="1400" b="0">
                <a:solidFill>
                  <a:srgbClr val="6A9955"/>
                </a:solidFill>
                <a:effectLst/>
                <a:latin typeface="Consolas" panose="020B0609020204030204" pitchFamily="49" charset="0"/>
              </a:rPr>
              <a:t>请求的路由</a:t>
            </a:r>
            <a:endParaRPr lang="zh-CN" altLang="en-US" sz="1400" b="0">
              <a:solidFill>
                <a:srgbClr val="D4D4D4"/>
              </a:solidFill>
              <a:effectLst/>
              <a:latin typeface="Consolas" panose="020B0609020204030204" pitchFamily="49" charset="0"/>
            </a:endParaRPr>
          </a:p>
          <a:p>
            <a:r>
              <a:rPr lang="en-US" altLang="zh-CN" sz="1400" b="0">
                <a:solidFill>
                  <a:srgbClr val="DCDCAA"/>
                </a:solidFill>
                <a:effectLst/>
                <a:latin typeface="Consolas" panose="020B0609020204030204" pitchFamily="49" charset="0"/>
              </a:rPr>
              <a:t>@</a:t>
            </a:r>
            <a:r>
              <a:rPr lang="en-US" altLang="zh-CN" sz="1400" b="0">
                <a:solidFill>
                  <a:srgbClr val="9CDCFE"/>
                </a:solidFill>
                <a:effectLst/>
                <a:latin typeface="Consolas" panose="020B0609020204030204" pitchFamily="49" charset="0"/>
              </a:rPr>
              <a:t>app</a:t>
            </a:r>
            <a:r>
              <a:rPr lang="en-US" altLang="zh-CN" sz="1400" b="0">
                <a:solidFill>
                  <a:srgbClr val="DCDCAA"/>
                </a:solidFill>
                <a:effectLst/>
                <a:latin typeface="Consolas" panose="020B0609020204030204" pitchFamily="49" charset="0"/>
              </a:rPr>
              <a:t>.post</a:t>
            </a:r>
            <a:r>
              <a:rPr lang="en-US" altLang="zh-CN" sz="1400" b="0">
                <a:solidFill>
                  <a:srgbClr val="D4D4D4"/>
                </a:solidFill>
                <a:effectLst/>
                <a:latin typeface="Consolas" panose="020B0609020204030204" pitchFamily="49" charset="0"/>
              </a:rPr>
              <a:t>(</a:t>
            </a:r>
            <a:r>
              <a:rPr lang="en-US" altLang="zh-CN" sz="1400" b="0">
                <a:solidFill>
                  <a:srgbClr val="CE9178"/>
                </a:solidFill>
                <a:effectLst/>
                <a:latin typeface="Consolas" panose="020B0609020204030204" pitchFamily="49" charset="0"/>
              </a:rPr>
              <a:t>"/items/"</a:t>
            </a:r>
            <a:r>
              <a:rPr lang="en-US" altLang="zh-CN" sz="1400" b="0">
                <a:solidFill>
                  <a:srgbClr val="D4D4D4"/>
                </a:solidFill>
                <a:effectLst/>
                <a:latin typeface="Consolas" panose="020B0609020204030204" pitchFamily="49" charset="0"/>
              </a:rPr>
              <a:t>)</a:t>
            </a:r>
          </a:p>
          <a:p>
            <a:r>
              <a:rPr lang="en-US" altLang="zh-CN" sz="1400" b="0">
                <a:solidFill>
                  <a:srgbClr val="569CD6"/>
                </a:solidFill>
                <a:effectLst/>
                <a:latin typeface="Consolas" panose="020B0609020204030204" pitchFamily="49" charset="0"/>
              </a:rPr>
              <a:t>def</a:t>
            </a:r>
            <a:r>
              <a:rPr lang="en-US" altLang="zh-CN" sz="1400" b="0">
                <a:solidFill>
                  <a:srgbClr val="D4D4D4"/>
                </a:solidFill>
                <a:effectLst/>
                <a:latin typeface="Consolas" panose="020B0609020204030204" pitchFamily="49" charset="0"/>
              </a:rPr>
              <a:t> </a:t>
            </a:r>
            <a:r>
              <a:rPr lang="en-US" altLang="zh-CN" sz="1400" b="0">
                <a:solidFill>
                  <a:srgbClr val="DCDCAA"/>
                </a:solidFill>
                <a:effectLst/>
                <a:latin typeface="Consolas" panose="020B0609020204030204" pitchFamily="49" charset="0"/>
              </a:rPr>
              <a:t>create_item</a:t>
            </a:r>
            <a:r>
              <a:rPr lang="en-US" altLang="zh-CN" sz="1400" b="0">
                <a:solidFill>
                  <a:srgbClr val="D4D4D4"/>
                </a:solidFill>
                <a:effectLst/>
                <a:latin typeface="Consolas" panose="020B0609020204030204" pitchFamily="49" charset="0"/>
              </a:rPr>
              <a:t>(</a:t>
            </a:r>
            <a:r>
              <a:rPr lang="en-US" altLang="zh-CN" sz="1400" b="0">
                <a:solidFill>
                  <a:srgbClr val="9CDCFE"/>
                </a:solidFill>
                <a:effectLst/>
                <a:latin typeface="Consolas" panose="020B0609020204030204" pitchFamily="49" charset="0"/>
              </a:rPr>
              <a:t>item</a:t>
            </a:r>
            <a:r>
              <a:rPr lang="en-US" altLang="zh-CN" sz="1400" b="0">
                <a:solidFill>
                  <a:srgbClr val="D4D4D4"/>
                </a:solidFill>
                <a:effectLst/>
                <a:latin typeface="Consolas" panose="020B0609020204030204" pitchFamily="49" charset="0"/>
              </a:rPr>
              <a:t>: </a:t>
            </a:r>
            <a:r>
              <a:rPr lang="en-US" altLang="zh-CN" sz="1400" b="0">
                <a:solidFill>
                  <a:srgbClr val="4EC9B0"/>
                </a:solidFill>
                <a:effectLst/>
                <a:latin typeface="Consolas" panose="020B0609020204030204" pitchFamily="49" charset="0"/>
              </a:rPr>
              <a:t>Item</a:t>
            </a:r>
            <a:r>
              <a:rPr lang="en-US" altLang="zh-CN" sz="1400" b="0">
                <a:solidFill>
                  <a:srgbClr val="D4D4D4"/>
                </a:solidFill>
                <a:effectLst/>
                <a:latin typeface="Consolas" panose="020B0609020204030204" pitchFamily="49" charset="0"/>
              </a:rPr>
              <a:t>):</a:t>
            </a:r>
          </a:p>
          <a:p>
            <a:r>
              <a:rPr lang="en-US" altLang="zh-CN" sz="1400" b="0">
                <a:solidFill>
                  <a:srgbClr val="D4D4D4"/>
                </a:solidFill>
                <a:effectLst/>
                <a:latin typeface="Consolas" panose="020B0609020204030204" pitchFamily="49" charset="0"/>
              </a:rPr>
              <a:t>    </a:t>
            </a:r>
            <a:r>
              <a:rPr lang="en-US" altLang="zh-CN" sz="1400" b="0">
                <a:solidFill>
                  <a:srgbClr val="C586C0"/>
                </a:solidFill>
                <a:effectLst/>
                <a:latin typeface="Consolas" panose="020B0609020204030204" pitchFamily="49" charset="0"/>
              </a:rPr>
              <a:t>return</a:t>
            </a:r>
            <a:r>
              <a:rPr lang="en-US" altLang="zh-CN" sz="1400" b="0">
                <a:solidFill>
                  <a:srgbClr val="D4D4D4"/>
                </a:solidFill>
                <a:effectLst/>
                <a:latin typeface="Consolas" panose="020B0609020204030204" pitchFamily="49" charset="0"/>
              </a:rPr>
              <a:t> {</a:t>
            </a:r>
            <a:r>
              <a:rPr lang="en-US" altLang="zh-CN" sz="1400" b="0">
                <a:solidFill>
                  <a:srgbClr val="CE9178"/>
                </a:solidFill>
                <a:effectLst/>
                <a:latin typeface="Consolas" panose="020B0609020204030204" pitchFamily="49" charset="0"/>
              </a:rPr>
              <a:t>"name"</a:t>
            </a:r>
            <a:r>
              <a:rPr lang="en-US" altLang="zh-CN" sz="1400" b="0">
                <a:solidFill>
                  <a:srgbClr val="D4D4D4"/>
                </a:solidFill>
                <a:effectLst/>
                <a:latin typeface="Consolas" panose="020B0609020204030204" pitchFamily="49" charset="0"/>
              </a:rPr>
              <a:t>: </a:t>
            </a:r>
            <a:r>
              <a:rPr lang="en-US" altLang="zh-CN" sz="1400" b="0">
                <a:solidFill>
                  <a:srgbClr val="9CDCFE"/>
                </a:solidFill>
                <a:effectLst/>
                <a:latin typeface="Consolas" panose="020B0609020204030204" pitchFamily="49" charset="0"/>
              </a:rPr>
              <a:t>item</a:t>
            </a:r>
            <a:r>
              <a:rPr lang="en-US" altLang="zh-CN" sz="1400" b="0">
                <a:solidFill>
                  <a:srgbClr val="D4D4D4"/>
                </a:solidFill>
                <a:effectLst/>
                <a:latin typeface="Consolas" panose="020B0609020204030204" pitchFamily="49" charset="0"/>
              </a:rPr>
              <a:t>.</a:t>
            </a:r>
            <a:r>
              <a:rPr lang="en-US" altLang="zh-CN" sz="1400" b="0">
                <a:solidFill>
                  <a:srgbClr val="9CDCFE"/>
                </a:solidFill>
                <a:effectLst/>
                <a:latin typeface="Consolas" panose="020B0609020204030204" pitchFamily="49" charset="0"/>
              </a:rPr>
              <a:t>name</a:t>
            </a:r>
            <a:r>
              <a:rPr lang="en-US" altLang="zh-CN" sz="1400" b="0">
                <a:solidFill>
                  <a:srgbClr val="D4D4D4"/>
                </a:solidFill>
                <a:effectLst/>
                <a:latin typeface="Consolas" panose="020B0609020204030204" pitchFamily="49" charset="0"/>
              </a:rPr>
              <a:t>, </a:t>
            </a:r>
            <a:r>
              <a:rPr lang="en-US" altLang="zh-CN" sz="1400" b="0">
                <a:solidFill>
                  <a:srgbClr val="CE9178"/>
                </a:solidFill>
                <a:effectLst/>
                <a:latin typeface="Consolas" panose="020B0609020204030204" pitchFamily="49" charset="0"/>
              </a:rPr>
              <a:t>"price"</a:t>
            </a:r>
            <a:r>
              <a:rPr lang="en-US" altLang="zh-CN" sz="1400" b="0">
                <a:solidFill>
                  <a:srgbClr val="D4D4D4"/>
                </a:solidFill>
                <a:effectLst/>
                <a:latin typeface="Consolas" panose="020B0609020204030204" pitchFamily="49" charset="0"/>
              </a:rPr>
              <a:t>: </a:t>
            </a:r>
            <a:r>
              <a:rPr lang="en-US" altLang="zh-CN" sz="1400" b="0">
                <a:solidFill>
                  <a:srgbClr val="9CDCFE"/>
                </a:solidFill>
                <a:effectLst/>
                <a:latin typeface="Consolas" panose="020B0609020204030204" pitchFamily="49" charset="0"/>
              </a:rPr>
              <a:t>item</a:t>
            </a:r>
            <a:r>
              <a:rPr lang="en-US" altLang="zh-CN" sz="1400" b="0">
                <a:solidFill>
                  <a:srgbClr val="D4D4D4"/>
                </a:solidFill>
                <a:effectLst/>
                <a:latin typeface="Consolas" panose="020B0609020204030204" pitchFamily="49" charset="0"/>
              </a:rPr>
              <a:t>.</a:t>
            </a:r>
            <a:r>
              <a:rPr lang="en-US" altLang="zh-CN" sz="1400" b="0">
                <a:solidFill>
                  <a:srgbClr val="9CDCFE"/>
                </a:solidFill>
                <a:effectLst/>
                <a:latin typeface="Consolas" panose="020B0609020204030204" pitchFamily="49" charset="0"/>
              </a:rPr>
              <a:t>price</a:t>
            </a:r>
            <a:r>
              <a:rPr lang="zh-CN" altLang="en-US" sz="1400" b="0">
                <a:solidFill>
                  <a:srgbClr val="D4D4D4"/>
                </a:solidFill>
                <a:effectLst/>
                <a:latin typeface="Consolas" panose="020B0609020204030204" pitchFamily="49" charset="0"/>
              </a:rPr>
              <a:t>*</a:t>
            </a:r>
            <a:r>
              <a:rPr lang="en-US" altLang="zh-CN" sz="1400" b="0">
                <a:solidFill>
                  <a:srgbClr val="B5CEA8"/>
                </a:solidFill>
                <a:effectLst/>
                <a:latin typeface="Consolas" panose="020B0609020204030204" pitchFamily="49" charset="0"/>
              </a:rPr>
              <a:t>2</a:t>
            </a:r>
            <a:r>
              <a:rPr lang="en-US" altLang="zh-CN" sz="1400" b="0">
                <a:solidFill>
                  <a:srgbClr val="D4D4D4"/>
                </a:solidFill>
                <a:effectLst/>
                <a:latin typeface="Consolas" panose="020B0609020204030204" pitchFamily="49" charset="0"/>
              </a:rPr>
              <a:t>, </a:t>
            </a:r>
            <a:r>
              <a:rPr lang="en-US" altLang="zh-CN" sz="1400" b="0">
                <a:solidFill>
                  <a:srgbClr val="CE9178"/>
                </a:solidFill>
                <a:effectLst/>
                <a:latin typeface="Consolas" panose="020B0609020204030204" pitchFamily="49" charset="0"/>
              </a:rPr>
              <a:t>"is_offer"</a:t>
            </a:r>
            <a:r>
              <a:rPr lang="en-US" altLang="zh-CN" sz="1400" b="0">
                <a:solidFill>
                  <a:srgbClr val="D4D4D4"/>
                </a:solidFill>
                <a:effectLst/>
                <a:latin typeface="Consolas" panose="020B0609020204030204" pitchFamily="49" charset="0"/>
              </a:rPr>
              <a:t>: </a:t>
            </a:r>
            <a:r>
              <a:rPr lang="en-US" altLang="zh-CN" sz="1400" b="0">
                <a:solidFill>
                  <a:srgbClr val="9CDCFE"/>
                </a:solidFill>
                <a:effectLst/>
                <a:latin typeface="Consolas" panose="020B0609020204030204" pitchFamily="49" charset="0"/>
              </a:rPr>
              <a:t>item</a:t>
            </a:r>
            <a:r>
              <a:rPr lang="en-US" altLang="zh-CN" sz="1400" b="0">
                <a:solidFill>
                  <a:srgbClr val="D4D4D4"/>
                </a:solidFill>
                <a:effectLst/>
                <a:latin typeface="Consolas" panose="020B0609020204030204" pitchFamily="49" charset="0"/>
              </a:rPr>
              <a:t>.</a:t>
            </a:r>
            <a:r>
              <a:rPr lang="en-US" altLang="zh-CN" sz="1400" b="0">
                <a:solidFill>
                  <a:srgbClr val="9CDCFE"/>
                </a:solidFill>
                <a:effectLst/>
                <a:latin typeface="Consolas" panose="020B0609020204030204" pitchFamily="49" charset="0"/>
              </a:rPr>
              <a:t>is_offer</a:t>
            </a:r>
            <a:r>
              <a:rPr lang="en-US" altLang="zh-CN" sz="1400" b="0">
                <a:solidFill>
                  <a:srgbClr val="D4D4D4"/>
                </a:solidFill>
                <a:effectLst/>
                <a:latin typeface="Consolas" panose="020B0609020204030204" pitchFamily="49" charset="0"/>
              </a:rPr>
              <a:t>}</a:t>
            </a:r>
          </a:p>
        </p:txBody>
      </p:sp>
      <p:sp>
        <p:nvSpPr>
          <p:cNvPr id="7" name="文本框 6">
            <a:extLst>
              <a:ext uri="{FF2B5EF4-FFF2-40B4-BE49-F238E27FC236}">
                <a16:creationId xmlns:a16="http://schemas.microsoft.com/office/drawing/2014/main" id="{BEAE8B24-8501-4BC9-83E1-4EBFBECB2586}"/>
              </a:ext>
            </a:extLst>
          </p:cNvPr>
          <p:cNvSpPr txBox="1"/>
          <p:nvPr/>
        </p:nvSpPr>
        <p:spPr>
          <a:xfrm>
            <a:off x="7244688" y="1763122"/>
            <a:ext cx="4947312" cy="4708981"/>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发起请求：</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zh-CN" altLang="en-US" sz="2000">
                <a:latin typeface="Calibri" panose="020F0502020204030204" pitchFamily="34" charset="0"/>
                <a:ea typeface="微软雅黑" panose="020B0503020204020204" pitchFamily="34" charset="-122"/>
                <a:cs typeface="Calibri" panose="020F0502020204030204" pitchFamily="34" charset="0"/>
              </a:rPr>
              <a:t>示例</a:t>
            </a:r>
            <a:r>
              <a:rPr lang="en-US" altLang="zh-CN" sz="2000">
                <a:latin typeface="Calibri" panose="020F0502020204030204" pitchFamily="34" charset="0"/>
                <a:ea typeface="微软雅黑" panose="020B0503020204020204" pitchFamily="34" charset="-122"/>
                <a:cs typeface="Calibri" panose="020F0502020204030204" pitchFamily="34" charset="0"/>
              </a:rPr>
              <a:t>1</a:t>
            </a:r>
            <a:r>
              <a:rPr lang="zh-CN" altLang="en-US" sz="2000">
                <a:latin typeface="Calibri" panose="020F0502020204030204" pitchFamily="34" charset="0"/>
                <a:ea typeface="微软雅黑" panose="020B0503020204020204" pitchFamily="34" charset="-122"/>
                <a:cs typeface="Calibri" panose="020F0502020204030204" pitchFamily="34" charset="0"/>
              </a:rPr>
              <a:t>：</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curl -X </a:t>
            </a:r>
            <a:r>
              <a:rPr lang="en-US" altLang="zh-CN" sz="2000" b="1">
                <a:latin typeface="Calibri" panose="020F0502020204030204" pitchFamily="34" charset="0"/>
                <a:ea typeface="微软雅黑" panose="020B0503020204020204" pitchFamily="34" charset="-122"/>
                <a:cs typeface="Calibri" panose="020F0502020204030204" pitchFamily="34" charset="0"/>
              </a:rPr>
              <a:t>GET</a:t>
            </a:r>
            <a:r>
              <a:rPr lang="en-US" altLang="zh-CN" sz="2000">
                <a:latin typeface="Calibri" panose="020F0502020204030204" pitchFamily="34" charset="0"/>
                <a:ea typeface="微软雅黑" panose="020B0503020204020204" pitchFamily="34" charset="-122"/>
                <a:cs typeface="Calibri" panose="020F0502020204030204" pitchFamily="34" charset="0"/>
              </a:rPr>
              <a:t> </a:t>
            </a:r>
            <a:r>
              <a:rPr lang="en-US" altLang="zh-CN" sz="2000">
                <a:latin typeface="Calibri" panose="020F0502020204030204" pitchFamily="34" charset="0"/>
                <a:ea typeface="微软雅黑" panose="020B0503020204020204" pitchFamily="34" charset="-122"/>
                <a:cs typeface="Calibri" panose="020F0502020204030204" pitchFamily="34" charset="0"/>
                <a:hlinkClick r:id="rId3"/>
              </a:rPr>
              <a:t>http://127.0.0.1:8000/</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zh-CN" altLang="en-US" sz="2000">
                <a:latin typeface="Calibri" panose="020F0502020204030204" pitchFamily="34" charset="0"/>
                <a:ea typeface="微软雅黑" panose="020B0503020204020204" pitchFamily="34" charset="-122"/>
                <a:cs typeface="Calibri" panose="020F0502020204030204" pitchFamily="34" charset="0"/>
              </a:rPr>
              <a:t>返回值：</a:t>
            </a:r>
            <a:r>
              <a:rPr lang="en-US" altLang="zh-CN" sz="2000">
                <a:latin typeface="Calibri" panose="020F0502020204030204" pitchFamily="34" charset="0"/>
                <a:ea typeface="微软雅黑" panose="020B0503020204020204" pitchFamily="34" charset="-122"/>
                <a:cs typeface="Calibri" panose="020F0502020204030204" pitchFamily="34" charset="0"/>
              </a:rPr>
              <a:t>{"Hello": "World"}</a:t>
            </a:r>
          </a:p>
          <a:p>
            <a:r>
              <a:rPr lang="zh-CN" altLang="en-US" sz="2000">
                <a:latin typeface="Calibri" panose="020F0502020204030204" pitchFamily="34" charset="0"/>
                <a:ea typeface="微软雅黑" panose="020B0503020204020204" pitchFamily="34" charset="-122"/>
                <a:cs typeface="Calibri" panose="020F0502020204030204" pitchFamily="34" charset="0"/>
              </a:rPr>
              <a:t>示例</a:t>
            </a:r>
            <a:r>
              <a:rPr lang="en-US" altLang="zh-CN" sz="2000">
                <a:latin typeface="Calibri" panose="020F0502020204030204" pitchFamily="34" charset="0"/>
                <a:ea typeface="微软雅黑" panose="020B0503020204020204" pitchFamily="34" charset="-122"/>
                <a:cs typeface="Calibri" panose="020F0502020204030204" pitchFamily="34" charset="0"/>
              </a:rPr>
              <a:t>2</a:t>
            </a:r>
            <a:r>
              <a:rPr lang="zh-CN" altLang="en-US" sz="2000">
                <a:latin typeface="Calibri" panose="020F0502020204030204" pitchFamily="34" charset="0"/>
                <a:ea typeface="微软雅黑" panose="020B0503020204020204" pitchFamily="34" charset="-122"/>
                <a:cs typeface="Calibri" panose="020F0502020204030204" pitchFamily="34" charset="0"/>
              </a:rPr>
              <a:t>：</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curl -X </a:t>
            </a:r>
            <a:r>
              <a:rPr lang="en-US" altLang="zh-CN" sz="2000" b="1">
                <a:latin typeface="Calibri" panose="020F0502020204030204" pitchFamily="34" charset="0"/>
                <a:ea typeface="微软雅黑" panose="020B0503020204020204" pitchFamily="34" charset="-122"/>
                <a:cs typeface="Calibri" panose="020F0502020204030204" pitchFamily="34" charset="0"/>
              </a:rPr>
              <a:t>GET</a:t>
            </a:r>
            <a:r>
              <a:rPr lang="en-US" altLang="zh-CN" sz="2000">
                <a:latin typeface="Calibri" panose="020F0502020204030204" pitchFamily="34" charset="0"/>
                <a:ea typeface="微软雅黑" panose="020B0503020204020204" pitchFamily="34" charset="-122"/>
                <a:cs typeface="Calibri" panose="020F0502020204030204" pitchFamily="34" charset="0"/>
              </a:rPr>
              <a:t> </a:t>
            </a:r>
            <a:r>
              <a:rPr lang="en-US" altLang="zh-CN" sz="2000">
                <a:latin typeface="Calibri" panose="020F0502020204030204" pitchFamily="34" charset="0"/>
                <a:ea typeface="微软雅黑" panose="020B0503020204020204" pitchFamily="34" charset="-122"/>
                <a:cs typeface="Calibri" panose="020F0502020204030204" pitchFamily="34" charset="0"/>
                <a:hlinkClick r:id="rId4"/>
              </a:rPr>
              <a:t>http://127.0.0.1:8000/items/1?q=example</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zh-CN" altLang="en-US" sz="2000">
                <a:latin typeface="Calibri" panose="020F0502020204030204" pitchFamily="34" charset="0"/>
                <a:ea typeface="微软雅黑" panose="020B0503020204020204" pitchFamily="34" charset="-122"/>
                <a:cs typeface="Calibri" panose="020F0502020204030204" pitchFamily="34" charset="0"/>
              </a:rPr>
              <a:t>返回值：</a:t>
            </a:r>
            <a:r>
              <a:rPr lang="en-US" altLang="zh-CN" sz="2000">
                <a:latin typeface="Calibri" panose="020F0502020204030204" pitchFamily="34" charset="0"/>
                <a:ea typeface="微软雅黑" panose="020B0503020204020204" pitchFamily="34" charset="-122"/>
                <a:cs typeface="Calibri" panose="020F0502020204030204" pitchFamily="34" charset="0"/>
              </a:rPr>
              <a:t>{"item_id": 1, "q": "example"}</a:t>
            </a:r>
          </a:p>
          <a:p>
            <a:r>
              <a:rPr lang="zh-CN" altLang="en-US" sz="2000">
                <a:latin typeface="Calibri" panose="020F0502020204030204" pitchFamily="34" charset="0"/>
                <a:ea typeface="微软雅黑" panose="020B0503020204020204" pitchFamily="34" charset="-122"/>
                <a:cs typeface="Calibri" panose="020F0502020204030204" pitchFamily="34" charset="0"/>
              </a:rPr>
              <a:t>示例</a:t>
            </a:r>
            <a:r>
              <a:rPr lang="en-US" altLang="zh-CN" sz="2000">
                <a:latin typeface="Calibri" panose="020F0502020204030204" pitchFamily="34" charset="0"/>
                <a:ea typeface="微软雅黑" panose="020B0503020204020204" pitchFamily="34" charset="-122"/>
                <a:cs typeface="Calibri" panose="020F0502020204030204" pitchFamily="34" charset="0"/>
              </a:rPr>
              <a:t>3</a:t>
            </a:r>
            <a:r>
              <a:rPr lang="zh-CN" altLang="en-US" sz="2000">
                <a:latin typeface="Calibri" panose="020F0502020204030204" pitchFamily="34" charset="0"/>
                <a:ea typeface="微软雅黑" panose="020B0503020204020204" pitchFamily="34" charset="-122"/>
                <a:cs typeface="Calibri" panose="020F0502020204030204" pitchFamily="34" charset="0"/>
              </a:rPr>
              <a:t>：</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curl -X </a:t>
            </a:r>
            <a:r>
              <a:rPr lang="en-US" altLang="zh-CN" sz="2000" b="1">
                <a:latin typeface="Calibri" panose="020F0502020204030204" pitchFamily="34" charset="0"/>
                <a:ea typeface="微软雅黑" panose="020B0503020204020204" pitchFamily="34" charset="-122"/>
                <a:cs typeface="Calibri" panose="020F0502020204030204" pitchFamily="34" charset="0"/>
              </a:rPr>
              <a:t>POST</a:t>
            </a:r>
            <a:r>
              <a:rPr lang="en-US" altLang="zh-CN" sz="2000">
                <a:latin typeface="Calibri" panose="020F0502020204030204" pitchFamily="34" charset="0"/>
                <a:ea typeface="微软雅黑" panose="020B0503020204020204" pitchFamily="34" charset="-122"/>
                <a:cs typeface="Calibri" panose="020F0502020204030204" pitchFamily="34" charset="0"/>
              </a:rPr>
              <a:t> "http://127.0.0.1:8000/items/" -H "Content-Type: application/json" -d '{"name": "Sample Item", "price": 29.99, "is_offer": true}’</a:t>
            </a:r>
          </a:p>
          <a:p>
            <a:r>
              <a:rPr lang="zh-CN" altLang="en-US" sz="2000">
                <a:latin typeface="Calibri" panose="020F0502020204030204" pitchFamily="34" charset="0"/>
                <a:ea typeface="微软雅黑" panose="020B0503020204020204" pitchFamily="34" charset="-122"/>
                <a:cs typeface="Calibri" panose="020F0502020204030204" pitchFamily="34" charset="0"/>
              </a:rPr>
              <a:t>返回值：</a:t>
            </a:r>
            <a:r>
              <a:rPr lang="en-US" altLang="zh-CN" sz="2000">
                <a:latin typeface="Calibri" panose="020F0502020204030204" pitchFamily="34" charset="0"/>
                <a:ea typeface="微软雅黑" panose="020B0503020204020204" pitchFamily="34" charset="-122"/>
                <a:cs typeface="Calibri" panose="020F0502020204030204" pitchFamily="34" charset="0"/>
              </a:rPr>
              <a:t>{"name": "Sample Item", "price": 59.98, "is_offer": true}</a:t>
            </a:r>
          </a:p>
        </p:txBody>
      </p:sp>
      <p:cxnSp>
        <p:nvCxnSpPr>
          <p:cNvPr id="4" name="直接箭头连接符 3">
            <a:extLst>
              <a:ext uri="{FF2B5EF4-FFF2-40B4-BE49-F238E27FC236}">
                <a16:creationId xmlns:a16="http://schemas.microsoft.com/office/drawing/2014/main" id="{B04A5F9D-5FD3-F6D3-E871-BEBA1D8ACF6E}"/>
              </a:ext>
            </a:extLst>
          </p:cNvPr>
          <p:cNvCxnSpPr>
            <a:cxnSpLocks/>
          </p:cNvCxnSpPr>
          <p:nvPr/>
        </p:nvCxnSpPr>
        <p:spPr>
          <a:xfrm flipH="1">
            <a:off x="2235644" y="3500430"/>
            <a:ext cx="712829" cy="173232"/>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
        <p:nvSpPr>
          <p:cNvPr id="11" name="文本框 10">
            <a:extLst>
              <a:ext uri="{FF2B5EF4-FFF2-40B4-BE49-F238E27FC236}">
                <a16:creationId xmlns:a16="http://schemas.microsoft.com/office/drawing/2014/main" id="{2CB3251C-29D0-2B42-2CF9-35F4D74AA628}"/>
              </a:ext>
            </a:extLst>
          </p:cNvPr>
          <p:cNvSpPr txBox="1"/>
          <p:nvPr/>
        </p:nvSpPr>
        <p:spPr>
          <a:xfrm>
            <a:off x="2870125" y="3273552"/>
            <a:ext cx="1312507"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定义路由</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sp>
        <p:nvSpPr>
          <p:cNvPr id="12" name="文本框 11">
            <a:extLst>
              <a:ext uri="{FF2B5EF4-FFF2-40B4-BE49-F238E27FC236}">
                <a16:creationId xmlns:a16="http://schemas.microsoft.com/office/drawing/2014/main" id="{CDA8D3C5-A62B-D886-790A-B768CA5C01D3}"/>
              </a:ext>
            </a:extLst>
          </p:cNvPr>
          <p:cNvSpPr txBox="1"/>
          <p:nvPr/>
        </p:nvSpPr>
        <p:spPr>
          <a:xfrm>
            <a:off x="3634806" y="5553917"/>
            <a:ext cx="1870255"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定义标准输入</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cxnSp>
        <p:nvCxnSpPr>
          <p:cNvPr id="13" name="直接箭头连接符 12">
            <a:extLst>
              <a:ext uri="{FF2B5EF4-FFF2-40B4-BE49-F238E27FC236}">
                <a16:creationId xmlns:a16="http://schemas.microsoft.com/office/drawing/2014/main" id="{E452CB23-E99E-9D0F-B2A6-BC4CA0AED344}"/>
              </a:ext>
            </a:extLst>
          </p:cNvPr>
          <p:cNvCxnSpPr>
            <a:cxnSpLocks/>
            <a:stCxn id="12" idx="1"/>
          </p:cNvCxnSpPr>
          <p:nvPr/>
        </p:nvCxnSpPr>
        <p:spPr>
          <a:xfrm flipH="1">
            <a:off x="3296816" y="5753972"/>
            <a:ext cx="337990" cy="180216"/>
          </a:xfrm>
          <a:prstGeom prst="straightConnector1">
            <a:avLst/>
          </a:prstGeom>
          <a:ln>
            <a:headEnd w="med" len="lg"/>
            <a:tailEnd type="triangle" w="med"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79109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09AD-9C55-D9F7-7F6F-9666E94DA91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23B3B10-172C-3367-B6A2-9416F1340E17}"/>
              </a:ext>
            </a:extLst>
          </p:cNvPr>
          <p:cNvSpPr>
            <a:spLocks noGrp="1"/>
          </p:cNvSpPr>
          <p:nvPr>
            <p:ph type="title"/>
          </p:nvPr>
        </p:nvSpPr>
        <p:spPr>
          <a:xfrm>
            <a:off x="646901" y="136525"/>
            <a:ext cx="9691277" cy="595630"/>
          </a:xfrm>
        </p:spPr>
        <p:txBody>
          <a:bodyPr>
            <a:normAutofit fontScale="90000"/>
          </a:bodyPr>
          <a:lstStyle/>
          <a:p>
            <a:r>
              <a:rPr lang="en-US" altLang="zh-CN"/>
              <a:t>FastAPI</a:t>
            </a:r>
            <a:endParaRPr lang="zh-CN" altLang="en-US" dirty="0"/>
          </a:p>
        </p:txBody>
      </p:sp>
      <p:sp>
        <p:nvSpPr>
          <p:cNvPr id="9" name="文本框 8">
            <a:extLst>
              <a:ext uri="{FF2B5EF4-FFF2-40B4-BE49-F238E27FC236}">
                <a16:creationId xmlns:a16="http://schemas.microsoft.com/office/drawing/2014/main" id="{E8033A6B-04A6-CDAA-DD3F-D40599565E3A}"/>
              </a:ext>
            </a:extLst>
          </p:cNvPr>
          <p:cNvSpPr txBox="1"/>
          <p:nvPr/>
        </p:nvSpPr>
        <p:spPr>
          <a:xfrm>
            <a:off x="2644707" y="203507"/>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02 </a:t>
            </a:r>
            <a:r>
              <a:rPr lang="zh-CN" altLang="en-US" sz="2400" b="1">
                <a:latin typeface="Calibri" panose="020F0502020204030204" pitchFamily="34" charset="0"/>
                <a:ea typeface="微软雅黑" panose="020B0503020204020204" pitchFamily="34" charset="-122"/>
                <a:cs typeface="Calibri" panose="020F0502020204030204" pitchFamily="34" charset="0"/>
              </a:rPr>
              <a:t>自定义</a:t>
            </a:r>
            <a:r>
              <a:rPr lang="en-US" altLang="zh-CN" sz="2400" b="1">
                <a:latin typeface="Calibri" panose="020F0502020204030204" pitchFamily="34" charset="0"/>
                <a:ea typeface="微软雅黑" panose="020B0503020204020204" pitchFamily="34" charset="-122"/>
                <a:cs typeface="Calibri" panose="020F0502020204030204" pitchFamily="34" charset="0"/>
              </a:rPr>
              <a:t>FastAPI</a:t>
            </a:r>
            <a:r>
              <a:rPr lang="zh-CN" altLang="en-US" sz="2400" b="1">
                <a:latin typeface="Calibri" panose="020F0502020204030204" pitchFamily="34" charset="0"/>
                <a:ea typeface="微软雅黑" panose="020B0503020204020204" pitchFamily="34" charset="-122"/>
                <a:cs typeface="Calibri" panose="020F0502020204030204" pitchFamily="34" charset="0"/>
              </a:rPr>
              <a:t>类和路由组</a:t>
            </a:r>
          </a:p>
        </p:txBody>
      </p:sp>
      <p:sp>
        <p:nvSpPr>
          <p:cNvPr id="3" name="文本框 2">
            <a:extLst>
              <a:ext uri="{FF2B5EF4-FFF2-40B4-BE49-F238E27FC236}">
                <a16:creationId xmlns:a16="http://schemas.microsoft.com/office/drawing/2014/main" id="{F55D3DF6-0370-53A3-DEA5-82FAB1699EAC}"/>
              </a:ext>
            </a:extLst>
          </p:cNvPr>
          <p:cNvSpPr txBox="1"/>
          <p:nvPr/>
        </p:nvSpPr>
        <p:spPr>
          <a:xfrm>
            <a:off x="6920752" y="1021789"/>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启动：</a:t>
            </a:r>
            <a:r>
              <a:rPr lang="en-US" altLang="zh-CN" sz="2000">
                <a:latin typeface="Calibri" panose="020F0502020204030204" pitchFamily="34" charset="0"/>
                <a:ea typeface="微软雅黑" panose="020B0503020204020204" pitchFamily="34" charset="-122"/>
                <a:cs typeface="Calibri" panose="020F0502020204030204" pitchFamily="34" charset="0"/>
              </a:rPr>
              <a:t>uvicorn main:app --reload</a:t>
            </a:r>
            <a:endParaRPr lang="zh-CN" altLang="en-US" sz="2000">
              <a:latin typeface="Calibri" panose="020F0502020204030204" pitchFamily="34" charset="0"/>
              <a:ea typeface="微软雅黑" panose="020B0503020204020204" pitchFamily="34" charset="-122"/>
              <a:cs typeface="Calibri" panose="020F0502020204030204" pitchFamily="34" charset="0"/>
            </a:endParaRPr>
          </a:p>
        </p:txBody>
      </p:sp>
      <p:sp>
        <p:nvSpPr>
          <p:cNvPr id="7" name="文本框 6">
            <a:extLst>
              <a:ext uri="{FF2B5EF4-FFF2-40B4-BE49-F238E27FC236}">
                <a16:creationId xmlns:a16="http://schemas.microsoft.com/office/drawing/2014/main" id="{BEAE8B24-8501-4BC9-83E1-4EBFBECB2586}"/>
              </a:ext>
            </a:extLst>
          </p:cNvPr>
          <p:cNvSpPr txBox="1"/>
          <p:nvPr/>
        </p:nvSpPr>
        <p:spPr>
          <a:xfrm>
            <a:off x="7009519" y="4157191"/>
            <a:ext cx="4947312" cy="2554545"/>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发起请求：</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zh-CN" altLang="en-US" sz="2000">
                <a:latin typeface="Calibri" panose="020F0502020204030204" pitchFamily="34" charset="0"/>
                <a:ea typeface="微软雅黑" panose="020B0503020204020204" pitchFamily="34" charset="-122"/>
                <a:cs typeface="Calibri" panose="020F0502020204030204" pitchFamily="34" charset="0"/>
              </a:rPr>
              <a:t>示例</a:t>
            </a:r>
            <a:r>
              <a:rPr lang="en-US" altLang="zh-CN" sz="2000">
                <a:latin typeface="Calibri" panose="020F0502020204030204" pitchFamily="34" charset="0"/>
                <a:ea typeface="微软雅黑" panose="020B0503020204020204" pitchFamily="34" charset="-122"/>
                <a:cs typeface="Calibri" panose="020F0502020204030204" pitchFamily="34" charset="0"/>
              </a:rPr>
              <a:t>1</a:t>
            </a:r>
            <a:r>
              <a:rPr lang="zh-CN" altLang="en-US" sz="2000">
                <a:latin typeface="Calibri" panose="020F0502020204030204" pitchFamily="34" charset="0"/>
                <a:ea typeface="微软雅黑" panose="020B0503020204020204" pitchFamily="34" charset="-122"/>
                <a:cs typeface="Calibri" panose="020F0502020204030204" pitchFamily="34" charset="0"/>
              </a:rPr>
              <a:t>：</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curl -X </a:t>
            </a:r>
            <a:r>
              <a:rPr lang="en-US" altLang="zh-CN" sz="2000" b="1">
                <a:latin typeface="Calibri" panose="020F0502020204030204" pitchFamily="34" charset="0"/>
                <a:ea typeface="微软雅黑" panose="020B0503020204020204" pitchFamily="34" charset="-122"/>
                <a:cs typeface="Calibri" panose="020F0502020204030204" pitchFamily="34" charset="0"/>
              </a:rPr>
              <a:t>GET</a:t>
            </a:r>
            <a:r>
              <a:rPr lang="en-US" altLang="zh-CN" sz="2000">
                <a:latin typeface="Calibri" panose="020F0502020204030204" pitchFamily="34" charset="0"/>
                <a:ea typeface="微软雅黑" panose="020B0503020204020204" pitchFamily="34" charset="-122"/>
                <a:cs typeface="Calibri" panose="020F0502020204030204" pitchFamily="34" charset="0"/>
              </a:rPr>
              <a:t> </a:t>
            </a:r>
            <a:r>
              <a:rPr lang="en-US" altLang="zh-CN" sz="2000">
                <a:latin typeface="Calibri" panose="020F0502020204030204" pitchFamily="34" charset="0"/>
                <a:ea typeface="微软雅黑" panose="020B0503020204020204" pitchFamily="34" charset="-122"/>
                <a:cs typeface="Calibri" panose="020F0502020204030204" pitchFamily="34" charset="0"/>
                <a:hlinkClick r:id="rId3"/>
              </a:rPr>
              <a:t>http://127.0.0.1:8000/</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zh-CN" altLang="en-US" sz="2000">
                <a:latin typeface="Calibri" panose="020F0502020204030204" pitchFamily="34" charset="0"/>
                <a:ea typeface="微软雅黑" panose="020B0503020204020204" pitchFamily="34" charset="-122"/>
                <a:cs typeface="Calibri" panose="020F0502020204030204" pitchFamily="34" charset="0"/>
              </a:rPr>
              <a:t>返回值：</a:t>
            </a:r>
            <a:r>
              <a:rPr lang="en-US" altLang="zh-CN" sz="2000">
                <a:latin typeface="Calibri" panose="020F0502020204030204" pitchFamily="34" charset="0"/>
                <a:ea typeface="微软雅黑" panose="020B0503020204020204" pitchFamily="34" charset="-122"/>
                <a:cs typeface="Calibri" panose="020F0502020204030204" pitchFamily="34" charset="0"/>
              </a:rPr>
              <a:t>{"Hello": "World"}</a:t>
            </a:r>
          </a:p>
          <a:p>
            <a:r>
              <a:rPr lang="zh-CN" altLang="en-US" sz="2000">
                <a:latin typeface="Calibri" panose="020F0502020204030204" pitchFamily="34" charset="0"/>
                <a:ea typeface="微软雅黑" panose="020B0503020204020204" pitchFamily="34" charset="-122"/>
                <a:cs typeface="Calibri" panose="020F0502020204030204" pitchFamily="34" charset="0"/>
              </a:rPr>
              <a:t>示例</a:t>
            </a:r>
            <a:r>
              <a:rPr lang="en-US" altLang="zh-CN" sz="2000">
                <a:latin typeface="Calibri" panose="020F0502020204030204" pitchFamily="34" charset="0"/>
                <a:ea typeface="微软雅黑" panose="020B0503020204020204" pitchFamily="34" charset="-122"/>
                <a:cs typeface="Calibri" panose="020F0502020204030204" pitchFamily="34" charset="0"/>
              </a:rPr>
              <a:t>2</a:t>
            </a:r>
            <a:r>
              <a:rPr lang="zh-CN" altLang="en-US" sz="2000">
                <a:latin typeface="Calibri" panose="020F0502020204030204" pitchFamily="34" charset="0"/>
                <a:ea typeface="微软雅黑" panose="020B0503020204020204" pitchFamily="34" charset="-122"/>
                <a:cs typeface="Calibri" panose="020F0502020204030204" pitchFamily="34" charset="0"/>
              </a:rPr>
              <a:t>：</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curl -X </a:t>
            </a:r>
            <a:r>
              <a:rPr lang="en-US" altLang="zh-CN" sz="2000" b="1">
                <a:latin typeface="Calibri" panose="020F0502020204030204" pitchFamily="34" charset="0"/>
                <a:ea typeface="微软雅黑" panose="020B0503020204020204" pitchFamily="34" charset="-122"/>
                <a:cs typeface="Calibri" panose="020F0502020204030204" pitchFamily="34" charset="0"/>
              </a:rPr>
              <a:t>GET</a:t>
            </a:r>
            <a:r>
              <a:rPr lang="en-US" altLang="zh-CN" sz="2000">
                <a:latin typeface="Calibri" panose="020F0502020204030204" pitchFamily="34" charset="0"/>
                <a:ea typeface="微软雅黑" panose="020B0503020204020204" pitchFamily="34" charset="-122"/>
                <a:cs typeface="Calibri" panose="020F0502020204030204" pitchFamily="34" charset="0"/>
              </a:rPr>
              <a:t> </a:t>
            </a:r>
            <a:r>
              <a:rPr lang="en-US" altLang="zh-CN" sz="2000">
                <a:latin typeface="Calibri" panose="020F0502020204030204" pitchFamily="34" charset="0"/>
                <a:ea typeface="微软雅黑" panose="020B0503020204020204" pitchFamily="34" charset="-122"/>
                <a:cs typeface="Calibri" panose="020F0502020204030204" pitchFamily="34" charset="0"/>
                <a:hlinkClick r:id="rId4"/>
              </a:rPr>
              <a:t>http://127.0.0.1:8000/models/list</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zh-CN" altLang="en-US" sz="2000">
                <a:latin typeface="Calibri" panose="020F0502020204030204" pitchFamily="34" charset="0"/>
                <a:ea typeface="微软雅黑" panose="020B0503020204020204" pitchFamily="34" charset="-122"/>
                <a:cs typeface="Calibri" panose="020F0502020204030204" pitchFamily="34" charset="0"/>
              </a:rPr>
              <a:t>返回值：</a:t>
            </a:r>
            <a:r>
              <a:rPr lang="en-US" altLang="zh-CN" sz="2000">
                <a:latin typeface="Calibri" panose="020F0502020204030204" pitchFamily="34" charset="0"/>
                <a:ea typeface="微软雅黑" panose="020B0503020204020204" pitchFamily="34" charset="-122"/>
                <a:cs typeface="Calibri" panose="020F0502020204030204" pitchFamily="34" charset="0"/>
              </a:rPr>
              <a:t>{"models":["model1","model2","model3"]}</a:t>
            </a:r>
          </a:p>
        </p:txBody>
      </p:sp>
      <p:pic>
        <p:nvPicPr>
          <p:cNvPr id="5" name="图片 4">
            <a:extLst>
              <a:ext uri="{FF2B5EF4-FFF2-40B4-BE49-F238E27FC236}">
                <a16:creationId xmlns:a16="http://schemas.microsoft.com/office/drawing/2014/main" id="{8B3FF4CA-52F8-4A5E-BA65-7F176907BC8E}"/>
              </a:ext>
            </a:extLst>
          </p:cNvPr>
          <p:cNvPicPr>
            <a:picLocks noChangeAspect="1"/>
          </p:cNvPicPr>
          <p:nvPr/>
        </p:nvPicPr>
        <p:blipFill>
          <a:blip r:embed="rId5"/>
          <a:stretch>
            <a:fillRect/>
          </a:stretch>
        </p:blipFill>
        <p:spPr>
          <a:xfrm>
            <a:off x="235169" y="1179113"/>
            <a:ext cx="6237883" cy="5475379"/>
          </a:xfrm>
          <a:prstGeom prst="rect">
            <a:avLst/>
          </a:prstGeom>
        </p:spPr>
      </p:pic>
      <p:sp>
        <p:nvSpPr>
          <p:cNvPr id="10" name="文本框 9">
            <a:extLst>
              <a:ext uri="{FF2B5EF4-FFF2-40B4-BE49-F238E27FC236}">
                <a16:creationId xmlns:a16="http://schemas.microsoft.com/office/drawing/2014/main" id="{F4D4FAA8-F19E-4312-8CB4-723656D1A2C0}"/>
              </a:ext>
            </a:extLst>
          </p:cNvPr>
          <p:cNvSpPr txBox="1"/>
          <p:nvPr/>
        </p:nvSpPr>
        <p:spPr>
          <a:xfrm>
            <a:off x="6920752" y="1468748"/>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查看文档：</a:t>
            </a:r>
            <a:r>
              <a:rPr lang="en-US" altLang="zh-CN" sz="2000">
                <a:latin typeface="Calibri" panose="020F0502020204030204" pitchFamily="34" charset="0"/>
                <a:ea typeface="微软雅黑" panose="020B0503020204020204" pitchFamily="34" charset="-122"/>
                <a:cs typeface="Calibri" panose="020F0502020204030204" pitchFamily="34" charset="0"/>
              </a:rPr>
              <a:t>http://localhost:8000/docs</a:t>
            </a:r>
            <a:endParaRPr lang="zh-CN" altLang="en-US" sz="2000">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10">
            <a:extLst>
              <a:ext uri="{FF2B5EF4-FFF2-40B4-BE49-F238E27FC236}">
                <a16:creationId xmlns:a16="http://schemas.microsoft.com/office/drawing/2014/main" id="{8D222EEA-840B-4A0D-B5A8-237CB25443E1}"/>
              </a:ext>
            </a:extLst>
          </p:cNvPr>
          <p:cNvPicPr>
            <a:picLocks noChangeAspect="1"/>
          </p:cNvPicPr>
          <p:nvPr/>
        </p:nvPicPr>
        <p:blipFill>
          <a:blip r:embed="rId6"/>
          <a:stretch>
            <a:fillRect/>
          </a:stretch>
        </p:blipFill>
        <p:spPr>
          <a:xfrm>
            <a:off x="7009519" y="2084778"/>
            <a:ext cx="2524180" cy="1856493"/>
          </a:xfrm>
          <a:prstGeom prst="rect">
            <a:avLst/>
          </a:prstGeom>
        </p:spPr>
      </p:pic>
      <p:sp>
        <p:nvSpPr>
          <p:cNvPr id="4" name="文本框 3">
            <a:extLst>
              <a:ext uri="{FF2B5EF4-FFF2-40B4-BE49-F238E27FC236}">
                <a16:creationId xmlns:a16="http://schemas.microsoft.com/office/drawing/2014/main" id="{51ADF8BB-E356-A841-F41E-262BA6537E9E}"/>
              </a:ext>
            </a:extLst>
          </p:cNvPr>
          <p:cNvSpPr txBox="1"/>
          <p:nvPr/>
        </p:nvSpPr>
        <p:spPr>
          <a:xfrm>
            <a:off x="2982697" y="3118998"/>
            <a:ext cx="1870255" cy="400110"/>
          </a:xfrm>
          <a:prstGeom prst="rect">
            <a:avLst/>
          </a:prstGeom>
          <a:noFill/>
        </p:spPr>
        <p:txBody>
          <a:bodyPr wrap="square" rtlCol="0">
            <a:spAutoFit/>
          </a:bodyPr>
          <a:lstStyle/>
          <a:p>
            <a:r>
              <a:rPr lang="zh-CN" altLang="en-US" sz="2000">
                <a:solidFill>
                  <a:schemeClr val="bg1"/>
                </a:solidFill>
                <a:latin typeface="Calibri" panose="020F0502020204030204" pitchFamily="34" charset="0"/>
                <a:ea typeface="微软雅黑" panose="020B0503020204020204" pitchFamily="34" charset="-122"/>
                <a:cs typeface="Calibri" panose="020F0502020204030204" pitchFamily="34" charset="0"/>
              </a:rPr>
              <a:t>初始化路由组</a:t>
            </a:r>
            <a:endParaRPr lang="en-US" altLang="zh-CN" sz="200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6" name="直接箭头连接符 5">
            <a:extLst>
              <a:ext uri="{FF2B5EF4-FFF2-40B4-BE49-F238E27FC236}">
                <a16:creationId xmlns:a16="http://schemas.microsoft.com/office/drawing/2014/main" id="{E0AC78A2-E708-F60B-5110-7B8A23CFB67F}"/>
              </a:ext>
            </a:extLst>
          </p:cNvPr>
          <p:cNvCxnSpPr>
            <a:cxnSpLocks/>
          </p:cNvCxnSpPr>
          <p:nvPr/>
        </p:nvCxnSpPr>
        <p:spPr>
          <a:xfrm flipH="1">
            <a:off x="2644707" y="3429000"/>
            <a:ext cx="337990" cy="180216"/>
          </a:xfrm>
          <a:prstGeom prst="straightConnector1">
            <a:avLst/>
          </a:prstGeom>
          <a:ln>
            <a:solidFill>
              <a:schemeClr val="bg1"/>
            </a:solidFill>
            <a:headEnd w="med" len="lg"/>
            <a:tailEnd type="triangle" w="med" len="lg"/>
          </a:ln>
        </p:spPr>
        <p:style>
          <a:lnRef idx="3">
            <a:schemeClr val="dk1"/>
          </a:lnRef>
          <a:fillRef idx="0">
            <a:schemeClr val="dk1"/>
          </a:fillRef>
          <a:effectRef idx="2">
            <a:schemeClr val="dk1"/>
          </a:effectRef>
          <a:fontRef idx="minor">
            <a:schemeClr val="tx1"/>
          </a:fontRef>
        </p:style>
      </p:cxnSp>
      <p:cxnSp>
        <p:nvCxnSpPr>
          <p:cNvPr id="12" name="直接箭头连接符 11">
            <a:extLst>
              <a:ext uri="{FF2B5EF4-FFF2-40B4-BE49-F238E27FC236}">
                <a16:creationId xmlns:a16="http://schemas.microsoft.com/office/drawing/2014/main" id="{36214593-C969-956E-713C-907289C8DC41}"/>
              </a:ext>
            </a:extLst>
          </p:cNvPr>
          <p:cNvCxnSpPr>
            <a:cxnSpLocks/>
          </p:cNvCxnSpPr>
          <p:nvPr/>
        </p:nvCxnSpPr>
        <p:spPr>
          <a:xfrm flipH="1">
            <a:off x="2739957" y="3519108"/>
            <a:ext cx="337990" cy="680847"/>
          </a:xfrm>
          <a:prstGeom prst="straightConnector1">
            <a:avLst/>
          </a:prstGeom>
          <a:ln>
            <a:solidFill>
              <a:schemeClr val="bg1"/>
            </a:solidFill>
            <a:headEnd w="med" len="lg"/>
            <a:tailEnd type="triangle" w="med"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80458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09AD-9C55-D9F7-7F6F-9666E94DA91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23B3B10-172C-3367-B6A2-9416F1340E17}"/>
              </a:ext>
            </a:extLst>
          </p:cNvPr>
          <p:cNvSpPr>
            <a:spLocks noGrp="1"/>
          </p:cNvSpPr>
          <p:nvPr>
            <p:ph type="title"/>
          </p:nvPr>
        </p:nvSpPr>
        <p:spPr>
          <a:xfrm>
            <a:off x="646901" y="136525"/>
            <a:ext cx="9691277" cy="595630"/>
          </a:xfrm>
        </p:spPr>
        <p:txBody>
          <a:bodyPr>
            <a:normAutofit fontScale="90000"/>
          </a:bodyPr>
          <a:lstStyle/>
          <a:p>
            <a:r>
              <a:rPr lang="en-US" altLang="zh-CN"/>
              <a:t>FastAPI</a:t>
            </a:r>
            <a:endParaRPr lang="zh-CN" altLang="en-US" dirty="0"/>
          </a:p>
        </p:txBody>
      </p:sp>
      <p:sp>
        <p:nvSpPr>
          <p:cNvPr id="9" name="文本框 8">
            <a:extLst>
              <a:ext uri="{FF2B5EF4-FFF2-40B4-BE49-F238E27FC236}">
                <a16:creationId xmlns:a16="http://schemas.microsoft.com/office/drawing/2014/main" id="{E8033A6B-04A6-CDAA-DD3F-D40599565E3A}"/>
              </a:ext>
            </a:extLst>
          </p:cNvPr>
          <p:cNvSpPr txBox="1"/>
          <p:nvPr/>
        </p:nvSpPr>
        <p:spPr>
          <a:xfrm>
            <a:off x="2644707" y="203507"/>
            <a:ext cx="4633311" cy="461665"/>
          </a:xfrm>
          <a:prstGeom prst="rect">
            <a:avLst/>
          </a:prstGeom>
          <a:noFill/>
        </p:spPr>
        <p:txBody>
          <a:bodyPr wrap="square" rtlCol="0">
            <a:spAutoFit/>
          </a:bodyPr>
          <a:lstStyle/>
          <a:p>
            <a:r>
              <a:rPr lang="en-US" altLang="zh-CN" sz="2400" b="1">
                <a:latin typeface="Calibri" panose="020F0502020204030204" pitchFamily="34" charset="0"/>
                <a:ea typeface="微软雅黑" panose="020B0503020204020204" pitchFamily="34" charset="-122"/>
                <a:cs typeface="Calibri" panose="020F0502020204030204" pitchFamily="34" charset="0"/>
              </a:rPr>
              <a:t>03 </a:t>
            </a:r>
            <a:r>
              <a:rPr lang="zh-CN" altLang="en-US" sz="2400" b="1">
                <a:latin typeface="Calibri" panose="020F0502020204030204" pitchFamily="34" charset="0"/>
                <a:ea typeface="微软雅黑" panose="020B0503020204020204" pitchFamily="34" charset="-122"/>
                <a:cs typeface="Calibri" panose="020F0502020204030204" pitchFamily="34" charset="0"/>
              </a:rPr>
              <a:t>加载前端代码形成网页服务</a:t>
            </a:r>
          </a:p>
        </p:txBody>
      </p:sp>
      <p:sp>
        <p:nvSpPr>
          <p:cNvPr id="3" name="文本框 2">
            <a:extLst>
              <a:ext uri="{FF2B5EF4-FFF2-40B4-BE49-F238E27FC236}">
                <a16:creationId xmlns:a16="http://schemas.microsoft.com/office/drawing/2014/main" id="{F55D3DF6-0370-53A3-DEA5-82FAB1699EAC}"/>
              </a:ext>
            </a:extLst>
          </p:cNvPr>
          <p:cNvSpPr txBox="1"/>
          <p:nvPr/>
        </p:nvSpPr>
        <p:spPr>
          <a:xfrm>
            <a:off x="241811" y="5250394"/>
            <a:ext cx="4300412" cy="400110"/>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启动：</a:t>
            </a:r>
            <a:r>
              <a:rPr lang="en-US" altLang="zh-CN" sz="2000">
                <a:latin typeface="Calibri" panose="020F0502020204030204" pitchFamily="34" charset="0"/>
                <a:ea typeface="微软雅黑" panose="020B0503020204020204" pitchFamily="34" charset="-122"/>
                <a:cs typeface="Calibri" panose="020F0502020204030204" pitchFamily="34" charset="0"/>
              </a:rPr>
              <a:t>uvicorn main:app --reload</a:t>
            </a:r>
            <a:endParaRPr lang="zh-CN" altLang="en-US" sz="2000">
              <a:latin typeface="Calibri" panose="020F0502020204030204" pitchFamily="34" charset="0"/>
              <a:ea typeface="微软雅黑" panose="020B0503020204020204" pitchFamily="34" charset="-122"/>
              <a:cs typeface="Calibri" panose="020F0502020204030204" pitchFamily="34" charset="0"/>
            </a:endParaRPr>
          </a:p>
        </p:txBody>
      </p:sp>
      <p:sp>
        <p:nvSpPr>
          <p:cNvPr id="7" name="文本框 6">
            <a:extLst>
              <a:ext uri="{FF2B5EF4-FFF2-40B4-BE49-F238E27FC236}">
                <a16:creationId xmlns:a16="http://schemas.microsoft.com/office/drawing/2014/main" id="{BEAE8B24-8501-4BC9-83E1-4EBFBECB2586}"/>
              </a:ext>
            </a:extLst>
          </p:cNvPr>
          <p:cNvSpPr txBox="1"/>
          <p:nvPr/>
        </p:nvSpPr>
        <p:spPr>
          <a:xfrm>
            <a:off x="7083858" y="2397132"/>
            <a:ext cx="4947312" cy="1323439"/>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浏览器打开：</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en-US" altLang="zh-CN" sz="2000">
                <a:latin typeface="Calibri" panose="020F0502020204030204" pitchFamily="34" charset="0"/>
                <a:ea typeface="微软雅黑" panose="020B0503020204020204" pitchFamily="34" charset="-122"/>
                <a:cs typeface="Calibri" panose="020F0502020204030204" pitchFamily="34" charset="0"/>
              </a:rPr>
              <a:t>http://localhost:8000/</a:t>
            </a:r>
          </a:p>
          <a:p>
            <a:endParaRPr lang="en-US" altLang="zh-CN" sz="2000">
              <a:latin typeface="Calibri" panose="020F0502020204030204" pitchFamily="34" charset="0"/>
              <a:ea typeface="微软雅黑" panose="020B0503020204020204" pitchFamily="34" charset="-122"/>
              <a:cs typeface="Calibri" panose="020F0502020204030204" pitchFamily="34" charset="0"/>
            </a:endParaRPr>
          </a:p>
          <a:p>
            <a:r>
              <a:rPr lang="zh-CN" altLang="en-US" sz="2000">
                <a:latin typeface="Calibri" panose="020F0502020204030204" pitchFamily="34" charset="0"/>
                <a:ea typeface="微软雅黑" panose="020B0503020204020204" pitchFamily="34" charset="-122"/>
                <a:cs typeface="Calibri" panose="020F0502020204030204" pitchFamily="34" charset="0"/>
              </a:rPr>
              <a:t>显示：</a:t>
            </a:r>
            <a:endParaRPr lang="en-US" altLang="zh-CN" sz="2000">
              <a:latin typeface="Calibri" panose="020F0502020204030204" pitchFamily="34" charset="0"/>
              <a:ea typeface="微软雅黑" panose="020B0503020204020204" pitchFamily="34" charset="-122"/>
              <a:cs typeface="Calibri" panose="020F0502020204030204" pitchFamily="34" charset="0"/>
            </a:endParaRPr>
          </a:p>
        </p:txBody>
      </p:sp>
      <p:sp>
        <p:nvSpPr>
          <p:cNvPr id="10" name="文本框 9">
            <a:extLst>
              <a:ext uri="{FF2B5EF4-FFF2-40B4-BE49-F238E27FC236}">
                <a16:creationId xmlns:a16="http://schemas.microsoft.com/office/drawing/2014/main" id="{F4D4FAA8-F19E-4312-8CB4-723656D1A2C0}"/>
              </a:ext>
            </a:extLst>
          </p:cNvPr>
          <p:cNvSpPr txBox="1"/>
          <p:nvPr/>
        </p:nvSpPr>
        <p:spPr>
          <a:xfrm>
            <a:off x="265048" y="5749383"/>
            <a:ext cx="4300412" cy="707886"/>
          </a:xfrm>
          <a:prstGeom prst="rect">
            <a:avLst/>
          </a:prstGeom>
          <a:noFill/>
        </p:spPr>
        <p:txBody>
          <a:bodyPr wrap="square" rtlCol="0">
            <a:spAutoFit/>
          </a:bodyPr>
          <a:lstStyle/>
          <a:p>
            <a:r>
              <a:rPr lang="zh-CN" altLang="en-US" sz="2000">
                <a:latin typeface="Calibri" panose="020F0502020204030204" pitchFamily="34" charset="0"/>
                <a:ea typeface="微软雅黑" panose="020B0503020204020204" pitchFamily="34" charset="-122"/>
                <a:cs typeface="Calibri" panose="020F0502020204030204" pitchFamily="34" charset="0"/>
              </a:rPr>
              <a:t>加载</a:t>
            </a:r>
            <a:r>
              <a:rPr lang="en-US" altLang="zh-CN" sz="2000">
                <a:latin typeface="Calibri" panose="020F0502020204030204" pitchFamily="34" charset="0"/>
                <a:ea typeface="微软雅黑" panose="020B0503020204020204" pitchFamily="34" charset="-122"/>
                <a:cs typeface="Calibri" panose="020F0502020204030204" pitchFamily="34" charset="0"/>
              </a:rPr>
              <a:t>dist</a:t>
            </a:r>
            <a:r>
              <a:rPr lang="zh-CN" altLang="en-US" sz="2000">
                <a:latin typeface="Calibri" panose="020F0502020204030204" pitchFamily="34" charset="0"/>
                <a:ea typeface="微软雅黑" panose="020B0503020204020204" pitchFamily="34" charset="-122"/>
                <a:cs typeface="Calibri" panose="020F0502020204030204" pitchFamily="34" charset="0"/>
              </a:rPr>
              <a:t>文件夹下的前端静态文件，用户发起请求时返回</a:t>
            </a:r>
            <a:r>
              <a:rPr lang="en-US" altLang="zh-CN" sz="2000">
                <a:latin typeface="Calibri" panose="020F0502020204030204" pitchFamily="34" charset="0"/>
                <a:ea typeface="微软雅黑" panose="020B0503020204020204" pitchFamily="34" charset="-122"/>
                <a:cs typeface="Calibri" panose="020F0502020204030204" pitchFamily="34" charset="0"/>
              </a:rPr>
              <a:t>HTML</a:t>
            </a:r>
            <a:r>
              <a:rPr lang="zh-CN" altLang="en-US" sz="2000">
                <a:latin typeface="Calibri" panose="020F0502020204030204" pitchFamily="34" charset="0"/>
                <a:ea typeface="微软雅黑" panose="020B0503020204020204" pitchFamily="34" charset="-122"/>
                <a:cs typeface="Calibri" panose="020F0502020204030204" pitchFamily="34" charset="0"/>
              </a:rPr>
              <a:t>响应</a:t>
            </a:r>
          </a:p>
        </p:txBody>
      </p:sp>
      <p:pic>
        <p:nvPicPr>
          <p:cNvPr id="6" name="图片 5">
            <a:extLst>
              <a:ext uri="{FF2B5EF4-FFF2-40B4-BE49-F238E27FC236}">
                <a16:creationId xmlns:a16="http://schemas.microsoft.com/office/drawing/2014/main" id="{886634D7-375B-403C-B65B-390931190A69}"/>
              </a:ext>
            </a:extLst>
          </p:cNvPr>
          <p:cNvPicPr>
            <a:picLocks noChangeAspect="1"/>
          </p:cNvPicPr>
          <p:nvPr/>
        </p:nvPicPr>
        <p:blipFill>
          <a:blip r:embed="rId3"/>
          <a:stretch>
            <a:fillRect/>
          </a:stretch>
        </p:blipFill>
        <p:spPr>
          <a:xfrm>
            <a:off x="160830" y="1185486"/>
            <a:ext cx="6673129" cy="3769974"/>
          </a:xfrm>
          <a:prstGeom prst="rect">
            <a:avLst/>
          </a:prstGeom>
        </p:spPr>
      </p:pic>
      <p:pic>
        <p:nvPicPr>
          <p:cNvPr id="8" name="图片 7">
            <a:extLst>
              <a:ext uri="{FF2B5EF4-FFF2-40B4-BE49-F238E27FC236}">
                <a16:creationId xmlns:a16="http://schemas.microsoft.com/office/drawing/2014/main" id="{3B2E1CCE-0B2F-45F7-B2D1-DE1175627EDB}"/>
              </a:ext>
            </a:extLst>
          </p:cNvPr>
          <p:cNvPicPr>
            <a:picLocks noChangeAspect="1"/>
          </p:cNvPicPr>
          <p:nvPr/>
        </p:nvPicPr>
        <p:blipFill>
          <a:blip r:embed="rId4"/>
          <a:stretch>
            <a:fillRect/>
          </a:stretch>
        </p:blipFill>
        <p:spPr>
          <a:xfrm>
            <a:off x="7083858" y="3799148"/>
            <a:ext cx="4825018" cy="2501402"/>
          </a:xfrm>
          <a:prstGeom prst="rect">
            <a:avLst/>
          </a:prstGeom>
        </p:spPr>
      </p:pic>
      <p:sp>
        <p:nvSpPr>
          <p:cNvPr id="4" name="文本框 3">
            <a:extLst>
              <a:ext uri="{FF2B5EF4-FFF2-40B4-BE49-F238E27FC236}">
                <a16:creationId xmlns:a16="http://schemas.microsoft.com/office/drawing/2014/main" id="{BB0948D6-E04E-B000-5551-C9629D025989}"/>
              </a:ext>
            </a:extLst>
          </p:cNvPr>
          <p:cNvSpPr txBox="1"/>
          <p:nvPr/>
        </p:nvSpPr>
        <p:spPr>
          <a:xfrm>
            <a:off x="3725647" y="4486245"/>
            <a:ext cx="1870255" cy="400110"/>
          </a:xfrm>
          <a:prstGeom prst="rect">
            <a:avLst/>
          </a:prstGeom>
          <a:noFill/>
        </p:spPr>
        <p:txBody>
          <a:bodyPr wrap="square" rtlCol="0">
            <a:spAutoFit/>
          </a:bodyPr>
          <a:lstStyle/>
          <a:p>
            <a:r>
              <a:rPr lang="zh-CN" altLang="en-US" sz="2000">
                <a:solidFill>
                  <a:schemeClr val="bg1"/>
                </a:solidFill>
                <a:latin typeface="Calibri" panose="020F0502020204030204" pitchFamily="34" charset="0"/>
                <a:ea typeface="微软雅黑" panose="020B0503020204020204" pitchFamily="34" charset="-122"/>
                <a:cs typeface="Calibri" panose="020F0502020204030204" pitchFamily="34" charset="0"/>
              </a:rPr>
              <a:t>返回网页响应</a:t>
            </a:r>
            <a:endParaRPr lang="en-US" altLang="zh-CN" sz="200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直接箭头连接符 4">
            <a:extLst>
              <a:ext uri="{FF2B5EF4-FFF2-40B4-BE49-F238E27FC236}">
                <a16:creationId xmlns:a16="http://schemas.microsoft.com/office/drawing/2014/main" id="{C03AF32A-7E25-7AC3-24F8-15DEA9EA5168}"/>
              </a:ext>
            </a:extLst>
          </p:cNvPr>
          <p:cNvCxnSpPr>
            <a:cxnSpLocks/>
          </p:cNvCxnSpPr>
          <p:nvPr/>
        </p:nvCxnSpPr>
        <p:spPr>
          <a:xfrm flipH="1">
            <a:off x="3328399" y="4686300"/>
            <a:ext cx="337990" cy="77025"/>
          </a:xfrm>
          <a:prstGeom prst="straightConnector1">
            <a:avLst/>
          </a:prstGeom>
          <a:ln>
            <a:solidFill>
              <a:schemeClr val="bg1"/>
            </a:solidFill>
            <a:headEnd w="med" len="lg"/>
            <a:tailEnd type="triangle" w="med" len="lg"/>
          </a:ln>
        </p:spPr>
        <p:style>
          <a:lnRef idx="3">
            <a:schemeClr val="dk1"/>
          </a:lnRef>
          <a:fillRef idx="0">
            <a:schemeClr val="dk1"/>
          </a:fillRef>
          <a:effectRef idx="2">
            <a:schemeClr val="dk1"/>
          </a:effectRef>
          <a:fontRef idx="minor">
            <a:schemeClr val="tx1"/>
          </a:fontRef>
        </p:style>
      </p:cxnSp>
      <p:sp>
        <p:nvSpPr>
          <p:cNvPr id="12" name="文本框 11">
            <a:extLst>
              <a:ext uri="{FF2B5EF4-FFF2-40B4-BE49-F238E27FC236}">
                <a16:creationId xmlns:a16="http://schemas.microsoft.com/office/drawing/2014/main" id="{E471E20E-14C9-C78A-4DD3-2DDABA52263C}"/>
              </a:ext>
            </a:extLst>
          </p:cNvPr>
          <p:cNvSpPr txBox="1"/>
          <p:nvPr/>
        </p:nvSpPr>
        <p:spPr>
          <a:xfrm>
            <a:off x="4297147" y="3228945"/>
            <a:ext cx="2341778" cy="400110"/>
          </a:xfrm>
          <a:prstGeom prst="rect">
            <a:avLst/>
          </a:prstGeom>
          <a:noFill/>
        </p:spPr>
        <p:txBody>
          <a:bodyPr wrap="square" rtlCol="0">
            <a:spAutoFit/>
          </a:bodyPr>
          <a:lstStyle/>
          <a:p>
            <a:r>
              <a:rPr lang="zh-CN" altLang="en-US" sz="2000">
                <a:solidFill>
                  <a:schemeClr val="bg1"/>
                </a:solidFill>
                <a:latin typeface="Calibri" panose="020F0502020204030204" pitchFamily="34" charset="0"/>
                <a:ea typeface="微软雅黑" panose="020B0503020204020204" pitchFamily="34" charset="-122"/>
                <a:cs typeface="Calibri" panose="020F0502020204030204" pitchFamily="34" charset="0"/>
              </a:rPr>
              <a:t>读取静态前端文件</a:t>
            </a:r>
            <a:endParaRPr lang="en-US" altLang="zh-CN" sz="200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13" name="直接箭头连接符 12">
            <a:extLst>
              <a:ext uri="{FF2B5EF4-FFF2-40B4-BE49-F238E27FC236}">
                <a16:creationId xmlns:a16="http://schemas.microsoft.com/office/drawing/2014/main" id="{63D72C4B-4BBB-183F-6A4B-26986656F131}"/>
              </a:ext>
            </a:extLst>
          </p:cNvPr>
          <p:cNvCxnSpPr>
            <a:cxnSpLocks/>
          </p:cNvCxnSpPr>
          <p:nvPr/>
        </p:nvCxnSpPr>
        <p:spPr>
          <a:xfrm flipH="1">
            <a:off x="4003203" y="3429000"/>
            <a:ext cx="327729" cy="196095"/>
          </a:xfrm>
          <a:prstGeom prst="straightConnector1">
            <a:avLst/>
          </a:prstGeom>
          <a:ln>
            <a:solidFill>
              <a:schemeClr val="bg1"/>
            </a:solidFill>
            <a:headEnd w="med" len="lg"/>
            <a:tailEnd type="triangle" w="med" len="lg"/>
          </a:ln>
        </p:spPr>
        <p:style>
          <a:lnRef idx="3">
            <a:schemeClr val="dk1"/>
          </a:lnRef>
          <a:fillRef idx="0">
            <a:schemeClr val="dk1"/>
          </a:fillRef>
          <a:effectRef idx="2">
            <a:schemeClr val="dk1"/>
          </a:effectRef>
          <a:fontRef idx="minor">
            <a:schemeClr val="tx1"/>
          </a:fontRef>
        </p:style>
      </p:cxnSp>
      <p:sp>
        <p:nvSpPr>
          <p:cNvPr id="15" name="文本框 14">
            <a:extLst>
              <a:ext uri="{FF2B5EF4-FFF2-40B4-BE49-F238E27FC236}">
                <a16:creationId xmlns:a16="http://schemas.microsoft.com/office/drawing/2014/main" id="{656EE0CA-BF32-86F3-A270-88F75AA02CD5}"/>
              </a:ext>
            </a:extLst>
          </p:cNvPr>
          <p:cNvSpPr txBox="1"/>
          <p:nvPr/>
        </p:nvSpPr>
        <p:spPr>
          <a:xfrm>
            <a:off x="2685314" y="1214407"/>
            <a:ext cx="2341778" cy="400110"/>
          </a:xfrm>
          <a:prstGeom prst="rect">
            <a:avLst/>
          </a:prstGeom>
          <a:noFill/>
        </p:spPr>
        <p:txBody>
          <a:bodyPr wrap="square" rtlCol="0">
            <a:spAutoFit/>
          </a:bodyPr>
          <a:lstStyle/>
          <a:p>
            <a:r>
              <a:rPr lang="zh-CN" altLang="en-US" sz="2000">
                <a:solidFill>
                  <a:schemeClr val="bg1"/>
                </a:solidFill>
                <a:latin typeface="Calibri" panose="020F0502020204030204" pitchFamily="34" charset="0"/>
                <a:ea typeface="微软雅黑" panose="020B0503020204020204" pitchFamily="34" charset="-122"/>
                <a:cs typeface="Calibri" panose="020F0502020204030204" pitchFamily="34" charset="0"/>
              </a:rPr>
              <a:t>继承</a:t>
            </a:r>
            <a:r>
              <a:rPr lang="en-US" altLang="zh-CN" sz="2000">
                <a:solidFill>
                  <a:schemeClr val="bg1"/>
                </a:solidFill>
                <a:latin typeface="Calibri" panose="020F0502020204030204" pitchFamily="34" charset="0"/>
                <a:ea typeface="微软雅黑" panose="020B0503020204020204" pitchFamily="34" charset="-122"/>
                <a:cs typeface="Calibri" panose="020F0502020204030204" pitchFamily="34" charset="0"/>
              </a:rPr>
              <a:t>FastAPI</a:t>
            </a:r>
          </a:p>
        </p:txBody>
      </p:sp>
      <p:cxnSp>
        <p:nvCxnSpPr>
          <p:cNvPr id="16" name="直接箭头连接符 15">
            <a:extLst>
              <a:ext uri="{FF2B5EF4-FFF2-40B4-BE49-F238E27FC236}">
                <a16:creationId xmlns:a16="http://schemas.microsoft.com/office/drawing/2014/main" id="{1016726E-B240-10B6-FFC4-905C2815F78B}"/>
              </a:ext>
            </a:extLst>
          </p:cNvPr>
          <p:cNvCxnSpPr>
            <a:cxnSpLocks/>
          </p:cNvCxnSpPr>
          <p:nvPr/>
        </p:nvCxnSpPr>
        <p:spPr>
          <a:xfrm flipH="1" flipV="1">
            <a:off x="2228152" y="1305543"/>
            <a:ext cx="457162" cy="108919"/>
          </a:xfrm>
          <a:prstGeom prst="straightConnector1">
            <a:avLst/>
          </a:prstGeom>
          <a:ln>
            <a:solidFill>
              <a:schemeClr val="bg1"/>
            </a:solidFill>
            <a:headEnd w="med" len="lg"/>
            <a:tailEnd type="triangle" w="med"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4910376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40254</TotalTime>
  <Words>5963</Words>
  <Application>Microsoft Office PowerPoint</Application>
  <PresentationFormat>宽屏</PresentationFormat>
  <Paragraphs>654</Paragraphs>
  <Slides>23</Slides>
  <Notes>18</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23</vt:i4>
      </vt:variant>
    </vt:vector>
  </HeadingPairs>
  <TitlesOfParts>
    <vt:vector size="33" baseType="lpstr">
      <vt:lpstr>Microsoft YaHei Light</vt:lpstr>
      <vt:lpstr>等线</vt:lpstr>
      <vt:lpstr>微软雅黑</vt:lpstr>
      <vt:lpstr>微软雅黑</vt:lpstr>
      <vt:lpstr>Arial</vt:lpstr>
      <vt:lpstr>Calibri</vt:lpstr>
      <vt:lpstr>Consolas</vt:lpstr>
      <vt:lpstr>Times New Roman</vt:lpstr>
      <vt:lpstr>Wingdings</vt:lpstr>
      <vt:lpstr>Office 主题​​</vt:lpstr>
      <vt:lpstr>PowerPoint 演示文稿</vt:lpstr>
      <vt:lpstr>教程目标</vt:lpstr>
      <vt:lpstr>学习路线</vt:lpstr>
      <vt:lpstr>Part 1 FastAPI</vt:lpstr>
      <vt:lpstr>FastAPI学习内容</vt:lpstr>
      <vt:lpstr>FastAPI</vt:lpstr>
      <vt:lpstr>FastAPI</vt:lpstr>
      <vt:lpstr>FastAPI</vt:lpstr>
      <vt:lpstr>FastAPI</vt:lpstr>
      <vt:lpstr>Part 2 HepAI Remote Model</vt:lpstr>
      <vt:lpstr>HepAI远程模型基本原理</vt:lpstr>
      <vt:lpstr>HepAI远程模型 </vt:lpstr>
      <vt:lpstr>HepAI远程模型 </vt:lpstr>
      <vt:lpstr>HepAI远程模型 </vt:lpstr>
      <vt:lpstr>HepAI远程模型 </vt:lpstr>
      <vt:lpstr>HepAI远程模型 </vt:lpstr>
      <vt:lpstr>Part 3 Gradio</vt:lpstr>
      <vt:lpstr>Gradio学习内容</vt:lpstr>
      <vt:lpstr>Gradio</vt:lpstr>
      <vt:lpstr>Gradio</vt:lpstr>
      <vt:lpstr>Backup</vt:lpstr>
      <vt:lpstr>进阶-VSCode调试模式</vt:lpstr>
      <vt:lpstr>进阶-配置Nginx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正德</dc:creator>
  <cp:lastModifiedBy>Zhang Zhengde</cp:lastModifiedBy>
  <cp:revision>3951</cp:revision>
  <dcterms:created xsi:type="dcterms:W3CDTF">2023-04-02T12:20:38Z</dcterms:created>
  <dcterms:modified xsi:type="dcterms:W3CDTF">2025-01-14T04:02:40Z</dcterms:modified>
</cp:coreProperties>
</file>