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69" r:id="rId5"/>
    <p:sldId id="271" r:id="rId6"/>
    <p:sldId id="270" r:id="rId7"/>
    <p:sldId id="263" r:id="rId8"/>
    <p:sldId id="267" r:id="rId9"/>
    <p:sldId id="266" r:id="rId10"/>
    <p:sldId id="262" r:id="rId11"/>
    <p:sldId id="259" r:id="rId12"/>
    <p:sldId id="272" r:id="rId13"/>
    <p:sldId id="264" r:id="rId14"/>
    <p:sldId id="25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21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4B96E6-3564-4AA6-9691-726C1CBA92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5CD25F2-7F75-42BA-A5E4-2D8264A3AD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03CB23-4D15-4C8B-A836-09AD1E831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EB5CD-1957-4D83-B605-373390BA3232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E20843-925D-4B4A-8663-B4186F1EC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E9FA1B-1C98-4931-B8F3-D61628912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CCF5-A286-4145-9E32-1DC149127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939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A7042F-93D6-47E6-B019-6FE5E8502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8CFA2D-8170-495E-888B-5BC4523C56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64831A5-843D-44CB-B82C-3C5862301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EB5CD-1957-4D83-B605-373390BA3232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89F530-BB77-464A-91BE-1A57099A3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B92E96-0E27-47DA-B933-55F8E315A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CCF5-A286-4145-9E32-1DC149127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462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C986036-5E1B-4B8E-A04F-89E70F8298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34B12D5-8046-4F11-AA93-25E0DCBE0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EC877F7-D58E-466C-B9AF-FB41B6306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EB5CD-1957-4D83-B605-373390BA3232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841491-64C3-4BAF-8C52-15FEABF3A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506A33-7426-48EF-9A8B-189F73F2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CCF5-A286-4145-9E32-1DC149127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580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4502E-3573-4744-A152-0C7205B5A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98546CD-3E1E-45D3-9F89-4C93D616FD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026E4A-CB39-4A6E-987F-C2CF75501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EB5CD-1957-4D83-B605-373390BA3232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45FD76-40EC-4F01-93FF-539A45261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D75A7F-C63E-46EC-B48B-12EC47C96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CCF5-A286-4145-9E32-1DC149127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235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F9B218-9299-4843-B3C7-3B7B8278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98B668E-B820-4F81-9730-7BF8752F8A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B1AB95-50E3-42CE-815D-DCDE9FBDC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EB5CD-1957-4D83-B605-373390BA3232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9D38FF-4345-4479-94E5-D1B8C6A08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871A5C-1EDD-45A6-A575-970D8A0A5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CCF5-A286-4145-9E32-1DC149127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353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4D925-7C47-4C3A-B50B-0D05D6301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F9475F-E00E-4C2F-994A-50E7096C9A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F395E39-9C72-44B8-B1A8-65DF57F4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B021A16-A009-4EBB-A022-1C522BF4F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EB5CD-1957-4D83-B605-373390BA3232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CCEF12-2AAE-40F7-88FF-44E3E8067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C2AD983-9A2A-4943-BBDF-039A50A76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CCF5-A286-4145-9E32-1DC149127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222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D8ADA4-834C-4FFF-B353-8849E0525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E1A1FA-0C7C-49B8-9CF3-B7AB28DD6E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F5E4FCA-3BB8-4F00-AC0D-54DD58A6AB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8CAFE01-1EB3-4E1E-9A4C-19AFDA77FB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AD80455-F090-44E3-8802-3D560F70A4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8EECAD5-01DD-494D-92B6-E17F0AF85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EB5CD-1957-4D83-B605-373390BA3232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3679FED-E69A-4848-8BD2-14C8592E2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86638B5-C52C-4330-B663-D71F52F4D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CCF5-A286-4145-9E32-1DC149127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087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A9E97C-EA75-4EBA-B4A4-1AEF3F45D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4D63BC5-A634-49CD-A1CC-BDF77E0CB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EB5CD-1957-4D83-B605-373390BA3232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7D84A94-B576-4B2B-ACA7-6D53369F7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6B92AA4-14CC-4147-AC15-E71EC4069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CCF5-A286-4145-9E32-1DC149127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334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D10D30-9D1A-4E0A-AF65-C8727FCC5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EB5CD-1957-4D83-B605-373390BA3232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7B20A73-44F5-403D-B2CB-A13A7F725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01CA604-D6B1-4E4D-88CA-7E6B20C6F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CCF5-A286-4145-9E32-1DC149127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019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1A7D8B-2033-4AF7-8DA4-39CFE5E98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F2ACE5-B2C9-42B4-ABC6-7DDF01676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7FAAFA-77DB-41B6-A4B2-62D7640811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E10DE2F-DF03-4884-9433-E3CB9E2C1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EB5CD-1957-4D83-B605-373390BA3232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9A42BF-4702-4223-A098-5E592ACA1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0C5D9E-6480-4611-806B-28EFD5CB4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CCF5-A286-4145-9E32-1DC149127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407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CC5B04-712D-41AE-BE22-F920EF7BB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A9A12F8-19E9-4E88-B32C-E4866465BF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1E233A7-6F40-464A-BD50-84B2E424BA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4DB180F-18AD-4851-A8B7-28ED68E34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EB5CD-1957-4D83-B605-373390BA3232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8C1173-8FBD-4594-A76D-03385063B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228A1B-ADBF-410D-A4B0-C43EA0BDE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9CCF5-A286-4145-9E32-1DC149127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899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0520468-D922-41F3-B63D-D558C1B55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D74CBF2-12B8-44D9-8B4B-4901C54F4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CA0D28-D576-4676-B608-F5FD884C07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EB5CD-1957-4D83-B605-373390BA3232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79E295-C77F-4424-B73B-DF1275CAA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31E3E6E-2B3D-4838-A393-B9EBB62D5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9CCF5-A286-4145-9E32-1DC149127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38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9DE6D3-90FE-4A0B-9D29-4BD9FE6042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accent1"/>
                </a:solidFill>
              </a:rPr>
              <a:t>CEPC ITK/OTK Survey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D6C2F3A-EB8B-46EF-984D-9A89C27807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11/14/2024</a:t>
            </a:r>
          </a:p>
          <a:p>
            <a:r>
              <a:rPr lang="en-US" altLang="zh-CN" dirty="0" err="1"/>
              <a:t>Xiangyi</a:t>
            </a:r>
            <a:r>
              <a:rPr lang="en-US" altLang="zh-CN" dirty="0"/>
              <a:t> Mu,</a:t>
            </a:r>
            <a:r>
              <a:rPr lang="zh-CN" altLang="en-US" dirty="0"/>
              <a:t> </a:t>
            </a:r>
            <a:r>
              <a:rPr lang="en-US" altLang="zh-CN" dirty="0"/>
              <a:t>Sheng Dong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167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898D11-BD3A-40B9-8624-0AA170CAE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724B6E7-ADA0-440F-9FB6-569B347EC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11E50AA-ADA4-496E-871E-320A2AFDA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85" y="21160"/>
            <a:ext cx="12019357" cy="14732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ACE7B79-95F4-450D-8711-5780D6035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0405" y="2586746"/>
            <a:ext cx="3124201" cy="415151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E97F0E7-973A-4562-A17F-F6371D04EE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6" y="2368777"/>
            <a:ext cx="5609515" cy="31568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DA610EF-A32F-45D2-B837-C68F2E2537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9860" y="2502417"/>
            <a:ext cx="3398113" cy="415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18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5648CC-BF7B-4386-9890-1ADA242C3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B027325-7B5A-4D6F-B61B-98F021EF7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5CBC209-FD7B-46A4-BCED-241156E05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0"/>
            <a:ext cx="5490795" cy="291348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76FBFD7-0214-4BFC-AB85-61F8B8512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274" y="1982383"/>
            <a:ext cx="8775329" cy="491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554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9F28F2-4FBD-4E21-A4AC-43C30E900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56B520B4-1590-409B-8783-DA429001CB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06" y="510363"/>
            <a:ext cx="10368875" cy="5755914"/>
          </a:xfrm>
        </p:spPr>
      </p:pic>
    </p:spTree>
    <p:extLst>
      <p:ext uri="{BB962C8B-B14F-4D97-AF65-F5344CB8AC3E}">
        <p14:creationId xmlns:p14="http://schemas.microsoft.com/office/powerpoint/2010/main" val="3397545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07874B-5627-42A6-A1A5-142E1AAAF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525FD9E-6FC0-4B09-AC8C-4A3CA250C4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B5C105C-99DA-4D55-B636-B1E0FFC67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58" y="0"/>
            <a:ext cx="5063958" cy="249372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56C4F40-E0CF-444D-8CB1-688DD0A3C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799" y="2114736"/>
            <a:ext cx="8636000" cy="479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6838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EBCEE2-8352-40B1-ABA4-F430CB3C6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04372F-D503-40A2-8B20-A68B4F41AB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C3DA3F2-6550-4A0C-81C2-F435C766F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789" y="503691"/>
            <a:ext cx="10441728" cy="585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06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D699DB-54A0-4715-B0F9-FD9097F7B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3B821E5-4106-4109-864B-91F1179EC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48" y="199685"/>
            <a:ext cx="5043738" cy="283134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CF5A2E8-EE69-4ABF-B264-1D7F9E5DC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002" y="104146"/>
            <a:ext cx="5714455" cy="31730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CB788EC-5A6B-4553-8420-277134105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7967" y="3620988"/>
            <a:ext cx="5896523" cy="273037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B78822A-020F-46BE-AFC1-73B341917F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736" y="3292005"/>
            <a:ext cx="5997908" cy="3523147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0AD887D-5EC1-4BFD-A26A-0DA1DD4F7CA6}"/>
              </a:ext>
            </a:extLst>
          </p:cNvPr>
          <p:cNvSpPr txBox="1"/>
          <p:nvPr/>
        </p:nvSpPr>
        <p:spPr>
          <a:xfrm>
            <a:off x="7208253" y="6481011"/>
            <a:ext cx="4283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OTKB ~ 70 m</a:t>
            </a:r>
            <a:r>
              <a:rPr lang="en-US" baseline="30000" dirty="0"/>
              <a:t>2</a:t>
            </a:r>
            <a:r>
              <a:rPr lang="en-US" dirty="0"/>
              <a:t>, OTKE ~ 20m</a:t>
            </a:r>
            <a:r>
              <a:rPr lang="en-US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97869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BD7015-31B8-465C-934A-57FD0B21F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HVCMOS  R&amp;D for ITK</a:t>
            </a: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09DBE05B-6FDC-42AA-B550-21AFDDEACA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063" y="1610813"/>
            <a:ext cx="6024937" cy="3411523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0FE166B-34A4-4B01-BD10-B23ABCCF4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1378" y="1690688"/>
            <a:ext cx="6065097" cy="339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984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B6300B-E955-4CB1-A16E-E0385DE89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63C55DCA-5A3A-4C70-9CFD-28617D4EE2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23362" y="91924"/>
            <a:ext cx="5872843" cy="3278048"/>
          </a:xfr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2FFC0B1-9D60-4AE6-83C8-1A59FCC4B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924"/>
            <a:ext cx="5968639" cy="33538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7D6C6B2-286A-486B-B330-4734A4D69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921" y="3492927"/>
            <a:ext cx="5772730" cy="32104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08E998A-D537-4AA4-9610-E9E6329BAD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362" y="3445807"/>
            <a:ext cx="5752586" cy="321043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7A46BCC-5B22-4110-81DD-88F282610D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6071" y="2974835"/>
            <a:ext cx="3618145" cy="181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280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984E45-736C-4368-A990-69E6FE57B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3BC305-AEB7-41D4-BCF6-EC324D7C3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4D9CF9D-B7F1-46BE-B862-31C3DAB32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898"/>
            <a:ext cx="12192000" cy="164801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A0B07CE-5251-4C5E-ADD3-39228D45C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306" y="1726727"/>
            <a:ext cx="6343210" cy="513127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114F36C-A548-4EDE-B72F-5BADFDB79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7516" y="1757934"/>
            <a:ext cx="4915997" cy="510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745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3FF92F-9048-490D-B3E3-D04A24DA6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AE7BA180-D985-48BE-9497-8305A00CC1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131" y="2862285"/>
            <a:ext cx="5029082" cy="3786872"/>
          </a:xfr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16F187D-D494-43F7-B7BE-182598EEC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954" y="75186"/>
            <a:ext cx="6181007" cy="225121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054C350-1129-4377-B44C-78287A72F9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763" y="208843"/>
            <a:ext cx="5576245" cy="21175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6C7317E-BB07-4982-B4F0-5BD2FAF83D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758873"/>
            <a:ext cx="5306355" cy="395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63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A10ACC-89D7-4A94-BAB5-C89592415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977CC19A-21FC-4D9B-807E-858439B94A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16295" y="2523957"/>
            <a:ext cx="5131324" cy="3145005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8C1EC53-936F-443C-A251-3B4193575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82" y="2427706"/>
            <a:ext cx="5500309" cy="331016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CBBC10-0EB0-4B9A-9C8C-127694CAC2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3742"/>
            <a:ext cx="12192000" cy="148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372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CBE953-8186-4166-B66E-DC8134613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EA5AB5F-4BFC-4899-B6F7-0F5B014D79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C1C9074-E389-40D5-8E74-4E5469744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828" y="1598124"/>
            <a:ext cx="9014122" cy="508026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E86481C-67B3-43F0-8C96-9D416EA63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872" y="-10885"/>
            <a:ext cx="5317672" cy="155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571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AFA360-D47C-4405-8416-26E951B9D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A3312E-6E0E-48DF-9CFB-9CFFA5FF63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EE04E80-F695-42A8-9FE6-2CA1B0FF5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385" y="1690688"/>
            <a:ext cx="9187544" cy="514611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5242B99-FDCB-40A9-A881-E4891E009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872" y="-10885"/>
            <a:ext cx="5317672" cy="155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9115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1646</TotalTime>
  <Words>25</Words>
  <Application>Microsoft Office PowerPoint</Application>
  <PresentationFormat>宽屏</PresentationFormat>
  <Paragraphs>5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主题​​</vt:lpstr>
      <vt:lpstr>CEPC ITK/OTK Survey</vt:lpstr>
      <vt:lpstr>PowerPoint 演示文稿</vt:lpstr>
      <vt:lpstr>HVCMOS  R&amp;D for ITK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CEPC Tracker</dc:title>
  <dc:creator>Sheng Dong</dc:creator>
  <cp:lastModifiedBy>向翊 牟</cp:lastModifiedBy>
  <cp:revision>37</cp:revision>
  <dcterms:created xsi:type="dcterms:W3CDTF">2024-10-31T01:24:22Z</dcterms:created>
  <dcterms:modified xsi:type="dcterms:W3CDTF">2024-11-14T05:42:10Z</dcterms:modified>
</cp:coreProperties>
</file>