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3" r:id="rId11"/>
    <p:sldId id="267" r:id="rId12"/>
    <p:sldId id="265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CADDBA-CBE4-4194-8E94-7E4DD77147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98CB61-E026-4FAC-B505-AA81BB0A2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3E3CA4-2F97-4156-982D-8ED176F84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4969-7990-4E16-8D84-595DB5151828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0A8290-99A6-4AB1-BD32-C9C3C7ED1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435EE8-A736-4279-867B-19A0B2DD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C31D-D946-4F4E-B1C2-9A737D3804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063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F37D3D-CB1E-4AE8-9844-E3E7E61C7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314D99-1A56-4AA7-93EF-9A85B1A170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858A1E-0319-41C5-8629-ABC6288AE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4969-7990-4E16-8D84-595DB5151828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A7F26C-54F6-4774-B87D-179F0E8CA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CE5157-915E-4335-9655-974614961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C31D-D946-4F4E-B1C2-9A737D3804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52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5005403-B785-48B7-86ED-DA70B7D814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5218363-5540-4629-BCBE-B68BDB2084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FDF5BD-34A3-425D-842B-ADD87C58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4969-7990-4E16-8D84-595DB5151828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1471C4-E2E9-4C74-B0FA-FCDA15D0A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307CFF-98A5-4640-81BE-E921E36BA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C31D-D946-4F4E-B1C2-9A737D3804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314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E6FCC0-1F07-408A-A9EA-2DCDC1CB4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417B5A-D7E2-4F1F-8E67-E9DC2C817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156D8D-CF94-417E-A5F8-FF7D66926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4969-7990-4E16-8D84-595DB5151828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DA00265-368C-40EC-B4D6-6805E9E1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DAFB7C-A284-496C-9BF8-499B26FA7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C31D-D946-4F4E-B1C2-9A737D3804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9341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835799-1403-4FFF-84F5-D33A0EDA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7AB3C4E-2166-458B-9874-9F18BEDBB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0CFED9-63DD-4FD5-8099-EAA9A6E8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4969-7990-4E16-8D84-595DB5151828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C75E3B-D83F-46F5-AAC1-18FCBE99C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392BD6-6899-4908-A7F8-70E6266FB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C31D-D946-4F4E-B1C2-9A737D3804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5304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69B712-8D35-4375-BF56-BADB509F8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9EDE5D-F4A1-4CB7-8439-141D72B16F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7FF13D6-5BFF-49C0-99C0-96731CCC73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809E842-E152-40CC-A0FC-1C272436F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4969-7990-4E16-8D84-595DB5151828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63F4BC5-DAB8-4DCF-8F80-3A6328C1B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A39516E-43CF-426D-90E3-85D675E24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C31D-D946-4F4E-B1C2-9A737D3804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38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304957-07CA-489E-B644-1658A8703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B04462-EF22-49B1-B236-03F64C074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C8B5D1-6E54-40CE-B67E-CBC9DCEEC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B651C0A-F5F5-4898-8183-5846B3AD5A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8736701-85E0-4283-BD53-21F80B89B4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5D311EB-A4EF-462A-B97F-2F741E002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4969-7990-4E16-8D84-595DB5151828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28F7732-17B9-47AF-A067-E9991932B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CCE5F0F-C763-416B-B4BC-E198B0AD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C31D-D946-4F4E-B1C2-9A737D3804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06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EA8C4E-3E87-4D3F-A3CE-D1F35E95F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0F238E3-88F5-4721-B8AC-13EAA6A19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4969-7990-4E16-8D84-595DB5151828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1957B5B-03B3-4169-BF92-8D61DEC01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917C931-D60A-4D85-A058-9E2B5F57A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C31D-D946-4F4E-B1C2-9A737D3804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851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DEC7C81-8781-43CA-8E2F-9CB28BEC7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4969-7990-4E16-8D84-595DB5151828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047169B-1C76-402B-88C1-20499F06F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511D3E7-0D75-4500-A6EA-A0DB5BC7D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C31D-D946-4F4E-B1C2-9A737D3804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858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DE7D25-9AB4-403A-B69F-3F4B158BE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A549C4-F2A8-4EC3-9558-37EA2D451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C77B441-0B83-42A3-86FB-53E6EB425A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D8B1AC6-1A78-4DD6-9752-C2696D61D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4969-7990-4E16-8D84-595DB5151828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3828BAB-E9F2-4D17-A562-F160F866A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8ED4A3-E9FD-45F7-8DA6-6D35FCA69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C31D-D946-4F4E-B1C2-9A737D3804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218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5358D4-FD6F-4460-B9A3-482903DA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41B177A-CAB3-4BFF-8FE0-EBF2CCF552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5E06946-10EF-4265-97E8-4B81F3DB4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9C13B53-6652-48C2-85B9-7E41994A5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4969-7990-4E16-8D84-595DB5151828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A6888F0-E8F5-49E2-9FA6-0F3BED4E6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71274AB-CFE9-4DD3-8026-C64408A92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5C31D-D946-4F4E-B1C2-9A737D3804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707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16C237D-A7D4-4EEC-8E2F-6A7FB34D2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6C96B4D-74CD-4EDA-BFBD-438AAC4FB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87E7E8-6A13-413E-AE3F-CE333E9BA6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4969-7990-4E16-8D84-595DB5151828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4E098C-23AC-4FFA-A048-98085EAB4D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306BF7-5FE8-455C-88BA-4C5CDA2548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5C31D-D946-4F4E-B1C2-9A737D3804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6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9B6975-BC57-41B1-970F-892D6017F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173" y="692331"/>
            <a:ext cx="13258346" cy="322652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DC0AADD-1A8A-48DE-8EB4-82573AF57CDD}"/>
              </a:ext>
            </a:extLst>
          </p:cNvPr>
          <p:cNvSpPr/>
          <p:nvPr/>
        </p:nvSpPr>
        <p:spPr>
          <a:xfrm>
            <a:off x="4870344" y="4393865"/>
            <a:ext cx="24513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/>
              <a:t>arXiv:1804.09300v1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07974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6AF8233-A151-4F10-822E-0324BBD8B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698" y="1376405"/>
            <a:ext cx="5090601" cy="123454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ACC5FE5-2DE9-4C61-8353-7CEC86BC3CED}"/>
              </a:ext>
            </a:extLst>
          </p:cNvPr>
          <p:cNvSpPr txBox="1"/>
          <p:nvPr/>
        </p:nvSpPr>
        <p:spPr>
          <a:xfrm>
            <a:off x="4959531" y="483326"/>
            <a:ext cx="2272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Decay Constant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FF9DA9F-E5EC-4FA4-AB1F-607F2C652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977" y="3161105"/>
            <a:ext cx="7392041" cy="21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8C9280B-7B25-43D8-9F6E-FDE4ACDB6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079" y="949771"/>
            <a:ext cx="5547841" cy="514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76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0E5A62A-E22B-48E6-BD3F-121E30BDF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77731" cy="204233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75B0467-5418-4DC8-AD98-4A8367D0B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263" y="1860573"/>
            <a:ext cx="6387737" cy="499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88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F16E2DF-124B-4836-A01A-1904820B5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50466" cy="419136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B9F1ADD-C0FA-4ABD-8329-A627CF1EA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466" y="3429000"/>
            <a:ext cx="7216765" cy="118882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D48E81D5-F553-40AB-AEE6-E77154432CBB}"/>
              </a:ext>
            </a:extLst>
          </p:cNvPr>
          <p:cNvSpPr/>
          <p:nvPr/>
        </p:nvSpPr>
        <p:spPr>
          <a:xfrm>
            <a:off x="7741536" y="690251"/>
            <a:ext cx="1976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Pomeron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AEFA296-065E-46FE-9742-878D98841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466" y="1432683"/>
            <a:ext cx="7331075" cy="132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46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D1D600E-4FFC-47F6-A884-58F68EEBB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111" y="1110734"/>
            <a:ext cx="6195777" cy="548225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71CEAFA-8CEB-435D-A267-DDF62C117F4A}"/>
              </a:ext>
            </a:extLst>
          </p:cNvPr>
          <p:cNvSpPr txBox="1"/>
          <p:nvPr/>
        </p:nvSpPr>
        <p:spPr>
          <a:xfrm>
            <a:off x="4724399" y="526271"/>
            <a:ext cx="3204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Formulation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005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CA5BD1D-36E7-4424-A0F1-8A191EB61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6756"/>
            <a:ext cx="6908444" cy="153607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58354AE-48DF-40A4-83F7-9ED4637BAE32}"/>
              </a:ext>
            </a:extLst>
          </p:cNvPr>
          <p:cNvSpPr txBox="1"/>
          <p:nvPr/>
        </p:nvSpPr>
        <p:spPr>
          <a:xfrm>
            <a:off x="718458" y="809897"/>
            <a:ext cx="1672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5d AdS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1671536-6157-434E-812A-B1BF9633E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83861"/>
            <a:ext cx="6908444" cy="150127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6406011-3929-414E-87F3-36C759694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087" y="464563"/>
            <a:ext cx="4762913" cy="59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61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305734C-7312-4068-98BA-BEBA65D39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99661" cy="651566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6D32BB2-C7D2-495E-8D00-8A1C85FF41E3}"/>
              </a:ext>
            </a:extLst>
          </p:cNvPr>
          <p:cNvSpPr txBox="1"/>
          <p:nvPr/>
        </p:nvSpPr>
        <p:spPr>
          <a:xfrm>
            <a:off x="7733211" y="3026999"/>
            <a:ext cx="3605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l-G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called light cone wave functions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98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2EBBF71-7939-4C17-8864-7CA9E8B82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441" y="4045976"/>
            <a:ext cx="7140559" cy="28120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7A3B3CB-DCF5-4863-B899-5310A4C06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7" y="0"/>
            <a:ext cx="6906663" cy="430783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DA70BED-5699-4539-A3AA-3F10DEB92A54}"/>
              </a:ext>
            </a:extLst>
          </p:cNvPr>
          <p:cNvSpPr txBox="1"/>
          <p:nvPr/>
        </p:nvSpPr>
        <p:spPr>
          <a:xfrm>
            <a:off x="8088086" y="2350359"/>
            <a:ext cx="3905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Intrinsic Amplitudes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825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A56C0A7-86F7-4836-B29F-0C54C754A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548"/>
            <a:ext cx="6500423" cy="214140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57A51B1-7B62-4785-B0FC-B8DC9E7A0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0919"/>
            <a:ext cx="4389500" cy="124978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61799E9-A0E7-4ABF-A96C-4D581C8D8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58" y="2933360"/>
            <a:ext cx="5128704" cy="9221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332D3A5-F522-4466-BCA7-D28587126B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3270" y="3855460"/>
            <a:ext cx="7498730" cy="30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93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D44BB8ED-62F6-4D86-993D-F1DBBC4AE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022"/>
            <a:ext cx="7331075" cy="288823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E3F11C8-2487-4652-8D3C-7A0E64C87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26" y="3826749"/>
            <a:ext cx="8340828" cy="235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61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FB67486-9020-4963-A7E2-7B5EF11E4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734" y="914401"/>
            <a:ext cx="6756532" cy="441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33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21</Words>
  <Application>Microsoft Office PowerPoint</Application>
  <PresentationFormat>宽屏</PresentationFormat>
  <Paragraphs>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等线</vt:lpstr>
      <vt:lpstr>等线 Light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syp</dc:creator>
  <cp:lastModifiedBy>syp</cp:lastModifiedBy>
  <cp:revision>61</cp:revision>
  <dcterms:created xsi:type="dcterms:W3CDTF">2024-11-14T16:53:45Z</dcterms:created>
  <dcterms:modified xsi:type="dcterms:W3CDTF">2024-11-14T17:41:59Z</dcterms:modified>
</cp:coreProperties>
</file>