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953" r:id="rId2"/>
    <p:sldId id="2614" r:id="rId3"/>
    <p:sldId id="2620" r:id="rId4"/>
    <p:sldId id="2623" r:id="rId5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03" autoAdjust="0"/>
    <p:restoredTop sz="90650" autoAdjust="0"/>
  </p:normalViewPr>
  <p:slideViewPr>
    <p:cSldViewPr>
      <p:cViewPr varScale="1">
        <p:scale>
          <a:sx n="98" d="100"/>
          <a:sy n="98" d="100"/>
        </p:scale>
        <p:origin x="1472" y="1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2024/11/26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373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1474-FB53-481B-9A68-D9081559E308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67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2024/11/26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8d5d924e275b0c7f58feed1244176003"/>
          <p:cNvPicPr>
            <a:picLocks noChangeAspect="1"/>
          </p:cNvPicPr>
          <p:nvPr/>
        </p:nvPicPr>
        <p:blipFill rotWithShape="1">
          <a:blip r:embed="rId3"/>
          <a:srcRect t="28679" b="6192"/>
          <a:stretch/>
        </p:blipFill>
        <p:spPr>
          <a:xfrm>
            <a:off x="635" y="0"/>
            <a:ext cx="12191365" cy="2118283"/>
          </a:xfrm>
          <a:prstGeom prst="rect">
            <a:avLst/>
          </a:prstGeom>
        </p:spPr>
      </p:pic>
      <p:sp>
        <p:nvSpPr>
          <p:cNvPr id="6" name="标题 3"/>
          <p:cNvSpPr txBox="1">
            <a:spLocks/>
          </p:cNvSpPr>
          <p:nvPr/>
        </p:nvSpPr>
        <p:spPr>
          <a:xfrm>
            <a:off x="1692720" y="2860228"/>
            <a:ext cx="8627534" cy="13263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6000" dirty="0">
                <a:solidFill>
                  <a:srgbClr val="C00000"/>
                </a:solidFill>
              </a:rPr>
              <a:t>CEPC vertex Detector</a:t>
            </a:r>
            <a:br>
              <a:rPr lang="en-US" altLang="zh-CN" sz="6000" dirty="0">
                <a:solidFill>
                  <a:srgbClr val="C00000"/>
                </a:solidFill>
              </a:rPr>
            </a:br>
            <a:endParaRPr lang="zh-CN" altLang="en-US" sz="6000" dirty="0">
              <a:solidFill>
                <a:srgbClr val="C00000"/>
              </a:solidFill>
            </a:endParaRPr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785816F2-AEF2-4FFE-A0DA-84B4490709A4}"/>
              </a:ext>
            </a:extLst>
          </p:cNvPr>
          <p:cNvSpPr txBox="1"/>
          <p:nvPr/>
        </p:nvSpPr>
        <p:spPr>
          <a:xfrm>
            <a:off x="1002006" y="3880713"/>
            <a:ext cx="106030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Zhijun</a:t>
            </a:r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Liang</a:t>
            </a:r>
          </a:p>
          <a:p>
            <a:pPr algn="ctr"/>
            <a:r>
              <a:rPr lang="zh-CN" altLang="en-US" sz="28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 </a:t>
            </a:r>
            <a:endParaRPr lang="en-US" altLang="zh-CN" sz="28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5" y="6457890"/>
            <a:ext cx="1219136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 descr="C:\Users\Administrator\Desktop\1111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2" y="35979"/>
            <a:ext cx="1548428" cy="91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63" y="5398314"/>
            <a:ext cx="3552825" cy="672912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52FA-C358-4F70-9CE8-3E41459FCE36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239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56"/>
    </mc:Choice>
    <mc:Fallback xmlns="">
      <p:transition spd="slow" advTm="85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E1E236-A05E-0654-5262-5B299DADE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40" y="1036969"/>
            <a:ext cx="11909920" cy="4840303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Ying</a:t>
            </a:r>
            <a:r>
              <a:rPr lang="zh-CN" altLang="en-US" dirty="0"/>
              <a:t> </a:t>
            </a:r>
            <a:r>
              <a:rPr lang="en-US" altLang="zh-CN" dirty="0"/>
              <a:t>presented</a:t>
            </a:r>
            <a:r>
              <a:rPr lang="zh-CN" altLang="en-US" dirty="0"/>
              <a:t> </a:t>
            </a:r>
            <a:r>
              <a:rPr lang="en-US" altLang="zh-CN" dirty="0"/>
              <a:t>CEPC</a:t>
            </a:r>
            <a:r>
              <a:rPr lang="zh-CN" altLang="en-US" dirty="0"/>
              <a:t> </a:t>
            </a:r>
            <a:r>
              <a:rPr lang="en-US" altLang="zh-CN" dirty="0"/>
              <a:t>vertex</a:t>
            </a:r>
            <a:r>
              <a:rPr lang="zh-CN" altLang="en-US" dirty="0"/>
              <a:t> </a:t>
            </a:r>
            <a:r>
              <a:rPr lang="en-US" altLang="zh-CN" dirty="0"/>
              <a:t>talk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Pixel2024</a:t>
            </a:r>
            <a:r>
              <a:rPr lang="zh-CN" altLang="en-US" dirty="0"/>
              <a:t> </a:t>
            </a:r>
            <a:r>
              <a:rPr lang="en-US" altLang="zh-CN" dirty="0"/>
              <a:t>conference</a:t>
            </a:r>
          </a:p>
          <a:p>
            <a:pPr lvl="1"/>
            <a:r>
              <a:rPr lang="en-US" altLang="zh-CN" dirty="0"/>
              <a:t>Feedback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very</a:t>
            </a:r>
            <a:r>
              <a:rPr lang="zh-CN" altLang="en-US" dirty="0"/>
              <a:t> </a:t>
            </a:r>
            <a:r>
              <a:rPr lang="en-US" altLang="zh-CN" dirty="0"/>
              <a:t>positive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Meeting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CN" dirty="0"/>
              <a:t>J</a:t>
            </a:r>
            <a:r>
              <a:rPr lang="en-US" altLang="zh-CN" dirty="0" err="1"/>
              <a:t>é</a:t>
            </a:r>
            <a:r>
              <a:rPr lang="en-CN" dirty="0"/>
              <a:t>rôme Baudot</a:t>
            </a:r>
            <a:r>
              <a:rPr lang="zh-CN" altLang="en-US" dirty="0"/>
              <a:t> </a:t>
            </a:r>
            <a:r>
              <a:rPr lang="en-US" altLang="zh-CN" dirty="0"/>
              <a:t>(vertex</a:t>
            </a:r>
            <a:r>
              <a:rPr lang="zh-CN" altLang="en-US" dirty="0"/>
              <a:t> </a:t>
            </a:r>
            <a:r>
              <a:rPr lang="en-US" altLang="zh-CN" dirty="0"/>
              <a:t>group</a:t>
            </a:r>
            <a:r>
              <a:rPr lang="zh-CN" altLang="en-US" dirty="0"/>
              <a:t> </a:t>
            </a:r>
            <a:r>
              <a:rPr lang="en-US" altLang="zh-CN" dirty="0"/>
              <a:t>leader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IPHC )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Pixel2024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Agree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collaboration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FCPPL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DRD3</a:t>
            </a:r>
            <a:r>
              <a:rPr lang="zh-CN" altLang="en-US" dirty="0"/>
              <a:t> </a:t>
            </a:r>
            <a:r>
              <a:rPr lang="en-US" altLang="zh-CN" dirty="0"/>
              <a:t>framework</a:t>
            </a:r>
          </a:p>
          <a:p>
            <a:pPr lvl="1"/>
            <a:r>
              <a:rPr lang="en-US" altLang="zh-CN" dirty="0"/>
              <a:t>Apply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proposals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vertex</a:t>
            </a:r>
            <a:r>
              <a:rPr lang="zh-CN" altLang="en-US" dirty="0"/>
              <a:t> </a:t>
            </a:r>
            <a:r>
              <a:rPr lang="en-US" altLang="zh-CN" dirty="0"/>
              <a:t>chip</a:t>
            </a:r>
            <a:r>
              <a:rPr lang="zh-CN" altLang="en-US" dirty="0"/>
              <a:t> </a:t>
            </a:r>
            <a:r>
              <a:rPr lang="en-US" altLang="zh-CN" dirty="0"/>
              <a:t>R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FCPPL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DRD3</a:t>
            </a:r>
            <a:r>
              <a:rPr lang="zh-CN" altLang="en-US" dirty="0"/>
              <a:t> </a:t>
            </a:r>
            <a:r>
              <a:rPr lang="en-US" altLang="zh-CN" dirty="0"/>
              <a:t>projects</a:t>
            </a:r>
          </a:p>
          <a:p>
            <a:pPr lvl="1"/>
            <a:r>
              <a:rPr lang="en-US" altLang="zh-CN" dirty="0"/>
              <a:t>Discuss</a:t>
            </a:r>
            <a:r>
              <a:rPr lang="zh-CN" altLang="en-US" dirty="0"/>
              <a:t> </a:t>
            </a:r>
            <a:r>
              <a:rPr lang="en-US" altLang="zh-CN" dirty="0"/>
              <a:t>exchanging</a:t>
            </a:r>
            <a:r>
              <a:rPr lang="zh-CN" altLang="en-US" dirty="0"/>
              <a:t> </a:t>
            </a:r>
            <a:r>
              <a:rPr lang="en-US" altLang="zh-CN" dirty="0"/>
              <a:t>designers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collaboration</a:t>
            </a: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Our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people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can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contribute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to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TJ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65nm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DRD3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common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project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US" altLang="zh-CN" dirty="0">
              <a:solidFill>
                <a:srgbClr val="0070C0"/>
              </a:solidFill>
            </a:endParaRP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Their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people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can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contribute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to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CEPC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vertex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chip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design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US" altLang="zh-CN" dirty="0">
              <a:solidFill>
                <a:srgbClr val="0070C0"/>
              </a:solidFill>
            </a:endParaRPr>
          </a:p>
          <a:p>
            <a:pPr lvl="1"/>
            <a:r>
              <a:rPr lang="en-US" altLang="zh-CN" dirty="0"/>
              <a:t>Identified</a:t>
            </a:r>
            <a:r>
              <a:rPr lang="zh-CN" altLang="en-US" dirty="0"/>
              <a:t> </a:t>
            </a:r>
            <a:r>
              <a:rPr lang="en-US" altLang="zh-CN" dirty="0"/>
              <a:t>research</a:t>
            </a:r>
            <a:r>
              <a:rPr lang="zh-CN" altLang="en-US" dirty="0"/>
              <a:t> </a:t>
            </a:r>
            <a:r>
              <a:rPr lang="en-US" altLang="zh-CN" dirty="0"/>
              <a:t>area:</a:t>
            </a:r>
            <a:r>
              <a:rPr lang="zh-CN" altLang="en-US" dirty="0"/>
              <a:t> </a:t>
            </a:r>
            <a:endParaRPr lang="en-US" altLang="zh-CN" dirty="0"/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Digital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on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top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design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US" altLang="zh-CN" dirty="0">
              <a:solidFill>
                <a:srgbClr val="0070C0"/>
              </a:solidFill>
            </a:endParaRPr>
          </a:p>
          <a:p>
            <a:pPr lvl="2"/>
            <a:r>
              <a:rPr lang="en-US" altLang="zh-CN" dirty="0">
                <a:solidFill>
                  <a:srgbClr val="0070C0"/>
                </a:solidFill>
              </a:rPr>
              <a:t>Physics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layout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and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performance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0070C0"/>
                </a:solidFill>
              </a:rPr>
              <a:t>study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endParaRPr lang="en-CN" dirty="0">
              <a:solidFill>
                <a:srgbClr val="0070C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4BE3635-4033-0011-345B-AEF4C227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International</a:t>
            </a:r>
            <a:r>
              <a:rPr lang="zh-CN" altLang="en-US" dirty="0"/>
              <a:t> </a:t>
            </a:r>
            <a:r>
              <a:rPr lang="en-US" altLang="zh-CN" dirty="0"/>
              <a:t>collaboration</a:t>
            </a:r>
            <a:r>
              <a:rPr lang="zh-CN" altLang="en-US" dirty="0"/>
              <a:t>  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51505-A867-E163-D633-D80462599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DEC760-FD6B-459F-0323-62C746016D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96" y="4605073"/>
            <a:ext cx="4166886" cy="212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6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4C0FC0D-0E72-E9E5-27A5-3663B9263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13057" y="142419"/>
            <a:ext cx="10763325" cy="725470"/>
          </a:xfrm>
        </p:spPr>
        <p:txBody>
          <a:bodyPr/>
          <a:lstStyle/>
          <a:p>
            <a:r>
              <a:rPr lang="en-US" altLang="zh-CN" dirty="0"/>
              <a:t>Ref-TDR</a:t>
            </a:r>
            <a:r>
              <a:rPr lang="zh-CN" altLang="en-US" dirty="0"/>
              <a:t> 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1788-BA29-7B52-0CFC-5A54C3FE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069CAF-F30F-667F-1BB5-F9C3E31EA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040" y="78514"/>
            <a:ext cx="4818966" cy="66732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8B328D-33FE-89E2-1EB1-066548B957A4}"/>
              </a:ext>
            </a:extLst>
          </p:cNvPr>
          <p:cNvSpPr txBox="1"/>
          <p:nvPr/>
        </p:nvSpPr>
        <p:spPr>
          <a:xfrm>
            <a:off x="371639" y="5085184"/>
            <a:ext cx="62080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N" dirty="0"/>
              <a:t>https://latex.ihep.ac.cn/project/6745179fef5108a66841008a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0A81E7A-F82B-D183-6454-81FBEDDE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D</a:t>
            </a:r>
            <a:r>
              <a:rPr lang="zh-CN" altLang="en-US" dirty="0"/>
              <a:t> </a:t>
            </a:r>
            <a:r>
              <a:rPr lang="en-US" altLang="zh-CN" dirty="0"/>
              <a:t>part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progress</a:t>
            </a:r>
          </a:p>
          <a:p>
            <a:r>
              <a:rPr lang="en-US" altLang="zh-CN" dirty="0"/>
              <a:t>Detector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Physics</a:t>
            </a:r>
            <a:r>
              <a:rPr lang="zh-CN" altLang="en-US" dirty="0"/>
              <a:t> </a:t>
            </a:r>
            <a:r>
              <a:rPr lang="en-US" altLang="zh-CN" dirty="0"/>
              <a:t>Layout</a:t>
            </a:r>
            <a:r>
              <a:rPr lang="zh-CN" altLang="en-US" dirty="0"/>
              <a:t> </a:t>
            </a:r>
            <a:r>
              <a:rPr lang="en-US" altLang="zh-CN" dirty="0"/>
              <a:t>(50%)</a:t>
            </a:r>
          </a:p>
          <a:p>
            <a:pPr lvl="1"/>
            <a:r>
              <a:rPr lang="en-US" altLang="zh-CN" dirty="0"/>
              <a:t>Stitching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  <a:r>
              <a:rPr lang="zh-CN" altLang="en-US" dirty="0"/>
              <a:t> </a:t>
            </a:r>
            <a:r>
              <a:rPr lang="en-US" altLang="zh-CN" dirty="0"/>
              <a:t>(1</a:t>
            </a:r>
            <a:r>
              <a:rPr lang="en-US" altLang="zh-CN" baseline="30000" dirty="0"/>
              <a:t>st</a:t>
            </a:r>
            <a:r>
              <a:rPr lang="zh-CN" altLang="en-US" dirty="0"/>
              <a:t> </a:t>
            </a:r>
            <a:r>
              <a:rPr lang="en-US" altLang="zh-CN" dirty="0"/>
              <a:t>draft</a:t>
            </a:r>
            <a:r>
              <a:rPr lang="zh-CN" altLang="en-US" dirty="0"/>
              <a:t> </a:t>
            </a:r>
            <a:r>
              <a:rPr lang="en-US" altLang="zh-CN" dirty="0"/>
              <a:t>ready)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Mechanics</a:t>
            </a:r>
            <a:r>
              <a:rPr lang="zh-CN" altLang="en-US" dirty="0"/>
              <a:t> </a:t>
            </a:r>
            <a:r>
              <a:rPr lang="en-US" altLang="zh-CN" dirty="0"/>
              <a:t>(in</a:t>
            </a:r>
            <a:r>
              <a:rPr lang="zh-CN" altLang="en-US" dirty="0"/>
              <a:t> </a:t>
            </a:r>
            <a:r>
              <a:rPr lang="en-US" altLang="zh-CN" dirty="0"/>
              <a:t>progress,</a:t>
            </a:r>
            <a:r>
              <a:rPr lang="zh-CN" altLang="en-US" dirty="0"/>
              <a:t> </a:t>
            </a:r>
            <a:r>
              <a:rPr lang="en-US" altLang="zh-CN" dirty="0"/>
              <a:t>~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r>
              <a:rPr lang="zh-CN" altLang="en-US" dirty="0"/>
              <a:t> </a:t>
            </a:r>
            <a:r>
              <a:rPr lang="en-US" altLang="zh-CN" dirty="0"/>
              <a:t>week)</a:t>
            </a:r>
          </a:p>
          <a:p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976333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3C71A0-42AB-C1DD-389A-5FA82F659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8C70E1-7341-BC1E-9B45-FC9A23E0F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r>
              <a:rPr lang="zh-CN" altLang="en-US" dirty="0"/>
              <a:t> </a:t>
            </a:r>
            <a:endParaRPr lang="en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F2244C-9BA8-DE11-88C3-4967C34A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724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46297</TotalTime>
  <Words>145</Words>
  <Application>Microsoft Macintosh PowerPoint</Application>
  <PresentationFormat>Widescreen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等线</vt:lpstr>
      <vt:lpstr>微软雅黑</vt:lpstr>
      <vt:lpstr>Arial</vt:lpstr>
      <vt:lpstr>Arial Black</vt:lpstr>
      <vt:lpstr>Calibri</vt:lpstr>
      <vt:lpstr>Times New Roman</vt:lpstr>
      <vt:lpstr>Wingdings</vt:lpstr>
      <vt:lpstr>Office 主题</vt:lpstr>
      <vt:lpstr>PowerPoint Presentation</vt:lpstr>
      <vt:lpstr>International collaboration  </vt:lpstr>
      <vt:lpstr>Ref-TDR </vt:lpstr>
      <vt:lpstr>Backup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Microsoft Office User</cp:lastModifiedBy>
  <cp:revision>2234</cp:revision>
  <cp:lastPrinted>2022-11-06T05:19:21Z</cp:lastPrinted>
  <dcterms:created xsi:type="dcterms:W3CDTF">2012-09-04T11:33:36Z</dcterms:created>
  <dcterms:modified xsi:type="dcterms:W3CDTF">2024-11-26T01:05:51Z</dcterms:modified>
</cp:coreProperties>
</file>