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49" r:id="rId3"/>
    <p:sldId id="340" r:id="rId4"/>
    <p:sldId id="350" r:id="rId5"/>
    <p:sldId id="351" r:id="rId6"/>
    <p:sldId id="352" r:id="rId7"/>
    <p:sldId id="353" r:id="rId8"/>
    <p:sldId id="354" r:id="rId9"/>
    <p:sldId id="276" r:id="rId10"/>
    <p:sldId id="26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E0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67" autoAdjust="0"/>
  </p:normalViewPr>
  <p:slideViewPr>
    <p:cSldViewPr snapToGrid="0">
      <p:cViewPr varScale="1">
        <p:scale>
          <a:sx n="65" d="100"/>
          <a:sy n="65" d="100"/>
        </p:scale>
        <p:origin x="6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7148-51A4-457D-AACB-896C0955F088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27BC-330B-413A-B7BB-24069F1DE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35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3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80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21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94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41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E408-48CD-4A5F-920A-C9223076BB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0FA1-E619-40FF-BE03-2F1DA1228CB9}" type="datetime1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3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4EB8-6171-496C-8AB1-CC6621935F20}" type="datetime1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74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6F3-830E-4431-9B7E-F74153C2B98A}" type="datetime1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7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C514-EFCC-4200-BA8D-F4CDE7202C43}" type="datetime1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99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B926-814C-47DD-A0D2-AFBB297D88F5}" type="datetime1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7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AF7-0A43-48C1-9D59-1A169CC79D04}" type="datetime1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6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1941-E8ED-4E69-991C-ECC60D722C3A}" type="datetime1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00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507B-0CE7-4B9B-B916-F4BD393F3530}" type="datetime1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05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090C-302D-4525-85E8-59A58A5EA259}" type="datetime1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01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90A3-5A14-4D2D-8628-1DFB437F62AC}" type="datetime1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85F0-E66D-4D77-8CC3-4263CE115620}" type="datetime1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1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173F-2181-4319-9F59-FA80CC94CBEA}" type="datetime1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3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43024"/>
            <a:ext cx="9144000" cy="10763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Progress and Plan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89074"/>
            <a:ext cx="9144000" cy="1655762"/>
          </a:xfrm>
        </p:spPr>
        <p:txBody>
          <a:bodyPr/>
          <a:lstStyle/>
          <a:p>
            <a:r>
              <a:rPr lang="en-US" altLang="zh-CN" dirty="0" err="1" smtClean="0"/>
              <a:t>Mingyi</a:t>
            </a:r>
            <a:r>
              <a:rPr lang="en-US" altLang="zh-CN" dirty="0" smtClean="0"/>
              <a:t> Dong</a:t>
            </a:r>
          </a:p>
          <a:p>
            <a:endParaRPr lang="en-US" altLang="zh-CN" dirty="0"/>
          </a:p>
          <a:p>
            <a:r>
              <a:rPr lang="en-US" altLang="zh-CN" dirty="0" smtClean="0"/>
              <a:t>2024.11.18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3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55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zh-CN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华文楷体" panose="02010600040101010101" pitchFamily="2" charset="-122"/>
              </a:rPr>
              <a:t>Schedule (may be updated each week) </a:t>
            </a:r>
            <a:endParaRPr lang="zh-CN" altLang="en-US" sz="3600" b="1" dirty="0">
              <a:solidFill>
                <a:srgbClr val="002060"/>
              </a:solidFill>
              <a:latin typeface="Cambria" panose="02040503050406030204" pitchFamily="18" charset="0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A4AB-0E59-4FE3-84AB-28980A4BA75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257054"/>
              </p:ext>
            </p:extLst>
          </p:nvPr>
        </p:nvGraphicFramePr>
        <p:xfrm>
          <a:off x="373897" y="685801"/>
          <a:ext cx="11676588" cy="605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06"/>
                <a:gridCol w="2305868"/>
                <a:gridCol w="1045028"/>
                <a:gridCol w="1850572"/>
                <a:gridCol w="3690257"/>
                <a:gridCol w="2394857"/>
              </a:tblGrid>
              <a:tr h="63187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No.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tasks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Duration</a:t>
                      </a:r>
                      <a:r>
                        <a:rPr lang="zh-CN" altLang="en-US" sz="1800" dirty="0" smtClean="0"/>
                        <a:t>（</a:t>
                      </a:r>
                      <a:r>
                        <a:rPr lang="en-US" altLang="zh-CN" sz="1800" dirty="0" smtClean="0"/>
                        <a:t>day</a:t>
                      </a:r>
                      <a:r>
                        <a:rPr lang="zh-CN" altLang="en-US" sz="1800" dirty="0" smtClean="0"/>
                        <a:t>）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Start</a:t>
                      </a:r>
                      <a:r>
                        <a:rPr lang="en-US" altLang="zh-CN" sz="1800" baseline="0" dirty="0" smtClean="0"/>
                        <a:t> time and stop time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Sub-system</a:t>
                      </a:r>
                      <a:r>
                        <a:rPr lang="en-US" altLang="zh-CN" sz="1800" baseline="0" dirty="0" smtClean="0"/>
                        <a:t> involved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Status</a:t>
                      </a:r>
                      <a:endParaRPr lang="zh-CN" altLang="en-US" sz="1800" dirty="0"/>
                    </a:p>
                  </a:txBody>
                  <a:tcPr/>
                </a:tc>
              </a:tr>
              <a:tr h="86270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Removal of equipment of</a:t>
                      </a:r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 machine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800" dirty="0" smtClean="0"/>
                        <a:t>July 1-</a:t>
                      </a:r>
                      <a:r>
                        <a:rPr lang="en-US" altLang="zh-CN" sz="1800" baseline="0" dirty="0" smtClean="0"/>
                        <a:t> Aug. 6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Utility, Small angle </a:t>
                      </a:r>
                      <a:r>
                        <a:rPr lang="en-US" altLang="zh-CN" sz="1800" dirty="0" err="1" smtClean="0"/>
                        <a:t>lum</a:t>
                      </a:r>
                      <a:r>
                        <a:rPr lang="en-US" altLang="zh-CN" sz="1800" dirty="0" smtClean="0"/>
                        <a:t>. Detector and</a:t>
                      </a:r>
                      <a:r>
                        <a:rPr lang="en-US" altLang="zh-CN" sz="1800" baseline="0" dirty="0" smtClean="0"/>
                        <a:t> ZDD,  Beam pipe, slow control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41632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Pull-out of EEMC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Utility, EMC,</a:t>
                      </a:r>
                      <a:r>
                        <a:rPr lang="en-US" altLang="zh-CN" sz="1800" baseline="0" dirty="0" smtClean="0"/>
                        <a:t> TOF,  MDC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117348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Removal of inner chamber</a:t>
                      </a:r>
                      <a:r>
                        <a:rPr lang="zh-CN" altLang="en-US" sz="1800" dirty="0" smtClean="0"/>
                        <a:t>（</a:t>
                      </a:r>
                      <a:r>
                        <a:rPr lang="en-US" altLang="zh-CN" sz="1800" dirty="0" smtClean="0"/>
                        <a:t>Operate simultaneously on both sides </a:t>
                      </a:r>
                      <a:r>
                        <a:rPr lang="zh-CN" altLang="en-US" sz="1800" dirty="0" smtClean="0"/>
                        <a:t>）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Aug. 7- Sep.7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Sep.8- Sep. 28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MDC,</a:t>
                      </a:r>
                      <a:r>
                        <a:rPr lang="en-US" altLang="zh-CN" sz="1800" baseline="0" dirty="0" smtClean="0"/>
                        <a:t> MDC electronics, Gas, Mechanics, Laser measurement group, Trigger, DAQ, Slow control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90268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Installation of  CGEM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Sep.29- Nov.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CGEM group,</a:t>
                      </a:r>
                      <a:r>
                        <a:rPr lang="en-US" altLang="zh-CN" sz="1800" baseline="0" dirty="0" smtClean="0"/>
                        <a:t> </a:t>
                      </a:r>
                      <a:r>
                        <a:rPr lang="en-US" altLang="zh-CN" sz="1800" dirty="0" smtClean="0"/>
                        <a:t>MDC,</a:t>
                      </a:r>
                      <a:r>
                        <a:rPr lang="en-US" altLang="zh-CN" sz="1800" baseline="0" dirty="0" smtClean="0"/>
                        <a:t> MDC electronics, Gas, Mechanics, Laser measurement group, Trigger, DAQ, Slow control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On Schedule</a:t>
                      </a:r>
                    </a:p>
                  </a:txBody>
                  <a:tcPr/>
                </a:tc>
              </a:tr>
              <a:tr h="4725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Recover EEMC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Nov. 14-Dec.30</a:t>
                      </a:r>
                    </a:p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Utility, EMC,</a:t>
                      </a:r>
                      <a:r>
                        <a:rPr lang="en-US" altLang="zh-CN" sz="1800" baseline="0" dirty="0" smtClean="0"/>
                        <a:t> TOF,  MDC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Plan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to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change the start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date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 from 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Nov. 12</a:t>
                      </a:r>
                      <a:r>
                        <a:rPr lang="en-US" altLang="zh-CN" sz="1800" baseline="0" dirty="0" smtClean="0">
                          <a:solidFill>
                            <a:srgbClr val="FF0000"/>
                          </a:solidFill>
                        </a:rPr>
                        <a:t> to 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Nov. </a:t>
                      </a:r>
                      <a:r>
                        <a:rPr lang="en-US" altLang="zh-CN" sz="180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zh-CN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4937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Recover equipment of</a:t>
                      </a:r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 machine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Utility, Small angle </a:t>
                      </a:r>
                      <a:r>
                        <a:rPr lang="en-US" altLang="zh-CN" sz="1800" dirty="0" err="1" smtClean="0"/>
                        <a:t>lum</a:t>
                      </a:r>
                      <a:r>
                        <a:rPr lang="en-US" altLang="zh-CN" sz="1800" dirty="0" smtClean="0"/>
                        <a:t>. Detector,</a:t>
                      </a:r>
                      <a:r>
                        <a:rPr lang="en-US" altLang="zh-CN" sz="1800" baseline="0" dirty="0" smtClean="0"/>
                        <a:t> ZDD,  Beam pipe, slow control 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dirty="0" smtClean="0"/>
                    </a:p>
                  </a:txBody>
                  <a:tcPr/>
                </a:tc>
              </a:tr>
              <a:tr h="361072">
                <a:tc gridSpan="2">
                  <a:txBody>
                    <a:bodyPr/>
                    <a:lstStyle/>
                    <a:p>
                      <a:r>
                        <a:rPr lang="en-US" altLang="zh-CN" sz="1800" dirty="0" smtClean="0"/>
                        <a:t>total</a:t>
                      </a:r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180 days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July 1- Dec.30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4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939800"/>
          </a:xfrm>
        </p:spPr>
        <p:txBody>
          <a:bodyPr/>
          <a:lstStyle/>
          <a:p>
            <a:pPr algn="ctr"/>
            <a:r>
              <a:rPr lang="en-US" altLang="zh-CN" dirty="0"/>
              <a:t>Progress last week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062921"/>
              </p:ext>
            </p:extLst>
          </p:nvPr>
        </p:nvGraphicFramePr>
        <p:xfrm>
          <a:off x="838200" y="1228726"/>
          <a:ext cx="10798628" cy="531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590"/>
                <a:gridCol w="2999166"/>
                <a:gridCol w="1213446"/>
                <a:gridCol w="2800213"/>
                <a:gridCol w="2800213"/>
              </a:tblGrid>
              <a:tr h="83353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Planned tasks last week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needed (day)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person in charge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2829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dirty="0" smtClean="0"/>
                        <a:t>MDC HV test and</a:t>
                      </a:r>
                      <a:r>
                        <a:rPr lang="en-US" altLang="zh-CN" baseline="0" dirty="0" smtClean="0"/>
                        <a:t> cosmic-ray test 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1/2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Dong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1775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CGEM cosmic-ray</a:t>
                      </a:r>
                      <a:r>
                        <a:rPr lang="en-US" altLang="zh-CN" baseline="0" dirty="0" smtClean="0"/>
                        <a:t> test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1775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Joint testing of CGEM and MDC 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Dong, Italy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</a:t>
                      </a:r>
                      <a:endParaRPr lang="zh-CN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1775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Installation of shielding plates for CGEM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team, </a:t>
                      </a:r>
                      <a:r>
                        <a:rPr lang="en-US" altLang="zh-CN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Jinyu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Move to</a:t>
                      </a:r>
                      <a:r>
                        <a:rPr lang="en-US" altLang="zh-CN" baseline="0" dirty="0" smtClean="0"/>
                        <a:t> next week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1775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Preparation for  pushing</a:t>
                      </a:r>
                      <a:r>
                        <a:rPr lang="en-US" altLang="zh-CN" baseline="0" dirty="0" smtClean="0"/>
                        <a:t> EEMC to its original  position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Facilities Operation 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 (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Jing Xiaoping)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Move to next week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9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2846"/>
          </a:xfrm>
        </p:spPr>
        <p:txBody>
          <a:bodyPr/>
          <a:lstStyle/>
          <a:p>
            <a:pPr algn="ctr"/>
            <a:r>
              <a:rPr lang="en-US" altLang="zh-CN" dirty="0" smtClean="0"/>
              <a:t>Noise issue during the tests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0908" y="882846"/>
            <a:ext cx="11782046" cy="1632913"/>
          </a:xfrm>
        </p:spPr>
        <p:txBody>
          <a:bodyPr>
            <a:normAutofit/>
          </a:bodyPr>
          <a:lstStyle/>
          <a:p>
            <a:r>
              <a:rPr lang="en-US" altLang="zh-CN" sz="3100" dirty="0" smtClean="0"/>
              <a:t>Nov. 12</a:t>
            </a:r>
          </a:p>
          <a:p>
            <a:pPr lvl="1"/>
            <a:r>
              <a:rPr lang="en-US" altLang="zh-CN" dirty="0" smtClean="0"/>
              <a:t>Power on electronics and HV of MDC and CGEM simultaneously. Both systems can work</a:t>
            </a:r>
          </a:p>
          <a:p>
            <a:pPr lvl="1"/>
            <a:r>
              <a:rPr lang="en-US" altLang="zh-CN" dirty="0" smtClean="0"/>
              <a:t>Large noise was found in T measurement of MDC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796" y="2334163"/>
            <a:ext cx="7834407" cy="40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9645"/>
          </a:xfrm>
        </p:spPr>
        <p:txBody>
          <a:bodyPr/>
          <a:lstStyle/>
          <a:p>
            <a:pPr algn="ctr"/>
            <a:r>
              <a:rPr lang="en-US" altLang="zh-CN" dirty="0" smtClean="0"/>
              <a:t>Noise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6428" y="784302"/>
            <a:ext cx="10515600" cy="19762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zh-CN" sz="2400" dirty="0"/>
              <a:t>The noise is mainly </a:t>
            </a:r>
            <a:r>
              <a:rPr lang="en-US" altLang="zh-CN" sz="2400" dirty="0" smtClean="0"/>
              <a:t>in </a:t>
            </a:r>
            <a:r>
              <a:rPr lang="en-US" altLang="zh-CN" sz="2400" dirty="0"/>
              <a:t>the step </a:t>
            </a:r>
            <a:r>
              <a:rPr lang="en-US" altLang="zh-CN" sz="2400" dirty="0" smtClean="0"/>
              <a:t>part </a:t>
            </a:r>
            <a:r>
              <a:rPr lang="en-US" altLang="zh-CN" sz="2400" dirty="0"/>
              <a:t>of the drift </a:t>
            </a:r>
            <a:r>
              <a:rPr lang="en-US" altLang="zh-CN" sz="2400" dirty="0" smtClean="0"/>
              <a:t>chamber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inner layer is the largest, and the outer layer </a:t>
            </a:r>
            <a:r>
              <a:rPr lang="en-US" altLang="zh-CN" sz="2400" dirty="0" smtClean="0"/>
              <a:t>becomes smaller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zh-CN" sz="2400" dirty="0" smtClean="0"/>
              <a:t>Noise </a:t>
            </a:r>
            <a:r>
              <a:rPr lang="en-US" altLang="zh-CN" sz="2400" dirty="0"/>
              <a:t>has a </a:t>
            </a:r>
            <a:r>
              <a:rPr lang="en-US" altLang="zh-CN" sz="2400" dirty="0" smtClean="0"/>
              <a:t>larger </a:t>
            </a:r>
            <a:r>
              <a:rPr lang="en-US" altLang="zh-CN" sz="2400" dirty="0"/>
              <a:t>impact on time </a:t>
            </a:r>
            <a:r>
              <a:rPr lang="en-US" altLang="zh-CN" sz="2400" dirty="0" smtClean="0"/>
              <a:t>measurement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zh-CN" sz="2400" dirty="0" smtClean="0"/>
              <a:t>Noise </a:t>
            </a:r>
            <a:r>
              <a:rPr lang="en-US" altLang="zh-CN" sz="2400" dirty="0"/>
              <a:t>has a </a:t>
            </a:r>
            <a:r>
              <a:rPr lang="en-US" altLang="zh-CN" sz="2400" dirty="0" smtClean="0"/>
              <a:t>larger </a:t>
            </a:r>
            <a:r>
              <a:rPr lang="en-US" altLang="zh-CN" sz="2400" dirty="0"/>
              <a:t>impact on the even layers of </a:t>
            </a:r>
            <a:r>
              <a:rPr lang="en-US" altLang="zh-CN" sz="2400" dirty="0" smtClean="0"/>
              <a:t>MDC (readout </a:t>
            </a:r>
            <a:r>
              <a:rPr lang="en-US" altLang="zh-CN" sz="2400" dirty="0"/>
              <a:t>electronics </a:t>
            </a:r>
            <a:r>
              <a:rPr lang="en-US" altLang="zh-CN" sz="2400" dirty="0" smtClean="0"/>
              <a:t>is at </a:t>
            </a:r>
            <a:r>
              <a:rPr lang="en-US" altLang="zh-CN" sz="2400" dirty="0"/>
              <a:t>the east end</a:t>
            </a:r>
            <a:r>
              <a:rPr lang="en-US" altLang="zh-CN" sz="2400" dirty="0" smtClean="0"/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zh-CN" sz="2400" dirty="0" smtClean="0"/>
              <a:t>Even </a:t>
            </a:r>
            <a:r>
              <a:rPr lang="en-US" altLang="zh-CN" sz="2400" dirty="0"/>
              <a:t>if CGEM is turned off, there are still a few channels with noise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028" y="2662543"/>
            <a:ext cx="7815943" cy="396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2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0646"/>
          </a:xfrm>
        </p:spPr>
        <p:txBody>
          <a:bodyPr/>
          <a:lstStyle/>
          <a:p>
            <a:pPr algn="ctr"/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775393"/>
            <a:ext cx="10896600" cy="4179094"/>
          </a:xfrm>
        </p:spPr>
        <p:txBody>
          <a:bodyPr/>
          <a:lstStyle/>
          <a:p>
            <a:r>
              <a:rPr lang="en-US" altLang="zh-CN" dirty="0" smtClean="0"/>
              <a:t>Grounding </a:t>
            </a:r>
            <a:r>
              <a:rPr lang="en-US" altLang="zh-CN" dirty="0" smtClean="0"/>
              <a:t>tests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Change the connection of CGEM ground connection, no big change of noise (Giulio)</a:t>
            </a:r>
          </a:p>
          <a:p>
            <a:pPr lvl="1"/>
            <a:r>
              <a:rPr lang="en-US" altLang="zh-CN" dirty="0" smtClean="0"/>
              <a:t>Removed the preamplifier of MDC from the “tower”, and disconnected the preamplifier </a:t>
            </a:r>
            <a:r>
              <a:rPr lang="en-US" altLang="zh-CN" dirty="0" smtClean="0"/>
              <a:t>from </a:t>
            </a:r>
            <a:r>
              <a:rPr lang="en-US" altLang="zh-CN" dirty="0" smtClean="0"/>
              <a:t>the “tower” ground. Significant change of noise was found</a:t>
            </a:r>
          </a:p>
          <a:p>
            <a:r>
              <a:rPr lang="en-US" altLang="zh-CN" dirty="0" smtClean="0"/>
              <a:t>Test noise </a:t>
            </a:r>
            <a:r>
              <a:rPr lang="en-US" altLang="zh-CN" dirty="0" smtClean="0"/>
              <a:t>with a </a:t>
            </a:r>
            <a:r>
              <a:rPr lang="en-US" altLang="zh-CN" dirty="0" smtClean="0"/>
              <a:t>oscilloscope</a:t>
            </a:r>
          </a:p>
          <a:p>
            <a:r>
              <a:rPr lang="en-US" altLang="zh-CN" dirty="0" smtClean="0"/>
              <a:t>Time threshold </a:t>
            </a:r>
            <a:r>
              <a:rPr lang="en-US" altLang="zh-CN" dirty="0" smtClean="0"/>
              <a:t>scan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72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0593"/>
            <a:ext cx="10515600" cy="908503"/>
          </a:xfrm>
        </p:spPr>
        <p:txBody>
          <a:bodyPr/>
          <a:lstStyle/>
          <a:p>
            <a:pPr algn="ctr"/>
            <a:r>
              <a:rPr lang="en-US" altLang="zh-CN" dirty="0" smtClean="0"/>
              <a:t>Noise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657" y="1144257"/>
            <a:ext cx="5344886" cy="535451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Removed the preamplifier of MDC from the “tower”, and disconnected the preamplifier </a:t>
            </a:r>
            <a:r>
              <a:rPr lang="en-US" altLang="zh-CN" dirty="0" smtClean="0"/>
              <a:t>from </a:t>
            </a:r>
            <a:r>
              <a:rPr lang="en-US" altLang="zh-CN" dirty="0"/>
              <a:t>the “tower” ground. Significant change of noise was </a:t>
            </a:r>
            <a:r>
              <a:rPr lang="en-US" altLang="zh-CN" dirty="0" smtClean="0"/>
              <a:t>found</a:t>
            </a:r>
          </a:p>
          <a:p>
            <a:endParaRPr lang="en-US" altLang="zh-CN" dirty="0"/>
          </a:p>
          <a:p>
            <a:r>
              <a:rPr lang="en-US" altLang="zh-CN" dirty="0" smtClean="0"/>
              <a:t>Preamplifier </a:t>
            </a:r>
            <a:r>
              <a:rPr lang="en-US" altLang="zh-CN" dirty="0" smtClean="0"/>
              <a:t>of L10-10</a:t>
            </a:r>
          </a:p>
          <a:p>
            <a:endParaRPr lang="en-US" altLang="zh-CN" dirty="0"/>
          </a:p>
          <a:p>
            <a:r>
              <a:rPr lang="en-US" altLang="zh-CN" dirty="0"/>
              <a:t>Related to CGEM </a:t>
            </a:r>
            <a:r>
              <a:rPr lang="en-US" altLang="zh-CN" dirty="0" smtClean="0"/>
              <a:t>grounding?</a:t>
            </a:r>
          </a:p>
          <a:p>
            <a:pPr marL="457200" lvl="1" indent="0">
              <a:buNone/>
            </a:pPr>
            <a:r>
              <a:rPr lang="en-US" altLang="zh-CN" dirty="0" smtClean="0"/>
              <a:t>(powered off everything, disconnected the ground, plug –out the power supply.   The ground of CGEM and MDC still connect together)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75" y="1144257"/>
            <a:ext cx="4695825" cy="5577218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969829" y="4223657"/>
            <a:ext cx="2133600" cy="23948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100458" y="955449"/>
            <a:ext cx="2133600" cy="23948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31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0593"/>
            <a:ext cx="10515600" cy="908503"/>
          </a:xfrm>
        </p:spPr>
        <p:txBody>
          <a:bodyPr/>
          <a:lstStyle/>
          <a:p>
            <a:pPr algn="ctr"/>
            <a:r>
              <a:rPr lang="en-US" altLang="zh-CN" dirty="0"/>
              <a:t>Test noise with oscilloscope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45773"/>
            <a:ext cx="5072743" cy="446314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L11-ch1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334574"/>
            <a:ext cx="5528475" cy="36575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b="13809"/>
          <a:stretch/>
        </p:blipFill>
        <p:spPr>
          <a:xfrm>
            <a:off x="457200" y="2334574"/>
            <a:ext cx="5763275" cy="365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1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939800"/>
          </a:xfrm>
        </p:spPr>
        <p:txBody>
          <a:bodyPr/>
          <a:lstStyle/>
          <a:p>
            <a:pPr algn="ctr"/>
            <a:r>
              <a:rPr lang="en-US" altLang="zh-CN" dirty="0" smtClean="0"/>
              <a:t>Plan for next week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566184"/>
          <a:ext cx="10798628" cy="3964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641"/>
                <a:gridCol w="4049162"/>
                <a:gridCol w="1638268"/>
                <a:gridCol w="3780557"/>
              </a:tblGrid>
              <a:tr h="76944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Tasks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needed (day)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person in charge</a:t>
                      </a:r>
                      <a:endParaRPr lang="zh-CN" altLang="en-US" dirty="0"/>
                    </a:p>
                  </a:txBody>
                  <a:tcPr/>
                </a:tc>
              </a:tr>
              <a:tr h="125587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Joint testing of CGEM and MDC </a:t>
                      </a:r>
                      <a:endParaRPr lang="zh-CN" altLang="en-US" dirty="0" smtClean="0"/>
                    </a:p>
                    <a:p>
                      <a:pPr lvl="0"/>
                      <a:endParaRPr lang="en-US" altLang="zh-CN" dirty="0" smtClean="0"/>
                    </a:p>
                    <a:p>
                      <a:pPr lvl="0"/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Dong,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96960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Test and reduce  the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5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Dong,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</a:t>
                      </a:r>
                      <a:endParaRPr lang="zh-CN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  <a:tr h="96960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Trial Installation </a:t>
                      </a:r>
                      <a:r>
                        <a:rPr lang="en-US" altLang="zh-CN" dirty="0" smtClean="0"/>
                        <a:t>of shielding plates for CGEM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team, </a:t>
                      </a:r>
                      <a:r>
                        <a:rPr lang="en-US" altLang="zh-CN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Jinyu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1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075" y="228917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Backup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3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52937</TotalTime>
  <Words>571</Words>
  <Application>Microsoft Office PowerPoint</Application>
  <PresentationFormat>宽屏</PresentationFormat>
  <Paragraphs>130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华文楷体</vt:lpstr>
      <vt:lpstr>宋体</vt:lpstr>
      <vt:lpstr>Arial</vt:lpstr>
      <vt:lpstr>Calibri</vt:lpstr>
      <vt:lpstr>Calibri Light</vt:lpstr>
      <vt:lpstr>Cambria</vt:lpstr>
      <vt:lpstr>Office 主题</vt:lpstr>
      <vt:lpstr>Progress and Plan</vt:lpstr>
      <vt:lpstr>Progress last week</vt:lpstr>
      <vt:lpstr>Noise issue during the tests</vt:lpstr>
      <vt:lpstr>Noise</vt:lpstr>
      <vt:lpstr>Testing</vt:lpstr>
      <vt:lpstr>Noise</vt:lpstr>
      <vt:lpstr>Test noise with oscilloscope</vt:lpstr>
      <vt:lpstr>Plan for next week</vt:lpstr>
      <vt:lpstr>Backup </vt:lpstr>
      <vt:lpstr>Schedule (may be updated each week)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505</cp:revision>
  <dcterms:created xsi:type="dcterms:W3CDTF">2024-07-07T18:09:25Z</dcterms:created>
  <dcterms:modified xsi:type="dcterms:W3CDTF">2024-11-24T15:21:28Z</dcterms:modified>
</cp:coreProperties>
</file>