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5" r:id="rId6"/>
    <p:sldId id="267" r:id="rId7"/>
    <p:sldId id="261" r:id="rId8"/>
    <p:sldId id="26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0F674-A1FB-41C3-9909-A17922E11BF2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811E1-CE34-4C58-AB44-CBD9474766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989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874CA0-E21D-E483-E0C1-FBD62FB34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B440767-137E-C238-E52D-571B608CC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6C8A37-7624-F188-9BE5-7A463CF7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77E2A7-7795-ACA1-5801-BA1FE429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B40482-0FCA-BB86-9536-51897C8A9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58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2E2549-ABAA-4628-3C6F-D13105CE0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CE3C23E-08F3-52C4-7D32-F6148332D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47E55F-037D-D6B5-3774-43AA2002C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CCDEAB-73CE-77EB-A0C4-4FF869CCC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8465B7-ACA6-DAC6-FBC7-EFB1C038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142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05F0AA7-0233-8386-A5BE-B55926697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56015ED-6BCD-7360-8EDF-9A21535F4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72ED1C-E055-EF2C-44AD-28A8D5AF6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8C6634-77E0-B4EB-6DF8-5085AB2B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53E71C-58D4-99E0-4C83-40CB0A40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47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77EBAF-B5F9-E1DD-4A7F-A3FCEB2ED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94BBE1-D4FA-2FCB-198F-ADB7AFAAD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EDC022-D0FD-FA20-7711-20E30BE58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AE220C-6F21-F73D-AFDA-352C03765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57155E-14EC-9F84-E83B-D8C39419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83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40AF58-5396-BFE8-15DC-D15AE87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7A5926-22ED-D921-6397-72175A079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A4A12FA-FAA7-579E-40D1-E0373A9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D5026D-CB32-B702-5B9D-86075A2A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246F2A-CA7D-18D6-9FEA-E383F4F0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961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8EEE0B-C691-DEE4-490D-2F63B1BDC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BA6CA6-D803-200D-60C6-C052E9D18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4223A09-1108-D242-F9D5-D6BBF0482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6106A2-BDD1-B686-7EB1-AD3D06778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89BAB6-201B-492D-E0FA-4EE77AB2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D06424-F2A9-25B7-28DF-BFCC9EC0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30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A1964B-489C-511C-6C98-72FE6A587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4913F06-E8E7-AC1E-2DCF-729D6DF6F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3E4B85-DC5B-9B46-062D-3DBE499C2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83A1E4B-C357-00DD-84A5-0A294F486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045CC73-6F44-E82D-535D-D85EFD550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8A2772B-5975-5AE2-FEA2-8F7D9A25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D43A97F-8CEF-D41D-4906-4155FFAB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8ACA84B-4BEB-92E6-CF1A-CE6AE692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65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5E44C5-DB90-5D3A-99C0-E4B92E3DF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93510A8-B35D-DDB6-0FF7-9953EBEF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EC5E98C-7906-EB67-9A03-CDD7B988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FD737F4-4658-95B6-E287-64AA5609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187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FFEBF0-DE34-3F45-356E-A47E7BBD4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1E9FA81-AECF-A105-5B28-26F435E73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ED0083-56D4-9F30-78A4-2841A086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3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9C2ACC-A178-8240-41CA-DF142CF78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36FD43-13CF-D267-0A9E-EBD3FE217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2C4804A-09D6-B03F-9FA3-200BB9816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3FB27E-F1D8-08C7-6108-4EA64615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83ABBE4-1BB2-933B-A4BB-9C8146B9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E63F67-A77F-907F-5341-B82699C8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389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606B66-89CC-D4C8-40B1-5A1E3A0DC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9487F09-9660-5E9D-B7B4-EEA42D5DF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79F75F-0E45-A153-F660-9F540E418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3EAA10-420C-4383-FD3D-6A627091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08DA87-47C9-6958-8BC8-FBECD944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5C68FA-5CE9-27D3-5C6B-9C0B4E37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26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186B033-50F5-697A-0EF4-23837C3AC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CB8E57A-E74A-A055-E56E-DF2E9CFAA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4C5D16-3EA4-4B20-A3AE-7E4B57D49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8CE22-477B-42DF-85DC-FE1DE6703591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D7785E-5F16-8060-8A83-B851B82FB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DB958D-4E1D-F3FE-4E4F-D702954B9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F005-3215-491E-A5F8-A0A04087A9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84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1EF20-1022-39B2-6DDB-9411BEA45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lyso</a:t>
            </a:r>
            <a:r>
              <a:rPr lang="zh-CN" altLang="en-US" dirty="0"/>
              <a:t>外面添加钨层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27C1FA-1B8D-335C-B453-072D8FFF3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</a:t>
            </a:r>
            <a:r>
              <a:rPr lang="zh-CN" altLang="en-US" dirty="0"/>
              <a:t>层位于</a:t>
            </a:r>
            <a:r>
              <a:rPr lang="en-US" altLang="zh-CN" dirty="0"/>
              <a:t>120mm&gt;r&gt;100mm</a:t>
            </a:r>
            <a:r>
              <a:rPr lang="zh-CN" altLang="en-US" dirty="0"/>
              <a:t>处</a:t>
            </a:r>
            <a:endParaRPr lang="en-US" altLang="zh-CN" dirty="0"/>
          </a:p>
          <a:p>
            <a:r>
              <a:rPr lang="zh-CN" altLang="en-US" dirty="0"/>
              <a:t>包裹第二层</a:t>
            </a:r>
            <a:r>
              <a:rPr lang="en-US" altLang="zh-CN" dirty="0"/>
              <a:t>LYSO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415F60D-4781-EF0F-235E-EFEFB1D94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041" y="1650291"/>
            <a:ext cx="5044877" cy="452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01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698136-6D6F-4DCC-3AC9-E09FBBABD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ISR</a:t>
            </a:r>
            <a:r>
              <a:rPr lang="zh-CN" altLang="en-US" dirty="0"/>
              <a:t>与</a:t>
            </a:r>
            <a:r>
              <a:rPr lang="en-US" altLang="zh-CN" dirty="0"/>
              <a:t>FSR</a:t>
            </a:r>
            <a:r>
              <a:rPr lang="zh-CN" altLang="en-US" dirty="0"/>
              <a:t>模拟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E9D7935-C0C1-636E-477D-00EE06E3E8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147" y="3670259"/>
            <a:ext cx="4164966" cy="2992915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AB67AE2-E342-3DB6-4010-BD9274F98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32" y="3919872"/>
            <a:ext cx="3750312" cy="269494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885E5BE-196D-5DAF-4960-8CAA33DC00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034" y="555861"/>
            <a:ext cx="4164966" cy="299291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9E4AE05-219F-3803-9E5E-3B488E6FB2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560" y="1303634"/>
            <a:ext cx="3750310" cy="269494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F66FD710-6500-5CCF-89AC-92FFDB1E78E4}"/>
              </a:ext>
            </a:extLst>
          </p:cNvPr>
          <p:cNvSpPr txBox="1"/>
          <p:nvPr/>
        </p:nvSpPr>
        <p:spPr>
          <a:xfrm>
            <a:off x="4627880" y="6524650"/>
            <a:ext cx="269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能量分布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661D82F-A78A-135A-DB75-777B464C2420}"/>
              </a:ext>
            </a:extLst>
          </p:cNvPr>
          <p:cNvSpPr txBox="1"/>
          <p:nvPr/>
        </p:nvSpPr>
        <p:spPr>
          <a:xfrm>
            <a:off x="8774430" y="6503670"/>
            <a:ext cx="269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角度分布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9D68067-78D8-46FD-F021-611E09C5556A}"/>
              </a:ext>
            </a:extLst>
          </p:cNvPr>
          <p:cNvSpPr txBox="1"/>
          <p:nvPr/>
        </p:nvSpPr>
        <p:spPr>
          <a:xfrm>
            <a:off x="679130" y="3070094"/>
            <a:ext cx="2611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区分方法：</a:t>
            </a:r>
            <a:endParaRPr lang="en-US" altLang="zh-CN" dirty="0"/>
          </a:p>
          <a:p>
            <a:r>
              <a:rPr lang="zh-CN" altLang="en-US" dirty="0"/>
              <a:t>比较光子和初末态电子夹角，</a:t>
            </a:r>
            <a:r>
              <a:rPr lang="en-US" altLang="zh-CN" dirty="0"/>
              <a:t>ISR</a:t>
            </a:r>
            <a:r>
              <a:rPr lang="zh-CN" altLang="en-US" dirty="0"/>
              <a:t>与初态夹角小，</a:t>
            </a:r>
            <a:r>
              <a:rPr lang="en-US" altLang="zh-CN" dirty="0"/>
              <a:t>FSR</a:t>
            </a:r>
            <a:r>
              <a:rPr lang="zh-CN" altLang="en-US" dirty="0"/>
              <a:t>与末态夹角小</a:t>
            </a:r>
          </a:p>
        </p:txBody>
      </p:sp>
    </p:spTree>
    <p:extLst>
      <p:ext uri="{BB962C8B-B14F-4D97-AF65-F5344CB8AC3E}">
        <p14:creationId xmlns:p14="http://schemas.microsoft.com/office/powerpoint/2010/main" val="191335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9E4B8-950F-1CAD-97D7-0EFD37C17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ISR</a:t>
            </a:r>
            <a:r>
              <a:rPr lang="zh-CN" altLang="en-US" dirty="0"/>
              <a:t>与</a:t>
            </a:r>
            <a:r>
              <a:rPr lang="en-US" altLang="zh-CN" dirty="0"/>
              <a:t>FSR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9BFE606-99BC-5509-CE94-6C47211D2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5" y="1690688"/>
            <a:ext cx="6022356" cy="4327623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C81E1048-2EC2-25D9-687E-48BFE38AB9EB}"/>
              </a:ext>
            </a:extLst>
          </p:cNvPr>
          <p:cNvSpPr/>
          <p:nvPr/>
        </p:nvSpPr>
        <p:spPr>
          <a:xfrm>
            <a:off x="6096000" y="2397760"/>
            <a:ext cx="90424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F26C917-03E4-D575-FF08-98DAAD2457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87" y="1962150"/>
            <a:ext cx="5461088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6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657793-C276-1E1D-B6D5-9B0241B6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放大 收集率：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53A505A-4858-104D-827E-71E8A34815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321" y="1825625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329548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5E89DE-9544-8855-8384-C5251E36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G4 Be</a:t>
            </a:r>
            <a:r>
              <a:rPr lang="zh-CN" altLang="en-US" dirty="0"/>
              <a:t>散射模拟对比：角分布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2A02493-F2BA-E2C5-981F-BE868FE4B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471" y="1768475"/>
            <a:ext cx="6055358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7795C26-45B3-D859-BC29-DD3376F3D4F4}"/>
              </a:ext>
            </a:extLst>
          </p:cNvPr>
          <p:cNvSpPr txBox="1"/>
          <p:nvPr/>
        </p:nvSpPr>
        <p:spPr>
          <a:xfrm>
            <a:off x="7600950" y="2295525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0.0479589	σ</a:t>
            </a:r>
            <a:r>
              <a:rPr lang="zh-CN" altLang="en-US" dirty="0"/>
              <a:t>：</a:t>
            </a:r>
            <a:r>
              <a:rPr lang="en-US" altLang="zh-CN" dirty="0"/>
              <a:t>4.42396 e-5</a:t>
            </a:r>
          </a:p>
          <a:p>
            <a:r>
              <a:rPr lang="en-US" altLang="zh-CN" dirty="0"/>
              <a:t>Mu</a:t>
            </a:r>
            <a:r>
              <a:rPr lang="zh-CN" altLang="en-US" dirty="0"/>
              <a:t>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0.0479611 σ</a:t>
            </a:r>
            <a:r>
              <a:rPr lang="zh-CN" altLang="en-US" dirty="0"/>
              <a:t>：</a:t>
            </a:r>
            <a:r>
              <a:rPr lang="en-US" altLang="zh-CN" dirty="0"/>
              <a:t>4.05747 e-5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66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A0442-3217-A812-B4DA-13483F78B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FC990-9A80-836B-C093-5A56A0A56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对比：</a:t>
            </a:r>
            <a:r>
              <a:rPr lang="en-US" altLang="zh-CN" dirty="0"/>
              <a:t>Y</a:t>
            </a:r>
            <a:r>
              <a:rPr lang="zh-CN" altLang="en-US" dirty="0"/>
              <a:t>坐标分布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5A6A05-038C-28B5-1B4A-588D6AD2513B}"/>
              </a:ext>
            </a:extLst>
          </p:cNvPr>
          <p:cNvSpPr txBox="1"/>
          <p:nvPr/>
        </p:nvSpPr>
        <p:spPr>
          <a:xfrm>
            <a:off x="7600950" y="2295525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电子：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31.5815	σ</a:t>
            </a:r>
            <a:r>
              <a:rPr lang="zh-CN" altLang="en-US" dirty="0"/>
              <a:t>：</a:t>
            </a:r>
            <a:r>
              <a:rPr lang="en-US" altLang="zh-CN" dirty="0"/>
              <a:t>0.0285572</a:t>
            </a:r>
          </a:p>
          <a:p>
            <a:r>
              <a:rPr lang="en-US" altLang="zh-CN" dirty="0"/>
              <a:t>Mu</a:t>
            </a:r>
            <a:r>
              <a:rPr lang="zh-CN" altLang="en-US" dirty="0"/>
              <a:t>子：</a:t>
            </a:r>
            <a:endParaRPr lang="en-US" altLang="zh-CN" dirty="0"/>
          </a:p>
          <a:p>
            <a:r>
              <a:rPr lang="zh-CN" altLang="en-US" dirty="0"/>
              <a:t>均值：</a:t>
            </a:r>
            <a:r>
              <a:rPr lang="en-US" altLang="zh-CN" dirty="0"/>
              <a:t>31.5823 	σ</a:t>
            </a:r>
            <a:r>
              <a:rPr lang="zh-CN" altLang="en-US" dirty="0"/>
              <a:t>：</a:t>
            </a:r>
            <a:r>
              <a:rPr lang="en-US" altLang="zh-CN" dirty="0"/>
              <a:t>0.0266733</a:t>
            </a:r>
            <a:endParaRPr lang="zh-CN" altLang="en-US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D0BD0F0D-E40E-CC24-955E-1B350A210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80" y="1690688"/>
            <a:ext cx="6055358" cy="4351338"/>
          </a:xfrm>
        </p:spPr>
      </p:pic>
    </p:spTree>
    <p:extLst>
      <p:ext uri="{BB962C8B-B14F-4D97-AF65-F5344CB8AC3E}">
        <p14:creationId xmlns:p14="http://schemas.microsoft.com/office/powerpoint/2010/main" val="63967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0C816A-C606-F2A9-D5D6-2F1EC62B0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不同材料：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895986D-DC08-3E11-0BC3-FE4AC96ED6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41" y="1815464"/>
            <a:ext cx="5527040" cy="3971693"/>
          </a:xfr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4E145E4-AA00-46C9-138D-0805D94206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24692"/>
            <a:ext cx="5257800" cy="3778218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33B5255-9458-3801-1094-3D2A821C54AA}"/>
              </a:ext>
            </a:extLst>
          </p:cNvPr>
          <p:cNvSpPr txBox="1"/>
          <p:nvPr/>
        </p:nvSpPr>
        <p:spPr>
          <a:xfrm>
            <a:off x="1173480" y="5911933"/>
            <a:ext cx="5974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Be:0.04796 	7.66e-5</a:t>
            </a:r>
          </a:p>
          <a:p>
            <a:r>
              <a:rPr lang="en-US" altLang="zh-CN" dirty="0"/>
              <a:t>Cu:0.04860	3.77e-3</a:t>
            </a:r>
          </a:p>
          <a:p>
            <a:r>
              <a:rPr lang="en-US" altLang="zh-CN" dirty="0"/>
              <a:t>Al:0.04797	1.414e-4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8512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E77D2-AA5F-E53C-449C-A9C19DBB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不同厚度：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EE0702A7-2359-28E1-E14A-D7AB99207C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874" y="1413668"/>
            <a:ext cx="4646343" cy="3338830"/>
          </a:xfr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B2E8BBF-9E19-E794-2FA1-CDF9A9FBFB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690" y="1413668"/>
            <a:ext cx="4646344" cy="333883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5340C031-3BB5-2B6F-4366-9E7CAE38AC8C}"/>
              </a:ext>
            </a:extLst>
          </p:cNvPr>
          <p:cNvSpPr txBox="1"/>
          <p:nvPr/>
        </p:nvSpPr>
        <p:spPr>
          <a:xfrm>
            <a:off x="2036278" y="5015547"/>
            <a:ext cx="4787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.85:0.0479586	4.425e-5</a:t>
            </a:r>
          </a:p>
          <a:p>
            <a:r>
              <a:rPr lang="en-US" altLang="zh-CN" dirty="0"/>
              <a:t>.95:0.04796222	4.631e-5</a:t>
            </a:r>
          </a:p>
          <a:p>
            <a:r>
              <a:rPr lang="en-US" altLang="zh-CN" dirty="0"/>
              <a:t>1.05:0.0479618	4.672e-5</a:t>
            </a:r>
          </a:p>
          <a:p>
            <a:r>
              <a:rPr lang="en-US" altLang="zh-CN" dirty="0"/>
              <a:t>1.15:0.0479635	5.173e-5</a:t>
            </a:r>
          </a:p>
          <a:p>
            <a:r>
              <a:rPr lang="en-US" altLang="zh-CN" dirty="0"/>
              <a:t>1.25:0.0479600	4.94931e-5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830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145</Words>
  <Application>Microsoft Office PowerPoint</Application>
  <PresentationFormat>宽屏</PresentationFormat>
  <Paragraphs>30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lyso外面添加钨层</vt:lpstr>
      <vt:lpstr>ISR与FSR模拟</vt:lpstr>
      <vt:lpstr>ISR与FSR</vt:lpstr>
      <vt:lpstr>放大 收集率：</vt:lpstr>
      <vt:lpstr>G4 Be散射模拟对比：角分布</vt:lpstr>
      <vt:lpstr>对比：Y坐标分布</vt:lpstr>
      <vt:lpstr>不同材料：</vt:lpstr>
      <vt:lpstr>不同厚度：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5</cp:revision>
  <dcterms:created xsi:type="dcterms:W3CDTF">2024-11-18T13:11:28Z</dcterms:created>
  <dcterms:modified xsi:type="dcterms:W3CDTF">2024-11-19T05:28:43Z</dcterms:modified>
</cp:coreProperties>
</file>