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3"/>
    <p:sldId id="383" r:id="rId4"/>
    <p:sldId id="368" r:id="rId5"/>
    <p:sldId id="351" r:id="rId6"/>
    <p:sldId id="352" r:id="rId7"/>
    <p:sldId id="384" r:id="rId8"/>
    <p:sldId id="385" r:id="rId9"/>
    <p:sldId id="386" r:id="rId10"/>
    <p:sldId id="387" r:id="rId11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4" userDrawn="1">
          <p15:clr>
            <a:srgbClr val="A4A3A4"/>
          </p15:clr>
        </p15:guide>
        <p15:guide id="2" pos="375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 Lun" initials="QL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0C6E"/>
    <a:srgbClr val="7E42AF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54"/>
        <p:guide pos="375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98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7.xml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jpeg"/><Relationship Id="rId8" Type="http://schemas.openxmlformats.org/officeDocument/2006/relationships/tags" Target="../tags/tag72.xml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73.xml"/><Relationship Id="rId1" Type="http://schemas.openxmlformats.org/officeDocument/2006/relationships/tags" Target="../tags/tag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tags" Target="../tags/tag77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tags" Target="../tags/tag76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79.xml"/><Relationship Id="rId1" Type="http://schemas.openxmlformats.org/officeDocument/2006/relationships/tags" Target="../tags/tag75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84.xml"/><Relationship Id="rId10" Type="http://schemas.openxmlformats.org/officeDocument/2006/relationships/tags" Target="../tags/tag83.xml"/><Relationship Id="rId1" Type="http://schemas.openxmlformats.org/officeDocument/2006/relationships/tags" Target="../tags/tag80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8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93.xml"/><Relationship Id="rId10" Type="http://schemas.openxmlformats.org/officeDocument/2006/relationships/image" Target="../media/image26.png"/><Relationship Id="rId1" Type="http://schemas.openxmlformats.org/officeDocument/2006/relationships/tags" Target="../tags/tag89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9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"/>
            <a:ext cx="4760259" cy="1533861"/>
          </a:xfrm>
          <a:prstGeom prst="rect">
            <a:avLst/>
          </a:prstGeom>
        </p:spPr>
      </p:pic>
      <p:sp>
        <p:nvSpPr>
          <p:cNvPr id="6" name="文本框 8"/>
          <p:cNvSpPr txBox="1"/>
          <p:nvPr/>
        </p:nvSpPr>
        <p:spPr>
          <a:xfrm>
            <a:off x="1377950" y="2649855"/>
            <a:ext cx="9436735" cy="5886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Group Meeting</a:t>
            </a:r>
            <a:endParaRPr lang="en-US" altLang="zh-CN" sz="48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sp>
        <p:nvSpPr>
          <p:cNvPr id="12" name="文本框 8"/>
          <p:cNvSpPr txBox="1"/>
          <p:nvPr>
            <p:custDataLst>
              <p:tags r:id="rId2"/>
            </p:custDataLst>
          </p:nvPr>
        </p:nvSpPr>
        <p:spPr>
          <a:xfrm>
            <a:off x="3216275" y="5017135"/>
            <a:ext cx="5759450" cy="7124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Ziyu Liu</a:t>
            </a:r>
            <a:endParaRPr lang="zh-CN" altLang="en-US" sz="16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  <a:p>
            <a:pPr algn="ctr"/>
            <a:r>
              <a:rPr lang="en-US" altLang="zh-CN" sz="16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liuziyu@mail.nankai.edu.cn</a:t>
            </a:r>
            <a:endParaRPr lang="zh-CN" altLang="en-US" sz="16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</p:spPr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文本框 8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5588000" cy="8458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Laser calibration system</a:t>
            </a:r>
            <a:endParaRPr lang="en-US" altLang="zh-CN" sz="20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sp>
        <p:nvSpPr>
          <p:cNvPr id="5" name="文本框 8"/>
          <p:cNvSpPr txBox="1"/>
          <p:nvPr>
            <p:custDataLst>
              <p:tags r:id="rId2"/>
            </p:custDataLst>
          </p:nvPr>
        </p:nvSpPr>
        <p:spPr>
          <a:xfrm>
            <a:off x="630555" y="979805"/>
            <a:ext cx="10163175" cy="13201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做了一个激光分束的组件，如左图所示，</a:t>
            </a:r>
            <a:r>
              <a:rPr lang="en-US" altLang="zh-CN" sz="20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LD</a:t>
            </a:r>
            <a:r>
              <a:rPr lang="zh-CN" altLang="en-US" sz="20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和光纤中间使用一个法兰连接。光纤分束器如右图所示，这是一个</a:t>
            </a:r>
            <a:r>
              <a:rPr lang="en-US" altLang="zh-CN" sz="20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1x4</a:t>
            </a:r>
            <a:r>
              <a:rPr lang="zh-CN" altLang="en-US" sz="20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的光纤分束器，工作波长在</a:t>
            </a:r>
            <a:r>
              <a:rPr lang="en-US" altLang="zh-CN" sz="20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850 nm</a:t>
            </a:r>
            <a:r>
              <a:rPr lang="zh-CN" altLang="en-US" sz="20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。</a:t>
            </a:r>
            <a:endParaRPr lang="zh-CN" altLang="en-US" sz="20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pic>
        <p:nvPicPr>
          <p:cNvPr id="6" name="图片 5" descr="微信图片_202411211401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0" y="2299970"/>
            <a:ext cx="2171065" cy="2961005"/>
          </a:xfrm>
          <a:prstGeom prst="rect">
            <a:avLst/>
          </a:prstGeom>
        </p:spPr>
      </p:pic>
      <p:pic>
        <p:nvPicPr>
          <p:cNvPr id="7" name="图片 6" descr="微信图片_202411211401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396990" y="1165225"/>
            <a:ext cx="2914015" cy="518287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</p:spPr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文本框 8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5588000" cy="8458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Laser calibration system</a:t>
            </a:r>
            <a:endParaRPr lang="en-US" altLang="zh-CN" sz="20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sp>
        <p:nvSpPr>
          <p:cNvPr id="5" name="文本框 8"/>
          <p:cNvSpPr txBox="1"/>
          <p:nvPr>
            <p:custDataLst>
              <p:tags r:id="rId2"/>
            </p:custDataLst>
          </p:nvPr>
        </p:nvSpPr>
        <p:spPr>
          <a:xfrm>
            <a:off x="477520" y="6132195"/>
            <a:ext cx="6698615" cy="56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time difference (</a:t>
            </a: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ΔT)</a:t>
            </a: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 between two channels</a:t>
            </a:r>
            <a:endParaRPr lang="en-US" altLang="zh-CN" sz="20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sp>
        <p:nvSpPr>
          <p:cNvPr id="12" name="立方体 11"/>
          <p:cNvSpPr/>
          <p:nvPr/>
        </p:nvSpPr>
        <p:spPr>
          <a:xfrm>
            <a:off x="6015990" y="845820"/>
            <a:ext cx="4693920" cy="207645"/>
          </a:xfrm>
          <a:prstGeom prst="cube">
            <a:avLst/>
          </a:prstGeom>
          <a:ln>
            <a:solidFill>
              <a:srgbClr val="7E0C6E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立方体 13"/>
          <p:cNvSpPr/>
          <p:nvPr/>
        </p:nvSpPr>
        <p:spPr>
          <a:xfrm>
            <a:off x="6015990" y="556895"/>
            <a:ext cx="4693920" cy="207645"/>
          </a:xfrm>
          <a:prstGeom prst="cube">
            <a:avLst/>
          </a:prstGeom>
          <a:ln>
            <a:solidFill>
              <a:srgbClr val="7E0C6E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立方体 14"/>
          <p:cNvSpPr/>
          <p:nvPr/>
        </p:nvSpPr>
        <p:spPr>
          <a:xfrm>
            <a:off x="6015990" y="1134745"/>
            <a:ext cx="4693920" cy="207645"/>
          </a:xfrm>
          <a:prstGeom prst="cube">
            <a:avLst/>
          </a:prstGeom>
          <a:ln>
            <a:solidFill>
              <a:srgbClr val="7E0C6E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7" name="直接箭头连接符 16"/>
          <p:cNvCxnSpPr/>
          <p:nvPr/>
        </p:nvCxnSpPr>
        <p:spPr>
          <a:xfrm>
            <a:off x="5336540" y="884555"/>
            <a:ext cx="424180" cy="1270"/>
          </a:xfrm>
          <a:prstGeom prst="straightConnector1">
            <a:avLst/>
          </a:prstGeom>
          <a:ln w="38100">
            <a:solidFill>
              <a:srgbClr val="7E0C6E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文本框 8"/>
          <p:cNvSpPr txBox="1"/>
          <p:nvPr>
            <p:custDataLst>
              <p:tags r:id="rId3"/>
            </p:custDataLst>
          </p:nvPr>
        </p:nvSpPr>
        <p:spPr>
          <a:xfrm>
            <a:off x="5023485" y="318135"/>
            <a:ext cx="992505" cy="3429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laser</a:t>
            </a:r>
            <a:endParaRPr lang="en-US" altLang="zh-CN" sz="20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sp>
        <p:nvSpPr>
          <p:cNvPr id="19" name="文本框 8"/>
          <p:cNvSpPr txBox="1"/>
          <p:nvPr>
            <p:custDataLst>
              <p:tags r:id="rId4"/>
            </p:custDataLst>
          </p:nvPr>
        </p:nvSpPr>
        <p:spPr>
          <a:xfrm>
            <a:off x="8214360" y="1584960"/>
            <a:ext cx="3476625" cy="8102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ΔT=T</a:t>
            </a:r>
            <a:r>
              <a:rPr lang="en-US" altLang="zh-CN" sz="2800" b="1" baseline="-25000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n</a:t>
            </a: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-ΣT/3</a:t>
            </a:r>
            <a:endParaRPr lang="zh-CN" altLang="en-US" sz="28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5" y="764540"/>
            <a:ext cx="3783330" cy="24517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5" y="3289935"/>
            <a:ext cx="3814445" cy="2479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7960" y="2251075"/>
            <a:ext cx="3884295" cy="2516505"/>
          </a:xfrm>
          <a:prstGeom prst="rect">
            <a:avLst/>
          </a:prstGeom>
        </p:spPr>
      </p:pic>
      <p:sp>
        <p:nvSpPr>
          <p:cNvPr id="16" name="文本框 8"/>
          <p:cNvSpPr txBox="1"/>
          <p:nvPr>
            <p:custDataLst>
              <p:tags r:id="rId8"/>
            </p:custDataLst>
          </p:nvPr>
        </p:nvSpPr>
        <p:spPr>
          <a:xfrm>
            <a:off x="8437880" y="5566410"/>
            <a:ext cx="3362960" cy="748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Bias voltage 13 V</a:t>
            </a:r>
            <a:endParaRPr lang="en-US" altLang="zh-CN" sz="28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pic>
        <p:nvPicPr>
          <p:cNvPr id="20" name="图片 19" descr="微信图片_202411211520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23555" y="2926715"/>
            <a:ext cx="3828415" cy="2456815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8123555" y="2810510"/>
            <a:ext cx="863600" cy="2324735"/>
          </a:xfrm>
          <a:prstGeom prst="rect">
            <a:avLst/>
          </a:prstGeom>
          <a:noFill/>
          <a:ln w="38100">
            <a:solidFill>
              <a:srgbClr val="7E0C6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7E0C6E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3" name="直接箭头连接符 22"/>
          <p:cNvCxnSpPr>
            <a:endCxn id="21" idx="2"/>
          </p:cNvCxnSpPr>
          <p:nvPr/>
        </p:nvCxnSpPr>
        <p:spPr>
          <a:xfrm flipH="1" flipV="1">
            <a:off x="8555355" y="5135245"/>
            <a:ext cx="146050" cy="600075"/>
          </a:xfrm>
          <a:prstGeom prst="straightConnector1">
            <a:avLst/>
          </a:prstGeom>
          <a:ln w="38100">
            <a:solidFill>
              <a:srgbClr val="7E0C6E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10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8"/>
          <p:cNvSpPr txBox="1"/>
          <p:nvPr/>
        </p:nvSpPr>
        <p:spPr>
          <a:xfrm>
            <a:off x="1377950" y="2649855"/>
            <a:ext cx="9436735" cy="7785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Back </a:t>
            </a:r>
            <a:r>
              <a:rPr lang="en-US" altLang="zh-CN" sz="4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up</a:t>
            </a:r>
            <a:endParaRPr lang="en-US" altLang="zh-CN" sz="48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</p:spPr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文本框 8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5588000" cy="697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Δ</a:t>
            </a: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t</a:t>
            </a:r>
            <a:endParaRPr lang="en-US" altLang="zh-CN" sz="28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sp>
        <p:nvSpPr>
          <p:cNvPr id="19" name="文本框 8"/>
          <p:cNvSpPr txBox="1"/>
          <p:nvPr>
            <p:custDataLst>
              <p:tags r:id="rId2"/>
            </p:custDataLst>
          </p:nvPr>
        </p:nvSpPr>
        <p:spPr>
          <a:xfrm>
            <a:off x="8741410" y="1153160"/>
            <a:ext cx="2650490" cy="858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ΔT=T</a:t>
            </a:r>
            <a:r>
              <a:rPr lang="en-US" altLang="zh-CN" sz="2800" b="1" baseline="-25000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n</a:t>
            </a: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-T</a:t>
            </a:r>
            <a:r>
              <a:rPr lang="en-US" altLang="zh-CN" sz="2800" b="1" baseline="-25000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m</a:t>
            </a:r>
            <a:endParaRPr lang="en-US" altLang="zh-CN" sz="2800" b="1" baseline="-25000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337185"/>
            <a:ext cx="3810635" cy="24911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9135" y="336550"/>
            <a:ext cx="3801745" cy="2491740"/>
          </a:xfrm>
          <a:prstGeom prst="rect">
            <a:avLst/>
          </a:prstGeom>
        </p:spPr>
      </p:pic>
      <p:sp>
        <p:nvSpPr>
          <p:cNvPr id="8" name="文本框 8"/>
          <p:cNvSpPr txBox="1"/>
          <p:nvPr>
            <p:custDataLst>
              <p:tags r:id="rId5"/>
            </p:custDataLst>
          </p:nvPr>
        </p:nvSpPr>
        <p:spPr>
          <a:xfrm>
            <a:off x="0" y="2588895"/>
            <a:ext cx="5588000" cy="697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ADC</a:t>
            </a:r>
            <a:endParaRPr lang="en-US" altLang="zh-CN" sz="28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50" y="3429000"/>
            <a:ext cx="3788410" cy="24142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4485" y="3429000"/>
            <a:ext cx="3789045" cy="24149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6720" y="3390900"/>
            <a:ext cx="3906520" cy="2498090"/>
          </a:xfrm>
          <a:prstGeom prst="rect">
            <a:avLst/>
          </a:prstGeom>
        </p:spPr>
      </p:pic>
      <p:sp>
        <p:nvSpPr>
          <p:cNvPr id="12" name="文本框 8"/>
          <p:cNvSpPr txBox="1"/>
          <p:nvPr>
            <p:custDataLst>
              <p:tags r:id="rId9"/>
            </p:custDataLst>
          </p:nvPr>
        </p:nvSpPr>
        <p:spPr>
          <a:xfrm>
            <a:off x="0" y="5948680"/>
            <a:ext cx="5588000" cy="697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Bias voltage 13 V</a:t>
            </a:r>
            <a:endParaRPr lang="en-US" altLang="zh-CN" sz="28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</p:spPr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文本框 8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5588000" cy="697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Δ</a:t>
            </a: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t</a:t>
            </a:r>
            <a:endParaRPr lang="en-US" altLang="zh-CN" sz="28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sp>
        <p:nvSpPr>
          <p:cNvPr id="8" name="文本框 8"/>
          <p:cNvSpPr txBox="1"/>
          <p:nvPr>
            <p:custDataLst>
              <p:tags r:id="rId2"/>
            </p:custDataLst>
          </p:nvPr>
        </p:nvSpPr>
        <p:spPr>
          <a:xfrm>
            <a:off x="0" y="2538095"/>
            <a:ext cx="5588000" cy="697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ADC</a:t>
            </a:r>
            <a:endParaRPr lang="en-US" altLang="zh-CN" sz="28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sp>
        <p:nvSpPr>
          <p:cNvPr id="12" name="文本框 8"/>
          <p:cNvSpPr txBox="1"/>
          <p:nvPr>
            <p:custDataLst>
              <p:tags r:id="rId3"/>
            </p:custDataLst>
          </p:nvPr>
        </p:nvSpPr>
        <p:spPr>
          <a:xfrm>
            <a:off x="0" y="5948680"/>
            <a:ext cx="5588000" cy="697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Bias voltage 12 V~</a:t>
            </a:r>
            <a:endParaRPr lang="en-US" altLang="zh-CN" sz="28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95" y="151765"/>
            <a:ext cx="3820160" cy="25031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2755" y="151765"/>
            <a:ext cx="3804285" cy="24968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7040" y="151765"/>
            <a:ext cx="3867150" cy="250380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285490"/>
            <a:ext cx="3981450" cy="25120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1450" y="3235960"/>
            <a:ext cx="4013835" cy="254508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67040" y="3235960"/>
            <a:ext cx="4010660" cy="2561590"/>
          </a:xfrm>
          <a:prstGeom prst="rect">
            <a:avLst/>
          </a:prstGeom>
        </p:spPr>
      </p:pic>
      <p:sp>
        <p:nvSpPr>
          <p:cNvPr id="17" name="文本框 8"/>
          <p:cNvSpPr txBox="1"/>
          <p:nvPr>
            <p:custDataLst>
              <p:tags r:id="rId10"/>
            </p:custDataLst>
          </p:nvPr>
        </p:nvSpPr>
        <p:spPr>
          <a:xfrm>
            <a:off x="4262755" y="2475230"/>
            <a:ext cx="3476625" cy="8102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ΔT=T</a:t>
            </a:r>
            <a:r>
              <a:rPr lang="en-US" altLang="zh-CN" sz="2800" b="1" baseline="-25000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n</a:t>
            </a: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-ΣT/3</a:t>
            </a:r>
            <a:endParaRPr lang="zh-CN" altLang="en-US" sz="28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</p:spPr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文本框 8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5588000" cy="697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Δ</a:t>
            </a: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t</a:t>
            </a:r>
            <a:endParaRPr lang="en-US" altLang="zh-CN" sz="28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sp>
        <p:nvSpPr>
          <p:cNvPr id="12" name="文本框 8"/>
          <p:cNvSpPr txBox="1"/>
          <p:nvPr>
            <p:custDataLst>
              <p:tags r:id="rId2"/>
            </p:custDataLst>
          </p:nvPr>
        </p:nvSpPr>
        <p:spPr>
          <a:xfrm>
            <a:off x="0" y="5359400"/>
            <a:ext cx="6228080" cy="697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Bias voltage </a:t>
            </a: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~</a:t>
            </a: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12</a:t>
            </a: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 </a:t>
            </a: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V</a:t>
            </a:r>
            <a:endParaRPr lang="en-US" altLang="zh-CN" sz="28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sp>
        <p:nvSpPr>
          <p:cNvPr id="19" name="文本框 8"/>
          <p:cNvSpPr txBox="1"/>
          <p:nvPr>
            <p:custDataLst>
              <p:tags r:id="rId3"/>
            </p:custDataLst>
          </p:nvPr>
        </p:nvSpPr>
        <p:spPr>
          <a:xfrm>
            <a:off x="64770" y="4697095"/>
            <a:ext cx="2650490" cy="858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ΔT=T</a:t>
            </a:r>
            <a:r>
              <a:rPr lang="en-US" altLang="zh-CN" sz="2800" b="1" baseline="-25000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n</a:t>
            </a: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-T</a:t>
            </a:r>
            <a:r>
              <a:rPr lang="en-US" altLang="zh-CN" sz="2800" b="1" baseline="-25000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m</a:t>
            </a:r>
            <a:endParaRPr lang="en-US" altLang="zh-CN" sz="2800" b="1" baseline="-25000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595" y="1130300"/>
            <a:ext cx="5420360" cy="35185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6460" y="1130300"/>
            <a:ext cx="5510530" cy="356679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</p:spPr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文本框 8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5588000" cy="697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Δ</a:t>
            </a: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t</a:t>
            </a:r>
            <a:endParaRPr lang="en-US" altLang="zh-CN" sz="28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sp>
        <p:nvSpPr>
          <p:cNvPr id="8" name="文本框 8"/>
          <p:cNvSpPr txBox="1"/>
          <p:nvPr>
            <p:custDataLst>
              <p:tags r:id="rId2"/>
            </p:custDataLst>
          </p:nvPr>
        </p:nvSpPr>
        <p:spPr>
          <a:xfrm>
            <a:off x="0" y="2538095"/>
            <a:ext cx="5588000" cy="697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ADC</a:t>
            </a:r>
            <a:endParaRPr lang="en-US" altLang="zh-CN" sz="28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sp>
        <p:nvSpPr>
          <p:cNvPr id="12" name="文本框 8"/>
          <p:cNvSpPr txBox="1"/>
          <p:nvPr>
            <p:custDataLst>
              <p:tags r:id="rId3"/>
            </p:custDataLst>
          </p:nvPr>
        </p:nvSpPr>
        <p:spPr>
          <a:xfrm>
            <a:off x="0" y="5948680"/>
            <a:ext cx="5588000" cy="697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Bias voltage 11 V</a:t>
            </a:r>
            <a:endParaRPr lang="en-US" altLang="zh-CN" sz="28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sp>
        <p:nvSpPr>
          <p:cNvPr id="17" name="文本框 8"/>
          <p:cNvSpPr txBox="1"/>
          <p:nvPr>
            <p:custDataLst>
              <p:tags r:id="rId4"/>
            </p:custDataLst>
          </p:nvPr>
        </p:nvSpPr>
        <p:spPr>
          <a:xfrm>
            <a:off x="4385310" y="2475230"/>
            <a:ext cx="3476625" cy="8102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ΔT=T</a:t>
            </a:r>
            <a:r>
              <a:rPr lang="en-US" altLang="zh-CN" sz="2800" b="1" baseline="-25000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n</a:t>
            </a: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-ΣT/3</a:t>
            </a:r>
            <a:endParaRPr lang="zh-CN" altLang="en-US" sz="28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355" y="257175"/>
            <a:ext cx="3708400" cy="24250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2755" y="257175"/>
            <a:ext cx="3721735" cy="24257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4490" y="257175"/>
            <a:ext cx="3855720" cy="24930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360420"/>
            <a:ext cx="3954145" cy="24707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5105" y="3354070"/>
            <a:ext cx="4010025" cy="252666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36560" y="3360420"/>
            <a:ext cx="4074160" cy="261874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</p:spPr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文本框 8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5588000" cy="697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Δ</a:t>
            </a: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t</a:t>
            </a:r>
            <a:endParaRPr lang="en-US" altLang="zh-CN" sz="28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sp>
        <p:nvSpPr>
          <p:cNvPr id="12" name="文本框 8"/>
          <p:cNvSpPr txBox="1"/>
          <p:nvPr>
            <p:custDataLst>
              <p:tags r:id="rId2"/>
            </p:custDataLst>
          </p:nvPr>
        </p:nvSpPr>
        <p:spPr>
          <a:xfrm>
            <a:off x="0" y="5359400"/>
            <a:ext cx="6228080" cy="697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Bias voltage 11~ </a:t>
            </a: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V</a:t>
            </a:r>
            <a:endParaRPr lang="en-US" altLang="zh-CN" sz="28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sp>
        <p:nvSpPr>
          <p:cNvPr id="19" name="文本框 8"/>
          <p:cNvSpPr txBox="1"/>
          <p:nvPr>
            <p:custDataLst>
              <p:tags r:id="rId3"/>
            </p:custDataLst>
          </p:nvPr>
        </p:nvSpPr>
        <p:spPr>
          <a:xfrm>
            <a:off x="64770" y="4697095"/>
            <a:ext cx="2650490" cy="858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ΔT=T</a:t>
            </a:r>
            <a:r>
              <a:rPr lang="en-US" altLang="zh-CN" sz="2800" b="1" baseline="-25000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n</a:t>
            </a: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-T</a:t>
            </a:r>
            <a:r>
              <a:rPr lang="en-US" altLang="zh-CN" sz="2800" b="1" baseline="-25000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m</a:t>
            </a:r>
            <a:endParaRPr lang="en-US" altLang="zh-CN" sz="2800" b="1" baseline="-25000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" y="796290"/>
            <a:ext cx="5630545" cy="3670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6595" y="796290"/>
            <a:ext cx="5793740" cy="377063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8.xml><?xml version="1.0" encoding="utf-8"?>
<p:tagLst xmlns:p="http://schemas.openxmlformats.org/presentationml/2006/main">
  <p:tag name="commondata" val="eyJoZGlkIjoiOTBhYmZmMGYwNjI2MDgzMmFhNTUxNmEwYjBmZGJmNGM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rgbClr val="7E0C6E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</Words>
  <Application>WPS 演示</Application>
  <PresentationFormat>宽屏</PresentationFormat>
  <Paragraphs>75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宋体</vt:lpstr>
      <vt:lpstr>Wingdings</vt:lpstr>
      <vt:lpstr>Wingdings</vt:lpstr>
      <vt:lpstr>Times New Roman</vt:lpstr>
      <vt:lpstr>思源黑体 CN Medium</vt:lpstr>
      <vt:lpstr>黑体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Infinite</cp:lastModifiedBy>
  <cp:revision>299</cp:revision>
  <dcterms:created xsi:type="dcterms:W3CDTF">2019-06-19T02:08:00Z</dcterms:created>
  <dcterms:modified xsi:type="dcterms:W3CDTF">2024-11-21T07:24:01Z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6A5BEDB259B84F1CB04E4A5AB875B278_13</vt:lpwstr>
  </property>
</Properties>
</file>