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3" r:id="rId1"/>
    <p:sldMasterId id="2147483648" r:id="rId2"/>
    <p:sldMasterId id="2147483650" r:id="rId3"/>
    <p:sldMasterId id="2147483663" r:id="rId4"/>
    <p:sldMasterId id="2147483699" r:id="rId5"/>
    <p:sldMasterId id="2147483675" r:id="rId6"/>
    <p:sldMasterId id="2147483687" r:id="rId7"/>
    <p:sldMasterId id="2147483711" r:id="rId8"/>
  </p:sldMasterIdLst>
  <p:notesMasterIdLst>
    <p:notesMasterId r:id="rId26"/>
  </p:notesMasterIdLst>
  <p:handoutMasterIdLst>
    <p:handoutMasterId r:id="rId27"/>
  </p:handoutMasterIdLst>
  <p:sldIdLst>
    <p:sldId id="1227" r:id="rId9"/>
    <p:sldId id="1241" r:id="rId10"/>
    <p:sldId id="1263" r:id="rId11"/>
    <p:sldId id="1277" r:id="rId12"/>
    <p:sldId id="1265" r:id="rId13"/>
    <p:sldId id="1266" r:id="rId14"/>
    <p:sldId id="1267" r:id="rId15"/>
    <p:sldId id="1268" r:id="rId16"/>
    <p:sldId id="1269" r:id="rId17"/>
    <p:sldId id="1276" r:id="rId18"/>
    <p:sldId id="1274" r:id="rId19"/>
    <p:sldId id="1270" r:id="rId20"/>
    <p:sldId id="1271" r:id="rId21"/>
    <p:sldId id="1272" r:id="rId22"/>
    <p:sldId id="1278" r:id="rId23"/>
    <p:sldId id="1275" r:id="rId24"/>
    <p:sldId id="1264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derat Extended" panose="020B0604020202020204" charset="0"/>
      <p:regular r:id="rId32"/>
      <p:bold r:id="rId33"/>
      <p:italic r:id="rId34"/>
      <p:boldItalic r:id="rId35"/>
    </p:embeddedFont>
    <p:embeddedFont>
      <p:font typeface="Moderat Extended Medium" panose="020B0604020202020204" charset="0"/>
      <p:regular r:id="rId36"/>
    </p:embeddedFont>
    <p:embeddedFont>
      <p:font typeface="Moderat Medium" panose="020B0604020202020204" charset="0"/>
      <p:regular r:id="rId37"/>
    </p:embeddedFont>
    <p:embeddedFont>
      <p:font typeface="Roboto" panose="020B0604020202020204" pitchFamily="2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C8F"/>
    <a:srgbClr val="2D7D9A"/>
    <a:srgbClr val="BC002D"/>
    <a:srgbClr val="003088"/>
    <a:srgbClr val="FFC000"/>
    <a:srgbClr val="676767"/>
    <a:srgbClr val="FF9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B0A2C-2DD7-4D3F-9155-F76FF306AF6F}" v="173" dt="2025-01-07T13:25:54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4" autoAdjust="0"/>
    <p:restoredTop sz="95811" autoAdjust="0"/>
  </p:normalViewPr>
  <p:slideViewPr>
    <p:cSldViewPr snapToGrid="0">
      <p:cViewPr varScale="1">
        <p:scale>
          <a:sx n="48" d="100"/>
          <a:sy n="48" d="100"/>
        </p:scale>
        <p:origin x="141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87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3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2.xml"/><Relationship Id="rId41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tt, Francis (STFC,RAL,ISIS)" userId="85fbf4c7-faed-4f18-9e25-3d30a2bfde48" providerId="ADAL" clId="{C7B005FA-0ECC-4E7F-B490-1FCB5640969C}"/>
    <pc:docChg chg="undo custSel addSld delSld modSld sldOrd">
      <pc:chgData name="Pratt, Francis (STFC,RAL,ISIS)" userId="85fbf4c7-faed-4f18-9e25-3d30a2bfde48" providerId="ADAL" clId="{C7B005FA-0ECC-4E7F-B490-1FCB5640969C}" dt="2024-10-21T22:38:08.179" v="5329" actId="1037"/>
      <pc:docMkLst>
        <pc:docMk/>
      </pc:docMkLst>
      <pc:sldChg chg="modSp mod ord">
        <pc:chgData name="Pratt, Francis (STFC,RAL,ISIS)" userId="85fbf4c7-faed-4f18-9e25-3d30a2bfde48" providerId="ADAL" clId="{C7B005FA-0ECC-4E7F-B490-1FCB5640969C}" dt="2024-10-20T00:27:48.385" v="3360" actId="20577"/>
        <pc:sldMkLst>
          <pc:docMk/>
          <pc:sldMk cId="3839860" sldId="283"/>
        </pc:sldMkLst>
        <pc:spChg chg="mod">
          <ac:chgData name="Pratt, Francis (STFC,RAL,ISIS)" userId="85fbf4c7-faed-4f18-9e25-3d30a2bfde48" providerId="ADAL" clId="{C7B005FA-0ECC-4E7F-B490-1FCB5640969C}" dt="2024-10-20T00:27:48.385" v="3360" actId="20577"/>
          <ac:spMkLst>
            <pc:docMk/>
            <pc:sldMk cId="3839860" sldId="283"/>
            <ac:spMk id="2" creationId="{00000000-0000-0000-0000-000000000000}"/>
          </ac:spMkLst>
        </pc:spChg>
      </pc:sldChg>
      <pc:sldChg chg="modSp mod">
        <pc:chgData name="Pratt, Francis (STFC,RAL,ISIS)" userId="85fbf4c7-faed-4f18-9e25-3d30a2bfde48" providerId="ADAL" clId="{C7B005FA-0ECC-4E7F-B490-1FCB5640969C}" dt="2024-10-20T01:05:08.479" v="4567" actId="20577"/>
        <pc:sldMkLst>
          <pc:docMk/>
          <pc:sldMk cId="385538347" sldId="1227"/>
        </pc:sldMkLst>
        <pc:spChg chg="mod">
          <ac:chgData name="Pratt, Francis (STFC,RAL,ISIS)" userId="85fbf4c7-faed-4f18-9e25-3d30a2bfde48" providerId="ADAL" clId="{C7B005FA-0ECC-4E7F-B490-1FCB5640969C}" dt="2024-10-08T10:09:07.665" v="67" actId="20577"/>
          <ac:spMkLst>
            <pc:docMk/>
            <pc:sldMk cId="385538347" sldId="1227"/>
            <ac:spMk id="2" creationId="{3B1EBE87-4FFD-65EF-92D0-C45C2FB6DBFB}"/>
          </ac:spMkLst>
        </pc:spChg>
        <pc:spChg chg="mod">
          <ac:chgData name="Pratt, Francis (STFC,RAL,ISIS)" userId="85fbf4c7-faed-4f18-9e25-3d30a2bfde48" providerId="ADAL" clId="{C7B005FA-0ECC-4E7F-B490-1FCB5640969C}" dt="2024-10-20T01:05:08.479" v="4567" actId="20577"/>
          <ac:spMkLst>
            <pc:docMk/>
            <pc:sldMk cId="385538347" sldId="1227"/>
            <ac:spMk id="4" creationId="{6A8644C7-252F-FEB5-F163-A2CEBAA07E7C}"/>
          </ac:spMkLst>
        </pc:spChg>
      </pc:sldChg>
      <pc:sldChg chg="modSp mod modAnim">
        <pc:chgData name="Pratt, Francis (STFC,RAL,ISIS)" userId="85fbf4c7-faed-4f18-9e25-3d30a2bfde48" providerId="ADAL" clId="{C7B005FA-0ECC-4E7F-B490-1FCB5640969C}" dt="2024-10-20T00:49:21.779" v="4131" actId="1076"/>
        <pc:sldMkLst>
          <pc:docMk/>
          <pc:sldMk cId="4015789248" sldId="1239"/>
        </pc:sldMkLst>
        <pc:spChg chg="mod">
          <ac:chgData name="Pratt, Francis (STFC,RAL,ISIS)" userId="85fbf4c7-faed-4f18-9e25-3d30a2bfde48" providerId="ADAL" clId="{C7B005FA-0ECC-4E7F-B490-1FCB5640969C}" dt="2024-10-20T00:49:21.779" v="4131" actId="1076"/>
          <ac:spMkLst>
            <pc:docMk/>
            <pc:sldMk cId="4015789248" sldId="1239"/>
            <ac:spMk id="2" creationId="{00000000-0000-0000-0000-000000000000}"/>
          </ac:spMkLst>
        </pc:spChg>
        <pc:spChg chg="mod">
          <ac:chgData name="Pratt, Francis (STFC,RAL,ISIS)" userId="85fbf4c7-faed-4f18-9e25-3d30a2bfde48" providerId="ADAL" clId="{C7B005FA-0ECC-4E7F-B490-1FCB5640969C}" dt="2024-10-08T14:31:59.095" v="2700" actId="20577"/>
          <ac:spMkLst>
            <pc:docMk/>
            <pc:sldMk cId="4015789248" sldId="1239"/>
            <ac:spMk id="5" creationId="{00000000-0000-0000-0000-000000000000}"/>
          </ac:spMkLst>
        </pc:spChg>
      </pc:sldChg>
      <pc:sldChg chg="modSp mod">
        <pc:chgData name="Pratt, Francis (STFC,RAL,ISIS)" userId="85fbf4c7-faed-4f18-9e25-3d30a2bfde48" providerId="ADAL" clId="{C7B005FA-0ECC-4E7F-B490-1FCB5640969C}" dt="2024-10-20T00:43:14.003" v="3993" actId="1076"/>
        <pc:sldMkLst>
          <pc:docMk/>
          <pc:sldMk cId="3477623007" sldId="1241"/>
        </pc:sldMkLst>
        <pc:spChg chg="mod">
          <ac:chgData name="Pratt, Francis (STFC,RAL,ISIS)" userId="85fbf4c7-faed-4f18-9e25-3d30a2bfde48" providerId="ADAL" clId="{C7B005FA-0ECC-4E7F-B490-1FCB5640969C}" dt="2024-10-20T00:43:14.003" v="3993" actId="1076"/>
          <ac:spMkLst>
            <pc:docMk/>
            <pc:sldMk cId="3477623007" sldId="1241"/>
            <ac:spMk id="3" creationId="{30B4D0A8-A9E6-BC86-359F-ACAEB2C922D5}"/>
          </ac:spMkLst>
        </pc:spChg>
      </pc:sldChg>
      <pc:sldChg chg="del">
        <pc:chgData name="Pratt, Francis (STFC,RAL,ISIS)" userId="85fbf4c7-faed-4f18-9e25-3d30a2bfde48" providerId="ADAL" clId="{C7B005FA-0ECC-4E7F-B490-1FCB5640969C}" dt="2024-10-08T10:14:07.709" v="68" actId="47"/>
        <pc:sldMkLst>
          <pc:docMk/>
          <pc:sldMk cId="896626675" sldId="1242"/>
        </pc:sldMkLst>
      </pc:sldChg>
      <pc:sldChg chg="del">
        <pc:chgData name="Pratt, Francis (STFC,RAL,ISIS)" userId="85fbf4c7-faed-4f18-9e25-3d30a2bfde48" providerId="ADAL" clId="{C7B005FA-0ECC-4E7F-B490-1FCB5640969C}" dt="2024-10-08T10:14:11.466" v="71" actId="47"/>
        <pc:sldMkLst>
          <pc:docMk/>
          <pc:sldMk cId="3859082974" sldId="1243"/>
        </pc:sldMkLst>
      </pc:sldChg>
      <pc:sldChg chg="del">
        <pc:chgData name="Pratt, Francis (STFC,RAL,ISIS)" userId="85fbf4c7-faed-4f18-9e25-3d30a2bfde48" providerId="ADAL" clId="{C7B005FA-0ECC-4E7F-B490-1FCB5640969C}" dt="2024-10-08T10:14:08.763" v="69" actId="47"/>
        <pc:sldMkLst>
          <pc:docMk/>
          <pc:sldMk cId="436326951" sldId="1250"/>
        </pc:sldMkLst>
      </pc:sldChg>
      <pc:sldChg chg="del">
        <pc:chgData name="Pratt, Francis (STFC,RAL,ISIS)" userId="85fbf4c7-faed-4f18-9e25-3d30a2bfde48" providerId="ADAL" clId="{C7B005FA-0ECC-4E7F-B490-1FCB5640969C}" dt="2024-10-08T10:14:10.316" v="70" actId="47"/>
        <pc:sldMkLst>
          <pc:docMk/>
          <pc:sldMk cId="178781373" sldId="1251"/>
        </pc:sldMkLst>
      </pc:sldChg>
      <pc:sldChg chg="del">
        <pc:chgData name="Pratt, Francis (STFC,RAL,ISIS)" userId="85fbf4c7-faed-4f18-9e25-3d30a2bfde48" providerId="ADAL" clId="{C7B005FA-0ECC-4E7F-B490-1FCB5640969C}" dt="2024-10-08T10:14:19.825" v="74" actId="47"/>
        <pc:sldMkLst>
          <pc:docMk/>
          <pc:sldMk cId="3580433614" sldId="1252"/>
        </pc:sldMkLst>
      </pc:sldChg>
      <pc:sldChg chg="modSp mod ord">
        <pc:chgData name="Pratt, Francis (STFC,RAL,ISIS)" userId="85fbf4c7-faed-4f18-9e25-3d30a2bfde48" providerId="ADAL" clId="{C7B005FA-0ECC-4E7F-B490-1FCB5640969C}" dt="2024-10-08T10:25:21.380" v="524" actId="20577"/>
        <pc:sldMkLst>
          <pc:docMk/>
          <pc:sldMk cId="3209964606" sldId="1253"/>
        </pc:sldMkLst>
        <pc:spChg chg="mod">
          <ac:chgData name="Pratt, Francis (STFC,RAL,ISIS)" userId="85fbf4c7-faed-4f18-9e25-3d30a2bfde48" providerId="ADAL" clId="{C7B005FA-0ECC-4E7F-B490-1FCB5640969C}" dt="2024-10-08T10:25:21.380" v="524" actId="20577"/>
          <ac:spMkLst>
            <pc:docMk/>
            <pc:sldMk cId="3209964606" sldId="1253"/>
            <ac:spMk id="5" creationId="{81CA0C11-6EEF-CF9D-E37C-AE3CEDC49B69}"/>
          </ac:spMkLst>
        </pc:spChg>
      </pc:sldChg>
      <pc:sldChg chg="addSp modSp mod">
        <pc:chgData name="Pratt, Francis (STFC,RAL,ISIS)" userId="85fbf4c7-faed-4f18-9e25-3d30a2bfde48" providerId="ADAL" clId="{C7B005FA-0ECC-4E7F-B490-1FCB5640969C}" dt="2024-10-20T01:33:22.873" v="4783" actId="1076"/>
        <pc:sldMkLst>
          <pc:docMk/>
          <pc:sldMk cId="1952094957" sldId="1255"/>
        </pc:sldMkLst>
        <pc:spChg chg="mod">
          <ac:chgData name="Pratt, Francis (STFC,RAL,ISIS)" userId="85fbf4c7-faed-4f18-9e25-3d30a2bfde48" providerId="ADAL" clId="{C7B005FA-0ECC-4E7F-B490-1FCB5640969C}" dt="2024-10-08T12:41:43.257" v="729" actId="20577"/>
          <ac:spMkLst>
            <pc:docMk/>
            <pc:sldMk cId="1952094957" sldId="1255"/>
            <ac:spMk id="2" creationId="{00000000-0000-0000-0000-000000000000}"/>
          </ac:spMkLst>
        </pc:spChg>
        <pc:spChg chg="mod">
          <ac:chgData name="Pratt, Francis (STFC,RAL,ISIS)" userId="85fbf4c7-faed-4f18-9e25-3d30a2bfde48" providerId="ADAL" clId="{C7B005FA-0ECC-4E7F-B490-1FCB5640969C}" dt="2024-10-20T01:32:53.313" v="4781" actId="14100"/>
          <ac:spMkLst>
            <pc:docMk/>
            <pc:sldMk cId="1952094957" sldId="1255"/>
            <ac:spMk id="4" creationId="{D7715B98-935E-C35D-1EA6-4CF5AD48A12D}"/>
          </ac:spMkLst>
        </pc:spChg>
        <pc:picChg chg="add mod">
          <ac:chgData name="Pratt, Francis (STFC,RAL,ISIS)" userId="85fbf4c7-faed-4f18-9e25-3d30a2bfde48" providerId="ADAL" clId="{C7B005FA-0ECC-4E7F-B490-1FCB5640969C}" dt="2024-10-20T01:33:22.873" v="4783" actId="1076"/>
          <ac:picMkLst>
            <pc:docMk/>
            <pc:sldMk cId="1952094957" sldId="1255"/>
            <ac:picMk id="2050" creationId="{32F8D2B7-DF01-2894-3F8B-C98AFB2B3EC4}"/>
          </ac:picMkLst>
        </pc:picChg>
      </pc:sldChg>
      <pc:sldChg chg="addSp delSp modSp add del mod">
        <pc:chgData name="Pratt, Francis (STFC,RAL,ISIS)" userId="85fbf4c7-faed-4f18-9e25-3d30a2bfde48" providerId="ADAL" clId="{C7B005FA-0ECC-4E7F-B490-1FCB5640969C}" dt="2024-10-19T23:45:54.542" v="2703" actId="47"/>
        <pc:sldMkLst>
          <pc:docMk/>
          <pc:sldMk cId="2069432759" sldId="1256"/>
        </pc:sldMkLst>
        <pc:spChg chg="mod">
          <ac:chgData name="Pratt, Francis (STFC,RAL,ISIS)" userId="85fbf4c7-faed-4f18-9e25-3d30a2bfde48" providerId="ADAL" clId="{C7B005FA-0ECC-4E7F-B490-1FCB5640969C}" dt="2024-10-08T10:16:07.924" v="115" actId="2711"/>
          <ac:spMkLst>
            <pc:docMk/>
            <pc:sldMk cId="2069432759" sldId="1256"/>
            <ac:spMk id="2" creationId="{00000000-0000-0000-0000-000000000000}"/>
          </ac:spMkLst>
        </pc:spChg>
        <pc:spChg chg="del">
          <ac:chgData name="Pratt, Francis (STFC,RAL,ISIS)" userId="85fbf4c7-faed-4f18-9e25-3d30a2bfde48" providerId="ADAL" clId="{C7B005FA-0ECC-4E7F-B490-1FCB5640969C}" dt="2024-10-08T10:16:10.483" v="116" actId="478"/>
          <ac:spMkLst>
            <pc:docMk/>
            <pc:sldMk cId="2069432759" sldId="1256"/>
            <ac:spMk id="3" creationId="{30B4D0A8-A9E6-BC86-359F-ACAEB2C922D5}"/>
          </ac:spMkLst>
        </pc:spChg>
        <pc:spChg chg="add mod">
          <ac:chgData name="Pratt, Francis (STFC,RAL,ISIS)" userId="85fbf4c7-faed-4f18-9e25-3d30a2bfde48" providerId="ADAL" clId="{C7B005FA-0ECC-4E7F-B490-1FCB5640969C}" dt="2024-10-08T13:23:13.741" v="1439" actId="1037"/>
          <ac:spMkLst>
            <pc:docMk/>
            <pc:sldMk cId="2069432759" sldId="1256"/>
            <ac:spMk id="4" creationId="{896AF393-BFAC-FA1E-E7DC-938272D47007}"/>
          </ac:spMkLst>
        </pc:spChg>
        <pc:spChg chg="add mod">
          <ac:chgData name="Pratt, Francis (STFC,RAL,ISIS)" userId="85fbf4c7-faed-4f18-9e25-3d30a2bfde48" providerId="ADAL" clId="{C7B005FA-0ECC-4E7F-B490-1FCB5640969C}" dt="2024-10-08T13:23:13.741" v="1439" actId="1037"/>
          <ac:spMkLst>
            <pc:docMk/>
            <pc:sldMk cId="2069432759" sldId="1256"/>
            <ac:spMk id="6" creationId="{121C5B25-ED57-C9D7-8279-691E6D6B3791}"/>
          </ac:spMkLst>
        </pc:spChg>
        <pc:spChg chg="add mod">
          <ac:chgData name="Pratt, Francis (STFC,RAL,ISIS)" userId="85fbf4c7-faed-4f18-9e25-3d30a2bfde48" providerId="ADAL" clId="{C7B005FA-0ECC-4E7F-B490-1FCB5640969C}" dt="2024-10-08T13:23:31.791" v="1440"/>
          <ac:spMkLst>
            <pc:docMk/>
            <pc:sldMk cId="2069432759" sldId="1256"/>
            <ac:spMk id="7" creationId="{E0EBAB8A-6E91-1C2B-12AF-E35F20E7A202}"/>
          </ac:spMkLst>
        </pc:spChg>
        <pc:spChg chg="add mod">
          <ac:chgData name="Pratt, Francis (STFC,RAL,ISIS)" userId="85fbf4c7-faed-4f18-9e25-3d30a2bfde48" providerId="ADAL" clId="{C7B005FA-0ECC-4E7F-B490-1FCB5640969C}" dt="2024-10-08T13:23:31.791" v="1440"/>
          <ac:spMkLst>
            <pc:docMk/>
            <pc:sldMk cId="2069432759" sldId="1256"/>
            <ac:spMk id="9" creationId="{D99C86DE-C6F4-B0BD-F1DB-1B36339ADD75}"/>
          </ac:spMkLst>
        </pc:spChg>
        <pc:spChg chg="add mod">
          <ac:chgData name="Pratt, Francis (STFC,RAL,ISIS)" userId="85fbf4c7-faed-4f18-9e25-3d30a2bfde48" providerId="ADAL" clId="{C7B005FA-0ECC-4E7F-B490-1FCB5640969C}" dt="2024-10-08T13:23:38.619" v="1441"/>
          <ac:spMkLst>
            <pc:docMk/>
            <pc:sldMk cId="2069432759" sldId="1256"/>
            <ac:spMk id="10" creationId="{E72905F4-62B9-CD65-A37C-D1C079AB7999}"/>
          </ac:spMkLst>
        </pc:spChg>
        <pc:spChg chg="add mod">
          <ac:chgData name="Pratt, Francis (STFC,RAL,ISIS)" userId="85fbf4c7-faed-4f18-9e25-3d30a2bfde48" providerId="ADAL" clId="{C7B005FA-0ECC-4E7F-B490-1FCB5640969C}" dt="2024-10-08T13:23:38.619" v="1441"/>
          <ac:spMkLst>
            <pc:docMk/>
            <pc:sldMk cId="2069432759" sldId="1256"/>
            <ac:spMk id="12" creationId="{8D98D4F7-C34D-AA7D-DCFF-B61438C75EBE}"/>
          </ac:spMkLst>
        </pc:spChg>
        <pc:picChg chg="add mod">
          <ac:chgData name="Pratt, Francis (STFC,RAL,ISIS)" userId="85fbf4c7-faed-4f18-9e25-3d30a2bfde48" providerId="ADAL" clId="{C7B005FA-0ECC-4E7F-B490-1FCB5640969C}" dt="2024-10-08T13:23:13.741" v="1439" actId="1037"/>
          <ac:picMkLst>
            <pc:docMk/>
            <pc:sldMk cId="2069432759" sldId="1256"/>
            <ac:picMk id="5" creationId="{C7B81E40-BCD6-7DD8-CC57-DE6A2AA25137}"/>
          </ac:picMkLst>
        </pc:picChg>
        <pc:picChg chg="add mod">
          <ac:chgData name="Pratt, Francis (STFC,RAL,ISIS)" userId="85fbf4c7-faed-4f18-9e25-3d30a2bfde48" providerId="ADAL" clId="{C7B005FA-0ECC-4E7F-B490-1FCB5640969C}" dt="2024-10-08T13:23:31.791" v="1440"/>
          <ac:picMkLst>
            <pc:docMk/>
            <pc:sldMk cId="2069432759" sldId="1256"/>
            <ac:picMk id="8" creationId="{32B99A80-1D8D-8040-C7D9-BFE66E8DAE66}"/>
          </ac:picMkLst>
        </pc:picChg>
        <pc:picChg chg="add mod">
          <ac:chgData name="Pratt, Francis (STFC,RAL,ISIS)" userId="85fbf4c7-faed-4f18-9e25-3d30a2bfde48" providerId="ADAL" clId="{C7B005FA-0ECC-4E7F-B490-1FCB5640969C}" dt="2024-10-08T13:23:38.619" v="1441"/>
          <ac:picMkLst>
            <pc:docMk/>
            <pc:sldMk cId="2069432759" sldId="1256"/>
            <ac:picMk id="11" creationId="{FCAEAB3B-D7DD-4037-1308-197FA37CE11B}"/>
          </ac:picMkLst>
        </pc:picChg>
      </pc:sldChg>
      <pc:sldChg chg="del">
        <pc:chgData name="Pratt, Francis (STFC,RAL,ISIS)" userId="85fbf4c7-faed-4f18-9e25-3d30a2bfde48" providerId="ADAL" clId="{C7B005FA-0ECC-4E7F-B490-1FCB5640969C}" dt="2024-10-08T10:14:12.767" v="72" actId="47"/>
        <pc:sldMkLst>
          <pc:docMk/>
          <pc:sldMk cId="2216611487" sldId="1256"/>
        </pc:sldMkLst>
      </pc:sldChg>
      <pc:sldChg chg="addSp delSp modSp add mod ord">
        <pc:chgData name="Pratt, Francis (STFC,RAL,ISIS)" userId="85fbf4c7-faed-4f18-9e25-3d30a2bfde48" providerId="ADAL" clId="{C7B005FA-0ECC-4E7F-B490-1FCB5640969C}" dt="2024-10-21T22:29:11.573" v="5085" actId="14100"/>
        <pc:sldMkLst>
          <pc:docMk/>
          <pc:sldMk cId="2503410748" sldId="1257"/>
        </pc:sldMkLst>
        <pc:spChg chg="mod">
          <ac:chgData name="Pratt, Francis (STFC,RAL,ISIS)" userId="85fbf4c7-faed-4f18-9e25-3d30a2bfde48" providerId="ADAL" clId="{C7B005FA-0ECC-4E7F-B490-1FCB5640969C}" dt="2024-10-20T00:22:40.039" v="3255" actId="20577"/>
          <ac:spMkLst>
            <pc:docMk/>
            <pc:sldMk cId="2503410748" sldId="1257"/>
            <ac:spMk id="2" creationId="{00000000-0000-0000-0000-000000000000}"/>
          </ac:spMkLst>
        </pc:spChg>
        <pc:spChg chg="del">
          <ac:chgData name="Pratt, Francis (STFC,RAL,ISIS)" userId="85fbf4c7-faed-4f18-9e25-3d30a2bfde48" providerId="ADAL" clId="{C7B005FA-0ECC-4E7F-B490-1FCB5640969C}" dt="2024-10-19T23:45:39.838" v="2701" actId="478"/>
          <ac:spMkLst>
            <pc:docMk/>
            <pc:sldMk cId="2503410748" sldId="1257"/>
            <ac:spMk id="3" creationId="{30B4D0A8-A9E6-BC86-359F-ACAEB2C922D5}"/>
          </ac:spMkLst>
        </pc:spChg>
        <pc:spChg chg="add mod">
          <ac:chgData name="Pratt, Francis (STFC,RAL,ISIS)" userId="85fbf4c7-faed-4f18-9e25-3d30a2bfde48" providerId="ADAL" clId="{C7B005FA-0ECC-4E7F-B490-1FCB5640969C}" dt="2024-10-21T22:29:11.573" v="5085" actId="14100"/>
          <ac:spMkLst>
            <pc:docMk/>
            <pc:sldMk cId="2503410748" sldId="1257"/>
            <ac:spMk id="6" creationId="{64E20A2E-0B8F-A0D9-E9D6-905E4700F8D3}"/>
          </ac:spMkLst>
        </pc:spChg>
        <pc:spChg chg="add mod">
          <ac:chgData name="Pratt, Francis (STFC,RAL,ISIS)" userId="85fbf4c7-faed-4f18-9e25-3d30a2bfde48" providerId="ADAL" clId="{C7B005FA-0ECC-4E7F-B490-1FCB5640969C}" dt="2024-10-20T00:01:05.933" v="3018" actId="20577"/>
          <ac:spMkLst>
            <pc:docMk/>
            <pc:sldMk cId="2503410748" sldId="1257"/>
            <ac:spMk id="7" creationId="{742BBEBF-5D71-ADFB-67EF-5F7DF81B3A7D}"/>
          </ac:spMkLst>
        </pc:spChg>
        <pc:spChg chg="add mod">
          <ac:chgData name="Pratt, Francis (STFC,RAL,ISIS)" userId="85fbf4c7-faed-4f18-9e25-3d30a2bfde48" providerId="ADAL" clId="{C7B005FA-0ECC-4E7F-B490-1FCB5640969C}" dt="2024-10-21T22:25:11.545" v="4852"/>
          <ac:spMkLst>
            <pc:docMk/>
            <pc:sldMk cId="2503410748" sldId="1257"/>
            <ac:spMk id="8" creationId="{823C3EA2-59BE-B437-3056-90F65DBF73C0}"/>
          </ac:spMkLst>
        </pc:spChg>
        <pc:spChg chg="add mod">
          <ac:chgData name="Pratt, Francis (STFC,RAL,ISIS)" userId="85fbf4c7-faed-4f18-9e25-3d30a2bfde48" providerId="ADAL" clId="{C7B005FA-0ECC-4E7F-B490-1FCB5640969C}" dt="2024-10-21T22:28:14.132" v="5063" actId="14100"/>
          <ac:spMkLst>
            <pc:docMk/>
            <pc:sldMk cId="2503410748" sldId="1257"/>
            <ac:spMk id="10" creationId="{F2B48C70-286A-D9E0-831D-D472966AF425}"/>
          </ac:spMkLst>
        </pc:spChg>
        <pc:graphicFrameChg chg="add mod modGraphic">
          <ac:chgData name="Pratt, Francis (STFC,RAL,ISIS)" userId="85fbf4c7-faed-4f18-9e25-3d30a2bfde48" providerId="ADAL" clId="{C7B005FA-0ECC-4E7F-B490-1FCB5640969C}" dt="2024-10-20T00:02:58.316" v="3112" actId="1076"/>
          <ac:graphicFrameMkLst>
            <pc:docMk/>
            <pc:sldMk cId="2503410748" sldId="1257"/>
            <ac:graphicFrameMk id="5" creationId="{E05258D6-0B07-9031-E98E-DFC68F7F2866}"/>
          </ac:graphicFrameMkLst>
        </pc:graphicFrameChg>
        <pc:picChg chg="add mod">
          <ac:chgData name="Pratt, Francis (STFC,RAL,ISIS)" userId="85fbf4c7-faed-4f18-9e25-3d30a2bfde48" providerId="ADAL" clId="{C7B005FA-0ECC-4E7F-B490-1FCB5640969C}" dt="2024-10-19T23:56:56.600" v="2853" actId="1076"/>
          <ac:picMkLst>
            <pc:docMk/>
            <pc:sldMk cId="2503410748" sldId="1257"/>
            <ac:picMk id="4" creationId="{B2FAB4E7-B919-33C0-CB5F-1D4A70619AC1}"/>
          </ac:picMkLst>
        </pc:picChg>
      </pc:sldChg>
      <pc:sldChg chg="del">
        <pc:chgData name="Pratt, Francis (STFC,RAL,ISIS)" userId="85fbf4c7-faed-4f18-9e25-3d30a2bfde48" providerId="ADAL" clId="{C7B005FA-0ECC-4E7F-B490-1FCB5640969C}" dt="2024-10-08T10:14:14.024" v="73" actId="47"/>
        <pc:sldMkLst>
          <pc:docMk/>
          <pc:sldMk cId="3568994505" sldId="1257"/>
        </pc:sldMkLst>
      </pc:sldChg>
      <pc:sldChg chg="addSp delSp modSp add mod">
        <pc:chgData name="Pratt, Francis (STFC,RAL,ISIS)" userId="85fbf4c7-faed-4f18-9e25-3d30a2bfde48" providerId="ADAL" clId="{C7B005FA-0ECC-4E7F-B490-1FCB5640969C}" dt="2024-10-21T22:29:58.893" v="5103" actId="1076"/>
        <pc:sldMkLst>
          <pc:docMk/>
          <pc:sldMk cId="2381375694" sldId="1258"/>
        </pc:sldMkLst>
        <pc:spChg chg="mod">
          <ac:chgData name="Pratt, Francis (STFC,RAL,ISIS)" userId="85fbf4c7-faed-4f18-9e25-3d30a2bfde48" providerId="ADAL" clId="{C7B005FA-0ECC-4E7F-B490-1FCB5640969C}" dt="2024-10-19T23:47:50.860" v="2780" actId="20577"/>
          <ac:spMkLst>
            <pc:docMk/>
            <pc:sldMk cId="2381375694" sldId="1258"/>
            <ac:spMk id="2" creationId="{00000000-0000-0000-0000-000000000000}"/>
          </ac:spMkLst>
        </pc:spChg>
        <pc:spChg chg="add mod">
          <ac:chgData name="Pratt, Francis (STFC,RAL,ISIS)" userId="85fbf4c7-faed-4f18-9e25-3d30a2bfde48" providerId="ADAL" clId="{C7B005FA-0ECC-4E7F-B490-1FCB5640969C}" dt="2024-10-08T14:01:18.341" v="1960" actId="1037"/>
          <ac:spMkLst>
            <pc:docMk/>
            <pc:sldMk cId="2381375694" sldId="1258"/>
            <ac:spMk id="4" creationId="{1386FCF6-217B-A552-1E9C-001985443FB8}"/>
          </ac:spMkLst>
        </pc:spChg>
        <pc:spChg chg="add mod">
          <ac:chgData name="Pratt, Francis (STFC,RAL,ISIS)" userId="85fbf4c7-faed-4f18-9e25-3d30a2bfde48" providerId="ADAL" clId="{C7B005FA-0ECC-4E7F-B490-1FCB5640969C}" dt="2024-10-08T14:01:14.725" v="1939" actId="1036"/>
          <ac:spMkLst>
            <pc:docMk/>
            <pc:sldMk cId="2381375694" sldId="1258"/>
            <ac:spMk id="6" creationId="{4B2B0DD0-ED41-1D62-A27D-A67D241C9390}"/>
          </ac:spMkLst>
        </pc:spChg>
        <pc:spChg chg="add mod">
          <ac:chgData name="Pratt, Francis (STFC,RAL,ISIS)" userId="85fbf4c7-faed-4f18-9e25-3d30a2bfde48" providerId="ADAL" clId="{C7B005FA-0ECC-4E7F-B490-1FCB5640969C}" dt="2024-10-08T14:02:05.838" v="1989" actId="1035"/>
          <ac:spMkLst>
            <pc:docMk/>
            <pc:sldMk cId="2381375694" sldId="1258"/>
            <ac:spMk id="8" creationId="{5A6DB738-AAEF-A056-7A4D-70A9CEE967E1}"/>
          </ac:spMkLst>
        </pc:spChg>
        <pc:spChg chg="add mod">
          <ac:chgData name="Pratt, Francis (STFC,RAL,ISIS)" userId="85fbf4c7-faed-4f18-9e25-3d30a2bfde48" providerId="ADAL" clId="{C7B005FA-0ECC-4E7F-B490-1FCB5640969C}" dt="2024-10-08T14:02:51.342" v="2037" actId="1037"/>
          <ac:spMkLst>
            <pc:docMk/>
            <pc:sldMk cId="2381375694" sldId="1258"/>
            <ac:spMk id="9" creationId="{FC02194A-0850-C2B2-4844-4ADFC6289283}"/>
          </ac:spMkLst>
        </pc:spChg>
        <pc:spChg chg="mod">
          <ac:chgData name="Pratt, Francis (STFC,RAL,ISIS)" userId="85fbf4c7-faed-4f18-9e25-3d30a2bfde48" providerId="ADAL" clId="{C7B005FA-0ECC-4E7F-B490-1FCB5640969C}" dt="2024-10-08T14:03:45.409" v="2055"/>
          <ac:spMkLst>
            <pc:docMk/>
            <pc:sldMk cId="2381375694" sldId="1258"/>
            <ac:spMk id="13" creationId="{C44342F5-7FDA-4152-0BCD-E2A99D26D216}"/>
          </ac:spMkLst>
        </pc:spChg>
        <pc:spChg chg="mod">
          <ac:chgData name="Pratt, Francis (STFC,RAL,ISIS)" userId="85fbf4c7-faed-4f18-9e25-3d30a2bfde48" providerId="ADAL" clId="{C7B005FA-0ECC-4E7F-B490-1FCB5640969C}" dt="2024-10-08T14:03:45.409" v="2055"/>
          <ac:spMkLst>
            <pc:docMk/>
            <pc:sldMk cId="2381375694" sldId="1258"/>
            <ac:spMk id="14" creationId="{A9484C41-CB47-99EB-0E7D-FE1E5E52D12C}"/>
          </ac:spMkLst>
        </pc:spChg>
        <pc:spChg chg="mod">
          <ac:chgData name="Pratt, Francis (STFC,RAL,ISIS)" userId="85fbf4c7-faed-4f18-9e25-3d30a2bfde48" providerId="ADAL" clId="{C7B005FA-0ECC-4E7F-B490-1FCB5640969C}" dt="2024-10-08T14:03:45.409" v="2055"/>
          <ac:spMkLst>
            <pc:docMk/>
            <pc:sldMk cId="2381375694" sldId="1258"/>
            <ac:spMk id="15" creationId="{6C271B09-DE3A-B592-B2F2-6B4D385E342D}"/>
          </ac:spMkLst>
        </pc:spChg>
        <pc:spChg chg="add mod">
          <ac:chgData name="Pratt, Francis (STFC,RAL,ISIS)" userId="85fbf4c7-faed-4f18-9e25-3d30a2bfde48" providerId="ADAL" clId="{C7B005FA-0ECC-4E7F-B490-1FCB5640969C}" dt="2024-10-08T14:05:50.968" v="2244" actId="1076"/>
          <ac:spMkLst>
            <pc:docMk/>
            <pc:sldMk cId="2381375694" sldId="1258"/>
            <ac:spMk id="16" creationId="{C9099FEE-0636-886B-3A5A-806F3E7902C8}"/>
          </ac:spMkLst>
        </pc:spChg>
        <pc:spChg chg="add mod">
          <ac:chgData name="Pratt, Francis (STFC,RAL,ISIS)" userId="85fbf4c7-faed-4f18-9e25-3d30a2bfde48" providerId="ADAL" clId="{C7B005FA-0ECC-4E7F-B490-1FCB5640969C}" dt="2024-10-08T14:08:22.009" v="2312" actId="1035"/>
          <ac:spMkLst>
            <pc:docMk/>
            <pc:sldMk cId="2381375694" sldId="1258"/>
            <ac:spMk id="17" creationId="{860E69A1-B85D-D5B4-A7EA-FD2D1AF64F69}"/>
          </ac:spMkLst>
        </pc:spChg>
        <pc:spChg chg="add mod">
          <ac:chgData name="Pratt, Francis (STFC,RAL,ISIS)" userId="85fbf4c7-faed-4f18-9e25-3d30a2bfde48" providerId="ADAL" clId="{C7B005FA-0ECC-4E7F-B490-1FCB5640969C}" dt="2024-10-21T22:29:58.893" v="5103" actId="1076"/>
          <ac:spMkLst>
            <pc:docMk/>
            <pc:sldMk cId="2381375694" sldId="1258"/>
            <ac:spMk id="21" creationId="{ACE1CD5D-1FA4-1A73-D078-EA9954150D65}"/>
          </ac:spMkLst>
        </pc:spChg>
        <pc:spChg chg="add mod">
          <ac:chgData name="Pratt, Francis (STFC,RAL,ISIS)" userId="85fbf4c7-faed-4f18-9e25-3d30a2bfde48" providerId="ADAL" clId="{C7B005FA-0ECC-4E7F-B490-1FCB5640969C}" dt="2024-10-08T14:08:29.143" v="2314" actId="1076"/>
          <ac:spMkLst>
            <pc:docMk/>
            <pc:sldMk cId="2381375694" sldId="1258"/>
            <ac:spMk id="23" creationId="{B779CE17-175B-1E16-317A-C9C27F4643F7}"/>
          </ac:spMkLst>
        </pc:spChg>
        <pc:grpChg chg="add mod">
          <ac:chgData name="Pratt, Francis (STFC,RAL,ISIS)" userId="85fbf4c7-faed-4f18-9e25-3d30a2bfde48" providerId="ADAL" clId="{C7B005FA-0ECC-4E7F-B490-1FCB5640969C}" dt="2024-10-08T14:07:18.702" v="2276" actId="14100"/>
          <ac:grpSpMkLst>
            <pc:docMk/>
            <pc:sldMk cId="2381375694" sldId="1258"/>
            <ac:grpSpMk id="10" creationId="{D36E478E-AF35-BD69-9BFA-77DB0A9A365D}"/>
          </ac:grpSpMkLst>
        </pc:grpChg>
        <pc:grpChg chg="add del mod">
          <ac:chgData name="Pratt, Francis (STFC,RAL,ISIS)" userId="85fbf4c7-faed-4f18-9e25-3d30a2bfde48" providerId="ADAL" clId="{C7B005FA-0ECC-4E7F-B490-1FCB5640969C}" dt="2024-10-21T22:29:37.816" v="5089" actId="478"/>
          <ac:grpSpMkLst>
            <pc:docMk/>
            <pc:sldMk cId="2381375694" sldId="1258"/>
            <ac:grpSpMk id="18" creationId="{E95C236F-B618-BFDA-769A-D1FA1B39D4A3}"/>
          </ac:grpSpMkLst>
        </pc:grpChg>
        <pc:picChg chg="add mod">
          <ac:chgData name="Pratt, Francis (STFC,RAL,ISIS)" userId="85fbf4c7-faed-4f18-9e25-3d30a2bfde48" providerId="ADAL" clId="{C7B005FA-0ECC-4E7F-B490-1FCB5640969C}" dt="2024-10-08T14:01:07.909" v="1902" actId="1036"/>
          <ac:picMkLst>
            <pc:docMk/>
            <pc:sldMk cId="2381375694" sldId="1258"/>
            <ac:picMk id="3" creationId="{BCAD92E6-1E1C-D598-BFBB-4C42884C9C78}"/>
          </ac:picMkLst>
        </pc:picChg>
        <pc:picChg chg="add mod">
          <ac:chgData name="Pratt, Francis (STFC,RAL,ISIS)" userId="85fbf4c7-faed-4f18-9e25-3d30a2bfde48" providerId="ADAL" clId="{C7B005FA-0ECC-4E7F-B490-1FCB5640969C}" dt="2024-10-08T14:01:10.613" v="1921" actId="1036"/>
          <ac:picMkLst>
            <pc:docMk/>
            <pc:sldMk cId="2381375694" sldId="1258"/>
            <ac:picMk id="5" creationId="{D70E1123-D3F8-3B74-8E62-3FE4D8E7BE9A}"/>
          </ac:picMkLst>
        </pc:picChg>
        <pc:picChg chg="add mod">
          <ac:chgData name="Pratt, Francis (STFC,RAL,ISIS)" userId="85fbf4c7-faed-4f18-9e25-3d30a2bfde48" providerId="ADAL" clId="{C7B005FA-0ECC-4E7F-B490-1FCB5640969C}" dt="2024-10-08T14:02:54.544" v="2054" actId="1038"/>
          <ac:picMkLst>
            <pc:docMk/>
            <pc:sldMk cId="2381375694" sldId="1258"/>
            <ac:picMk id="7" creationId="{08D29F90-C155-4E7B-CC36-E20D8F6DF8D2}"/>
          </ac:picMkLst>
        </pc:picChg>
        <pc:picChg chg="mod">
          <ac:chgData name="Pratt, Francis (STFC,RAL,ISIS)" userId="85fbf4c7-faed-4f18-9e25-3d30a2bfde48" providerId="ADAL" clId="{C7B005FA-0ECC-4E7F-B490-1FCB5640969C}" dt="2024-10-08T14:03:45.409" v="2055"/>
          <ac:picMkLst>
            <pc:docMk/>
            <pc:sldMk cId="2381375694" sldId="1258"/>
            <ac:picMk id="11" creationId="{32F25CB8-4D64-37C5-9075-9139A16BDA6C}"/>
          </ac:picMkLst>
        </pc:picChg>
        <pc:picChg chg="mod">
          <ac:chgData name="Pratt, Francis (STFC,RAL,ISIS)" userId="85fbf4c7-faed-4f18-9e25-3d30a2bfde48" providerId="ADAL" clId="{C7B005FA-0ECC-4E7F-B490-1FCB5640969C}" dt="2024-10-08T14:03:45.409" v="2055"/>
          <ac:picMkLst>
            <pc:docMk/>
            <pc:sldMk cId="2381375694" sldId="1258"/>
            <ac:picMk id="12" creationId="{694689B0-7B60-6FA3-850E-B85A6E9585E3}"/>
          </ac:picMkLst>
        </pc:picChg>
        <pc:picChg chg="mod">
          <ac:chgData name="Pratt, Francis (STFC,RAL,ISIS)" userId="85fbf4c7-faed-4f18-9e25-3d30a2bfde48" providerId="ADAL" clId="{C7B005FA-0ECC-4E7F-B490-1FCB5640969C}" dt="2024-10-08T14:06:06.812" v="2245"/>
          <ac:picMkLst>
            <pc:docMk/>
            <pc:sldMk cId="2381375694" sldId="1258"/>
            <ac:picMk id="19" creationId="{30DFB87E-0538-E4D8-63B2-3E2F51761D52}"/>
          </ac:picMkLst>
        </pc:picChg>
        <pc:picChg chg="mod">
          <ac:chgData name="Pratt, Francis (STFC,RAL,ISIS)" userId="85fbf4c7-faed-4f18-9e25-3d30a2bfde48" providerId="ADAL" clId="{C7B005FA-0ECC-4E7F-B490-1FCB5640969C}" dt="2024-10-08T14:06:06.812" v="2245"/>
          <ac:picMkLst>
            <pc:docMk/>
            <pc:sldMk cId="2381375694" sldId="1258"/>
            <ac:picMk id="20" creationId="{D446610C-09D4-86A1-E08A-5694E9D4196B}"/>
          </ac:picMkLst>
        </pc:picChg>
      </pc:sldChg>
      <pc:sldChg chg="addSp modSp add mod ord">
        <pc:chgData name="Pratt, Francis (STFC,RAL,ISIS)" userId="85fbf4c7-faed-4f18-9e25-3d30a2bfde48" providerId="ADAL" clId="{C7B005FA-0ECC-4E7F-B490-1FCB5640969C}" dt="2024-10-21T22:38:08.179" v="5329" actId="1037"/>
        <pc:sldMkLst>
          <pc:docMk/>
          <pc:sldMk cId="1037217658" sldId="1259"/>
        </pc:sldMkLst>
        <pc:spChg chg="mod">
          <ac:chgData name="Pratt, Francis (STFC,RAL,ISIS)" userId="85fbf4c7-faed-4f18-9e25-3d30a2bfde48" providerId="ADAL" clId="{C7B005FA-0ECC-4E7F-B490-1FCB5640969C}" dt="2024-10-21T22:37:25.129" v="5129" actId="20577"/>
          <ac:spMkLst>
            <pc:docMk/>
            <pc:sldMk cId="1037217658" sldId="1259"/>
            <ac:spMk id="2" creationId="{00000000-0000-0000-0000-000000000000}"/>
          </ac:spMkLst>
        </pc:spChg>
        <pc:spChg chg="add mod">
          <ac:chgData name="Pratt, Francis (STFC,RAL,ISIS)" userId="85fbf4c7-faed-4f18-9e25-3d30a2bfde48" providerId="ADAL" clId="{C7B005FA-0ECC-4E7F-B490-1FCB5640969C}" dt="2024-10-21T22:37:35.655" v="5130" actId="164"/>
          <ac:spMkLst>
            <pc:docMk/>
            <pc:sldMk cId="1037217658" sldId="1259"/>
            <ac:spMk id="3" creationId="{2276F10A-CEDB-A4DF-517E-600ADAD88B44}"/>
          </ac:spMkLst>
        </pc:spChg>
        <pc:spChg chg="add mod">
          <ac:chgData name="Pratt, Francis (STFC,RAL,ISIS)" userId="85fbf4c7-faed-4f18-9e25-3d30a2bfde48" providerId="ADAL" clId="{C7B005FA-0ECC-4E7F-B490-1FCB5640969C}" dt="2024-10-21T22:37:44.508" v="5131" actId="164"/>
          <ac:spMkLst>
            <pc:docMk/>
            <pc:sldMk cId="1037217658" sldId="1259"/>
            <ac:spMk id="4" creationId="{76059EF1-775A-477F-7F7D-C9976517F8F8}"/>
          </ac:spMkLst>
        </pc:spChg>
        <pc:spChg chg="add mod">
          <ac:chgData name="Pratt, Francis (STFC,RAL,ISIS)" userId="85fbf4c7-faed-4f18-9e25-3d30a2bfde48" providerId="ADAL" clId="{C7B005FA-0ECC-4E7F-B490-1FCB5640969C}" dt="2024-10-21T22:37:35.655" v="5130" actId="164"/>
          <ac:spMkLst>
            <pc:docMk/>
            <pc:sldMk cId="1037217658" sldId="1259"/>
            <ac:spMk id="8" creationId="{EF8807AD-F11F-5937-4365-9F9E3AF0F15A}"/>
          </ac:spMkLst>
        </pc:spChg>
        <pc:spChg chg="add mod">
          <ac:chgData name="Pratt, Francis (STFC,RAL,ISIS)" userId="85fbf4c7-faed-4f18-9e25-3d30a2bfde48" providerId="ADAL" clId="{C7B005FA-0ECC-4E7F-B490-1FCB5640969C}" dt="2024-10-21T22:37:44.508" v="5131" actId="164"/>
          <ac:spMkLst>
            <pc:docMk/>
            <pc:sldMk cId="1037217658" sldId="1259"/>
            <ac:spMk id="9" creationId="{87D44233-5D44-FD7A-27DE-870D3C4E2AC6}"/>
          </ac:spMkLst>
        </pc:spChg>
        <pc:grpChg chg="add mod">
          <ac:chgData name="Pratt, Francis (STFC,RAL,ISIS)" userId="85fbf4c7-faed-4f18-9e25-3d30a2bfde48" providerId="ADAL" clId="{C7B005FA-0ECC-4E7F-B490-1FCB5640969C}" dt="2024-10-21T22:38:08.179" v="5329" actId="1037"/>
          <ac:grpSpMkLst>
            <pc:docMk/>
            <pc:sldMk cId="1037217658" sldId="1259"/>
            <ac:grpSpMk id="6" creationId="{F368AE17-E8BF-89EA-2537-31A0E9F18836}"/>
          </ac:grpSpMkLst>
        </pc:grpChg>
        <pc:grpChg chg="add mod">
          <ac:chgData name="Pratt, Francis (STFC,RAL,ISIS)" userId="85fbf4c7-faed-4f18-9e25-3d30a2bfde48" providerId="ADAL" clId="{C7B005FA-0ECC-4E7F-B490-1FCB5640969C}" dt="2024-10-21T22:38:03.752" v="5307" actId="1038"/>
          <ac:grpSpMkLst>
            <pc:docMk/>
            <pc:sldMk cId="1037217658" sldId="1259"/>
            <ac:grpSpMk id="10" creationId="{60F0E363-D856-D0E9-54EE-DD7AD2C618A8}"/>
          </ac:grpSpMkLst>
        </pc:grpChg>
        <pc:picChg chg="add mod">
          <ac:chgData name="Pratt, Francis (STFC,RAL,ISIS)" userId="85fbf4c7-faed-4f18-9e25-3d30a2bfde48" providerId="ADAL" clId="{C7B005FA-0ECC-4E7F-B490-1FCB5640969C}" dt="2024-10-21T22:37:44.508" v="5131" actId="164"/>
          <ac:picMkLst>
            <pc:docMk/>
            <pc:sldMk cId="1037217658" sldId="1259"/>
            <ac:picMk id="5" creationId="{D37B662A-E34C-3B58-2A23-AE38562E13AB}"/>
          </ac:picMkLst>
        </pc:picChg>
        <pc:picChg chg="add mod">
          <ac:chgData name="Pratt, Francis (STFC,RAL,ISIS)" userId="85fbf4c7-faed-4f18-9e25-3d30a2bfde48" providerId="ADAL" clId="{C7B005FA-0ECC-4E7F-B490-1FCB5640969C}" dt="2024-10-21T22:37:35.655" v="5130" actId="164"/>
          <ac:picMkLst>
            <pc:docMk/>
            <pc:sldMk cId="1037217658" sldId="1259"/>
            <ac:picMk id="7" creationId="{5853B496-A7C8-F585-7AFF-048267390EE6}"/>
          </ac:picMkLst>
        </pc:picChg>
      </pc:sldChg>
      <pc:sldChg chg="addSp delSp modSp add mod ord">
        <pc:chgData name="Pratt, Francis (STFC,RAL,ISIS)" userId="85fbf4c7-faed-4f18-9e25-3d30a2bfde48" providerId="ADAL" clId="{C7B005FA-0ECC-4E7F-B490-1FCB5640969C}" dt="2024-10-20T01:16:41.610" v="4780" actId="14100"/>
        <pc:sldMkLst>
          <pc:docMk/>
          <pc:sldMk cId="4219458547" sldId="1260"/>
        </pc:sldMkLst>
        <pc:spChg chg="mod">
          <ac:chgData name="Pratt, Francis (STFC,RAL,ISIS)" userId="85fbf4c7-faed-4f18-9e25-3d30a2bfde48" providerId="ADAL" clId="{C7B005FA-0ECC-4E7F-B490-1FCB5640969C}" dt="2024-10-08T14:18:46.434" v="2571" actId="2711"/>
          <ac:spMkLst>
            <pc:docMk/>
            <pc:sldMk cId="4219458547" sldId="1260"/>
            <ac:spMk id="2" creationId="{00000000-0000-0000-0000-000000000000}"/>
          </ac:spMkLst>
        </pc:spChg>
        <pc:spChg chg="add mod">
          <ac:chgData name="Pratt, Francis (STFC,RAL,ISIS)" userId="85fbf4c7-faed-4f18-9e25-3d30a2bfde48" providerId="ADAL" clId="{C7B005FA-0ECC-4E7F-B490-1FCB5640969C}" dt="2024-10-20T01:16:17.509" v="4774" actId="1076"/>
          <ac:spMkLst>
            <pc:docMk/>
            <pc:sldMk cId="4219458547" sldId="1260"/>
            <ac:spMk id="3" creationId="{946DF958-4679-91D6-6DE2-9B431D65CCA6}"/>
          </ac:spMkLst>
        </pc:spChg>
        <pc:spChg chg="del">
          <ac:chgData name="Pratt, Francis (STFC,RAL,ISIS)" userId="85fbf4c7-faed-4f18-9e25-3d30a2bfde48" providerId="ADAL" clId="{C7B005FA-0ECC-4E7F-B490-1FCB5640969C}" dt="2024-10-08T12:41:11.833" v="721" actId="478"/>
          <ac:spMkLst>
            <pc:docMk/>
            <pc:sldMk cId="4219458547" sldId="1260"/>
            <ac:spMk id="4" creationId="{D7715B98-935E-C35D-1EA6-4CF5AD48A12D}"/>
          </ac:spMkLst>
        </pc:spChg>
        <pc:spChg chg="add mod">
          <ac:chgData name="Pratt, Francis (STFC,RAL,ISIS)" userId="85fbf4c7-faed-4f18-9e25-3d30a2bfde48" providerId="ADAL" clId="{C7B005FA-0ECC-4E7F-B490-1FCB5640969C}" dt="2024-10-08T13:54:06.281" v="1862" actId="1037"/>
          <ac:spMkLst>
            <pc:docMk/>
            <pc:sldMk cId="4219458547" sldId="1260"/>
            <ac:spMk id="21" creationId="{A0F8C304-7DA7-F6AA-AC0C-81698A7B1E6B}"/>
          </ac:spMkLst>
        </pc:spChg>
        <pc:spChg chg="add mod">
          <ac:chgData name="Pratt, Francis (STFC,RAL,ISIS)" userId="85fbf4c7-faed-4f18-9e25-3d30a2bfde48" providerId="ADAL" clId="{C7B005FA-0ECC-4E7F-B490-1FCB5640969C}" dt="2024-10-08T13:53:55.530" v="1851" actId="1037"/>
          <ac:spMkLst>
            <pc:docMk/>
            <pc:sldMk cId="4219458547" sldId="1260"/>
            <ac:spMk id="22" creationId="{3F9F424B-FA6A-FE4D-20E2-43C15574C160}"/>
          </ac:spMkLst>
        </pc:spChg>
        <pc:spChg chg="add mod">
          <ac:chgData name="Pratt, Francis (STFC,RAL,ISIS)" userId="85fbf4c7-faed-4f18-9e25-3d30a2bfde48" providerId="ADAL" clId="{C7B005FA-0ECC-4E7F-B490-1FCB5640969C}" dt="2024-10-08T14:14:50.493" v="2381" actId="1037"/>
          <ac:spMkLst>
            <pc:docMk/>
            <pc:sldMk cId="4219458547" sldId="1260"/>
            <ac:spMk id="23" creationId="{F373AB0A-906E-CC11-5C2C-6F2AE369AECA}"/>
          </ac:spMkLst>
        </pc:spChg>
        <pc:spChg chg="add mod">
          <ac:chgData name="Pratt, Francis (STFC,RAL,ISIS)" userId="85fbf4c7-faed-4f18-9e25-3d30a2bfde48" providerId="ADAL" clId="{C7B005FA-0ECC-4E7F-B490-1FCB5640969C}" dt="2024-10-08T14:15:04.702" v="2560" actId="1038"/>
          <ac:spMkLst>
            <pc:docMk/>
            <pc:sldMk cId="4219458547" sldId="1260"/>
            <ac:spMk id="24" creationId="{531C389B-D374-EFD7-3324-6188842B9C44}"/>
          </ac:spMkLst>
        </pc:spChg>
        <pc:spChg chg="add mod">
          <ac:chgData name="Pratt, Francis (STFC,RAL,ISIS)" userId="85fbf4c7-faed-4f18-9e25-3d30a2bfde48" providerId="ADAL" clId="{C7B005FA-0ECC-4E7F-B490-1FCB5640969C}" dt="2024-10-08T14:21:46.975" v="2638" actId="1037"/>
          <ac:spMkLst>
            <pc:docMk/>
            <pc:sldMk cId="4219458547" sldId="1260"/>
            <ac:spMk id="25" creationId="{C962A4DA-8D3E-E8DD-BC22-AD47F1941BAE}"/>
          </ac:spMkLst>
        </pc:spChg>
        <pc:spChg chg="add mod">
          <ac:chgData name="Pratt, Francis (STFC,RAL,ISIS)" userId="85fbf4c7-faed-4f18-9e25-3d30a2bfde48" providerId="ADAL" clId="{C7B005FA-0ECC-4E7F-B490-1FCB5640969C}" dt="2024-10-08T14:21:37.860" v="2620" actId="1036"/>
          <ac:spMkLst>
            <pc:docMk/>
            <pc:sldMk cId="4219458547" sldId="1260"/>
            <ac:spMk id="26" creationId="{FAB3B6FB-AC6F-6A63-397B-C0840141A97B}"/>
          </ac:spMkLst>
        </pc:spChg>
        <pc:picChg chg="add mod">
          <ac:chgData name="Pratt, Francis (STFC,RAL,ISIS)" userId="85fbf4c7-faed-4f18-9e25-3d30a2bfde48" providerId="ADAL" clId="{C7B005FA-0ECC-4E7F-B490-1FCB5640969C}" dt="2024-10-20T01:16:41.610" v="4780" actId="14100"/>
          <ac:picMkLst>
            <pc:docMk/>
            <pc:sldMk cId="4219458547" sldId="1260"/>
            <ac:picMk id="4" creationId="{5133196E-EC91-F140-18A5-A59B3E9440AC}"/>
          </ac:picMkLst>
        </pc:picChg>
        <pc:picChg chg="add mod modCrop">
          <ac:chgData name="Pratt, Francis (STFC,RAL,ISIS)" userId="85fbf4c7-faed-4f18-9e25-3d30a2bfde48" providerId="ADAL" clId="{C7B005FA-0ECC-4E7F-B490-1FCB5640969C}" dt="2024-10-08T13:44:23.898" v="1479" actId="1076"/>
          <ac:picMkLst>
            <pc:docMk/>
            <pc:sldMk cId="4219458547" sldId="1260"/>
            <ac:picMk id="6" creationId="{1735A2EB-12C4-3AB4-1610-DADB0AD9A8F4}"/>
          </ac:picMkLst>
        </pc:picChg>
        <pc:picChg chg="add mod modCrop">
          <ac:chgData name="Pratt, Francis (STFC,RAL,ISIS)" userId="85fbf4c7-faed-4f18-9e25-3d30a2bfde48" providerId="ADAL" clId="{C7B005FA-0ECC-4E7F-B490-1FCB5640969C}" dt="2024-10-08T13:45:03.236" v="1505" actId="1038"/>
          <ac:picMkLst>
            <pc:docMk/>
            <pc:sldMk cId="4219458547" sldId="1260"/>
            <ac:picMk id="8" creationId="{54CEAA45-194A-F8F3-7D45-BD36D676327B}"/>
          </ac:picMkLst>
        </pc:picChg>
        <pc:picChg chg="add mod modCrop">
          <ac:chgData name="Pratt, Francis (STFC,RAL,ISIS)" userId="85fbf4c7-faed-4f18-9e25-3d30a2bfde48" providerId="ADAL" clId="{C7B005FA-0ECC-4E7F-B490-1FCB5640969C}" dt="2024-10-08T13:47:55.167" v="1532" actId="1038"/>
          <ac:picMkLst>
            <pc:docMk/>
            <pc:sldMk cId="4219458547" sldId="1260"/>
            <ac:picMk id="15" creationId="{A3E12C56-5C9C-DA62-E1DB-283FC71D4920}"/>
          </ac:picMkLst>
        </pc:picChg>
        <pc:cxnChg chg="add mod">
          <ac:chgData name="Pratt, Francis (STFC,RAL,ISIS)" userId="85fbf4c7-faed-4f18-9e25-3d30a2bfde48" providerId="ADAL" clId="{C7B005FA-0ECC-4E7F-B490-1FCB5640969C}" dt="2024-10-08T13:47:22.998" v="1518" actId="1582"/>
          <ac:cxnSpMkLst>
            <pc:docMk/>
            <pc:sldMk cId="4219458547" sldId="1260"/>
            <ac:cxnSpMk id="10" creationId="{053F1ECD-685C-91A7-82A3-E01E20882A99}"/>
          </ac:cxnSpMkLst>
        </pc:cxnChg>
        <pc:cxnChg chg="add mod">
          <ac:chgData name="Pratt, Francis (STFC,RAL,ISIS)" userId="85fbf4c7-faed-4f18-9e25-3d30a2bfde48" providerId="ADAL" clId="{C7B005FA-0ECC-4E7F-B490-1FCB5640969C}" dt="2024-10-08T13:47:51.039" v="1524" actId="1036"/>
          <ac:cxnSpMkLst>
            <pc:docMk/>
            <pc:sldMk cId="4219458547" sldId="1260"/>
            <ac:cxnSpMk id="17" creationId="{78183058-A0E6-C2CA-65DA-45E2348A8145}"/>
          </ac:cxnSpMkLst>
        </pc:cxnChg>
      </pc:sldChg>
      <pc:sldChg chg="addSp modSp add mod">
        <pc:chgData name="Pratt, Francis (STFC,RAL,ISIS)" userId="85fbf4c7-faed-4f18-9e25-3d30a2bfde48" providerId="ADAL" clId="{C7B005FA-0ECC-4E7F-B490-1FCB5640969C}" dt="2024-10-08T13:10:54.529" v="1332" actId="1076"/>
        <pc:sldMkLst>
          <pc:docMk/>
          <pc:sldMk cId="3417490272" sldId="1261"/>
        </pc:sldMkLst>
        <pc:spChg chg="mod">
          <ac:chgData name="Pratt, Francis (STFC,RAL,ISIS)" userId="85fbf4c7-faed-4f18-9e25-3d30a2bfde48" providerId="ADAL" clId="{C7B005FA-0ECC-4E7F-B490-1FCB5640969C}" dt="2024-10-08T12:38:15.185" v="712" actId="20577"/>
          <ac:spMkLst>
            <pc:docMk/>
            <pc:sldMk cId="3417490272" sldId="1261"/>
            <ac:spMk id="2" creationId="{00000000-0000-0000-0000-000000000000}"/>
          </ac:spMkLst>
        </pc:spChg>
        <pc:spChg chg="add mod">
          <ac:chgData name="Pratt, Francis (STFC,RAL,ISIS)" userId="85fbf4c7-faed-4f18-9e25-3d30a2bfde48" providerId="ADAL" clId="{C7B005FA-0ECC-4E7F-B490-1FCB5640969C}" dt="2024-10-08T13:08:27.819" v="1242" actId="947"/>
          <ac:spMkLst>
            <pc:docMk/>
            <pc:sldMk cId="3417490272" sldId="1261"/>
            <ac:spMk id="7" creationId="{87BD80CB-B4F7-D437-9146-5C46EC2D7B21}"/>
          </ac:spMkLst>
        </pc:spChg>
        <pc:spChg chg="add mod">
          <ac:chgData name="Pratt, Francis (STFC,RAL,ISIS)" userId="85fbf4c7-faed-4f18-9e25-3d30a2bfde48" providerId="ADAL" clId="{C7B005FA-0ECC-4E7F-B490-1FCB5640969C}" dt="2024-10-08T13:10:48.116" v="1330" actId="1076"/>
          <ac:spMkLst>
            <pc:docMk/>
            <pc:sldMk cId="3417490272" sldId="1261"/>
            <ac:spMk id="8" creationId="{2CE9D026-1BE5-A172-76C3-70019D61626B}"/>
          </ac:spMkLst>
        </pc:spChg>
        <pc:picChg chg="add mod">
          <ac:chgData name="Pratt, Francis (STFC,RAL,ISIS)" userId="85fbf4c7-faed-4f18-9e25-3d30a2bfde48" providerId="ADAL" clId="{C7B005FA-0ECC-4E7F-B490-1FCB5640969C}" dt="2024-10-08T13:10:09.646" v="1311" actId="1076"/>
          <ac:picMkLst>
            <pc:docMk/>
            <pc:sldMk cId="3417490272" sldId="1261"/>
            <ac:picMk id="4" creationId="{711A70F9-A261-9B0F-B9B7-3DD7622D838D}"/>
          </ac:picMkLst>
        </pc:picChg>
        <pc:picChg chg="add mod">
          <ac:chgData name="Pratt, Francis (STFC,RAL,ISIS)" userId="85fbf4c7-faed-4f18-9e25-3d30a2bfde48" providerId="ADAL" clId="{C7B005FA-0ECC-4E7F-B490-1FCB5640969C}" dt="2024-10-08T13:10:54.529" v="1332" actId="1076"/>
          <ac:picMkLst>
            <pc:docMk/>
            <pc:sldMk cId="3417490272" sldId="1261"/>
            <ac:picMk id="6" creationId="{FC1BB9E7-268C-4713-014D-AC35CA47284E}"/>
          </ac:picMkLst>
        </pc:picChg>
      </pc:sldChg>
      <pc:sldChg chg="addSp delSp modSp add mod addAnim delAnim modAnim">
        <pc:chgData name="Pratt, Francis (STFC,RAL,ISIS)" userId="85fbf4c7-faed-4f18-9e25-3d30a2bfde48" providerId="ADAL" clId="{C7B005FA-0ECC-4E7F-B490-1FCB5640969C}" dt="2024-10-08T12:49:04.185" v="791" actId="20577"/>
        <pc:sldMkLst>
          <pc:docMk/>
          <pc:sldMk cId="53278929" sldId="1262"/>
        </pc:sldMkLst>
        <pc:spChg chg="mod">
          <ac:chgData name="Pratt, Francis (STFC,RAL,ISIS)" userId="85fbf4c7-faed-4f18-9e25-3d30a2bfde48" providerId="ADAL" clId="{C7B005FA-0ECC-4E7F-B490-1FCB5640969C}" dt="2024-10-08T12:49:04.185" v="791" actId="20577"/>
          <ac:spMkLst>
            <pc:docMk/>
            <pc:sldMk cId="53278929" sldId="1262"/>
            <ac:spMk id="2" creationId="{00000000-0000-0000-0000-000000000000}"/>
          </ac:spMkLst>
        </pc:spChg>
        <pc:spChg chg="add mod">
          <ac:chgData name="Pratt, Francis (STFC,RAL,ISIS)" userId="85fbf4c7-faed-4f18-9e25-3d30a2bfde48" providerId="ADAL" clId="{C7B005FA-0ECC-4E7F-B490-1FCB5640969C}" dt="2024-10-08T12:47:44.241" v="787" actId="1076"/>
          <ac:spMkLst>
            <pc:docMk/>
            <pc:sldMk cId="53278929" sldId="1262"/>
            <ac:spMk id="3" creationId="{8DF8D383-BC7D-8799-6163-15933DD707B6}"/>
          </ac:spMkLst>
        </pc:spChg>
        <pc:spChg chg="add del mod">
          <ac:chgData name="Pratt, Francis (STFC,RAL,ISIS)" userId="85fbf4c7-faed-4f18-9e25-3d30a2bfde48" providerId="ADAL" clId="{C7B005FA-0ECC-4E7F-B490-1FCB5640969C}" dt="2024-10-08T12:45:54.315" v="735" actId="478"/>
          <ac:spMkLst>
            <pc:docMk/>
            <pc:sldMk cId="53278929" sldId="1262"/>
            <ac:spMk id="4" creationId="{8A0F1A2C-BA7F-9163-B646-9296D37E00E7}"/>
          </ac:spMkLst>
        </pc:spChg>
        <pc:spChg chg="add mod">
          <ac:chgData name="Pratt, Francis (STFC,RAL,ISIS)" userId="85fbf4c7-faed-4f18-9e25-3d30a2bfde48" providerId="ADAL" clId="{C7B005FA-0ECC-4E7F-B490-1FCB5640969C}" dt="2024-10-08T12:46:37.019" v="775" actId="1076"/>
          <ac:spMkLst>
            <pc:docMk/>
            <pc:sldMk cId="53278929" sldId="1262"/>
            <ac:spMk id="5" creationId="{32D18D9A-8299-9882-239F-4F9D10671A1D}"/>
          </ac:spMkLst>
        </pc:spChg>
        <pc:spChg chg="mod">
          <ac:chgData name="Pratt, Francis (STFC,RAL,ISIS)" userId="85fbf4c7-faed-4f18-9e25-3d30a2bfde48" providerId="ADAL" clId="{C7B005FA-0ECC-4E7F-B490-1FCB5640969C}" dt="2024-10-08T12:45:34.906" v="730"/>
          <ac:spMkLst>
            <pc:docMk/>
            <pc:sldMk cId="53278929" sldId="1262"/>
            <ac:spMk id="8" creationId="{FBA6EA76-E005-3433-57C0-D99AA3D72CBF}"/>
          </ac:spMkLst>
        </pc:spChg>
        <pc:spChg chg="mod">
          <ac:chgData name="Pratt, Francis (STFC,RAL,ISIS)" userId="85fbf4c7-faed-4f18-9e25-3d30a2bfde48" providerId="ADAL" clId="{C7B005FA-0ECC-4E7F-B490-1FCB5640969C}" dt="2024-10-08T12:45:34.906" v="730"/>
          <ac:spMkLst>
            <pc:docMk/>
            <pc:sldMk cId="53278929" sldId="1262"/>
            <ac:spMk id="10" creationId="{6C8364A7-5034-2BBA-7BCA-8CF51B320641}"/>
          </ac:spMkLst>
        </pc:spChg>
        <pc:grpChg chg="add del mod">
          <ac:chgData name="Pratt, Francis (STFC,RAL,ISIS)" userId="85fbf4c7-faed-4f18-9e25-3d30a2bfde48" providerId="ADAL" clId="{C7B005FA-0ECC-4E7F-B490-1FCB5640969C}" dt="2024-10-08T12:47:33.826" v="786" actId="1076"/>
          <ac:grpSpMkLst>
            <pc:docMk/>
            <pc:sldMk cId="53278929" sldId="1262"/>
            <ac:grpSpMk id="6" creationId="{C6E64C00-521F-E4D8-9E33-F3ECB54B06A6}"/>
          </ac:grpSpMkLst>
        </pc:grpChg>
        <pc:grpChg chg="mod">
          <ac:chgData name="Pratt, Francis (STFC,RAL,ISIS)" userId="85fbf4c7-faed-4f18-9e25-3d30a2bfde48" providerId="ADAL" clId="{C7B005FA-0ECC-4E7F-B490-1FCB5640969C}" dt="2024-10-08T12:45:34.906" v="730"/>
          <ac:grpSpMkLst>
            <pc:docMk/>
            <pc:sldMk cId="53278929" sldId="1262"/>
            <ac:grpSpMk id="7" creationId="{2B1C6FA8-1920-026B-A802-34BAD25CF70A}"/>
          </ac:grpSpMkLst>
        </pc:grpChg>
        <pc:picChg chg="mod">
          <ac:chgData name="Pratt, Francis (STFC,RAL,ISIS)" userId="85fbf4c7-faed-4f18-9e25-3d30a2bfde48" providerId="ADAL" clId="{C7B005FA-0ECC-4E7F-B490-1FCB5640969C}" dt="2024-10-08T12:45:34.906" v="730"/>
          <ac:picMkLst>
            <pc:docMk/>
            <pc:sldMk cId="53278929" sldId="1262"/>
            <ac:picMk id="9" creationId="{7FBC87E9-DD60-9CE4-5EEA-AEF2E1C7285E}"/>
          </ac:picMkLst>
        </pc:picChg>
      </pc:sldChg>
      <pc:sldChg chg="addSp delSp modSp add mod">
        <pc:chgData name="Pratt, Francis (STFC,RAL,ISIS)" userId="85fbf4c7-faed-4f18-9e25-3d30a2bfde48" providerId="ADAL" clId="{C7B005FA-0ECC-4E7F-B490-1FCB5640969C}" dt="2024-10-21T22:21:36.237" v="4851" actId="14100"/>
        <pc:sldMkLst>
          <pc:docMk/>
          <pc:sldMk cId="1144089341" sldId="1263"/>
        </pc:sldMkLst>
        <pc:spChg chg="mod">
          <ac:chgData name="Pratt, Francis (STFC,RAL,ISIS)" userId="85fbf4c7-faed-4f18-9e25-3d30a2bfde48" providerId="ADAL" clId="{C7B005FA-0ECC-4E7F-B490-1FCB5640969C}" dt="2024-10-19T23:46:14.142" v="2729" actId="20577"/>
          <ac:spMkLst>
            <pc:docMk/>
            <pc:sldMk cId="1144089341" sldId="1263"/>
            <ac:spMk id="2" creationId="{00000000-0000-0000-0000-000000000000}"/>
          </ac:spMkLst>
        </pc:spChg>
        <pc:spChg chg="del">
          <ac:chgData name="Pratt, Francis (STFC,RAL,ISIS)" userId="85fbf4c7-faed-4f18-9e25-3d30a2bfde48" providerId="ADAL" clId="{C7B005FA-0ECC-4E7F-B490-1FCB5640969C}" dt="2024-10-08T13:24:02.659" v="1444" actId="478"/>
          <ac:spMkLst>
            <pc:docMk/>
            <pc:sldMk cId="1144089341" sldId="1263"/>
            <ac:spMk id="4" creationId="{896AF393-BFAC-FA1E-E7DC-938272D47007}"/>
          </ac:spMkLst>
        </pc:spChg>
        <pc:spChg chg="add mod">
          <ac:chgData name="Pratt, Francis (STFC,RAL,ISIS)" userId="85fbf4c7-faed-4f18-9e25-3d30a2bfde48" providerId="ADAL" clId="{C7B005FA-0ECC-4E7F-B490-1FCB5640969C}" dt="2024-10-20T01:06:15.872" v="4587" actId="1037"/>
          <ac:spMkLst>
            <pc:docMk/>
            <pc:sldMk cId="1144089341" sldId="1263"/>
            <ac:spMk id="5" creationId="{754B52B4-2A96-A0A8-F964-EA9E6676ECE3}"/>
          </ac:spMkLst>
        </pc:spChg>
        <pc:spChg chg="del">
          <ac:chgData name="Pratt, Francis (STFC,RAL,ISIS)" userId="85fbf4c7-faed-4f18-9e25-3d30a2bfde48" providerId="ADAL" clId="{C7B005FA-0ECC-4E7F-B490-1FCB5640969C}" dt="2024-10-08T13:24:02.659" v="1444" actId="478"/>
          <ac:spMkLst>
            <pc:docMk/>
            <pc:sldMk cId="1144089341" sldId="1263"/>
            <ac:spMk id="6" creationId="{121C5B25-ED57-C9D7-8279-691E6D6B3791}"/>
          </ac:spMkLst>
        </pc:spChg>
        <pc:spChg chg="add mod">
          <ac:chgData name="Pratt, Francis (STFC,RAL,ISIS)" userId="85fbf4c7-faed-4f18-9e25-3d30a2bfde48" providerId="ADAL" clId="{C7B005FA-0ECC-4E7F-B490-1FCB5640969C}" dt="2024-10-21T22:21:36.237" v="4851" actId="14100"/>
          <ac:spMkLst>
            <pc:docMk/>
            <pc:sldMk cId="1144089341" sldId="1263"/>
            <ac:spMk id="7" creationId="{EDAD1695-D34B-709B-2A89-B84DF1DE26C3}"/>
          </ac:spMkLst>
        </pc:spChg>
        <pc:spChg chg="del">
          <ac:chgData name="Pratt, Francis (STFC,RAL,ISIS)" userId="85fbf4c7-faed-4f18-9e25-3d30a2bfde48" providerId="ADAL" clId="{C7B005FA-0ECC-4E7F-B490-1FCB5640969C}" dt="2024-10-08T13:24:02.659" v="1444" actId="478"/>
          <ac:spMkLst>
            <pc:docMk/>
            <pc:sldMk cId="1144089341" sldId="1263"/>
            <ac:spMk id="32" creationId="{00000000-0000-0000-0000-000000000000}"/>
          </ac:spMkLst>
        </pc:spChg>
        <pc:picChg chg="add mod">
          <ac:chgData name="Pratt, Francis (STFC,RAL,ISIS)" userId="85fbf4c7-faed-4f18-9e25-3d30a2bfde48" providerId="ADAL" clId="{C7B005FA-0ECC-4E7F-B490-1FCB5640969C}" dt="2024-10-21T03:35:28.393" v="4784" actId="1076"/>
          <ac:picMkLst>
            <pc:docMk/>
            <pc:sldMk cId="1144089341" sldId="1263"/>
            <ac:picMk id="4" creationId="{86E30BD1-D83E-0512-433B-54A12444BB48}"/>
          </ac:picMkLst>
        </pc:picChg>
        <pc:picChg chg="del">
          <ac:chgData name="Pratt, Francis (STFC,RAL,ISIS)" userId="85fbf4c7-faed-4f18-9e25-3d30a2bfde48" providerId="ADAL" clId="{C7B005FA-0ECC-4E7F-B490-1FCB5640969C}" dt="2024-10-08T13:23:52.763" v="1443" actId="478"/>
          <ac:picMkLst>
            <pc:docMk/>
            <pc:sldMk cId="1144089341" sldId="1263"/>
            <ac:picMk id="5" creationId="{C7B81E40-BCD6-7DD8-CC57-DE6A2AA25137}"/>
          </ac:picMkLst>
        </pc:picChg>
        <pc:picChg chg="add mod">
          <ac:chgData name="Pratt, Francis (STFC,RAL,ISIS)" userId="85fbf4c7-faed-4f18-9e25-3d30a2bfde48" providerId="ADAL" clId="{C7B005FA-0ECC-4E7F-B490-1FCB5640969C}" dt="2024-10-21T03:36:34.002" v="4826" actId="1036"/>
          <ac:picMkLst>
            <pc:docMk/>
            <pc:sldMk cId="1144089341" sldId="1263"/>
            <ac:picMk id="6" creationId="{57B34AAF-B1AA-7FA5-6532-F753AFCDE258}"/>
          </ac:picMkLst>
        </pc:picChg>
      </pc:sldChg>
      <pc:sldChg chg="modSp add mod modAnim">
        <pc:chgData name="Pratt, Francis (STFC,RAL,ISIS)" userId="85fbf4c7-faed-4f18-9e25-3d30a2bfde48" providerId="ADAL" clId="{C7B005FA-0ECC-4E7F-B490-1FCB5640969C}" dt="2024-10-20T01:01:03.677" v="4547" actId="2711"/>
        <pc:sldMkLst>
          <pc:docMk/>
          <pc:sldMk cId="3455614886" sldId="1264"/>
        </pc:sldMkLst>
        <pc:spChg chg="mod">
          <ac:chgData name="Pratt, Francis (STFC,RAL,ISIS)" userId="85fbf4c7-faed-4f18-9e25-3d30a2bfde48" providerId="ADAL" clId="{C7B005FA-0ECC-4E7F-B490-1FCB5640969C}" dt="2024-10-20T01:01:03.677" v="4547" actId="2711"/>
          <ac:spMkLst>
            <pc:docMk/>
            <pc:sldMk cId="3455614886" sldId="1264"/>
            <ac:spMk id="2" creationId="{00000000-0000-0000-0000-000000000000}"/>
          </ac:spMkLst>
        </pc:spChg>
        <pc:spChg chg="mod">
          <ac:chgData name="Pratt, Francis (STFC,RAL,ISIS)" userId="85fbf4c7-faed-4f18-9e25-3d30a2bfde48" providerId="ADAL" clId="{C7B005FA-0ECC-4E7F-B490-1FCB5640969C}" dt="2024-10-20T00:50:32.426" v="4159" actId="2711"/>
          <ac:spMkLst>
            <pc:docMk/>
            <pc:sldMk cId="3455614886" sldId="1264"/>
            <ac:spMk id="5" creationId="{00000000-0000-0000-0000-000000000000}"/>
          </ac:spMkLst>
        </pc:spChg>
      </pc:sldChg>
      <pc:sldChg chg="add del">
        <pc:chgData name="Pratt, Francis (STFC,RAL,ISIS)" userId="85fbf4c7-faed-4f18-9e25-3d30a2bfde48" providerId="ADAL" clId="{C7B005FA-0ECC-4E7F-B490-1FCB5640969C}" dt="2024-10-20T00:03:34.848" v="3113" actId="47"/>
        <pc:sldMkLst>
          <pc:docMk/>
          <pc:sldMk cId="43264534" sldId="1265"/>
        </pc:sldMkLst>
      </pc:sldChg>
      <pc:sldChg chg="addSp delSp modSp add mod ord">
        <pc:chgData name="Pratt, Francis (STFC,RAL,ISIS)" userId="85fbf4c7-faed-4f18-9e25-3d30a2bfde48" providerId="ADAL" clId="{C7B005FA-0ECC-4E7F-B490-1FCB5640969C}" dt="2024-10-20T01:14:11.638" v="4771" actId="20577"/>
        <pc:sldMkLst>
          <pc:docMk/>
          <pc:sldMk cId="4266697101" sldId="1266"/>
        </pc:sldMkLst>
        <pc:spChg chg="mod">
          <ac:chgData name="Pratt, Francis (STFC,RAL,ISIS)" userId="85fbf4c7-faed-4f18-9e25-3d30a2bfde48" providerId="ADAL" clId="{C7B005FA-0ECC-4E7F-B490-1FCB5640969C}" dt="2024-10-20T00:47:10.360" v="4128" actId="20577"/>
          <ac:spMkLst>
            <pc:docMk/>
            <pc:sldMk cId="4266697101" sldId="1266"/>
            <ac:spMk id="2" creationId="{00000000-0000-0000-0000-000000000000}"/>
          </ac:spMkLst>
        </pc:spChg>
        <pc:spChg chg="add mod">
          <ac:chgData name="Pratt, Francis (STFC,RAL,ISIS)" userId="85fbf4c7-faed-4f18-9e25-3d30a2bfde48" providerId="ADAL" clId="{C7B005FA-0ECC-4E7F-B490-1FCB5640969C}" dt="2024-10-20T01:14:11.638" v="4771" actId="20577"/>
          <ac:spMkLst>
            <pc:docMk/>
            <pc:sldMk cId="4266697101" sldId="1266"/>
            <ac:spMk id="9" creationId="{5641919D-93CF-F4B9-ECAB-B7675BB3C391}"/>
          </ac:spMkLst>
        </pc:spChg>
        <pc:spChg chg="add mod">
          <ac:chgData name="Pratt, Francis (STFC,RAL,ISIS)" userId="85fbf4c7-faed-4f18-9e25-3d30a2bfde48" providerId="ADAL" clId="{C7B005FA-0ECC-4E7F-B490-1FCB5640969C}" dt="2024-10-20T01:11:37.594" v="4755" actId="1076"/>
          <ac:spMkLst>
            <pc:docMk/>
            <pc:sldMk cId="4266697101" sldId="1266"/>
            <ac:spMk id="10" creationId="{2BDDC35A-4AE6-D8DF-55B6-79F368DAED76}"/>
          </ac:spMkLst>
        </pc:spChg>
        <pc:spChg chg="add mod">
          <ac:chgData name="Pratt, Francis (STFC,RAL,ISIS)" userId="85fbf4c7-faed-4f18-9e25-3d30a2bfde48" providerId="ADAL" clId="{C7B005FA-0ECC-4E7F-B490-1FCB5640969C}" dt="2024-10-20T01:10:59.143" v="4753" actId="1076"/>
          <ac:spMkLst>
            <pc:docMk/>
            <pc:sldMk cId="4266697101" sldId="1266"/>
            <ac:spMk id="11" creationId="{DE9301FE-A355-5C06-5E07-0966FE29444B}"/>
          </ac:spMkLst>
        </pc:spChg>
        <pc:spChg chg="add mod">
          <ac:chgData name="Pratt, Francis (STFC,RAL,ISIS)" userId="85fbf4c7-faed-4f18-9e25-3d30a2bfde48" providerId="ADAL" clId="{C7B005FA-0ECC-4E7F-B490-1FCB5640969C}" dt="2024-10-20T01:11:50.392" v="4768" actId="1035"/>
          <ac:spMkLst>
            <pc:docMk/>
            <pc:sldMk cId="4266697101" sldId="1266"/>
            <ac:spMk id="12" creationId="{BEC1E6A4-2508-6B58-0E10-C2D1CC36EB07}"/>
          </ac:spMkLst>
        </pc:spChg>
        <pc:grpChg chg="add mod">
          <ac:chgData name="Pratt, Francis (STFC,RAL,ISIS)" userId="85fbf4c7-faed-4f18-9e25-3d30a2bfde48" providerId="ADAL" clId="{C7B005FA-0ECC-4E7F-B490-1FCB5640969C}" dt="2024-10-20T01:10:43.970" v="4750" actId="1036"/>
          <ac:grpSpMkLst>
            <pc:docMk/>
            <pc:sldMk cId="4266697101" sldId="1266"/>
            <ac:grpSpMk id="15" creationId="{DAC56BD2-E9C8-4AA0-424D-419D707D99B2}"/>
          </ac:grpSpMkLst>
        </pc:grpChg>
        <pc:picChg chg="add mod">
          <ac:chgData name="Pratt, Francis (STFC,RAL,ISIS)" userId="85fbf4c7-faed-4f18-9e25-3d30a2bfde48" providerId="ADAL" clId="{C7B005FA-0ECC-4E7F-B490-1FCB5640969C}" dt="2024-10-20T01:11:45.758" v="4764" actId="1035"/>
          <ac:picMkLst>
            <pc:docMk/>
            <pc:sldMk cId="4266697101" sldId="1266"/>
            <ac:picMk id="4" creationId="{947A1F24-8BC6-B67F-A827-CC2E8DFB0A77}"/>
          </ac:picMkLst>
        </pc:picChg>
        <pc:picChg chg="add mod ord modCrop">
          <ac:chgData name="Pratt, Francis (STFC,RAL,ISIS)" userId="85fbf4c7-faed-4f18-9e25-3d30a2bfde48" providerId="ADAL" clId="{C7B005FA-0ECC-4E7F-B490-1FCB5640969C}" dt="2024-10-20T01:10:37.281" v="4696" actId="164"/>
          <ac:picMkLst>
            <pc:docMk/>
            <pc:sldMk cId="4266697101" sldId="1266"/>
            <ac:picMk id="6" creationId="{CDB234B4-16E0-3246-FDC3-B3BDE10690F2}"/>
          </ac:picMkLst>
        </pc:picChg>
        <pc:picChg chg="add mod">
          <ac:chgData name="Pratt, Francis (STFC,RAL,ISIS)" userId="85fbf4c7-faed-4f18-9e25-3d30a2bfde48" providerId="ADAL" clId="{C7B005FA-0ECC-4E7F-B490-1FCB5640969C}" dt="2024-10-20T01:07:08.475" v="4598" actId="1035"/>
          <ac:picMkLst>
            <pc:docMk/>
            <pc:sldMk cId="4266697101" sldId="1266"/>
            <ac:picMk id="8" creationId="{C75DAF26-0E75-BB53-0E54-FDEB27D22139}"/>
          </ac:picMkLst>
        </pc:picChg>
        <pc:picChg chg="add del mod modCrop">
          <ac:chgData name="Pratt, Francis (STFC,RAL,ISIS)" userId="85fbf4c7-faed-4f18-9e25-3d30a2bfde48" providerId="ADAL" clId="{C7B005FA-0ECC-4E7F-B490-1FCB5640969C}" dt="2024-10-20T01:09:58.884" v="4686" actId="478"/>
          <ac:picMkLst>
            <pc:docMk/>
            <pc:sldMk cId="4266697101" sldId="1266"/>
            <ac:picMk id="13" creationId="{6172762B-5BCA-6A96-8308-881BBDDC2E40}"/>
          </ac:picMkLst>
        </pc:picChg>
        <pc:picChg chg="add mod modCrop">
          <ac:chgData name="Pratt, Francis (STFC,RAL,ISIS)" userId="85fbf4c7-faed-4f18-9e25-3d30a2bfde48" providerId="ADAL" clId="{C7B005FA-0ECC-4E7F-B490-1FCB5640969C}" dt="2024-10-20T01:10:37.281" v="4696" actId="164"/>
          <ac:picMkLst>
            <pc:docMk/>
            <pc:sldMk cId="4266697101" sldId="1266"/>
            <ac:picMk id="14" creationId="{273FE25B-30CA-F07C-4CEF-0215C024D11D}"/>
          </ac:picMkLst>
        </pc:picChg>
      </pc:sldChg>
      <pc:sldChg chg="add del">
        <pc:chgData name="Pratt, Francis (STFC,RAL,ISIS)" userId="85fbf4c7-faed-4f18-9e25-3d30a2bfde48" providerId="ADAL" clId="{C7B005FA-0ECC-4E7F-B490-1FCB5640969C}" dt="2024-10-19T23:55:30.235" v="2846"/>
        <pc:sldMkLst>
          <pc:docMk/>
          <pc:sldMk cId="3158889642" sldId="1267"/>
        </pc:sldMkLst>
      </pc:sldChg>
    </pc:docChg>
  </pc:docChgLst>
  <pc:docChgLst>
    <pc:chgData name="Pratt, Francis (STFC,RAL,ISIS)" userId="85fbf4c7-faed-4f18-9e25-3d30a2bfde48" providerId="ADAL" clId="{A5FB0A2C-2DD7-4D3F-9155-F76FF306AF6F}"/>
    <pc:docChg chg="undo custSel addSld delSld modSld">
      <pc:chgData name="Pratt, Francis (STFC,RAL,ISIS)" userId="85fbf4c7-faed-4f18-9e25-3d30a2bfde48" providerId="ADAL" clId="{A5FB0A2C-2DD7-4D3F-9155-F76FF306AF6F}" dt="2025-01-07T13:27:53.325" v="4696" actId="1035"/>
      <pc:docMkLst>
        <pc:docMk/>
      </pc:docMkLst>
      <pc:sldChg chg="modSp mod">
        <pc:chgData name="Pratt, Francis (STFC,RAL,ISIS)" userId="85fbf4c7-faed-4f18-9e25-3d30a2bfde48" providerId="ADAL" clId="{A5FB0A2C-2DD7-4D3F-9155-F76FF306AF6F}" dt="2025-01-07T10:42:28.246" v="1816" actId="20577"/>
        <pc:sldMkLst>
          <pc:docMk/>
          <pc:sldMk cId="3477623007" sldId="1241"/>
        </pc:sldMkLst>
        <pc:spChg chg="mod">
          <ac:chgData name="Pratt, Francis (STFC,RAL,ISIS)" userId="85fbf4c7-faed-4f18-9e25-3d30a2bfde48" providerId="ADAL" clId="{A5FB0A2C-2DD7-4D3F-9155-F76FF306AF6F}" dt="2025-01-07T10:42:28.246" v="1816" actId="20577"/>
          <ac:spMkLst>
            <pc:docMk/>
            <pc:sldMk cId="3477623007" sldId="1241"/>
            <ac:spMk id="3" creationId="{30B4D0A8-A9E6-BC86-359F-ACAEB2C922D5}"/>
          </ac:spMkLst>
        </pc:spChg>
      </pc:sldChg>
      <pc:sldChg chg="modSp mod">
        <pc:chgData name="Pratt, Francis (STFC,RAL,ISIS)" userId="85fbf4c7-faed-4f18-9e25-3d30a2bfde48" providerId="ADAL" clId="{A5FB0A2C-2DD7-4D3F-9155-F76FF306AF6F}" dt="2025-01-07T11:49:06.548" v="3341" actId="20577"/>
        <pc:sldMkLst>
          <pc:docMk/>
          <pc:sldMk cId="3455614886" sldId="1264"/>
        </pc:sldMkLst>
        <pc:spChg chg="mod">
          <ac:chgData name="Pratt, Francis (STFC,RAL,ISIS)" userId="85fbf4c7-faed-4f18-9e25-3d30a2bfde48" providerId="ADAL" clId="{A5FB0A2C-2DD7-4D3F-9155-F76FF306AF6F}" dt="2025-01-07T11:49:06.548" v="3341" actId="20577"/>
          <ac:spMkLst>
            <pc:docMk/>
            <pc:sldMk cId="3455614886" sldId="1264"/>
            <ac:spMk id="2" creationId="{00000000-0000-0000-0000-000000000000}"/>
          </ac:spMkLst>
        </pc:spChg>
      </pc:sldChg>
      <pc:sldChg chg="addSp modSp mod">
        <pc:chgData name="Pratt, Francis (STFC,RAL,ISIS)" userId="85fbf4c7-faed-4f18-9e25-3d30a2bfde48" providerId="ADAL" clId="{A5FB0A2C-2DD7-4D3F-9155-F76FF306AF6F}" dt="2025-01-06T12:01:00.982" v="4"/>
        <pc:sldMkLst>
          <pc:docMk/>
          <pc:sldMk cId="2373898133" sldId="1269"/>
        </pc:sldMkLst>
        <pc:picChg chg="add mod">
          <ac:chgData name="Pratt, Francis (STFC,RAL,ISIS)" userId="85fbf4c7-faed-4f18-9e25-3d30a2bfde48" providerId="ADAL" clId="{A5FB0A2C-2DD7-4D3F-9155-F76FF306AF6F}" dt="2025-01-06T12:01:00.982" v="4"/>
          <ac:picMkLst>
            <pc:docMk/>
            <pc:sldMk cId="2373898133" sldId="1269"/>
            <ac:picMk id="7" creationId="{F1655E4C-2F8B-5AA3-FCE7-6D19BCAFA0C0}"/>
          </ac:picMkLst>
        </pc:picChg>
      </pc:sldChg>
      <pc:sldChg chg="addSp modSp mod">
        <pc:chgData name="Pratt, Francis (STFC,RAL,ISIS)" userId="85fbf4c7-faed-4f18-9e25-3d30a2bfde48" providerId="ADAL" clId="{A5FB0A2C-2DD7-4D3F-9155-F76FF306AF6F}" dt="2025-01-06T15:10:57.737" v="495" actId="1037"/>
        <pc:sldMkLst>
          <pc:docMk/>
          <pc:sldMk cId="1934769830" sldId="1270"/>
        </pc:sldMkLst>
        <pc:spChg chg="add mod">
          <ac:chgData name="Pratt, Francis (STFC,RAL,ISIS)" userId="85fbf4c7-faed-4f18-9e25-3d30a2bfde48" providerId="ADAL" clId="{A5FB0A2C-2DD7-4D3F-9155-F76FF306AF6F}" dt="2025-01-06T15:10:40.107" v="481" actId="113"/>
          <ac:spMkLst>
            <pc:docMk/>
            <pc:sldMk cId="1934769830" sldId="1270"/>
            <ac:spMk id="3" creationId="{598131E3-7E44-FF21-6A3E-CDDA3F79CA74}"/>
          </ac:spMkLst>
        </pc:spChg>
        <pc:spChg chg="mod">
          <ac:chgData name="Pratt, Francis (STFC,RAL,ISIS)" userId="85fbf4c7-faed-4f18-9e25-3d30a2bfde48" providerId="ADAL" clId="{A5FB0A2C-2DD7-4D3F-9155-F76FF306AF6F}" dt="2025-01-06T15:09:14.660" v="383" actId="1035"/>
          <ac:spMkLst>
            <pc:docMk/>
            <pc:sldMk cId="1934769830" sldId="1270"/>
            <ac:spMk id="48" creationId="{3C8EA6DF-0696-5C27-19B9-7CE2EE73D215}"/>
          </ac:spMkLst>
        </pc:spChg>
        <pc:spChg chg="mod">
          <ac:chgData name="Pratt, Francis (STFC,RAL,ISIS)" userId="85fbf4c7-faed-4f18-9e25-3d30a2bfde48" providerId="ADAL" clId="{A5FB0A2C-2DD7-4D3F-9155-F76FF306AF6F}" dt="2025-01-06T15:10:57.737" v="495" actId="1037"/>
          <ac:spMkLst>
            <pc:docMk/>
            <pc:sldMk cId="1934769830" sldId="1270"/>
            <ac:spMk id="50" creationId="{451B8AC8-3465-251F-BBF7-02A468FD9875}"/>
          </ac:spMkLst>
        </pc:spChg>
        <pc:spChg chg="mod">
          <ac:chgData name="Pratt, Francis (STFC,RAL,ISIS)" userId="85fbf4c7-faed-4f18-9e25-3d30a2bfde48" providerId="ADAL" clId="{A5FB0A2C-2DD7-4D3F-9155-F76FF306AF6F}" dt="2025-01-06T15:09:14.660" v="383" actId="1035"/>
          <ac:spMkLst>
            <pc:docMk/>
            <pc:sldMk cId="1934769830" sldId="1270"/>
            <ac:spMk id="51" creationId="{717AEFAF-6596-8161-5463-C019CC2EF03D}"/>
          </ac:spMkLst>
        </pc:spChg>
        <pc:spChg chg="mod">
          <ac:chgData name="Pratt, Francis (STFC,RAL,ISIS)" userId="85fbf4c7-faed-4f18-9e25-3d30a2bfde48" providerId="ADAL" clId="{A5FB0A2C-2DD7-4D3F-9155-F76FF306AF6F}" dt="2025-01-06T15:09:14.660" v="383" actId="1035"/>
          <ac:spMkLst>
            <pc:docMk/>
            <pc:sldMk cId="1934769830" sldId="1270"/>
            <ac:spMk id="52" creationId="{0275CC42-23C8-8CBC-5122-5DCB783E913D}"/>
          </ac:spMkLst>
        </pc:spChg>
        <pc:spChg chg="mod">
          <ac:chgData name="Pratt, Francis (STFC,RAL,ISIS)" userId="85fbf4c7-faed-4f18-9e25-3d30a2bfde48" providerId="ADAL" clId="{A5FB0A2C-2DD7-4D3F-9155-F76FF306AF6F}" dt="2025-01-06T15:09:14.660" v="383" actId="1035"/>
          <ac:spMkLst>
            <pc:docMk/>
            <pc:sldMk cId="1934769830" sldId="1270"/>
            <ac:spMk id="53" creationId="{3F46E727-B011-2A19-F8A1-8B553E39903D}"/>
          </ac:spMkLst>
        </pc:spChg>
        <pc:spChg chg="mod">
          <ac:chgData name="Pratt, Francis (STFC,RAL,ISIS)" userId="85fbf4c7-faed-4f18-9e25-3d30a2bfde48" providerId="ADAL" clId="{A5FB0A2C-2DD7-4D3F-9155-F76FF306AF6F}" dt="2025-01-06T15:09:14.660" v="383" actId="1035"/>
          <ac:spMkLst>
            <pc:docMk/>
            <pc:sldMk cId="1934769830" sldId="1270"/>
            <ac:spMk id="54" creationId="{755313D0-5BAD-5241-A919-922B84AF311E}"/>
          </ac:spMkLst>
        </pc:spChg>
        <pc:spChg chg="mod">
          <ac:chgData name="Pratt, Francis (STFC,RAL,ISIS)" userId="85fbf4c7-faed-4f18-9e25-3d30a2bfde48" providerId="ADAL" clId="{A5FB0A2C-2DD7-4D3F-9155-F76FF306AF6F}" dt="2025-01-06T15:09:14.660" v="383" actId="1035"/>
          <ac:spMkLst>
            <pc:docMk/>
            <pc:sldMk cId="1934769830" sldId="1270"/>
            <ac:spMk id="58" creationId="{893C632A-8330-4620-3569-B1EC4CF4F2B2}"/>
          </ac:spMkLst>
        </pc:spChg>
        <pc:spChg chg="mod">
          <ac:chgData name="Pratt, Francis (STFC,RAL,ISIS)" userId="85fbf4c7-faed-4f18-9e25-3d30a2bfde48" providerId="ADAL" clId="{A5FB0A2C-2DD7-4D3F-9155-F76FF306AF6F}" dt="2025-01-06T15:09:14.660" v="383" actId="1035"/>
          <ac:spMkLst>
            <pc:docMk/>
            <pc:sldMk cId="1934769830" sldId="1270"/>
            <ac:spMk id="60" creationId="{C32AC880-635F-7437-BAB4-FE974DABEA44}"/>
          </ac:spMkLst>
        </pc:spChg>
        <pc:spChg chg="mod">
          <ac:chgData name="Pratt, Francis (STFC,RAL,ISIS)" userId="85fbf4c7-faed-4f18-9e25-3d30a2bfde48" providerId="ADAL" clId="{A5FB0A2C-2DD7-4D3F-9155-F76FF306AF6F}" dt="2025-01-06T15:09:14.660" v="383" actId="1035"/>
          <ac:spMkLst>
            <pc:docMk/>
            <pc:sldMk cId="1934769830" sldId="1270"/>
            <ac:spMk id="70" creationId="{2709AE2C-DF7D-E582-4D14-9DE046610582}"/>
          </ac:spMkLst>
        </pc:spChg>
        <pc:spChg chg="mod">
          <ac:chgData name="Pratt, Francis (STFC,RAL,ISIS)" userId="85fbf4c7-faed-4f18-9e25-3d30a2bfde48" providerId="ADAL" clId="{A5FB0A2C-2DD7-4D3F-9155-F76FF306AF6F}" dt="2025-01-06T15:09:14.660" v="383" actId="1035"/>
          <ac:spMkLst>
            <pc:docMk/>
            <pc:sldMk cId="1934769830" sldId="1270"/>
            <ac:spMk id="93" creationId="{1C935B86-0033-40AD-9AD2-D209AB63DEF0}"/>
          </ac:spMkLst>
        </pc:spChg>
        <pc:spChg chg="mod">
          <ac:chgData name="Pratt, Francis (STFC,RAL,ISIS)" userId="85fbf4c7-faed-4f18-9e25-3d30a2bfde48" providerId="ADAL" clId="{A5FB0A2C-2DD7-4D3F-9155-F76FF306AF6F}" dt="2025-01-06T15:09:27.996" v="407" actId="1036"/>
          <ac:spMkLst>
            <pc:docMk/>
            <pc:sldMk cId="1934769830" sldId="1270"/>
            <ac:spMk id="116" creationId="{D1587679-C977-538D-2D00-AAE2131F4DDB}"/>
          </ac:spMkLst>
        </pc:spChg>
        <pc:spChg chg="mod">
          <ac:chgData name="Pratt, Francis (STFC,RAL,ISIS)" userId="85fbf4c7-faed-4f18-9e25-3d30a2bfde48" providerId="ADAL" clId="{A5FB0A2C-2DD7-4D3F-9155-F76FF306AF6F}" dt="2025-01-06T15:09:14.660" v="383" actId="1035"/>
          <ac:spMkLst>
            <pc:docMk/>
            <pc:sldMk cId="1934769830" sldId="1270"/>
            <ac:spMk id="117" creationId="{0E196C03-4C2E-A1EE-AEFD-A8281A388EF7}"/>
          </ac:spMkLst>
        </pc:spChg>
        <pc:cxnChg chg="mod">
          <ac:chgData name="Pratt, Francis (STFC,RAL,ISIS)" userId="85fbf4c7-faed-4f18-9e25-3d30a2bfde48" providerId="ADAL" clId="{A5FB0A2C-2DD7-4D3F-9155-F76FF306AF6F}" dt="2025-01-06T15:09:14.660" v="383" actId="1035"/>
          <ac:cxnSpMkLst>
            <pc:docMk/>
            <pc:sldMk cId="1934769830" sldId="1270"/>
            <ac:cxnSpMk id="55" creationId="{65A04096-B85D-FD3E-E5F7-4482AAE86703}"/>
          </ac:cxnSpMkLst>
        </pc:cxnChg>
        <pc:cxnChg chg="mod">
          <ac:chgData name="Pratt, Francis (STFC,RAL,ISIS)" userId="85fbf4c7-faed-4f18-9e25-3d30a2bfde48" providerId="ADAL" clId="{A5FB0A2C-2DD7-4D3F-9155-F76FF306AF6F}" dt="2025-01-06T15:09:14.660" v="383" actId="1035"/>
          <ac:cxnSpMkLst>
            <pc:docMk/>
            <pc:sldMk cId="1934769830" sldId="1270"/>
            <ac:cxnSpMk id="56" creationId="{201280B7-AF77-3E81-66D3-B222E28A606D}"/>
          </ac:cxnSpMkLst>
        </pc:cxnChg>
        <pc:cxnChg chg="mod">
          <ac:chgData name="Pratt, Francis (STFC,RAL,ISIS)" userId="85fbf4c7-faed-4f18-9e25-3d30a2bfde48" providerId="ADAL" clId="{A5FB0A2C-2DD7-4D3F-9155-F76FF306AF6F}" dt="2025-01-06T15:09:14.660" v="383" actId="1035"/>
          <ac:cxnSpMkLst>
            <pc:docMk/>
            <pc:sldMk cId="1934769830" sldId="1270"/>
            <ac:cxnSpMk id="57" creationId="{91DEE76E-3100-F51A-287E-DFE9278D856C}"/>
          </ac:cxnSpMkLst>
        </pc:cxnChg>
        <pc:cxnChg chg="mod">
          <ac:chgData name="Pratt, Francis (STFC,RAL,ISIS)" userId="85fbf4c7-faed-4f18-9e25-3d30a2bfde48" providerId="ADAL" clId="{A5FB0A2C-2DD7-4D3F-9155-F76FF306AF6F}" dt="2025-01-06T15:09:14.660" v="383" actId="1035"/>
          <ac:cxnSpMkLst>
            <pc:docMk/>
            <pc:sldMk cId="1934769830" sldId="1270"/>
            <ac:cxnSpMk id="59" creationId="{8526E3E5-4417-432F-A146-37E1E7D257DD}"/>
          </ac:cxnSpMkLst>
        </pc:cxnChg>
        <pc:cxnChg chg="mod">
          <ac:chgData name="Pratt, Francis (STFC,RAL,ISIS)" userId="85fbf4c7-faed-4f18-9e25-3d30a2bfde48" providerId="ADAL" clId="{A5FB0A2C-2DD7-4D3F-9155-F76FF306AF6F}" dt="2025-01-06T15:09:14.660" v="383" actId="1035"/>
          <ac:cxnSpMkLst>
            <pc:docMk/>
            <pc:sldMk cId="1934769830" sldId="1270"/>
            <ac:cxnSpMk id="61" creationId="{E02A7717-1CFF-11C3-3AB7-34F7F8988CE7}"/>
          </ac:cxnSpMkLst>
        </pc:cxnChg>
        <pc:cxnChg chg="mod">
          <ac:chgData name="Pratt, Francis (STFC,RAL,ISIS)" userId="85fbf4c7-faed-4f18-9e25-3d30a2bfde48" providerId="ADAL" clId="{A5FB0A2C-2DD7-4D3F-9155-F76FF306AF6F}" dt="2025-01-06T15:09:14.660" v="383" actId="1035"/>
          <ac:cxnSpMkLst>
            <pc:docMk/>
            <pc:sldMk cId="1934769830" sldId="1270"/>
            <ac:cxnSpMk id="69" creationId="{A3B1FF5E-1348-3AB4-7AAD-F8F6A3C12A6A}"/>
          </ac:cxnSpMkLst>
        </pc:cxnChg>
        <pc:cxnChg chg="mod">
          <ac:chgData name="Pratt, Francis (STFC,RAL,ISIS)" userId="85fbf4c7-faed-4f18-9e25-3d30a2bfde48" providerId="ADAL" clId="{A5FB0A2C-2DD7-4D3F-9155-F76FF306AF6F}" dt="2025-01-06T15:09:14.660" v="383" actId="1035"/>
          <ac:cxnSpMkLst>
            <pc:docMk/>
            <pc:sldMk cId="1934769830" sldId="1270"/>
            <ac:cxnSpMk id="112" creationId="{D0A07511-40EC-A153-EA04-8EBD6B8D6E8D}"/>
          </ac:cxnSpMkLst>
        </pc:cxnChg>
      </pc:sldChg>
      <pc:sldChg chg="addSp modSp mod">
        <pc:chgData name="Pratt, Francis (STFC,RAL,ISIS)" userId="85fbf4c7-faed-4f18-9e25-3d30a2bfde48" providerId="ADAL" clId="{A5FB0A2C-2DD7-4D3F-9155-F76FF306AF6F}" dt="2025-01-06T17:21:25.239" v="1814" actId="20577"/>
        <pc:sldMkLst>
          <pc:docMk/>
          <pc:sldMk cId="1081161893" sldId="1271"/>
        </pc:sldMkLst>
        <pc:spChg chg="add mod">
          <ac:chgData name="Pratt, Francis (STFC,RAL,ISIS)" userId="85fbf4c7-faed-4f18-9e25-3d30a2bfde48" providerId="ADAL" clId="{A5FB0A2C-2DD7-4D3F-9155-F76FF306AF6F}" dt="2025-01-06T16:40:21.963" v="991" actId="14100"/>
          <ac:spMkLst>
            <pc:docMk/>
            <pc:sldMk cId="1081161893" sldId="1271"/>
            <ac:spMk id="3" creationId="{8AF652A8-BD52-B1A7-8001-E9965ACDD067}"/>
          </ac:spMkLst>
        </pc:spChg>
        <pc:spChg chg="add mod">
          <ac:chgData name="Pratt, Francis (STFC,RAL,ISIS)" userId="85fbf4c7-faed-4f18-9e25-3d30a2bfde48" providerId="ADAL" clId="{A5FB0A2C-2DD7-4D3F-9155-F76FF306AF6F}" dt="2025-01-06T17:20:52.167" v="1793" actId="14100"/>
          <ac:spMkLst>
            <pc:docMk/>
            <pc:sldMk cId="1081161893" sldId="1271"/>
            <ac:spMk id="7" creationId="{73BD7D3D-1C5F-F6E4-EA3B-B96FE9D39D2E}"/>
          </ac:spMkLst>
        </pc:spChg>
        <pc:spChg chg="add mod">
          <ac:chgData name="Pratt, Francis (STFC,RAL,ISIS)" userId="85fbf4c7-faed-4f18-9e25-3d30a2bfde48" providerId="ADAL" clId="{A5FB0A2C-2DD7-4D3F-9155-F76FF306AF6F}" dt="2025-01-06T16:45:49.251" v="1102" actId="14100"/>
          <ac:spMkLst>
            <pc:docMk/>
            <pc:sldMk cId="1081161893" sldId="1271"/>
            <ac:spMk id="8" creationId="{63A5FF09-FE45-8B03-AB93-10E15E5AABCE}"/>
          </ac:spMkLst>
        </pc:spChg>
        <pc:spChg chg="add mod">
          <ac:chgData name="Pratt, Francis (STFC,RAL,ISIS)" userId="85fbf4c7-faed-4f18-9e25-3d30a2bfde48" providerId="ADAL" clId="{A5FB0A2C-2DD7-4D3F-9155-F76FF306AF6F}" dt="2025-01-06T17:21:25.239" v="1814" actId="20577"/>
          <ac:spMkLst>
            <pc:docMk/>
            <pc:sldMk cId="1081161893" sldId="1271"/>
            <ac:spMk id="10" creationId="{D767DC2B-DE00-DB32-51EF-C7B1833F4E51}"/>
          </ac:spMkLst>
        </pc:spChg>
        <pc:picChg chg="add mod">
          <ac:chgData name="Pratt, Francis (STFC,RAL,ISIS)" userId="85fbf4c7-faed-4f18-9e25-3d30a2bfde48" providerId="ADAL" clId="{A5FB0A2C-2DD7-4D3F-9155-F76FF306AF6F}" dt="2025-01-06T16:51:02.926" v="1103" actId="208"/>
          <ac:picMkLst>
            <pc:docMk/>
            <pc:sldMk cId="1081161893" sldId="1271"/>
            <ac:picMk id="5" creationId="{444A5CB2-2F9D-D745-0CC1-3C7D0F822AAA}"/>
          </ac:picMkLst>
        </pc:picChg>
      </pc:sldChg>
      <pc:sldChg chg="addSp delSp modSp mod">
        <pc:chgData name="Pratt, Francis (STFC,RAL,ISIS)" userId="85fbf4c7-faed-4f18-9e25-3d30a2bfde48" providerId="ADAL" clId="{A5FB0A2C-2DD7-4D3F-9155-F76FF306AF6F}" dt="2025-01-07T11:02:48.161" v="2039" actId="20577"/>
        <pc:sldMkLst>
          <pc:docMk/>
          <pc:sldMk cId="1860254600" sldId="1272"/>
        </pc:sldMkLst>
        <pc:spChg chg="add mod">
          <ac:chgData name="Pratt, Francis (STFC,RAL,ISIS)" userId="85fbf4c7-faed-4f18-9e25-3d30a2bfde48" providerId="ADAL" clId="{A5FB0A2C-2DD7-4D3F-9155-F76FF306AF6F}" dt="2025-01-07T11:00:52.009" v="1869" actId="20577"/>
          <ac:spMkLst>
            <pc:docMk/>
            <pc:sldMk cId="1860254600" sldId="1272"/>
            <ac:spMk id="3" creationId="{36ED69B5-4D73-5353-6AB3-BB368A3C5592}"/>
          </ac:spMkLst>
        </pc:spChg>
        <pc:spChg chg="add del">
          <ac:chgData name="Pratt, Francis (STFC,RAL,ISIS)" userId="85fbf4c7-faed-4f18-9e25-3d30a2bfde48" providerId="ADAL" clId="{A5FB0A2C-2DD7-4D3F-9155-F76FF306AF6F}" dt="2025-01-06T16:51:52.552" v="1105" actId="22"/>
          <ac:spMkLst>
            <pc:docMk/>
            <pc:sldMk cId="1860254600" sldId="1272"/>
            <ac:spMk id="4" creationId="{F0F36BFA-7865-1886-F564-06240758643B}"/>
          </ac:spMkLst>
        </pc:spChg>
        <pc:spChg chg="add mod">
          <ac:chgData name="Pratt, Francis (STFC,RAL,ISIS)" userId="85fbf4c7-faed-4f18-9e25-3d30a2bfde48" providerId="ADAL" clId="{A5FB0A2C-2DD7-4D3F-9155-F76FF306AF6F}" dt="2025-01-07T11:02:48.161" v="2039" actId="20577"/>
          <ac:spMkLst>
            <pc:docMk/>
            <pc:sldMk cId="1860254600" sldId="1272"/>
            <ac:spMk id="5" creationId="{88548021-4031-A48B-A3EB-3D6E5B3DA663}"/>
          </ac:spMkLst>
        </pc:spChg>
        <pc:spChg chg="add mod">
          <ac:chgData name="Pratt, Francis (STFC,RAL,ISIS)" userId="85fbf4c7-faed-4f18-9e25-3d30a2bfde48" providerId="ADAL" clId="{A5FB0A2C-2DD7-4D3F-9155-F76FF306AF6F}" dt="2025-01-07T11:01:59.312" v="1948" actId="14100"/>
          <ac:spMkLst>
            <pc:docMk/>
            <pc:sldMk cId="1860254600" sldId="1272"/>
            <ac:spMk id="8" creationId="{185BA109-CC63-688E-788A-B43845A31877}"/>
          </ac:spMkLst>
        </pc:spChg>
        <pc:spChg chg="add del mod">
          <ac:chgData name="Pratt, Francis (STFC,RAL,ISIS)" userId="85fbf4c7-faed-4f18-9e25-3d30a2bfde48" providerId="ADAL" clId="{A5FB0A2C-2DD7-4D3F-9155-F76FF306AF6F}" dt="2025-01-06T16:59:06.300" v="1163"/>
          <ac:spMkLst>
            <pc:docMk/>
            <pc:sldMk cId="1860254600" sldId="1272"/>
            <ac:spMk id="8" creationId="{C9B5EF65-138D-8A54-0DC6-37B0BD540BBA}"/>
          </ac:spMkLst>
        </pc:spChg>
        <pc:spChg chg="add mod">
          <ac:chgData name="Pratt, Francis (STFC,RAL,ISIS)" userId="85fbf4c7-faed-4f18-9e25-3d30a2bfde48" providerId="ADAL" clId="{A5FB0A2C-2DD7-4D3F-9155-F76FF306AF6F}" dt="2025-01-07T11:00:25.359" v="1855" actId="1076"/>
          <ac:spMkLst>
            <pc:docMk/>
            <pc:sldMk cId="1860254600" sldId="1272"/>
            <ac:spMk id="9" creationId="{5657A9A5-DB0E-F39B-5A70-8F602B97BFDF}"/>
          </ac:spMkLst>
        </pc:spChg>
        <pc:spChg chg="add mod">
          <ac:chgData name="Pratt, Francis (STFC,RAL,ISIS)" userId="85fbf4c7-faed-4f18-9e25-3d30a2bfde48" providerId="ADAL" clId="{A5FB0A2C-2DD7-4D3F-9155-F76FF306AF6F}" dt="2025-01-07T11:00:21.218" v="1854" actId="1076"/>
          <ac:spMkLst>
            <pc:docMk/>
            <pc:sldMk cId="1860254600" sldId="1272"/>
            <ac:spMk id="10" creationId="{9DE5DA0D-2749-748F-3CC6-334F9003DC7F}"/>
          </ac:spMkLst>
        </pc:spChg>
        <pc:picChg chg="add mod">
          <ac:chgData name="Pratt, Francis (STFC,RAL,ISIS)" userId="85fbf4c7-faed-4f18-9e25-3d30a2bfde48" providerId="ADAL" clId="{A5FB0A2C-2DD7-4D3F-9155-F76FF306AF6F}" dt="2025-01-07T11:01:03.113" v="1874"/>
          <ac:picMkLst>
            <pc:docMk/>
            <pc:sldMk cId="1860254600" sldId="1272"/>
            <ac:picMk id="6" creationId="{AA18AA71-B4C7-55C9-E9C5-ED564B8C4636}"/>
          </ac:picMkLst>
        </pc:picChg>
        <pc:picChg chg="add mod">
          <ac:chgData name="Pratt, Francis (STFC,RAL,ISIS)" userId="85fbf4c7-faed-4f18-9e25-3d30a2bfde48" providerId="ADAL" clId="{A5FB0A2C-2DD7-4D3F-9155-F76FF306AF6F}" dt="2025-01-06T17:10:31.412" v="1780" actId="1037"/>
          <ac:picMkLst>
            <pc:docMk/>
            <pc:sldMk cId="1860254600" sldId="1272"/>
            <ac:picMk id="7" creationId="{E7EB14CE-5F1C-C2BA-BA3E-858A3376099C}"/>
          </ac:picMkLst>
        </pc:picChg>
      </pc:sldChg>
      <pc:sldChg chg="del">
        <pc:chgData name="Pratt, Francis (STFC,RAL,ISIS)" userId="85fbf4c7-faed-4f18-9e25-3d30a2bfde48" providerId="ADAL" clId="{A5FB0A2C-2DD7-4D3F-9155-F76FF306AF6F}" dt="2025-01-07T11:44:01.454" v="3280" actId="47"/>
        <pc:sldMkLst>
          <pc:docMk/>
          <pc:sldMk cId="2182086728" sldId="1273"/>
        </pc:sldMkLst>
      </pc:sldChg>
      <pc:sldChg chg="addSp modSp mod">
        <pc:chgData name="Pratt, Francis (STFC,RAL,ISIS)" userId="85fbf4c7-faed-4f18-9e25-3d30a2bfde48" providerId="ADAL" clId="{A5FB0A2C-2DD7-4D3F-9155-F76FF306AF6F}" dt="2025-01-07T12:32:35.738" v="3906" actId="20577"/>
        <pc:sldMkLst>
          <pc:docMk/>
          <pc:sldMk cId="1389761989" sldId="1274"/>
        </pc:sldMkLst>
        <pc:spChg chg="mod">
          <ac:chgData name="Pratt, Francis (STFC,RAL,ISIS)" userId="85fbf4c7-faed-4f18-9e25-3d30a2bfde48" providerId="ADAL" clId="{A5FB0A2C-2DD7-4D3F-9155-F76FF306AF6F}" dt="2025-01-07T12:02:32.949" v="3370" actId="20577"/>
          <ac:spMkLst>
            <pc:docMk/>
            <pc:sldMk cId="1389761989" sldId="1274"/>
            <ac:spMk id="2" creationId="{4D8D9931-9534-273F-E3E1-BF342DDAF58F}"/>
          </ac:spMkLst>
        </pc:spChg>
        <pc:spChg chg="add mod">
          <ac:chgData name="Pratt, Francis (STFC,RAL,ISIS)" userId="85fbf4c7-faed-4f18-9e25-3d30a2bfde48" providerId="ADAL" clId="{A5FB0A2C-2DD7-4D3F-9155-F76FF306AF6F}" dt="2025-01-07T12:32:35.738" v="3906" actId="20577"/>
          <ac:spMkLst>
            <pc:docMk/>
            <pc:sldMk cId="1389761989" sldId="1274"/>
            <ac:spMk id="3" creationId="{6F3D66FA-CC08-F2AF-2C5C-19EF33AB32EB}"/>
          </ac:spMkLst>
        </pc:spChg>
      </pc:sldChg>
      <pc:sldChg chg="addSp delSp modSp mod">
        <pc:chgData name="Pratt, Francis (STFC,RAL,ISIS)" userId="85fbf4c7-faed-4f18-9e25-3d30a2bfde48" providerId="ADAL" clId="{A5FB0A2C-2DD7-4D3F-9155-F76FF306AF6F}" dt="2025-01-07T13:27:53.325" v="4696" actId="1035"/>
        <pc:sldMkLst>
          <pc:docMk/>
          <pc:sldMk cId="393240777" sldId="1275"/>
        </pc:sldMkLst>
        <pc:spChg chg="add mod">
          <ac:chgData name="Pratt, Francis (STFC,RAL,ISIS)" userId="85fbf4c7-faed-4f18-9e25-3d30a2bfde48" providerId="ADAL" clId="{A5FB0A2C-2DD7-4D3F-9155-F76FF306AF6F}" dt="2025-01-07T13:25:54.570" v="4550" actId="164"/>
          <ac:spMkLst>
            <pc:docMk/>
            <pc:sldMk cId="393240777" sldId="1275"/>
            <ac:spMk id="3" creationId="{43AF8545-CA5C-0B07-CA70-95F19786D462}"/>
          </ac:spMkLst>
        </pc:spChg>
        <pc:spChg chg="add del mod">
          <ac:chgData name="Pratt, Francis (STFC,RAL,ISIS)" userId="85fbf4c7-faed-4f18-9e25-3d30a2bfde48" providerId="ADAL" clId="{A5FB0A2C-2DD7-4D3F-9155-F76FF306AF6F}" dt="2025-01-07T13:04:01.308" v="4270" actId="478"/>
          <ac:spMkLst>
            <pc:docMk/>
            <pc:sldMk cId="393240777" sldId="1275"/>
            <ac:spMk id="4" creationId="{8A4A6C2E-C959-AA6B-BD58-7ADEF0FB74FE}"/>
          </ac:spMkLst>
        </pc:spChg>
        <pc:spChg chg="add mod">
          <ac:chgData name="Pratt, Francis (STFC,RAL,ISIS)" userId="85fbf4c7-faed-4f18-9e25-3d30a2bfde48" providerId="ADAL" clId="{A5FB0A2C-2DD7-4D3F-9155-F76FF306AF6F}" dt="2025-01-07T13:27:07.039" v="4617" actId="207"/>
          <ac:spMkLst>
            <pc:docMk/>
            <pc:sldMk cId="393240777" sldId="1275"/>
            <ac:spMk id="5" creationId="{3CD0EA43-B69E-C20B-16A1-AD008971350D}"/>
          </ac:spMkLst>
        </pc:spChg>
        <pc:spChg chg="add mod">
          <ac:chgData name="Pratt, Francis (STFC,RAL,ISIS)" userId="85fbf4c7-faed-4f18-9e25-3d30a2bfde48" providerId="ADAL" clId="{A5FB0A2C-2DD7-4D3F-9155-F76FF306AF6F}" dt="2025-01-07T13:24:29.222" v="4546" actId="20577"/>
          <ac:spMkLst>
            <pc:docMk/>
            <pc:sldMk cId="393240777" sldId="1275"/>
            <ac:spMk id="10" creationId="{6983AC04-B75C-DBFE-EA65-453D8804B9F1}"/>
          </ac:spMkLst>
        </pc:spChg>
        <pc:spChg chg="add mod">
          <ac:chgData name="Pratt, Francis (STFC,RAL,ISIS)" userId="85fbf4c7-faed-4f18-9e25-3d30a2bfde48" providerId="ADAL" clId="{A5FB0A2C-2DD7-4D3F-9155-F76FF306AF6F}" dt="2025-01-07T13:27:26.549" v="4633" actId="1076"/>
          <ac:spMkLst>
            <pc:docMk/>
            <pc:sldMk cId="393240777" sldId="1275"/>
            <ac:spMk id="11" creationId="{BF66841B-62CC-DBE0-F745-8C612AFFBA9A}"/>
          </ac:spMkLst>
        </pc:spChg>
        <pc:grpChg chg="add mod">
          <ac:chgData name="Pratt, Francis (STFC,RAL,ISIS)" userId="85fbf4c7-faed-4f18-9e25-3d30a2bfde48" providerId="ADAL" clId="{A5FB0A2C-2DD7-4D3F-9155-F76FF306AF6F}" dt="2025-01-07T13:27:53.325" v="4696" actId="1035"/>
          <ac:grpSpMkLst>
            <pc:docMk/>
            <pc:sldMk cId="393240777" sldId="1275"/>
            <ac:grpSpMk id="12" creationId="{5C305286-9006-FFB1-0605-9DD671AABE2F}"/>
          </ac:grpSpMkLst>
        </pc:grpChg>
        <pc:picChg chg="add mod modCrop">
          <ac:chgData name="Pratt, Francis (STFC,RAL,ISIS)" userId="85fbf4c7-faed-4f18-9e25-3d30a2bfde48" providerId="ADAL" clId="{A5FB0A2C-2DD7-4D3F-9155-F76FF306AF6F}" dt="2025-01-07T13:27:32.956" v="4635" actId="14100"/>
          <ac:picMkLst>
            <pc:docMk/>
            <pc:sldMk cId="393240777" sldId="1275"/>
            <ac:picMk id="7" creationId="{C222B88C-1BA7-6691-8B60-7416886F04BE}"/>
          </ac:picMkLst>
        </pc:picChg>
        <pc:picChg chg="add mod">
          <ac:chgData name="Pratt, Francis (STFC,RAL,ISIS)" userId="85fbf4c7-faed-4f18-9e25-3d30a2bfde48" providerId="ADAL" clId="{A5FB0A2C-2DD7-4D3F-9155-F76FF306AF6F}" dt="2025-01-07T13:27:45.365" v="4680" actId="1037"/>
          <ac:picMkLst>
            <pc:docMk/>
            <pc:sldMk cId="393240777" sldId="1275"/>
            <ac:picMk id="9" creationId="{B48085DE-F705-C3D6-57F0-78A1ADD83B5C}"/>
          </ac:picMkLst>
        </pc:picChg>
      </pc:sldChg>
      <pc:sldChg chg="addSp delSp modSp add mod setBg">
        <pc:chgData name="Pratt, Francis (STFC,RAL,ISIS)" userId="85fbf4c7-faed-4f18-9e25-3d30a2bfde48" providerId="ADAL" clId="{A5FB0A2C-2DD7-4D3F-9155-F76FF306AF6F}" dt="2025-01-06T12:20:14.138" v="84" actId="1036"/>
        <pc:sldMkLst>
          <pc:docMk/>
          <pc:sldMk cId="2602979249" sldId="1276"/>
        </pc:sldMkLst>
        <pc:spChg chg="mod">
          <ac:chgData name="Pratt, Francis (STFC,RAL,ISIS)" userId="85fbf4c7-faed-4f18-9e25-3d30a2bfde48" providerId="ADAL" clId="{A5FB0A2C-2DD7-4D3F-9155-F76FF306AF6F}" dt="2025-01-06T12:01:33.358" v="23" actId="6549"/>
          <ac:spMkLst>
            <pc:docMk/>
            <pc:sldMk cId="2602979249" sldId="1276"/>
            <ac:spMk id="2" creationId="{03C98497-3023-05D6-F9A3-E9EC92F4EEDF}"/>
          </ac:spMkLst>
        </pc:spChg>
        <pc:picChg chg="add del mod">
          <ac:chgData name="Pratt, Francis (STFC,RAL,ISIS)" userId="85fbf4c7-faed-4f18-9e25-3d30a2bfde48" providerId="ADAL" clId="{A5FB0A2C-2DD7-4D3F-9155-F76FF306AF6F}" dt="2025-01-06T12:18:55.983" v="35" actId="478"/>
          <ac:picMkLst>
            <pc:docMk/>
            <pc:sldMk cId="2602979249" sldId="1276"/>
            <ac:picMk id="4" creationId="{44ED4908-01D4-361B-5186-4F5D59AACFA5}"/>
          </ac:picMkLst>
        </pc:picChg>
        <pc:picChg chg="add mod">
          <ac:chgData name="Pratt, Francis (STFC,RAL,ISIS)" userId="85fbf4c7-faed-4f18-9e25-3d30a2bfde48" providerId="ADAL" clId="{A5FB0A2C-2DD7-4D3F-9155-F76FF306AF6F}" dt="2025-01-06T12:20:14.138" v="84" actId="1036"/>
          <ac:picMkLst>
            <pc:docMk/>
            <pc:sldMk cId="2602979249" sldId="1276"/>
            <ac:picMk id="6" creationId="{0023A962-D1D0-184B-1D8F-DC0F2C627151}"/>
          </ac:picMkLst>
        </pc:picChg>
      </pc:sldChg>
      <pc:sldChg chg="addSp delSp modSp add mod setBg">
        <pc:chgData name="Pratt, Francis (STFC,RAL,ISIS)" userId="85fbf4c7-faed-4f18-9e25-3d30a2bfde48" providerId="ADAL" clId="{A5FB0A2C-2DD7-4D3F-9155-F76FF306AF6F}" dt="2025-01-07T10:54:56.116" v="1853" actId="1076"/>
        <pc:sldMkLst>
          <pc:docMk/>
          <pc:sldMk cId="638489203" sldId="1277"/>
        </pc:sldMkLst>
        <pc:spChg chg="del mod">
          <ac:chgData name="Pratt, Francis (STFC,RAL,ISIS)" userId="85fbf4c7-faed-4f18-9e25-3d30a2bfde48" providerId="ADAL" clId="{A5FB0A2C-2DD7-4D3F-9155-F76FF306AF6F}" dt="2025-01-06T12:21:50.877" v="97" actId="478"/>
          <ac:spMkLst>
            <pc:docMk/>
            <pc:sldMk cId="638489203" sldId="1277"/>
            <ac:spMk id="3" creationId="{81639D5F-2D2B-4D75-7239-ECDD440C2103}"/>
          </ac:spMkLst>
        </pc:spChg>
        <pc:spChg chg="add mod">
          <ac:chgData name="Pratt, Francis (STFC,RAL,ISIS)" userId="85fbf4c7-faed-4f18-9e25-3d30a2bfde48" providerId="ADAL" clId="{A5FB0A2C-2DD7-4D3F-9155-F76FF306AF6F}" dt="2025-01-07T10:54:56.116" v="1853" actId="1076"/>
          <ac:spMkLst>
            <pc:docMk/>
            <pc:sldMk cId="638489203" sldId="1277"/>
            <ac:spMk id="4" creationId="{C8D05C90-CD5E-ED89-C502-C2B5521617D1}"/>
          </ac:spMkLst>
        </pc:spChg>
        <pc:spChg chg="add mod">
          <ac:chgData name="Pratt, Francis (STFC,RAL,ISIS)" userId="85fbf4c7-faed-4f18-9e25-3d30a2bfde48" providerId="ADAL" clId="{A5FB0A2C-2DD7-4D3F-9155-F76FF306AF6F}" dt="2025-01-07T10:54:52.479" v="1852" actId="1076"/>
          <ac:spMkLst>
            <pc:docMk/>
            <pc:sldMk cId="638489203" sldId="1277"/>
            <ac:spMk id="5" creationId="{A0C7DE99-2967-6B0C-039B-21FD2602BDFF}"/>
          </ac:spMkLst>
        </pc:spChg>
        <pc:spChg chg="del">
          <ac:chgData name="Pratt, Francis (STFC,RAL,ISIS)" userId="85fbf4c7-faed-4f18-9e25-3d30a2bfde48" providerId="ADAL" clId="{A5FB0A2C-2DD7-4D3F-9155-F76FF306AF6F}" dt="2025-01-06T12:21:52.111" v="98" actId="478"/>
          <ac:spMkLst>
            <pc:docMk/>
            <pc:sldMk cId="638489203" sldId="1277"/>
            <ac:spMk id="8" creationId="{C145FF57-A94E-02A1-89A5-38B235782DA8}"/>
          </ac:spMkLst>
        </pc:spChg>
        <pc:spChg chg="del">
          <ac:chgData name="Pratt, Francis (STFC,RAL,ISIS)" userId="85fbf4c7-faed-4f18-9e25-3d30a2bfde48" providerId="ADAL" clId="{A5FB0A2C-2DD7-4D3F-9155-F76FF306AF6F}" dt="2025-01-06T12:21:53.683" v="99" actId="478"/>
          <ac:spMkLst>
            <pc:docMk/>
            <pc:sldMk cId="638489203" sldId="1277"/>
            <ac:spMk id="9" creationId="{BE4307AC-D45A-FBFE-AD57-28BD856E660F}"/>
          </ac:spMkLst>
        </pc:spChg>
        <pc:spChg chg="del">
          <ac:chgData name="Pratt, Francis (STFC,RAL,ISIS)" userId="85fbf4c7-faed-4f18-9e25-3d30a2bfde48" providerId="ADAL" clId="{A5FB0A2C-2DD7-4D3F-9155-F76FF306AF6F}" dt="2025-01-06T12:21:57.177" v="101" actId="478"/>
          <ac:spMkLst>
            <pc:docMk/>
            <pc:sldMk cId="638489203" sldId="1277"/>
            <ac:spMk id="10" creationId="{9E14BC98-4357-7064-0A7E-162D79BBF05C}"/>
          </ac:spMkLst>
        </pc:spChg>
        <pc:picChg chg="add mod modCrop">
          <ac:chgData name="Pratt, Francis (STFC,RAL,ISIS)" userId="85fbf4c7-faed-4f18-9e25-3d30a2bfde48" providerId="ADAL" clId="{A5FB0A2C-2DD7-4D3F-9155-F76FF306AF6F}" dt="2025-01-07T10:54:48.549" v="1851" actId="1038"/>
          <ac:picMkLst>
            <pc:docMk/>
            <pc:sldMk cId="638489203" sldId="1277"/>
            <ac:picMk id="6" creationId="{2853DEFB-A664-A1EE-305B-C3B5EF91E759}"/>
          </ac:picMkLst>
        </pc:picChg>
        <pc:picChg chg="add del mod">
          <ac:chgData name="Pratt, Francis (STFC,RAL,ISIS)" userId="85fbf4c7-faed-4f18-9e25-3d30a2bfde48" providerId="ADAL" clId="{A5FB0A2C-2DD7-4D3F-9155-F76FF306AF6F}" dt="2025-01-07T10:53:08.105" v="1817" actId="478"/>
          <ac:picMkLst>
            <pc:docMk/>
            <pc:sldMk cId="638489203" sldId="1277"/>
            <ac:picMk id="1026" creationId="{DF8648D3-D5D6-BC2B-D898-FC0EA276E954}"/>
          </ac:picMkLst>
        </pc:picChg>
        <pc:picChg chg="add mod">
          <ac:chgData name="Pratt, Francis (STFC,RAL,ISIS)" userId="85fbf4c7-faed-4f18-9e25-3d30a2bfde48" providerId="ADAL" clId="{A5FB0A2C-2DD7-4D3F-9155-F76FF306AF6F}" dt="2025-01-06T14:16:19.012" v="107" actId="14100"/>
          <ac:picMkLst>
            <pc:docMk/>
            <pc:sldMk cId="638489203" sldId="1277"/>
            <ac:picMk id="1027" creationId="{C85D08EB-A540-91DB-54EE-FE2D39A1AEE7}"/>
          </ac:picMkLst>
        </pc:picChg>
        <pc:picChg chg="add mod">
          <ac:chgData name="Pratt, Francis (STFC,RAL,ISIS)" userId="85fbf4c7-faed-4f18-9e25-3d30a2bfde48" providerId="ADAL" clId="{A5FB0A2C-2DD7-4D3F-9155-F76FF306AF6F}" dt="2025-01-07T10:54:46.158" v="1845" actId="1038"/>
          <ac:picMkLst>
            <pc:docMk/>
            <pc:sldMk cId="638489203" sldId="1277"/>
            <ac:picMk id="1028" creationId="{35152A17-528E-581C-A5C7-534C640DB302}"/>
          </ac:picMkLst>
        </pc:picChg>
        <pc:cxnChg chg="del">
          <ac:chgData name="Pratt, Francis (STFC,RAL,ISIS)" userId="85fbf4c7-faed-4f18-9e25-3d30a2bfde48" providerId="ADAL" clId="{A5FB0A2C-2DD7-4D3F-9155-F76FF306AF6F}" dt="2025-01-06T12:21:55.141" v="100" actId="478"/>
          <ac:cxnSpMkLst>
            <pc:docMk/>
            <pc:sldMk cId="638489203" sldId="1277"/>
            <ac:cxnSpMk id="12" creationId="{B69BF237-59A6-825A-436F-9D5EE3C9981B}"/>
          </ac:cxnSpMkLst>
        </pc:cxnChg>
      </pc:sldChg>
      <pc:sldChg chg="add del">
        <pc:chgData name="Pratt, Francis (STFC,RAL,ISIS)" userId="85fbf4c7-faed-4f18-9e25-3d30a2bfde48" providerId="ADAL" clId="{A5FB0A2C-2DD7-4D3F-9155-F76FF306AF6F}" dt="2025-01-06T12:01:38.152" v="25"/>
        <pc:sldMkLst>
          <pc:docMk/>
          <pc:sldMk cId="1605448537" sldId="1277"/>
        </pc:sldMkLst>
      </pc:sldChg>
      <pc:sldChg chg="addSp delSp modSp add mod">
        <pc:chgData name="Pratt, Francis (STFC,RAL,ISIS)" userId="85fbf4c7-faed-4f18-9e25-3d30a2bfde48" providerId="ADAL" clId="{A5FB0A2C-2DD7-4D3F-9155-F76FF306AF6F}" dt="2025-01-07T11:32:03.883" v="3279" actId="1076"/>
        <pc:sldMkLst>
          <pc:docMk/>
          <pc:sldMk cId="978665259" sldId="1278"/>
        </pc:sldMkLst>
        <pc:spChg chg="mod">
          <ac:chgData name="Pratt, Francis (STFC,RAL,ISIS)" userId="85fbf4c7-faed-4f18-9e25-3d30a2bfde48" providerId="ADAL" clId="{A5FB0A2C-2DD7-4D3F-9155-F76FF306AF6F}" dt="2025-01-07T11:04:56.960" v="2202" actId="20577"/>
          <ac:spMkLst>
            <pc:docMk/>
            <pc:sldMk cId="978665259" sldId="1278"/>
            <ac:spMk id="2" creationId="{5A1CD3FC-2814-45FE-AFBC-5350B2052A0C}"/>
          </ac:spMkLst>
        </pc:spChg>
        <pc:spChg chg="mod">
          <ac:chgData name="Pratt, Francis (STFC,RAL,ISIS)" userId="85fbf4c7-faed-4f18-9e25-3d30a2bfde48" providerId="ADAL" clId="{A5FB0A2C-2DD7-4D3F-9155-F76FF306AF6F}" dt="2025-01-07T11:29:02.328" v="3227" actId="1076"/>
          <ac:spMkLst>
            <pc:docMk/>
            <pc:sldMk cId="978665259" sldId="1278"/>
            <ac:spMk id="3" creationId="{521E8352-3412-4A08-DF8A-5A961CDF4622}"/>
          </ac:spMkLst>
        </pc:spChg>
        <pc:spChg chg="mod">
          <ac:chgData name="Pratt, Francis (STFC,RAL,ISIS)" userId="85fbf4c7-faed-4f18-9e25-3d30a2bfde48" providerId="ADAL" clId="{A5FB0A2C-2DD7-4D3F-9155-F76FF306AF6F}" dt="2025-01-07T11:30:36.631" v="3238" actId="14100"/>
          <ac:spMkLst>
            <pc:docMk/>
            <pc:sldMk cId="978665259" sldId="1278"/>
            <ac:spMk id="5" creationId="{AC0DA44C-E1F4-E478-983B-80DBCBF846CA}"/>
          </ac:spMkLst>
        </pc:spChg>
        <pc:spChg chg="mod">
          <ac:chgData name="Pratt, Francis (STFC,RAL,ISIS)" userId="85fbf4c7-faed-4f18-9e25-3d30a2bfde48" providerId="ADAL" clId="{A5FB0A2C-2DD7-4D3F-9155-F76FF306AF6F}" dt="2025-01-07T11:29:05.141" v="3228" actId="1076"/>
          <ac:spMkLst>
            <pc:docMk/>
            <pc:sldMk cId="978665259" sldId="1278"/>
            <ac:spMk id="8" creationId="{4E583AF2-C1CF-1338-6038-6C575C9D558D}"/>
          </ac:spMkLst>
        </pc:spChg>
        <pc:spChg chg="mod">
          <ac:chgData name="Pratt, Francis (STFC,RAL,ISIS)" userId="85fbf4c7-faed-4f18-9e25-3d30a2bfde48" providerId="ADAL" clId="{A5FB0A2C-2DD7-4D3F-9155-F76FF306AF6F}" dt="2025-01-07T11:28:34.344" v="3202" actId="1076"/>
          <ac:spMkLst>
            <pc:docMk/>
            <pc:sldMk cId="978665259" sldId="1278"/>
            <ac:spMk id="9" creationId="{08FF46C8-158E-499A-F700-2A5219D62E85}"/>
          </ac:spMkLst>
        </pc:spChg>
        <pc:spChg chg="mod">
          <ac:chgData name="Pratt, Francis (STFC,RAL,ISIS)" userId="85fbf4c7-faed-4f18-9e25-3d30a2bfde48" providerId="ADAL" clId="{A5FB0A2C-2DD7-4D3F-9155-F76FF306AF6F}" dt="2025-01-07T11:29:08.594" v="3229" actId="1076"/>
          <ac:spMkLst>
            <pc:docMk/>
            <pc:sldMk cId="978665259" sldId="1278"/>
            <ac:spMk id="10" creationId="{1BFCECED-7704-2A62-3C8D-44EFD561F16E}"/>
          </ac:spMkLst>
        </pc:spChg>
        <pc:picChg chg="add mod">
          <ac:chgData name="Pratt, Francis (STFC,RAL,ISIS)" userId="85fbf4c7-faed-4f18-9e25-3d30a2bfde48" providerId="ADAL" clId="{A5FB0A2C-2DD7-4D3F-9155-F76FF306AF6F}" dt="2025-01-07T11:32:03.883" v="3279" actId="1076"/>
          <ac:picMkLst>
            <pc:docMk/>
            <pc:sldMk cId="978665259" sldId="1278"/>
            <ac:picMk id="6" creationId="{00C5720A-5FF1-9F6B-043C-D5394257DDE2}"/>
          </ac:picMkLst>
        </pc:picChg>
        <pc:picChg chg="del">
          <ac:chgData name="Pratt, Francis (STFC,RAL,ISIS)" userId="85fbf4c7-faed-4f18-9e25-3d30a2bfde48" providerId="ADAL" clId="{A5FB0A2C-2DD7-4D3F-9155-F76FF306AF6F}" dt="2025-01-07T11:03:49.094" v="2041" actId="478"/>
          <ac:picMkLst>
            <pc:docMk/>
            <pc:sldMk cId="978665259" sldId="1278"/>
            <ac:picMk id="7" creationId="{2902CCB0-5E06-FB9F-0736-0A03E05BB311}"/>
          </ac:picMkLst>
        </pc:picChg>
        <pc:picChg chg="add mod">
          <ac:chgData name="Pratt, Francis (STFC,RAL,ISIS)" userId="85fbf4c7-faed-4f18-9e25-3d30a2bfde48" providerId="ADAL" clId="{A5FB0A2C-2DD7-4D3F-9155-F76FF306AF6F}" dt="2025-01-07T11:32:02.063" v="3278" actId="1076"/>
          <ac:picMkLst>
            <pc:docMk/>
            <pc:sldMk cId="978665259" sldId="1278"/>
            <ac:picMk id="12" creationId="{85DE206C-FC50-D82A-923B-5E50C9A4E1F8}"/>
          </ac:picMkLst>
        </pc:picChg>
        <pc:picChg chg="add mod">
          <ac:chgData name="Pratt, Francis (STFC,RAL,ISIS)" userId="85fbf4c7-faed-4f18-9e25-3d30a2bfde48" providerId="ADAL" clId="{A5FB0A2C-2DD7-4D3F-9155-F76FF306AF6F}" dt="2025-01-07T11:31:59.705" v="3277" actId="1076"/>
          <ac:picMkLst>
            <pc:docMk/>
            <pc:sldMk cId="978665259" sldId="1278"/>
            <ac:picMk id="14" creationId="{D489E813-48C0-B635-30C2-37C2196B62C9}"/>
          </ac:picMkLst>
        </pc:picChg>
      </pc:sldChg>
    </pc:docChg>
  </pc:docChgLst>
  <pc:docChgLst>
    <pc:chgData name="Pratt, Francis (STFC,RAL,ISIS)" userId="85fbf4c7-faed-4f18-9e25-3d30a2bfde48" providerId="ADAL" clId="{D82E8D6F-1F4F-4688-9B7B-97B9A3D36C23}"/>
    <pc:docChg chg="undo redo custSel addSld delSld modSld sldOrd">
      <pc:chgData name="Pratt, Francis (STFC,RAL,ISIS)" userId="85fbf4c7-faed-4f18-9e25-3d30a2bfde48" providerId="ADAL" clId="{D82E8D6F-1F4F-4688-9B7B-97B9A3D36C23}" dt="2025-01-03T15:27:08.981" v="6381" actId="20577"/>
      <pc:docMkLst>
        <pc:docMk/>
      </pc:docMkLst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3839860" sldId="283"/>
        </pc:sldMkLst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1220744300" sldId="300"/>
        </pc:sldMkLst>
      </pc:sldChg>
      <pc:sldChg chg="delSp modSp mod modTransition">
        <pc:chgData name="Pratt, Francis (STFC,RAL,ISIS)" userId="85fbf4c7-faed-4f18-9e25-3d30a2bfde48" providerId="ADAL" clId="{D82E8D6F-1F4F-4688-9B7B-97B9A3D36C23}" dt="2025-01-02T10:20:52.241" v="73"/>
        <pc:sldMkLst>
          <pc:docMk/>
          <pc:sldMk cId="385538347" sldId="1227"/>
        </pc:sldMkLst>
        <pc:spChg chg="mod">
          <ac:chgData name="Pratt, Francis (STFC,RAL,ISIS)" userId="85fbf4c7-faed-4f18-9e25-3d30a2bfde48" providerId="ADAL" clId="{D82E8D6F-1F4F-4688-9B7B-97B9A3D36C23}" dt="2025-01-02T10:15:19.970" v="72" actId="1076"/>
          <ac:spMkLst>
            <pc:docMk/>
            <pc:sldMk cId="385538347" sldId="1227"/>
            <ac:spMk id="2" creationId="{3B1EBE87-4FFD-65EF-92D0-C45C2FB6DBFB}"/>
          </ac:spMkLst>
        </pc:spChg>
        <pc:spChg chg="mod">
          <ac:chgData name="Pratt, Francis (STFC,RAL,ISIS)" userId="85fbf4c7-faed-4f18-9e25-3d30a2bfde48" providerId="ADAL" clId="{D82E8D6F-1F4F-4688-9B7B-97B9A3D36C23}" dt="2025-01-02T10:15:14.634" v="71" actId="1076"/>
          <ac:spMkLst>
            <pc:docMk/>
            <pc:sldMk cId="385538347" sldId="1227"/>
            <ac:spMk id="3" creationId="{05D17ACB-0A8A-D7E5-C681-0F9E269012C1}"/>
          </ac:spMkLst>
        </pc:spChg>
        <pc:spChg chg="del mod">
          <ac:chgData name="Pratt, Francis (STFC,RAL,ISIS)" userId="85fbf4c7-faed-4f18-9e25-3d30a2bfde48" providerId="ADAL" clId="{D82E8D6F-1F4F-4688-9B7B-97B9A3D36C23}" dt="2025-01-02T10:15:10.814" v="70"/>
          <ac:spMkLst>
            <pc:docMk/>
            <pc:sldMk cId="385538347" sldId="1227"/>
            <ac:spMk id="4" creationId="{6A8644C7-252F-FEB5-F163-A2CEBAA07E7C}"/>
          </ac:spMkLst>
        </pc:spChg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4015789248" sldId="1239"/>
        </pc:sldMkLst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4199522281" sldId="1240"/>
        </pc:sldMkLst>
      </pc:sldChg>
      <pc:sldChg chg="modSp mod">
        <pc:chgData name="Pratt, Francis (STFC,RAL,ISIS)" userId="85fbf4c7-faed-4f18-9e25-3d30a2bfde48" providerId="ADAL" clId="{D82E8D6F-1F4F-4688-9B7B-97B9A3D36C23}" dt="2025-01-02T11:23:42.253" v="1499" actId="6549"/>
        <pc:sldMkLst>
          <pc:docMk/>
          <pc:sldMk cId="3477623007" sldId="1241"/>
        </pc:sldMkLst>
        <pc:spChg chg="mod">
          <ac:chgData name="Pratt, Francis (STFC,RAL,ISIS)" userId="85fbf4c7-faed-4f18-9e25-3d30a2bfde48" providerId="ADAL" clId="{D82E8D6F-1F4F-4688-9B7B-97B9A3D36C23}" dt="2025-01-02T11:23:42.253" v="1499" actId="6549"/>
          <ac:spMkLst>
            <pc:docMk/>
            <pc:sldMk cId="3477623007" sldId="1241"/>
            <ac:spMk id="3" creationId="{30B4D0A8-A9E6-BC86-359F-ACAEB2C922D5}"/>
          </ac:spMkLst>
        </pc:spChg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1222664653" sldId="1244"/>
        </pc:sldMkLst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1020411746" sldId="1245"/>
        </pc:sldMkLst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3255140262" sldId="1246"/>
        </pc:sldMkLst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3474549996" sldId="1247"/>
        </pc:sldMkLst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643504492" sldId="1249"/>
        </pc:sldMkLst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3209964606" sldId="1253"/>
        </pc:sldMkLst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1342376365" sldId="1254"/>
        </pc:sldMkLst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1952094957" sldId="1255"/>
        </pc:sldMkLst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2503410748" sldId="1257"/>
        </pc:sldMkLst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2381375694" sldId="1258"/>
        </pc:sldMkLst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1037217658" sldId="1259"/>
        </pc:sldMkLst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4219458547" sldId="1260"/>
        </pc:sldMkLst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3417490272" sldId="1261"/>
        </pc:sldMkLst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53278929" sldId="1262"/>
        </pc:sldMkLst>
      </pc:sldChg>
      <pc:sldChg chg="addSp delSp modSp mod">
        <pc:chgData name="Pratt, Francis (STFC,RAL,ISIS)" userId="85fbf4c7-faed-4f18-9e25-3d30a2bfde48" providerId="ADAL" clId="{D82E8D6F-1F4F-4688-9B7B-97B9A3D36C23}" dt="2025-01-03T10:37:42.503" v="4020" actId="207"/>
        <pc:sldMkLst>
          <pc:docMk/>
          <pc:sldMk cId="1144089341" sldId="1263"/>
        </pc:sldMkLst>
        <pc:spChg chg="mod">
          <ac:chgData name="Pratt, Francis (STFC,RAL,ISIS)" userId="85fbf4c7-faed-4f18-9e25-3d30a2bfde48" providerId="ADAL" clId="{D82E8D6F-1F4F-4688-9B7B-97B9A3D36C23}" dt="2025-01-02T13:07:19.515" v="1996" actId="20577"/>
          <ac:spMkLst>
            <pc:docMk/>
            <pc:sldMk cId="1144089341" sldId="1263"/>
            <ac:spMk id="2" creationId="{00000000-0000-0000-0000-000000000000}"/>
          </ac:spMkLst>
        </pc:spChg>
        <pc:spChg chg="add mod">
          <ac:chgData name="Pratt, Francis (STFC,RAL,ISIS)" userId="85fbf4c7-faed-4f18-9e25-3d30a2bfde48" providerId="ADAL" clId="{D82E8D6F-1F4F-4688-9B7B-97B9A3D36C23}" dt="2025-01-02T14:48:29.684" v="2865" actId="1035"/>
          <ac:spMkLst>
            <pc:docMk/>
            <pc:sldMk cId="1144089341" sldId="1263"/>
            <ac:spMk id="3" creationId="{6D010A6C-EFA9-5E73-3132-5EA04FD05E40}"/>
          </ac:spMkLst>
        </pc:spChg>
        <pc:spChg chg="del">
          <ac:chgData name="Pratt, Francis (STFC,RAL,ISIS)" userId="85fbf4c7-faed-4f18-9e25-3d30a2bfde48" providerId="ADAL" clId="{D82E8D6F-1F4F-4688-9B7B-97B9A3D36C23}" dt="2025-01-02T11:01:34.388" v="923" actId="478"/>
          <ac:spMkLst>
            <pc:docMk/>
            <pc:sldMk cId="1144089341" sldId="1263"/>
            <ac:spMk id="5" creationId="{754B52B4-2A96-A0A8-F964-EA9E6676ECE3}"/>
          </ac:spMkLst>
        </pc:spChg>
        <pc:spChg chg="del">
          <ac:chgData name="Pratt, Francis (STFC,RAL,ISIS)" userId="85fbf4c7-faed-4f18-9e25-3d30a2bfde48" providerId="ADAL" clId="{D82E8D6F-1F4F-4688-9B7B-97B9A3D36C23}" dt="2025-01-02T11:01:32.235" v="922" actId="478"/>
          <ac:spMkLst>
            <pc:docMk/>
            <pc:sldMk cId="1144089341" sldId="1263"/>
            <ac:spMk id="7" creationId="{EDAD1695-D34B-709B-2A89-B84DF1DE26C3}"/>
          </ac:spMkLst>
        </pc:spChg>
        <pc:spChg chg="add mod">
          <ac:chgData name="Pratt, Francis (STFC,RAL,ISIS)" userId="85fbf4c7-faed-4f18-9e25-3d30a2bfde48" providerId="ADAL" clId="{D82E8D6F-1F4F-4688-9B7B-97B9A3D36C23}" dt="2025-01-02T18:22:16.019" v="3219" actId="14100"/>
          <ac:spMkLst>
            <pc:docMk/>
            <pc:sldMk cId="1144089341" sldId="1263"/>
            <ac:spMk id="8" creationId="{68E5703B-DB3B-A9D4-FE73-1EBA3EC8DE56}"/>
          </ac:spMkLst>
        </pc:spChg>
        <pc:spChg chg="add mod">
          <ac:chgData name="Pratt, Francis (STFC,RAL,ISIS)" userId="85fbf4c7-faed-4f18-9e25-3d30a2bfde48" providerId="ADAL" clId="{D82E8D6F-1F4F-4688-9B7B-97B9A3D36C23}" dt="2025-01-03T10:37:42.503" v="4020" actId="207"/>
          <ac:spMkLst>
            <pc:docMk/>
            <pc:sldMk cId="1144089341" sldId="1263"/>
            <ac:spMk id="9" creationId="{5720442C-1172-A47A-A4E3-E83BE88F23CA}"/>
          </ac:spMkLst>
        </pc:spChg>
        <pc:spChg chg="add mod">
          <ac:chgData name="Pratt, Francis (STFC,RAL,ISIS)" userId="85fbf4c7-faed-4f18-9e25-3d30a2bfde48" providerId="ADAL" clId="{D82E8D6F-1F4F-4688-9B7B-97B9A3D36C23}" dt="2025-01-02T18:24:31.039" v="3233" actId="1037"/>
          <ac:spMkLst>
            <pc:docMk/>
            <pc:sldMk cId="1144089341" sldId="1263"/>
            <ac:spMk id="10" creationId="{EF0BFBD7-5ACF-346A-3935-0B4BF921FB98}"/>
          </ac:spMkLst>
        </pc:spChg>
        <pc:picChg chg="del">
          <ac:chgData name="Pratt, Francis (STFC,RAL,ISIS)" userId="85fbf4c7-faed-4f18-9e25-3d30a2bfde48" providerId="ADAL" clId="{D82E8D6F-1F4F-4688-9B7B-97B9A3D36C23}" dt="2025-01-02T11:01:28.127" v="919" actId="478"/>
          <ac:picMkLst>
            <pc:docMk/>
            <pc:sldMk cId="1144089341" sldId="1263"/>
            <ac:picMk id="4" creationId="{86E30BD1-D83E-0512-433B-54A12444BB48}"/>
          </ac:picMkLst>
        </pc:picChg>
        <pc:picChg chg="del mod">
          <ac:chgData name="Pratt, Francis (STFC,RAL,ISIS)" userId="85fbf4c7-faed-4f18-9e25-3d30a2bfde48" providerId="ADAL" clId="{D82E8D6F-1F4F-4688-9B7B-97B9A3D36C23}" dt="2025-01-02T11:01:30.514" v="921" actId="478"/>
          <ac:picMkLst>
            <pc:docMk/>
            <pc:sldMk cId="1144089341" sldId="1263"/>
            <ac:picMk id="6" creationId="{57B34AAF-B1AA-7FA5-6532-F753AFCDE258}"/>
          </ac:picMkLst>
        </pc:picChg>
        <pc:cxnChg chg="add mod">
          <ac:chgData name="Pratt, Francis (STFC,RAL,ISIS)" userId="85fbf4c7-faed-4f18-9e25-3d30a2bfde48" providerId="ADAL" clId="{D82E8D6F-1F4F-4688-9B7B-97B9A3D36C23}" dt="2025-01-02T18:22:52.301" v="3221" actId="14100"/>
          <ac:cxnSpMkLst>
            <pc:docMk/>
            <pc:sldMk cId="1144089341" sldId="1263"/>
            <ac:cxnSpMk id="12" creationId="{1B8B7351-2F4A-122D-1FB4-FA3251662DE7}"/>
          </ac:cxnSpMkLst>
        </pc:cxnChg>
      </pc:sldChg>
      <pc:sldChg chg="modSp mod modAnim">
        <pc:chgData name="Pratt, Francis (STFC,RAL,ISIS)" userId="85fbf4c7-faed-4f18-9e25-3d30a2bfde48" providerId="ADAL" clId="{D82E8D6F-1F4F-4688-9B7B-97B9A3D36C23}" dt="2025-01-02T11:45:38.478" v="1983" actId="20577"/>
        <pc:sldMkLst>
          <pc:docMk/>
          <pc:sldMk cId="3455614886" sldId="1264"/>
        </pc:sldMkLst>
        <pc:spChg chg="mod">
          <ac:chgData name="Pratt, Francis (STFC,RAL,ISIS)" userId="85fbf4c7-faed-4f18-9e25-3d30a2bfde48" providerId="ADAL" clId="{D82E8D6F-1F4F-4688-9B7B-97B9A3D36C23}" dt="2025-01-02T11:45:38.478" v="1983" actId="20577"/>
          <ac:spMkLst>
            <pc:docMk/>
            <pc:sldMk cId="3455614886" sldId="1264"/>
            <ac:spMk id="2" creationId="{00000000-0000-0000-0000-000000000000}"/>
          </ac:spMkLst>
        </pc:spChg>
        <pc:spChg chg="mod">
          <ac:chgData name="Pratt, Francis (STFC,RAL,ISIS)" userId="85fbf4c7-faed-4f18-9e25-3d30a2bfde48" providerId="ADAL" clId="{D82E8D6F-1F4F-4688-9B7B-97B9A3D36C23}" dt="2025-01-02T10:21:16.938" v="126" actId="6549"/>
          <ac:spMkLst>
            <pc:docMk/>
            <pc:sldMk cId="3455614886" sldId="1264"/>
            <ac:spMk id="5" creationId="{00000000-0000-0000-0000-000000000000}"/>
          </ac:spMkLst>
        </pc:spChg>
      </pc:sldChg>
      <pc:sldChg chg="addSp delSp modSp add mod delAnim modAnim">
        <pc:chgData name="Pratt, Francis (STFC,RAL,ISIS)" userId="85fbf4c7-faed-4f18-9e25-3d30a2bfde48" providerId="ADAL" clId="{D82E8D6F-1F4F-4688-9B7B-97B9A3D36C23}" dt="2025-01-02T18:29:41.741" v="3306" actId="1038"/>
        <pc:sldMkLst>
          <pc:docMk/>
          <pc:sldMk cId="847843433" sldId="1265"/>
        </pc:sldMkLst>
        <pc:spChg chg="mod">
          <ac:chgData name="Pratt, Francis (STFC,RAL,ISIS)" userId="85fbf4c7-faed-4f18-9e25-3d30a2bfde48" providerId="ADAL" clId="{D82E8D6F-1F4F-4688-9B7B-97B9A3D36C23}" dt="2025-01-02T11:03:21.596" v="966" actId="20577"/>
          <ac:spMkLst>
            <pc:docMk/>
            <pc:sldMk cId="847843433" sldId="1265"/>
            <ac:spMk id="2" creationId="{79F78894-104A-0B10-288C-32CD1A4BCAD7}"/>
          </ac:spMkLst>
        </pc:spChg>
        <pc:spChg chg="add del mod">
          <ac:chgData name="Pratt, Francis (STFC,RAL,ISIS)" userId="85fbf4c7-faed-4f18-9e25-3d30a2bfde48" providerId="ADAL" clId="{D82E8D6F-1F4F-4688-9B7B-97B9A3D36C23}" dt="2025-01-02T13:31:52.452" v="1998" actId="478"/>
          <ac:spMkLst>
            <pc:docMk/>
            <pc:sldMk cId="847843433" sldId="1265"/>
            <ac:spMk id="3" creationId="{89BB29F7-68AE-D7DB-47DE-7303F810C843}"/>
          </ac:spMkLst>
        </pc:spChg>
        <pc:spChg chg="add mod">
          <ac:chgData name="Pratt, Francis (STFC,RAL,ISIS)" userId="85fbf4c7-faed-4f18-9e25-3d30a2bfde48" providerId="ADAL" clId="{D82E8D6F-1F4F-4688-9B7B-97B9A3D36C23}" dt="2025-01-02T15:17:18.292" v="3205" actId="1076"/>
          <ac:spMkLst>
            <pc:docMk/>
            <pc:sldMk cId="847843433" sldId="1265"/>
            <ac:spMk id="4" creationId="{920B2E2A-FB23-53DF-EB38-6C3A83CF4FEB}"/>
          </ac:spMkLst>
        </pc:spChg>
        <pc:spChg chg="mod">
          <ac:chgData name="Pratt, Francis (STFC,RAL,ISIS)" userId="85fbf4c7-faed-4f18-9e25-3d30a2bfde48" providerId="ADAL" clId="{D82E8D6F-1F4F-4688-9B7B-97B9A3D36C23}" dt="2025-01-02T13:31:46.321" v="1997"/>
          <ac:spMkLst>
            <pc:docMk/>
            <pc:sldMk cId="847843433" sldId="1265"/>
            <ac:spMk id="7" creationId="{5A13B11B-4AF8-4F2F-1AB4-BD2C32A6974A}"/>
          </ac:spMkLst>
        </pc:spChg>
        <pc:spChg chg="mod">
          <ac:chgData name="Pratt, Francis (STFC,RAL,ISIS)" userId="85fbf4c7-faed-4f18-9e25-3d30a2bfde48" providerId="ADAL" clId="{D82E8D6F-1F4F-4688-9B7B-97B9A3D36C23}" dt="2025-01-02T13:31:46.321" v="1997"/>
          <ac:spMkLst>
            <pc:docMk/>
            <pc:sldMk cId="847843433" sldId="1265"/>
            <ac:spMk id="8" creationId="{6D1195C3-F913-8BC9-8DA1-9BB52C16A8D7}"/>
          </ac:spMkLst>
        </pc:spChg>
        <pc:spChg chg="mod">
          <ac:chgData name="Pratt, Francis (STFC,RAL,ISIS)" userId="85fbf4c7-faed-4f18-9e25-3d30a2bfde48" providerId="ADAL" clId="{D82E8D6F-1F4F-4688-9B7B-97B9A3D36C23}" dt="2025-01-02T13:31:46.321" v="1997"/>
          <ac:spMkLst>
            <pc:docMk/>
            <pc:sldMk cId="847843433" sldId="1265"/>
            <ac:spMk id="9" creationId="{5194AA87-5038-3DF8-3994-9E3002327FBE}"/>
          </ac:spMkLst>
        </pc:spChg>
        <pc:spChg chg="mod">
          <ac:chgData name="Pratt, Francis (STFC,RAL,ISIS)" userId="85fbf4c7-faed-4f18-9e25-3d30a2bfde48" providerId="ADAL" clId="{D82E8D6F-1F4F-4688-9B7B-97B9A3D36C23}" dt="2025-01-02T13:31:46.321" v="1997"/>
          <ac:spMkLst>
            <pc:docMk/>
            <pc:sldMk cId="847843433" sldId="1265"/>
            <ac:spMk id="13" creationId="{1E059B87-6C86-8316-9E2E-D85749C0F1F3}"/>
          </ac:spMkLst>
        </pc:spChg>
        <pc:spChg chg="add del mod">
          <ac:chgData name="Pratt, Francis (STFC,RAL,ISIS)" userId="85fbf4c7-faed-4f18-9e25-3d30a2bfde48" providerId="ADAL" clId="{D82E8D6F-1F4F-4688-9B7B-97B9A3D36C23}" dt="2025-01-02T13:32:04.049" v="1999" actId="21"/>
          <ac:spMkLst>
            <pc:docMk/>
            <pc:sldMk cId="847843433" sldId="1265"/>
            <ac:spMk id="14" creationId="{1B99FF8B-05EB-DD29-5C36-BF6704D73966}"/>
          </ac:spMkLst>
        </pc:spChg>
        <pc:spChg chg="add mod">
          <ac:chgData name="Pratt, Francis (STFC,RAL,ISIS)" userId="85fbf4c7-faed-4f18-9e25-3d30a2bfde48" providerId="ADAL" clId="{D82E8D6F-1F4F-4688-9B7B-97B9A3D36C23}" dt="2025-01-02T18:29:37.868" v="3301" actId="1076"/>
          <ac:spMkLst>
            <pc:docMk/>
            <pc:sldMk cId="847843433" sldId="1265"/>
            <ac:spMk id="16" creationId="{D0EA72EC-F143-5C5B-8C70-20F0BB4DBC9D}"/>
          </ac:spMkLst>
        </pc:spChg>
        <pc:spChg chg="add mod">
          <ac:chgData name="Pratt, Francis (STFC,RAL,ISIS)" userId="85fbf4c7-faed-4f18-9e25-3d30a2bfde48" providerId="ADAL" clId="{D82E8D6F-1F4F-4688-9B7B-97B9A3D36C23}" dt="2025-01-02T18:29:41.741" v="3306" actId="1038"/>
          <ac:spMkLst>
            <pc:docMk/>
            <pc:sldMk cId="847843433" sldId="1265"/>
            <ac:spMk id="17" creationId="{A38CBE4F-82B6-8928-EF0B-2EDBE885E4BA}"/>
          </ac:spMkLst>
        </pc:spChg>
        <pc:grpChg chg="add mod">
          <ac:chgData name="Pratt, Francis (STFC,RAL,ISIS)" userId="85fbf4c7-faed-4f18-9e25-3d30a2bfde48" providerId="ADAL" clId="{D82E8D6F-1F4F-4688-9B7B-97B9A3D36C23}" dt="2025-01-02T13:33:26.817" v="2006" actId="1076"/>
          <ac:grpSpMkLst>
            <pc:docMk/>
            <pc:sldMk cId="847843433" sldId="1265"/>
            <ac:grpSpMk id="5" creationId="{422C8B8A-A285-8392-365A-31369D247470}"/>
          </ac:grpSpMkLst>
        </pc:grpChg>
        <pc:grpChg chg="add del mod">
          <ac:chgData name="Pratt, Francis (STFC,RAL,ISIS)" userId="85fbf4c7-faed-4f18-9e25-3d30a2bfde48" providerId="ADAL" clId="{D82E8D6F-1F4F-4688-9B7B-97B9A3D36C23}" dt="2025-01-02T13:32:04.049" v="1999" actId="21"/>
          <ac:grpSpMkLst>
            <pc:docMk/>
            <pc:sldMk cId="847843433" sldId="1265"/>
            <ac:grpSpMk id="10" creationId="{EFDF62BB-D3D8-A82B-61DA-7F22AA249BAF}"/>
          </ac:grpSpMkLst>
        </pc:grpChg>
        <pc:picChg chg="mod">
          <ac:chgData name="Pratt, Francis (STFC,RAL,ISIS)" userId="85fbf4c7-faed-4f18-9e25-3d30a2bfde48" providerId="ADAL" clId="{D82E8D6F-1F4F-4688-9B7B-97B9A3D36C23}" dt="2025-01-02T13:31:46.321" v="1997"/>
          <ac:picMkLst>
            <pc:docMk/>
            <pc:sldMk cId="847843433" sldId="1265"/>
            <ac:picMk id="6" creationId="{6659A4A9-3D8D-0D03-3275-5561B9641102}"/>
          </ac:picMkLst>
        </pc:picChg>
        <pc:picChg chg="mod">
          <ac:chgData name="Pratt, Francis (STFC,RAL,ISIS)" userId="85fbf4c7-faed-4f18-9e25-3d30a2bfde48" providerId="ADAL" clId="{D82E8D6F-1F4F-4688-9B7B-97B9A3D36C23}" dt="2025-01-02T13:31:46.321" v="1997"/>
          <ac:picMkLst>
            <pc:docMk/>
            <pc:sldMk cId="847843433" sldId="1265"/>
            <ac:picMk id="11" creationId="{38C00972-2931-B2A5-0808-05B980694E15}"/>
          </ac:picMkLst>
        </pc:picChg>
        <pc:picChg chg="mod">
          <ac:chgData name="Pratt, Francis (STFC,RAL,ISIS)" userId="85fbf4c7-faed-4f18-9e25-3d30a2bfde48" providerId="ADAL" clId="{D82E8D6F-1F4F-4688-9B7B-97B9A3D36C23}" dt="2025-01-02T13:31:46.321" v="1997"/>
          <ac:picMkLst>
            <pc:docMk/>
            <pc:sldMk cId="847843433" sldId="1265"/>
            <ac:picMk id="12" creationId="{EE8A4FB9-ECD1-8E5F-F247-DC285271EB05}"/>
          </ac:picMkLst>
        </pc:picChg>
      </pc:sldChg>
      <pc:sldChg chg="addSp modSp add mod">
        <pc:chgData name="Pratt, Francis (STFC,RAL,ISIS)" userId="85fbf4c7-faed-4f18-9e25-3d30a2bfde48" providerId="ADAL" clId="{D82E8D6F-1F4F-4688-9B7B-97B9A3D36C23}" dt="2025-01-03T10:35:41.157" v="4019" actId="1076"/>
        <pc:sldMkLst>
          <pc:docMk/>
          <pc:sldMk cId="1381181942" sldId="1266"/>
        </pc:sldMkLst>
        <pc:spChg chg="mod">
          <ac:chgData name="Pratt, Francis (STFC,RAL,ISIS)" userId="85fbf4c7-faed-4f18-9e25-3d30a2bfde48" providerId="ADAL" clId="{D82E8D6F-1F4F-4688-9B7B-97B9A3D36C23}" dt="2025-01-02T11:05:25.089" v="994" actId="6549"/>
          <ac:spMkLst>
            <pc:docMk/>
            <pc:sldMk cId="1381181942" sldId="1266"/>
            <ac:spMk id="2" creationId="{45D5A2B7-A186-25CF-4009-E9D850E1CB63}"/>
          </ac:spMkLst>
        </pc:spChg>
        <pc:spChg chg="add mod">
          <ac:chgData name="Pratt, Francis (STFC,RAL,ISIS)" userId="85fbf4c7-faed-4f18-9e25-3d30a2bfde48" providerId="ADAL" clId="{D82E8D6F-1F4F-4688-9B7B-97B9A3D36C23}" dt="2025-01-02T14:58:44.383" v="3013" actId="1037"/>
          <ac:spMkLst>
            <pc:docMk/>
            <pc:sldMk cId="1381181942" sldId="1266"/>
            <ac:spMk id="3" creationId="{E1A9EC81-3F5C-B0EA-919B-AD59AFC9F65A}"/>
          </ac:spMkLst>
        </pc:spChg>
        <pc:spChg chg="add mod">
          <ac:chgData name="Pratt, Francis (STFC,RAL,ISIS)" userId="85fbf4c7-faed-4f18-9e25-3d30a2bfde48" providerId="ADAL" clId="{D82E8D6F-1F4F-4688-9B7B-97B9A3D36C23}" dt="2025-01-02T15:02:45.417" v="3128" actId="20577"/>
          <ac:spMkLst>
            <pc:docMk/>
            <pc:sldMk cId="1381181942" sldId="1266"/>
            <ac:spMk id="5" creationId="{73B9A6B5-FFEB-0B3A-FC3E-C1D161165509}"/>
          </ac:spMkLst>
        </pc:spChg>
        <pc:spChg chg="add mod">
          <ac:chgData name="Pratt, Francis (STFC,RAL,ISIS)" userId="85fbf4c7-faed-4f18-9e25-3d30a2bfde48" providerId="ADAL" clId="{D82E8D6F-1F4F-4688-9B7B-97B9A3D36C23}" dt="2025-01-02T15:00:32.421" v="3101" actId="1038"/>
          <ac:spMkLst>
            <pc:docMk/>
            <pc:sldMk cId="1381181942" sldId="1266"/>
            <ac:spMk id="6" creationId="{95E6F8A8-E83C-2131-AB32-7EC5765D4063}"/>
          </ac:spMkLst>
        </pc:spChg>
        <pc:spChg chg="add mod">
          <ac:chgData name="Pratt, Francis (STFC,RAL,ISIS)" userId="85fbf4c7-faed-4f18-9e25-3d30a2bfde48" providerId="ADAL" clId="{D82E8D6F-1F4F-4688-9B7B-97B9A3D36C23}" dt="2025-01-03T10:35:10.046" v="4018" actId="14100"/>
          <ac:spMkLst>
            <pc:docMk/>
            <pc:sldMk cId="1381181942" sldId="1266"/>
            <ac:spMk id="7" creationId="{87CCE5A2-2F89-8287-9484-CE5637363F58}"/>
          </ac:spMkLst>
        </pc:spChg>
        <pc:spChg chg="add mod">
          <ac:chgData name="Pratt, Francis (STFC,RAL,ISIS)" userId="85fbf4c7-faed-4f18-9e25-3d30a2bfde48" providerId="ADAL" clId="{D82E8D6F-1F4F-4688-9B7B-97B9A3D36C23}" dt="2025-01-03T10:35:41.157" v="4019" actId="1076"/>
          <ac:spMkLst>
            <pc:docMk/>
            <pc:sldMk cId="1381181942" sldId="1266"/>
            <ac:spMk id="8" creationId="{532B2B8D-9647-9091-9158-2B2F508A13E2}"/>
          </ac:spMkLst>
        </pc:spChg>
        <pc:grpChg chg="add mod">
          <ac:chgData name="Pratt, Francis (STFC,RAL,ISIS)" userId="85fbf4c7-faed-4f18-9e25-3d30a2bfde48" providerId="ADAL" clId="{D82E8D6F-1F4F-4688-9B7B-97B9A3D36C23}" dt="2025-01-02T14:58:44.383" v="3013" actId="1037"/>
          <ac:grpSpMkLst>
            <pc:docMk/>
            <pc:sldMk cId="1381181942" sldId="1266"/>
            <ac:grpSpMk id="4" creationId="{8DAF6A4D-8AC9-B33A-2045-8B05202CF4D2}"/>
          </ac:grpSpMkLst>
        </pc:grpChg>
        <pc:picChg chg="add mod">
          <ac:chgData name="Pratt, Francis (STFC,RAL,ISIS)" userId="85fbf4c7-faed-4f18-9e25-3d30a2bfde48" providerId="ADAL" clId="{D82E8D6F-1F4F-4688-9B7B-97B9A3D36C23}" dt="2025-01-02T14:58:44.383" v="3013" actId="1037"/>
          <ac:picMkLst>
            <pc:docMk/>
            <pc:sldMk cId="1381181942" sldId="1266"/>
            <ac:picMk id="1026" creationId="{84E55574-F825-8763-D3BC-82F2ED8D41AB}"/>
          </ac:picMkLst>
        </pc:picChg>
      </pc:sldChg>
      <pc:sldChg chg="del">
        <pc:chgData name="Pratt, Francis (STFC,RAL,ISIS)" userId="85fbf4c7-faed-4f18-9e25-3d30a2bfde48" providerId="ADAL" clId="{D82E8D6F-1F4F-4688-9B7B-97B9A3D36C23}" dt="2025-01-02T10:14:26.565" v="0" actId="47"/>
        <pc:sldMkLst>
          <pc:docMk/>
          <pc:sldMk cId="4266697101" sldId="1266"/>
        </pc:sldMkLst>
      </pc:sldChg>
      <pc:sldChg chg="addSp delSp modSp add mod delAnim modAnim">
        <pc:chgData name="Pratt, Francis (STFC,RAL,ISIS)" userId="85fbf4c7-faed-4f18-9e25-3d30a2bfde48" providerId="ADAL" clId="{D82E8D6F-1F4F-4688-9B7B-97B9A3D36C23}" dt="2025-01-03T14:11:08.441" v="5447" actId="20577"/>
        <pc:sldMkLst>
          <pc:docMk/>
          <pc:sldMk cId="2327299060" sldId="1267"/>
        </pc:sldMkLst>
        <pc:spChg chg="mod">
          <ac:chgData name="Pratt, Francis (STFC,RAL,ISIS)" userId="85fbf4c7-faed-4f18-9e25-3d30a2bfde48" providerId="ADAL" clId="{D82E8D6F-1F4F-4688-9B7B-97B9A3D36C23}" dt="2025-01-03T14:10:32.603" v="5431" actId="20577"/>
          <ac:spMkLst>
            <pc:docMk/>
            <pc:sldMk cId="2327299060" sldId="1267"/>
            <ac:spMk id="2" creationId="{4AAE7585-BC23-F898-3692-EE5995ABCF1B}"/>
          </ac:spMkLst>
        </pc:spChg>
        <pc:spChg chg="add mod">
          <ac:chgData name="Pratt, Francis (STFC,RAL,ISIS)" userId="85fbf4c7-faed-4f18-9e25-3d30a2bfde48" providerId="ADAL" clId="{D82E8D6F-1F4F-4688-9B7B-97B9A3D36C23}" dt="2025-01-03T14:10:55.977" v="5441" actId="20577"/>
          <ac:spMkLst>
            <pc:docMk/>
            <pc:sldMk cId="2327299060" sldId="1267"/>
            <ac:spMk id="3" creationId="{C05C3CCC-BA05-8D5F-50F3-4CA7294C5D9B}"/>
          </ac:spMkLst>
        </pc:spChg>
        <pc:spChg chg="add mod">
          <ac:chgData name="Pratt, Francis (STFC,RAL,ISIS)" userId="85fbf4c7-faed-4f18-9e25-3d30a2bfde48" providerId="ADAL" clId="{D82E8D6F-1F4F-4688-9B7B-97B9A3D36C23}" dt="2025-01-03T14:11:08.441" v="5447" actId="20577"/>
          <ac:spMkLst>
            <pc:docMk/>
            <pc:sldMk cId="2327299060" sldId="1267"/>
            <ac:spMk id="5" creationId="{BB3C9D37-09FB-2006-A49D-793D42EF8A95}"/>
          </ac:spMkLst>
        </pc:spChg>
        <pc:spChg chg="add mod">
          <ac:chgData name="Pratt, Francis (STFC,RAL,ISIS)" userId="85fbf4c7-faed-4f18-9e25-3d30a2bfde48" providerId="ADAL" clId="{D82E8D6F-1F4F-4688-9B7B-97B9A3D36C23}" dt="2025-01-03T11:10:59.599" v="5006" actId="1076"/>
          <ac:spMkLst>
            <pc:docMk/>
            <pc:sldMk cId="2327299060" sldId="1267"/>
            <ac:spMk id="7" creationId="{25BE4928-C8E1-0CAD-5A7C-8458AA2181F6}"/>
          </ac:spMkLst>
        </pc:spChg>
        <pc:spChg chg="add mod">
          <ac:chgData name="Pratt, Francis (STFC,RAL,ISIS)" userId="85fbf4c7-faed-4f18-9e25-3d30a2bfde48" providerId="ADAL" clId="{D82E8D6F-1F4F-4688-9B7B-97B9A3D36C23}" dt="2025-01-03T11:14:37.448" v="5013"/>
          <ac:spMkLst>
            <pc:docMk/>
            <pc:sldMk cId="2327299060" sldId="1267"/>
            <ac:spMk id="9" creationId="{EB561057-5A71-1559-184D-618436F7C49D}"/>
          </ac:spMkLst>
        </pc:spChg>
        <pc:spChg chg="mod topLvl">
          <ac:chgData name="Pratt, Francis (STFC,RAL,ISIS)" userId="85fbf4c7-faed-4f18-9e25-3d30a2bfde48" providerId="ADAL" clId="{D82E8D6F-1F4F-4688-9B7B-97B9A3D36C23}" dt="2025-01-03T14:10:42.449" v="5435" actId="20577"/>
          <ac:spMkLst>
            <pc:docMk/>
            <pc:sldMk cId="2327299060" sldId="1267"/>
            <ac:spMk id="13" creationId="{1E059B87-6C86-8316-9E2E-D85749C0F1F3}"/>
          </ac:spMkLst>
        </pc:spChg>
        <pc:spChg chg="add del mod">
          <ac:chgData name="Pratt, Francis (STFC,RAL,ISIS)" userId="85fbf4c7-faed-4f18-9e25-3d30a2bfde48" providerId="ADAL" clId="{D82E8D6F-1F4F-4688-9B7B-97B9A3D36C23}" dt="2025-01-03T10:55:02.754" v="4364" actId="478"/>
          <ac:spMkLst>
            <pc:docMk/>
            <pc:sldMk cId="2327299060" sldId="1267"/>
            <ac:spMk id="14" creationId="{1B99FF8B-05EB-DD29-5C36-BF6704D73966}"/>
          </ac:spMkLst>
        </pc:spChg>
        <pc:grpChg chg="add del mod">
          <ac:chgData name="Pratt, Francis (STFC,RAL,ISIS)" userId="85fbf4c7-faed-4f18-9e25-3d30a2bfde48" providerId="ADAL" clId="{D82E8D6F-1F4F-4688-9B7B-97B9A3D36C23}" dt="2025-01-03T10:50:06.797" v="4055" actId="165"/>
          <ac:grpSpMkLst>
            <pc:docMk/>
            <pc:sldMk cId="2327299060" sldId="1267"/>
            <ac:grpSpMk id="10" creationId="{EFDF62BB-D3D8-A82B-61DA-7F22AA249BAF}"/>
          </ac:grpSpMkLst>
        </pc:grpChg>
        <pc:picChg chg="del mod topLvl">
          <ac:chgData name="Pratt, Francis (STFC,RAL,ISIS)" userId="85fbf4c7-faed-4f18-9e25-3d30a2bfde48" providerId="ADAL" clId="{D82E8D6F-1F4F-4688-9B7B-97B9A3D36C23}" dt="2025-01-03T11:01:13.328" v="4758" actId="478"/>
          <ac:picMkLst>
            <pc:docMk/>
            <pc:sldMk cId="2327299060" sldId="1267"/>
            <ac:picMk id="11" creationId="{38C00972-2931-B2A5-0808-05B980694E15}"/>
          </ac:picMkLst>
        </pc:picChg>
        <pc:picChg chg="del mod topLvl">
          <ac:chgData name="Pratt, Francis (STFC,RAL,ISIS)" userId="85fbf4c7-faed-4f18-9e25-3d30a2bfde48" providerId="ADAL" clId="{D82E8D6F-1F4F-4688-9B7B-97B9A3D36C23}" dt="2025-01-03T11:01:14.147" v="4759" actId="478"/>
          <ac:picMkLst>
            <pc:docMk/>
            <pc:sldMk cId="2327299060" sldId="1267"/>
            <ac:picMk id="12" creationId="{EE8A4FB9-ECD1-8E5F-F247-DC285271EB05}"/>
          </ac:picMkLst>
        </pc:picChg>
      </pc:sldChg>
      <pc:sldChg chg="addSp modSp add mod">
        <pc:chgData name="Pratt, Francis (STFC,RAL,ISIS)" userId="85fbf4c7-faed-4f18-9e25-3d30a2bfde48" providerId="ADAL" clId="{D82E8D6F-1F4F-4688-9B7B-97B9A3D36C23}" dt="2025-01-03T14:04:09.858" v="5429" actId="20577"/>
        <pc:sldMkLst>
          <pc:docMk/>
          <pc:sldMk cId="2891794586" sldId="1268"/>
        </pc:sldMkLst>
        <pc:spChg chg="mod">
          <ac:chgData name="Pratt, Francis (STFC,RAL,ISIS)" userId="85fbf4c7-faed-4f18-9e25-3d30a2bfde48" providerId="ADAL" clId="{D82E8D6F-1F4F-4688-9B7B-97B9A3D36C23}" dt="2025-01-02T11:07:42.361" v="1051" actId="20577"/>
          <ac:spMkLst>
            <pc:docMk/>
            <pc:sldMk cId="2891794586" sldId="1268"/>
            <ac:spMk id="2" creationId="{1D4A2035-ECFE-DAB8-7AB3-47A4C7561DB3}"/>
          </ac:spMkLst>
        </pc:spChg>
        <pc:spChg chg="add mod">
          <ac:chgData name="Pratt, Francis (STFC,RAL,ISIS)" userId="85fbf4c7-faed-4f18-9e25-3d30a2bfde48" providerId="ADAL" clId="{D82E8D6F-1F4F-4688-9B7B-97B9A3D36C23}" dt="2025-01-03T14:04:09.858" v="5429" actId="20577"/>
          <ac:spMkLst>
            <pc:docMk/>
            <pc:sldMk cId="2891794586" sldId="1268"/>
            <ac:spMk id="4" creationId="{A6727D0D-2044-A40C-AD3C-4AD3DCD70AD8}"/>
          </ac:spMkLst>
        </pc:spChg>
        <pc:picChg chg="add mod">
          <ac:chgData name="Pratt, Francis (STFC,RAL,ISIS)" userId="85fbf4c7-faed-4f18-9e25-3d30a2bfde48" providerId="ADAL" clId="{D82E8D6F-1F4F-4688-9B7B-97B9A3D36C23}" dt="2025-01-03T14:01:21.663" v="5384" actId="1076"/>
          <ac:picMkLst>
            <pc:docMk/>
            <pc:sldMk cId="2891794586" sldId="1268"/>
            <ac:picMk id="5" creationId="{93920057-D79C-8930-7B50-DC8D6E21D4BD}"/>
          </ac:picMkLst>
        </pc:picChg>
      </pc:sldChg>
      <pc:sldChg chg="addSp modSp add mod">
        <pc:chgData name="Pratt, Francis (STFC,RAL,ISIS)" userId="85fbf4c7-faed-4f18-9e25-3d30a2bfde48" providerId="ADAL" clId="{D82E8D6F-1F4F-4688-9B7B-97B9A3D36C23}" dt="2025-01-03T14:31:03.023" v="5902" actId="20577"/>
        <pc:sldMkLst>
          <pc:docMk/>
          <pc:sldMk cId="2373898133" sldId="1269"/>
        </pc:sldMkLst>
        <pc:spChg chg="mod">
          <ac:chgData name="Pratt, Francis (STFC,RAL,ISIS)" userId="85fbf4c7-faed-4f18-9e25-3d30a2bfde48" providerId="ADAL" clId="{D82E8D6F-1F4F-4688-9B7B-97B9A3D36C23}" dt="2025-01-02T11:08:04.752" v="1063" actId="20577"/>
          <ac:spMkLst>
            <pc:docMk/>
            <pc:sldMk cId="2373898133" sldId="1269"/>
            <ac:spMk id="2" creationId="{1EDED030-E010-9A1D-0357-2AF9DAE2641F}"/>
          </ac:spMkLst>
        </pc:spChg>
        <pc:spChg chg="add mod">
          <ac:chgData name="Pratt, Francis (STFC,RAL,ISIS)" userId="85fbf4c7-faed-4f18-9e25-3d30a2bfde48" providerId="ADAL" clId="{D82E8D6F-1F4F-4688-9B7B-97B9A3D36C23}" dt="2025-01-03T14:31:03.023" v="5902" actId="20577"/>
          <ac:spMkLst>
            <pc:docMk/>
            <pc:sldMk cId="2373898133" sldId="1269"/>
            <ac:spMk id="3" creationId="{DFB105D3-9144-AB64-1B79-2994FFA9DDE1}"/>
          </ac:spMkLst>
        </pc:spChg>
        <pc:spChg chg="add mod">
          <ac:chgData name="Pratt, Francis (STFC,RAL,ISIS)" userId="85fbf4c7-faed-4f18-9e25-3d30a2bfde48" providerId="ADAL" clId="{D82E8D6F-1F4F-4688-9B7B-97B9A3D36C23}" dt="2025-01-03T14:30:06.507" v="5896" actId="20577"/>
          <ac:spMkLst>
            <pc:docMk/>
            <pc:sldMk cId="2373898133" sldId="1269"/>
            <ac:spMk id="5" creationId="{C4767522-70B2-D1CE-27A8-4137D4FF98F8}"/>
          </ac:spMkLst>
        </pc:spChg>
        <pc:picChg chg="add mod">
          <ac:chgData name="Pratt, Francis (STFC,RAL,ISIS)" userId="85fbf4c7-faed-4f18-9e25-3d30a2bfde48" providerId="ADAL" clId="{D82E8D6F-1F4F-4688-9B7B-97B9A3D36C23}" dt="2025-01-03T14:28:43.925" v="5831" actId="14100"/>
          <ac:picMkLst>
            <pc:docMk/>
            <pc:sldMk cId="2373898133" sldId="1269"/>
            <ac:picMk id="4" creationId="{1D3DDED7-F2DA-193B-ABEB-00B990500F41}"/>
          </ac:picMkLst>
        </pc:picChg>
      </pc:sldChg>
      <pc:sldChg chg="addSp delSp modSp add mod">
        <pc:chgData name="Pratt, Francis (STFC,RAL,ISIS)" userId="85fbf4c7-faed-4f18-9e25-3d30a2bfde48" providerId="ADAL" clId="{D82E8D6F-1F4F-4688-9B7B-97B9A3D36C23}" dt="2025-01-03T15:27:08.981" v="6381" actId="20577"/>
        <pc:sldMkLst>
          <pc:docMk/>
          <pc:sldMk cId="1934769830" sldId="1270"/>
        </pc:sldMkLst>
        <pc:spChg chg="mod">
          <ac:chgData name="Pratt, Francis (STFC,RAL,ISIS)" userId="85fbf4c7-faed-4f18-9e25-3d30a2bfde48" providerId="ADAL" clId="{D82E8D6F-1F4F-4688-9B7B-97B9A3D36C23}" dt="2025-01-02T11:12:28.873" v="1213" actId="20577"/>
          <ac:spMkLst>
            <pc:docMk/>
            <pc:sldMk cId="1934769830" sldId="1270"/>
            <ac:spMk id="2" creationId="{EE01F6E3-057A-8AA5-ABC9-41ED340AF8C9}"/>
          </ac:spMkLst>
        </pc:spChg>
        <pc:spChg chg="add del mod">
          <ac:chgData name="Pratt, Francis (STFC,RAL,ISIS)" userId="85fbf4c7-faed-4f18-9e25-3d30a2bfde48" providerId="ADAL" clId="{D82E8D6F-1F4F-4688-9B7B-97B9A3D36C23}" dt="2025-01-03T14:50:49.074" v="5914" actId="478"/>
          <ac:spMkLst>
            <pc:docMk/>
            <pc:sldMk cId="1934769830" sldId="1270"/>
            <ac:spMk id="3" creationId="{A7F7ACC8-BE90-A0EB-4735-9EE19883BF93}"/>
          </ac:spMkLst>
        </pc:spChg>
        <pc:spChg chg="add mod">
          <ac:chgData name="Pratt, Francis (STFC,RAL,ISIS)" userId="85fbf4c7-faed-4f18-9e25-3d30a2bfde48" providerId="ADAL" clId="{D82E8D6F-1F4F-4688-9B7B-97B9A3D36C23}" dt="2025-01-03T14:50:32.927" v="5910"/>
          <ac:spMkLst>
            <pc:docMk/>
            <pc:sldMk cId="1934769830" sldId="1270"/>
            <ac:spMk id="4" creationId="{8548C38B-281B-C673-7FC7-906FDE92BAA7}"/>
          </ac:spMkLst>
        </pc:spChg>
        <pc:spChg chg="add del mod">
          <ac:chgData name="Pratt, Francis (STFC,RAL,ISIS)" userId="85fbf4c7-faed-4f18-9e25-3d30a2bfde48" providerId="ADAL" clId="{D82E8D6F-1F4F-4688-9B7B-97B9A3D36C23}" dt="2025-01-03T14:50:48.187" v="5913" actId="478"/>
          <ac:spMkLst>
            <pc:docMk/>
            <pc:sldMk cId="1934769830" sldId="1270"/>
            <ac:spMk id="5" creationId="{2B807AD6-59AE-3898-51E2-260B36BD0680}"/>
          </ac:spMkLst>
        </pc:spChg>
        <pc:spChg chg="add mod">
          <ac:chgData name="Pratt, Francis (STFC,RAL,ISIS)" userId="85fbf4c7-faed-4f18-9e25-3d30a2bfde48" providerId="ADAL" clId="{D82E8D6F-1F4F-4688-9B7B-97B9A3D36C23}" dt="2025-01-03T14:50:32.927" v="5910"/>
          <ac:spMkLst>
            <pc:docMk/>
            <pc:sldMk cId="1934769830" sldId="1270"/>
            <ac:spMk id="6" creationId="{8B46085A-6A14-B930-B16C-68AEE468B8CC}"/>
          </ac:spMkLst>
        </pc:spChg>
        <pc:spChg chg="add mod">
          <ac:chgData name="Pratt, Francis (STFC,RAL,ISIS)" userId="85fbf4c7-faed-4f18-9e25-3d30a2bfde48" providerId="ADAL" clId="{D82E8D6F-1F4F-4688-9B7B-97B9A3D36C23}" dt="2025-01-03T14:50:32.927" v="5910"/>
          <ac:spMkLst>
            <pc:docMk/>
            <pc:sldMk cId="1934769830" sldId="1270"/>
            <ac:spMk id="7" creationId="{66A6534B-4B59-32CA-6ACF-579D9CD6A1CF}"/>
          </ac:spMkLst>
        </pc:spChg>
        <pc:spChg chg="add mod">
          <ac:chgData name="Pratt, Francis (STFC,RAL,ISIS)" userId="85fbf4c7-faed-4f18-9e25-3d30a2bfde48" providerId="ADAL" clId="{D82E8D6F-1F4F-4688-9B7B-97B9A3D36C23}" dt="2025-01-03T14:50:32.927" v="5910"/>
          <ac:spMkLst>
            <pc:docMk/>
            <pc:sldMk cId="1934769830" sldId="1270"/>
            <ac:spMk id="8" creationId="{15C8A513-B801-221C-EC2C-0E39881556AA}"/>
          </ac:spMkLst>
        </pc:spChg>
        <pc:spChg chg="add mod">
          <ac:chgData name="Pratt, Francis (STFC,RAL,ISIS)" userId="85fbf4c7-faed-4f18-9e25-3d30a2bfde48" providerId="ADAL" clId="{D82E8D6F-1F4F-4688-9B7B-97B9A3D36C23}" dt="2025-01-03T14:50:32.927" v="5910"/>
          <ac:spMkLst>
            <pc:docMk/>
            <pc:sldMk cId="1934769830" sldId="1270"/>
            <ac:spMk id="11" creationId="{324FF199-0420-CA02-E2C9-9E2D7FFBB9AF}"/>
          </ac:spMkLst>
        </pc:spChg>
        <pc:spChg chg="add mod">
          <ac:chgData name="Pratt, Francis (STFC,RAL,ISIS)" userId="85fbf4c7-faed-4f18-9e25-3d30a2bfde48" providerId="ADAL" clId="{D82E8D6F-1F4F-4688-9B7B-97B9A3D36C23}" dt="2025-01-03T14:50:32.927" v="5910"/>
          <ac:spMkLst>
            <pc:docMk/>
            <pc:sldMk cId="1934769830" sldId="1270"/>
            <ac:spMk id="14" creationId="{EA336491-8FE7-0A90-4362-3F85874EC91E}"/>
          </ac:spMkLst>
        </pc:spChg>
        <pc:spChg chg="add mod">
          <ac:chgData name="Pratt, Francis (STFC,RAL,ISIS)" userId="85fbf4c7-faed-4f18-9e25-3d30a2bfde48" providerId="ADAL" clId="{D82E8D6F-1F4F-4688-9B7B-97B9A3D36C23}" dt="2025-01-03T14:50:32.927" v="5910"/>
          <ac:spMkLst>
            <pc:docMk/>
            <pc:sldMk cId="1934769830" sldId="1270"/>
            <ac:spMk id="16" creationId="{B0C95CEF-6F70-D399-B388-F68577636FC3}"/>
          </ac:spMkLst>
        </pc:spChg>
        <pc:spChg chg="add mod">
          <ac:chgData name="Pratt, Francis (STFC,RAL,ISIS)" userId="85fbf4c7-faed-4f18-9e25-3d30a2bfde48" providerId="ADAL" clId="{D82E8D6F-1F4F-4688-9B7B-97B9A3D36C23}" dt="2025-01-03T14:50:32.927" v="5910"/>
          <ac:spMkLst>
            <pc:docMk/>
            <pc:sldMk cId="1934769830" sldId="1270"/>
            <ac:spMk id="17" creationId="{9F8E5FFF-4E56-D013-267A-47164E662466}"/>
          </ac:spMkLst>
        </pc:spChg>
        <pc:spChg chg="add mod">
          <ac:chgData name="Pratt, Francis (STFC,RAL,ISIS)" userId="85fbf4c7-faed-4f18-9e25-3d30a2bfde48" providerId="ADAL" clId="{D82E8D6F-1F4F-4688-9B7B-97B9A3D36C23}" dt="2025-01-03T14:50:32.927" v="5910"/>
          <ac:spMkLst>
            <pc:docMk/>
            <pc:sldMk cId="1934769830" sldId="1270"/>
            <ac:spMk id="18" creationId="{96D9EAD9-5B17-B3E4-CFB4-C025F0B6CD09}"/>
          </ac:spMkLst>
        </pc:spChg>
        <pc:spChg chg="add mod">
          <ac:chgData name="Pratt, Francis (STFC,RAL,ISIS)" userId="85fbf4c7-faed-4f18-9e25-3d30a2bfde48" providerId="ADAL" clId="{D82E8D6F-1F4F-4688-9B7B-97B9A3D36C23}" dt="2025-01-03T14:50:32.927" v="5910"/>
          <ac:spMkLst>
            <pc:docMk/>
            <pc:sldMk cId="1934769830" sldId="1270"/>
            <ac:spMk id="19" creationId="{FD465AC1-A946-60AC-877D-7C12C12F88F1}"/>
          </ac:spMkLst>
        </pc:spChg>
        <pc:spChg chg="add mod">
          <ac:chgData name="Pratt, Francis (STFC,RAL,ISIS)" userId="85fbf4c7-faed-4f18-9e25-3d30a2bfde48" providerId="ADAL" clId="{D82E8D6F-1F4F-4688-9B7B-97B9A3D36C23}" dt="2025-01-03T14:50:32.927" v="5910"/>
          <ac:spMkLst>
            <pc:docMk/>
            <pc:sldMk cId="1934769830" sldId="1270"/>
            <ac:spMk id="20" creationId="{9CD59D52-B9CE-CEED-D89A-EC4E5678B0D6}"/>
          </ac:spMkLst>
        </pc:spChg>
        <pc:spChg chg="add mod">
          <ac:chgData name="Pratt, Francis (STFC,RAL,ISIS)" userId="85fbf4c7-faed-4f18-9e25-3d30a2bfde48" providerId="ADAL" clId="{D82E8D6F-1F4F-4688-9B7B-97B9A3D36C23}" dt="2025-01-03T14:50:32.927" v="5910"/>
          <ac:spMkLst>
            <pc:docMk/>
            <pc:sldMk cId="1934769830" sldId="1270"/>
            <ac:spMk id="24" creationId="{CA8AFB0E-702A-FED6-897A-A209F446A1C3}"/>
          </ac:spMkLst>
        </pc:spChg>
        <pc:spChg chg="add mod">
          <ac:chgData name="Pratt, Francis (STFC,RAL,ISIS)" userId="85fbf4c7-faed-4f18-9e25-3d30a2bfde48" providerId="ADAL" clId="{D82E8D6F-1F4F-4688-9B7B-97B9A3D36C23}" dt="2025-01-03T14:50:32.927" v="5910"/>
          <ac:spMkLst>
            <pc:docMk/>
            <pc:sldMk cId="1934769830" sldId="1270"/>
            <ac:spMk id="26" creationId="{3D41CF77-FD2D-3244-62A7-ABF0C325BE77}"/>
          </ac:spMkLst>
        </pc:spChg>
        <pc:spChg chg="add mod">
          <ac:chgData name="Pratt, Francis (STFC,RAL,ISIS)" userId="85fbf4c7-faed-4f18-9e25-3d30a2bfde48" providerId="ADAL" clId="{D82E8D6F-1F4F-4688-9B7B-97B9A3D36C23}" dt="2025-01-03T14:50:32.927" v="5910"/>
          <ac:spMkLst>
            <pc:docMk/>
            <pc:sldMk cId="1934769830" sldId="1270"/>
            <ac:spMk id="28" creationId="{BB4F3FAE-E73B-CF39-07F0-B7095143133C}"/>
          </ac:spMkLst>
        </pc:spChg>
        <pc:spChg chg="add mod">
          <ac:chgData name="Pratt, Francis (STFC,RAL,ISIS)" userId="85fbf4c7-faed-4f18-9e25-3d30a2bfde48" providerId="ADAL" clId="{D82E8D6F-1F4F-4688-9B7B-97B9A3D36C23}" dt="2025-01-03T14:50:32.927" v="5910"/>
          <ac:spMkLst>
            <pc:docMk/>
            <pc:sldMk cId="1934769830" sldId="1270"/>
            <ac:spMk id="34" creationId="{9738A353-800B-94BF-5159-C852C509FC91}"/>
          </ac:spMkLst>
        </pc:spChg>
        <pc:spChg chg="add mod">
          <ac:chgData name="Pratt, Francis (STFC,RAL,ISIS)" userId="85fbf4c7-faed-4f18-9e25-3d30a2bfde48" providerId="ADAL" clId="{D82E8D6F-1F4F-4688-9B7B-97B9A3D36C23}" dt="2025-01-03T14:50:32.927" v="5910"/>
          <ac:spMkLst>
            <pc:docMk/>
            <pc:sldMk cId="1934769830" sldId="1270"/>
            <ac:spMk id="36" creationId="{F188479B-AC69-4B37-8A99-0ED6FC13A67A}"/>
          </ac:spMkLst>
        </pc:spChg>
        <pc:spChg chg="add del mod">
          <ac:chgData name="Pratt, Francis (STFC,RAL,ISIS)" userId="85fbf4c7-faed-4f18-9e25-3d30a2bfde48" providerId="ADAL" clId="{D82E8D6F-1F4F-4688-9B7B-97B9A3D36C23}" dt="2025-01-03T14:51:08.259" v="5974" actId="478"/>
          <ac:spMkLst>
            <pc:docMk/>
            <pc:sldMk cId="1934769830" sldId="1270"/>
            <ac:spMk id="37" creationId="{C9C913B5-9A95-C3DE-A960-79DF8A7A0E6C}"/>
          </ac:spMkLst>
        </pc:spChg>
        <pc:spChg chg="add del mod">
          <ac:chgData name="Pratt, Francis (STFC,RAL,ISIS)" userId="85fbf4c7-faed-4f18-9e25-3d30a2bfde48" providerId="ADAL" clId="{D82E8D6F-1F4F-4688-9B7B-97B9A3D36C23}" dt="2025-01-03T14:52:05.411" v="5977" actId="478"/>
          <ac:spMkLst>
            <pc:docMk/>
            <pc:sldMk cId="1934769830" sldId="1270"/>
            <ac:spMk id="38" creationId="{92D6BF33-BA1C-5615-39DB-EA29E112A2EA}"/>
          </ac:spMkLst>
        </pc:spChg>
        <pc:spChg chg="add del mod">
          <ac:chgData name="Pratt, Francis (STFC,RAL,ISIS)" userId="85fbf4c7-faed-4f18-9e25-3d30a2bfde48" providerId="ADAL" clId="{D82E8D6F-1F4F-4688-9B7B-97B9A3D36C23}" dt="2025-01-03T14:51:10.051" v="5975" actId="478"/>
          <ac:spMkLst>
            <pc:docMk/>
            <pc:sldMk cId="1934769830" sldId="1270"/>
            <ac:spMk id="39" creationId="{30F6306C-E3B5-D77F-0190-5E6B265F5980}"/>
          </ac:spMkLst>
        </pc:spChg>
        <pc:spChg chg="add del mod">
          <ac:chgData name="Pratt, Francis (STFC,RAL,ISIS)" userId="85fbf4c7-faed-4f18-9e25-3d30a2bfde48" providerId="ADAL" clId="{D82E8D6F-1F4F-4688-9B7B-97B9A3D36C23}" dt="2025-01-03T14:52:10.549" v="5981" actId="478"/>
          <ac:spMkLst>
            <pc:docMk/>
            <pc:sldMk cId="1934769830" sldId="1270"/>
            <ac:spMk id="40" creationId="{7085D5F8-BFA5-9CE7-6AF4-7F9D74556AC4}"/>
          </ac:spMkLst>
        </pc:spChg>
        <pc:spChg chg="add del mod">
          <ac:chgData name="Pratt, Francis (STFC,RAL,ISIS)" userId="85fbf4c7-faed-4f18-9e25-3d30a2bfde48" providerId="ADAL" clId="{D82E8D6F-1F4F-4688-9B7B-97B9A3D36C23}" dt="2025-01-03T14:52:06.630" v="5978" actId="478"/>
          <ac:spMkLst>
            <pc:docMk/>
            <pc:sldMk cId="1934769830" sldId="1270"/>
            <ac:spMk id="41" creationId="{4620CAC4-F40F-E15F-0D17-923763F58F78}"/>
          </ac:spMkLst>
        </pc:spChg>
        <pc:spChg chg="add del mod">
          <ac:chgData name="Pratt, Francis (STFC,RAL,ISIS)" userId="85fbf4c7-faed-4f18-9e25-3d30a2bfde48" providerId="ADAL" clId="{D82E8D6F-1F4F-4688-9B7B-97B9A3D36C23}" dt="2025-01-03T14:52:16.916" v="5983" actId="478"/>
          <ac:spMkLst>
            <pc:docMk/>
            <pc:sldMk cId="1934769830" sldId="1270"/>
            <ac:spMk id="42" creationId="{A7083BDA-EDED-EABE-B8A3-3BB71DDDF9DA}"/>
          </ac:spMkLst>
        </pc:spChg>
        <pc:spChg chg="add del mod">
          <ac:chgData name="Pratt, Francis (STFC,RAL,ISIS)" userId="85fbf4c7-faed-4f18-9e25-3d30a2bfde48" providerId="ADAL" clId="{D82E8D6F-1F4F-4688-9B7B-97B9A3D36C23}" dt="2025-01-03T14:52:12.702" v="5982" actId="478"/>
          <ac:spMkLst>
            <pc:docMk/>
            <pc:sldMk cId="1934769830" sldId="1270"/>
            <ac:spMk id="45" creationId="{4B1271F0-63DD-3A8A-2C26-F6DC68A3EC04}"/>
          </ac:spMkLst>
        </pc:spChg>
        <pc:spChg chg="add del mod">
          <ac:chgData name="Pratt, Francis (STFC,RAL,ISIS)" userId="85fbf4c7-faed-4f18-9e25-3d30a2bfde48" providerId="ADAL" clId="{D82E8D6F-1F4F-4688-9B7B-97B9A3D36C23}" dt="2025-01-03T15:27:08.981" v="6381" actId="20577"/>
          <ac:spMkLst>
            <pc:docMk/>
            <pc:sldMk cId="1934769830" sldId="1270"/>
            <ac:spMk id="48" creationId="{3C8EA6DF-0696-5C27-19B9-7CE2EE73D215}"/>
          </ac:spMkLst>
        </pc:spChg>
        <pc:spChg chg="add del mod">
          <ac:chgData name="Pratt, Francis (STFC,RAL,ISIS)" userId="85fbf4c7-faed-4f18-9e25-3d30a2bfde48" providerId="ADAL" clId="{D82E8D6F-1F4F-4688-9B7B-97B9A3D36C23}" dt="2025-01-03T15:26:40.293" v="6378" actId="1035"/>
          <ac:spMkLst>
            <pc:docMk/>
            <pc:sldMk cId="1934769830" sldId="1270"/>
            <ac:spMk id="50" creationId="{451B8AC8-3465-251F-BBF7-02A468FD9875}"/>
          </ac:spMkLst>
        </pc:spChg>
        <pc:spChg chg="add del mod">
          <ac:chgData name="Pratt, Francis (STFC,RAL,ISIS)" userId="85fbf4c7-faed-4f18-9e25-3d30a2bfde48" providerId="ADAL" clId="{D82E8D6F-1F4F-4688-9B7B-97B9A3D36C23}" dt="2025-01-03T15:26:40.293" v="6378" actId="1035"/>
          <ac:spMkLst>
            <pc:docMk/>
            <pc:sldMk cId="1934769830" sldId="1270"/>
            <ac:spMk id="51" creationId="{717AEFAF-6596-8161-5463-C019CC2EF03D}"/>
          </ac:spMkLst>
        </pc:spChg>
        <pc:spChg chg="add del mod">
          <ac:chgData name="Pratt, Francis (STFC,RAL,ISIS)" userId="85fbf4c7-faed-4f18-9e25-3d30a2bfde48" providerId="ADAL" clId="{D82E8D6F-1F4F-4688-9B7B-97B9A3D36C23}" dt="2025-01-03T15:26:40.293" v="6378" actId="1035"/>
          <ac:spMkLst>
            <pc:docMk/>
            <pc:sldMk cId="1934769830" sldId="1270"/>
            <ac:spMk id="52" creationId="{0275CC42-23C8-8CBC-5122-5DCB783E913D}"/>
          </ac:spMkLst>
        </pc:spChg>
        <pc:spChg chg="add del mod">
          <ac:chgData name="Pratt, Francis (STFC,RAL,ISIS)" userId="85fbf4c7-faed-4f18-9e25-3d30a2bfde48" providerId="ADAL" clId="{D82E8D6F-1F4F-4688-9B7B-97B9A3D36C23}" dt="2025-01-03T15:26:40.293" v="6378" actId="1035"/>
          <ac:spMkLst>
            <pc:docMk/>
            <pc:sldMk cId="1934769830" sldId="1270"/>
            <ac:spMk id="53" creationId="{3F46E727-B011-2A19-F8A1-8B553E39903D}"/>
          </ac:spMkLst>
        </pc:spChg>
        <pc:spChg chg="add del mod">
          <ac:chgData name="Pratt, Francis (STFC,RAL,ISIS)" userId="85fbf4c7-faed-4f18-9e25-3d30a2bfde48" providerId="ADAL" clId="{D82E8D6F-1F4F-4688-9B7B-97B9A3D36C23}" dt="2025-01-03T15:26:40.293" v="6378" actId="1035"/>
          <ac:spMkLst>
            <pc:docMk/>
            <pc:sldMk cId="1934769830" sldId="1270"/>
            <ac:spMk id="54" creationId="{755313D0-5BAD-5241-A919-922B84AF311E}"/>
          </ac:spMkLst>
        </pc:spChg>
        <pc:spChg chg="add del mod">
          <ac:chgData name="Pratt, Francis (STFC,RAL,ISIS)" userId="85fbf4c7-faed-4f18-9e25-3d30a2bfde48" providerId="ADAL" clId="{D82E8D6F-1F4F-4688-9B7B-97B9A3D36C23}" dt="2025-01-03T15:26:40.293" v="6378" actId="1035"/>
          <ac:spMkLst>
            <pc:docMk/>
            <pc:sldMk cId="1934769830" sldId="1270"/>
            <ac:spMk id="58" creationId="{893C632A-8330-4620-3569-B1EC4CF4F2B2}"/>
          </ac:spMkLst>
        </pc:spChg>
        <pc:spChg chg="add del mod">
          <ac:chgData name="Pratt, Francis (STFC,RAL,ISIS)" userId="85fbf4c7-faed-4f18-9e25-3d30a2bfde48" providerId="ADAL" clId="{D82E8D6F-1F4F-4688-9B7B-97B9A3D36C23}" dt="2025-01-03T15:26:40.293" v="6378" actId="1035"/>
          <ac:spMkLst>
            <pc:docMk/>
            <pc:sldMk cId="1934769830" sldId="1270"/>
            <ac:spMk id="60" creationId="{C32AC880-635F-7437-BAB4-FE974DABEA44}"/>
          </ac:spMkLst>
        </pc:spChg>
        <pc:spChg chg="add del mod">
          <ac:chgData name="Pratt, Francis (STFC,RAL,ISIS)" userId="85fbf4c7-faed-4f18-9e25-3d30a2bfde48" providerId="ADAL" clId="{D82E8D6F-1F4F-4688-9B7B-97B9A3D36C23}" dt="2025-01-03T14:52:08.955" v="5980" actId="478"/>
          <ac:spMkLst>
            <pc:docMk/>
            <pc:sldMk cId="1934769830" sldId="1270"/>
            <ac:spMk id="62" creationId="{81AAD985-E17F-4FB5-A134-E2179B6FA40D}"/>
          </ac:spMkLst>
        </pc:spChg>
        <pc:spChg chg="add del mod">
          <ac:chgData name="Pratt, Francis (STFC,RAL,ISIS)" userId="85fbf4c7-faed-4f18-9e25-3d30a2bfde48" providerId="ADAL" clId="{D82E8D6F-1F4F-4688-9B7B-97B9A3D36C23}" dt="2025-01-03T14:52:03.131" v="5976" actId="478"/>
          <ac:spMkLst>
            <pc:docMk/>
            <pc:sldMk cId="1934769830" sldId="1270"/>
            <ac:spMk id="68" creationId="{D14E01D9-A008-CAD2-7936-D6EA2413749F}"/>
          </ac:spMkLst>
        </pc:spChg>
        <pc:spChg chg="add del mod">
          <ac:chgData name="Pratt, Francis (STFC,RAL,ISIS)" userId="85fbf4c7-faed-4f18-9e25-3d30a2bfde48" providerId="ADAL" clId="{D82E8D6F-1F4F-4688-9B7B-97B9A3D36C23}" dt="2025-01-03T15:26:40.293" v="6378" actId="1035"/>
          <ac:spMkLst>
            <pc:docMk/>
            <pc:sldMk cId="1934769830" sldId="1270"/>
            <ac:spMk id="70" creationId="{2709AE2C-DF7D-E582-4D14-9DE046610582}"/>
          </ac:spMkLst>
        </pc:spChg>
        <pc:spChg chg="add mod">
          <ac:chgData name="Pratt, Francis (STFC,RAL,ISIS)" userId="85fbf4c7-faed-4f18-9e25-3d30a2bfde48" providerId="ADAL" clId="{D82E8D6F-1F4F-4688-9B7B-97B9A3D36C23}" dt="2025-01-03T15:26:40.293" v="6378" actId="1035"/>
          <ac:spMkLst>
            <pc:docMk/>
            <pc:sldMk cId="1934769830" sldId="1270"/>
            <ac:spMk id="93" creationId="{1C935B86-0033-40AD-9AD2-D209AB63DEF0}"/>
          </ac:spMkLst>
        </pc:spChg>
        <pc:spChg chg="add mod">
          <ac:chgData name="Pratt, Francis (STFC,RAL,ISIS)" userId="85fbf4c7-faed-4f18-9e25-3d30a2bfde48" providerId="ADAL" clId="{D82E8D6F-1F4F-4688-9B7B-97B9A3D36C23}" dt="2025-01-03T15:26:46.397" v="6379" actId="1076"/>
          <ac:spMkLst>
            <pc:docMk/>
            <pc:sldMk cId="1934769830" sldId="1270"/>
            <ac:spMk id="116" creationId="{D1587679-C977-538D-2D00-AAE2131F4DDB}"/>
          </ac:spMkLst>
        </pc:spChg>
        <pc:spChg chg="add mod">
          <ac:chgData name="Pratt, Francis (STFC,RAL,ISIS)" userId="85fbf4c7-faed-4f18-9e25-3d30a2bfde48" providerId="ADAL" clId="{D82E8D6F-1F4F-4688-9B7B-97B9A3D36C23}" dt="2025-01-03T15:26:40.293" v="6378" actId="1035"/>
          <ac:spMkLst>
            <pc:docMk/>
            <pc:sldMk cId="1934769830" sldId="1270"/>
            <ac:spMk id="117" creationId="{0E196C03-4C2E-A1EE-AEFD-A8281A388EF7}"/>
          </ac:spMkLst>
        </pc:spChg>
        <pc:cxnChg chg="add mod">
          <ac:chgData name="Pratt, Francis (STFC,RAL,ISIS)" userId="85fbf4c7-faed-4f18-9e25-3d30a2bfde48" providerId="ADAL" clId="{D82E8D6F-1F4F-4688-9B7B-97B9A3D36C23}" dt="2025-01-03T14:50:32.927" v="5910"/>
          <ac:cxnSpMkLst>
            <pc:docMk/>
            <pc:sldMk cId="1934769830" sldId="1270"/>
            <ac:cxnSpMk id="9" creationId="{8ABD5541-FE99-0EC6-AFF7-E7A747172E5C}"/>
          </ac:cxnSpMkLst>
        </pc:cxnChg>
        <pc:cxnChg chg="add mod">
          <ac:chgData name="Pratt, Francis (STFC,RAL,ISIS)" userId="85fbf4c7-faed-4f18-9e25-3d30a2bfde48" providerId="ADAL" clId="{D82E8D6F-1F4F-4688-9B7B-97B9A3D36C23}" dt="2025-01-03T14:50:32.927" v="5910"/>
          <ac:cxnSpMkLst>
            <pc:docMk/>
            <pc:sldMk cId="1934769830" sldId="1270"/>
            <ac:cxnSpMk id="10" creationId="{FED2F46F-EDA2-8038-ACFE-27DD7C9DCA75}"/>
          </ac:cxnSpMkLst>
        </pc:cxnChg>
        <pc:cxnChg chg="add mod">
          <ac:chgData name="Pratt, Francis (STFC,RAL,ISIS)" userId="85fbf4c7-faed-4f18-9e25-3d30a2bfde48" providerId="ADAL" clId="{D82E8D6F-1F4F-4688-9B7B-97B9A3D36C23}" dt="2025-01-03T14:50:32.927" v="5910"/>
          <ac:cxnSpMkLst>
            <pc:docMk/>
            <pc:sldMk cId="1934769830" sldId="1270"/>
            <ac:cxnSpMk id="12" creationId="{56C49490-2FF3-1A49-6DF1-F455964DE3F0}"/>
          </ac:cxnSpMkLst>
        </pc:cxnChg>
        <pc:cxnChg chg="add mod">
          <ac:chgData name="Pratt, Francis (STFC,RAL,ISIS)" userId="85fbf4c7-faed-4f18-9e25-3d30a2bfde48" providerId="ADAL" clId="{D82E8D6F-1F4F-4688-9B7B-97B9A3D36C23}" dt="2025-01-03T14:50:32.927" v="5910"/>
          <ac:cxnSpMkLst>
            <pc:docMk/>
            <pc:sldMk cId="1934769830" sldId="1270"/>
            <ac:cxnSpMk id="13" creationId="{E35B311B-061E-C99D-7C73-D3BA3AB1DB29}"/>
          </ac:cxnSpMkLst>
        </pc:cxnChg>
        <pc:cxnChg chg="add mod">
          <ac:chgData name="Pratt, Francis (STFC,RAL,ISIS)" userId="85fbf4c7-faed-4f18-9e25-3d30a2bfde48" providerId="ADAL" clId="{D82E8D6F-1F4F-4688-9B7B-97B9A3D36C23}" dt="2025-01-03T14:50:32.927" v="5910"/>
          <ac:cxnSpMkLst>
            <pc:docMk/>
            <pc:sldMk cId="1934769830" sldId="1270"/>
            <ac:cxnSpMk id="15" creationId="{38962B23-C48E-0383-6696-04C9618BD14C}"/>
          </ac:cxnSpMkLst>
        </pc:cxnChg>
        <pc:cxnChg chg="add mod">
          <ac:chgData name="Pratt, Francis (STFC,RAL,ISIS)" userId="85fbf4c7-faed-4f18-9e25-3d30a2bfde48" providerId="ADAL" clId="{D82E8D6F-1F4F-4688-9B7B-97B9A3D36C23}" dt="2025-01-03T14:50:32.927" v="5910"/>
          <ac:cxnSpMkLst>
            <pc:docMk/>
            <pc:sldMk cId="1934769830" sldId="1270"/>
            <ac:cxnSpMk id="21" creationId="{F1D79183-396B-8A35-E832-8ECF3D38B38B}"/>
          </ac:cxnSpMkLst>
        </pc:cxnChg>
        <pc:cxnChg chg="add mod">
          <ac:chgData name="Pratt, Francis (STFC,RAL,ISIS)" userId="85fbf4c7-faed-4f18-9e25-3d30a2bfde48" providerId="ADAL" clId="{D82E8D6F-1F4F-4688-9B7B-97B9A3D36C23}" dt="2025-01-03T14:50:32.927" v="5910"/>
          <ac:cxnSpMkLst>
            <pc:docMk/>
            <pc:sldMk cId="1934769830" sldId="1270"/>
            <ac:cxnSpMk id="22" creationId="{644630B5-022D-40CA-2F42-E1B50C1C2DB3}"/>
          </ac:cxnSpMkLst>
        </pc:cxnChg>
        <pc:cxnChg chg="add mod">
          <ac:chgData name="Pratt, Francis (STFC,RAL,ISIS)" userId="85fbf4c7-faed-4f18-9e25-3d30a2bfde48" providerId="ADAL" clId="{D82E8D6F-1F4F-4688-9B7B-97B9A3D36C23}" dt="2025-01-03T14:50:32.927" v="5910"/>
          <ac:cxnSpMkLst>
            <pc:docMk/>
            <pc:sldMk cId="1934769830" sldId="1270"/>
            <ac:cxnSpMk id="23" creationId="{EE509D1B-9A21-FD24-9342-9164137BE5F2}"/>
          </ac:cxnSpMkLst>
        </pc:cxnChg>
        <pc:cxnChg chg="add mod">
          <ac:chgData name="Pratt, Francis (STFC,RAL,ISIS)" userId="85fbf4c7-faed-4f18-9e25-3d30a2bfde48" providerId="ADAL" clId="{D82E8D6F-1F4F-4688-9B7B-97B9A3D36C23}" dt="2025-01-03T14:50:32.927" v="5910"/>
          <ac:cxnSpMkLst>
            <pc:docMk/>
            <pc:sldMk cId="1934769830" sldId="1270"/>
            <ac:cxnSpMk id="25" creationId="{3A24DDEC-2346-0CFE-8793-47C95F38956D}"/>
          </ac:cxnSpMkLst>
        </pc:cxnChg>
        <pc:cxnChg chg="add mod">
          <ac:chgData name="Pratt, Francis (STFC,RAL,ISIS)" userId="85fbf4c7-faed-4f18-9e25-3d30a2bfde48" providerId="ADAL" clId="{D82E8D6F-1F4F-4688-9B7B-97B9A3D36C23}" dt="2025-01-03T14:50:32.927" v="5910"/>
          <ac:cxnSpMkLst>
            <pc:docMk/>
            <pc:sldMk cId="1934769830" sldId="1270"/>
            <ac:cxnSpMk id="27" creationId="{9FA15E34-83AD-A316-DAB1-F47652521DCC}"/>
          </ac:cxnSpMkLst>
        </pc:cxnChg>
        <pc:cxnChg chg="add mod">
          <ac:chgData name="Pratt, Francis (STFC,RAL,ISIS)" userId="85fbf4c7-faed-4f18-9e25-3d30a2bfde48" providerId="ADAL" clId="{D82E8D6F-1F4F-4688-9B7B-97B9A3D36C23}" dt="2025-01-03T14:50:32.927" v="5910"/>
          <ac:cxnSpMkLst>
            <pc:docMk/>
            <pc:sldMk cId="1934769830" sldId="1270"/>
            <ac:cxnSpMk id="29" creationId="{E199DDAD-AB8A-B98E-33B4-0E0C7E64A3B9}"/>
          </ac:cxnSpMkLst>
        </pc:cxnChg>
        <pc:cxnChg chg="add mod">
          <ac:chgData name="Pratt, Francis (STFC,RAL,ISIS)" userId="85fbf4c7-faed-4f18-9e25-3d30a2bfde48" providerId="ADAL" clId="{D82E8D6F-1F4F-4688-9B7B-97B9A3D36C23}" dt="2025-01-03T14:50:32.927" v="5910"/>
          <ac:cxnSpMkLst>
            <pc:docMk/>
            <pc:sldMk cId="1934769830" sldId="1270"/>
            <ac:cxnSpMk id="30" creationId="{0E3FBA46-FB16-BE71-D26E-7469A85F8E00}"/>
          </ac:cxnSpMkLst>
        </pc:cxnChg>
        <pc:cxnChg chg="add mod">
          <ac:chgData name="Pratt, Francis (STFC,RAL,ISIS)" userId="85fbf4c7-faed-4f18-9e25-3d30a2bfde48" providerId="ADAL" clId="{D82E8D6F-1F4F-4688-9B7B-97B9A3D36C23}" dt="2025-01-03T14:50:32.927" v="5910"/>
          <ac:cxnSpMkLst>
            <pc:docMk/>
            <pc:sldMk cId="1934769830" sldId="1270"/>
            <ac:cxnSpMk id="31" creationId="{28A5CFB0-82B8-40CF-53F6-D2370001D44B}"/>
          </ac:cxnSpMkLst>
        </pc:cxnChg>
        <pc:cxnChg chg="add mod">
          <ac:chgData name="Pratt, Francis (STFC,RAL,ISIS)" userId="85fbf4c7-faed-4f18-9e25-3d30a2bfde48" providerId="ADAL" clId="{D82E8D6F-1F4F-4688-9B7B-97B9A3D36C23}" dt="2025-01-03T14:50:32.927" v="5910"/>
          <ac:cxnSpMkLst>
            <pc:docMk/>
            <pc:sldMk cId="1934769830" sldId="1270"/>
            <ac:cxnSpMk id="32" creationId="{8D8E5CF3-811B-F5C2-3A1A-7CDB5A5494BE}"/>
          </ac:cxnSpMkLst>
        </pc:cxnChg>
        <pc:cxnChg chg="add mod">
          <ac:chgData name="Pratt, Francis (STFC,RAL,ISIS)" userId="85fbf4c7-faed-4f18-9e25-3d30a2bfde48" providerId="ADAL" clId="{D82E8D6F-1F4F-4688-9B7B-97B9A3D36C23}" dt="2025-01-03T14:50:32.927" v="5910"/>
          <ac:cxnSpMkLst>
            <pc:docMk/>
            <pc:sldMk cId="1934769830" sldId="1270"/>
            <ac:cxnSpMk id="33" creationId="{DA058720-0689-2359-4450-C30FA8FC734A}"/>
          </ac:cxnSpMkLst>
        </pc:cxnChg>
        <pc:cxnChg chg="add mod">
          <ac:chgData name="Pratt, Francis (STFC,RAL,ISIS)" userId="85fbf4c7-faed-4f18-9e25-3d30a2bfde48" providerId="ADAL" clId="{D82E8D6F-1F4F-4688-9B7B-97B9A3D36C23}" dt="2025-01-03T14:50:32.927" v="5910"/>
          <ac:cxnSpMkLst>
            <pc:docMk/>
            <pc:sldMk cId="1934769830" sldId="1270"/>
            <ac:cxnSpMk id="35" creationId="{7454A038-6EFF-41A5-9A95-50760C4C3784}"/>
          </ac:cxnSpMkLst>
        </pc:cxnChg>
        <pc:cxnChg chg="add del mod">
          <ac:chgData name="Pratt, Francis (STFC,RAL,ISIS)" userId="85fbf4c7-faed-4f18-9e25-3d30a2bfde48" providerId="ADAL" clId="{D82E8D6F-1F4F-4688-9B7B-97B9A3D36C23}" dt="2025-01-03T14:52:16.916" v="5983" actId="478"/>
          <ac:cxnSpMkLst>
            <pc:docMk/>
            <pc:sldMk cId="1934769830" sldId="1270"/>
            <ac:cxnSpMk id="43" creationId="{0240B48B-DC39-3DDB-4810-AE177E093096}"/>
          </ac:cxnSpMkLst>
        </pc:cxnChg>
        <pc:cxnChg chg="add del mod">
          <ac:chgData name="Pratt, Francis (STFC,RAL,ISIS)" userId="85fbf4c7-faed-4f18-9e25-3d30a2bfde48" providerId="ADAL" clId="{D82E8D6F-1F4F-4688-9B7B-97B9A3D36C23}" dt="2025-01-03T14:52:16.916" v="5983" actId="478"/>
          <ac:cxnSpMkLst>
            <pc:docMk/>
            <pc:sldMk cId="1934769830" sldId="1270"/>
            <ac:cxnSpMk id="44" creationId="{9FC55891-B30B-5F90-DEFE-8502E1F767CA}"/>
          </ac:cxnSpMkLst>
        </pc:cxnChg>
        <pc:cxnChg chg="add del mod">
          <ac:chgData name="Pratt, Francis (STFC,RAL,ISIS)" userId="85fbf4c7-faed-4f18-9e25-3d30a2bfde48" providerId="ADAL" clId="{D82E8D6F-1F4F-4688-9B7B-97B9A3D36C23}" dt="2025-01-03T14:52:16.916" v="5983" actId="478"/>
          <ac:cxnSpMkLst>
            <pc:docMk/>
            <pc:sldMk cId="1934769830" sldId="1270"/>
            <ac:cxnSpMk id="46" creationId="{2D1435E4-5F42-F41A-F36B-F9AE45106E5B}"/>
          </ac:cxnSpMkLst>
        </pc:cxnChg>
        <pc:cxnChg chg="add del mod">
          <ac:chgData name="Pratt, Francis (STFC,RAL,ISIS)" userId="85fbf4c7-faed-4f18-9e25-3d30a2bfde48" providerId="ADAL" clId="{D82E8D6F-1F4F-4688-9B7B-97B9A3D36C23}" dt="2025-01-03T14:52:16.916" v="5983" actId="478"/>
          <ac:cxnSpMkLst>
            <pc:docMk/>
            <pc:sldMk cId="1934769830" sldId="1270"/>
            <ac:cxnSpMk id="47" creationId="{93FFA226-5455-1537-A2F4-8DCD884A952D}"/>
          </ac:cxnSpMkLst>
        </pc:cxnChg>
        <pc:cxnChg chg="add del mod">
          <ac:chgData name="Pratt, Francis (STFC,RAL,ISIS)" userId="85fbf4c7-faed-4f18-9e25-3d30a2bfde48" providerId="ADAL" clId="{D82E8D6F-1F4F-4688-9B7B-97B9A3D36C23}" dt="2025-01-03T14:52:19.139" v="5984" actId="478"/>
          <ac:cxnSpMkLst>
            <pc:docMk/>
            <pc:sldMk cId="1934769830" sldId="1270"/>
            <ac:cxnSpMk id="49" creationId="{63CFA052-8789-438D-F734-279253BE0252}"/>
          </ac:cxnSpMkLst>
        </pc:cxnChg>
        <pc:cxnChg chg="add del mod">
          <ac:chgData name="Pratt, Francis (STFC,RAL,ISIS)" userId="85fbf4c7-faed-4f18-9e25-3d30a2bfde48" providerId="ADAL" clId="{D82E8D6F-1F4F-4688-9B7B-97B9A3D36C23}" dt="2025-01-03T15:26:40.293" v="6378" actId="1035"/>
          <ac:cxnSpMkLst>
            <pc:docMk/>
            <pc:sldMk cId="1934769830" sldId="1270"/>
            <ac:cxnSpMk id="55" creationId="{65A04096-B85D-FD3E-E5F7-4482AAE86703}"/>
          </ac:cxnSpMkLst>
        </pc:cxnChg>
        <pc:cxnChg chg="add del mod">
          <ac:chgData name="Pratt, Francis (STFC,RAL,ISIS)" userId="85fbf4c7-faed-4f18-9e25-3d30a2bfde48" providerId="ADAL" clId="{D82E8D6F-1F4F-4688-9B7B-97B9A3D36C23}" dt="2025-01-03T15:26:40.293" v="6378" actId="1035"/>
          <ac:cxnSpMkLst>
            <pc:docMk/>
            <pc:sldMk cId="1934769830" sldId="1270"/>
            <ac:cxnSpMk id="56" creationId="{201280B7-AF77-3E81-66D3-B222E28A606D}"/>
          </ac:cxnSpMkLst>
        </pc:cxnChg>
        <pc:cxnChg chg="add del mod">
          <ac:chgData name="Pratt, Francis (STFC,RAL,ISIS)" userId="85fbf4c7-faed-4f18-9e25-3d30a2bfde48" providerId="ADAL" clId="{D82E8D6F-1F4F-4688-9B7B-97B9A3D36C23}" dt="2025-01-03T15:26:40.293" v="6378" actId="1035"/>
          <ac:cxnSpMkLst>
            <pc:docMk/>
            <pc:sldMk cId="1934769830" sldId="1270"/>
            <ac:cxnSpMk id="57" creationId="{91DEE76E-3100-F51A-287E-DFE9278D856C}"/>
          </ac:cxnSpMkLst>
        </pc:cxnChg>
        <pc:cxnChg chg="add del mod">
          <ac:chgData name="Pratt, Francis (STFC,RAL,ISIS)" userId="85fbf4c7-faed-4f18-9e25-3d30a2bfde48" providerId="ADAL" clId="{D82E8D6F-1F4F-4688-9B7B-97B9A3D36C23}" dt="2025-01-03T15:26:40.293" v="6378" actId="1035"/>
          <ac:cxnSpMkLst>
            <pc:docMk/>
            <pc:sldMk cId="1934769830" sldId="1270"/>
            <ac:cxnSpMk id="59" creationId="{8526E3E5-4417-432F-A146-37E1E7D257DD}"/>
          </ac:cxnSpMkLst>
        </pc:cxnChg>
        <pc:cxnChg chg="add del mod">
          <ac:chgData name="Pratt, Francis (STFC,RAL,ISIS)" userId="85fbf4c7-faed-4f18-9e25-3d30a2bfde48" providerId="ADAL" clId="{D82E8D6F-1F4F-4688-9B7B-97B9A3D36C23}" dt="2025-01-03T15:26:40.293" v="6378" actId="1035"/>
          <ac:cxnSpMkLst>
            <pc:docMk/>
            <pc:sldMk cId="1934769830" sldId="1270"/>
            <ac:cxnSpMk id="61" creationId="{E02A7717-1CFF-11C3-3AB7-34F7F8988CE7}"/>
          </ac:cxnSpMkLst>
        </pc:cxnChg>
        <pc:cxnChg chg="add del mod">
          <ac:chgData name="Pratt, Francis (STFC,RAL,ISIS)" userId="85fbf4c7-faed-4f18-9e25-3d30a2bfde48" providerId="ADAL" clId="{D82E8D6F-1F4F-4688-9B7B-97B9A3D36C23}" dt="2025-01-03T14:52:16.916" v="5983" actId="478"/>
          <ac:cxnSpMkLst>
            <pc:docMk/>
            <pc:sldMk cId="1934769830" sldId="1270"/>
            <ac:cxnSpMk id="63" creationId="{C1D075D3-206F-9DCA-50C5-EE59766C2D3A}"/>
          </ac:cxnSpMkLst>
        </pc:cxnChg>
        <pc:cxnChg chg="add del mod">
          <ac:chgData name="Pratt, Francis (STFC,RAL,ISIS)" userId="85fbf4c7-faed-4f18-9e25-3d30a2bfde48" providerId="ADAL" clId="{D82E8D6F-1F4F-4688-9B7B-97B9A3D36C23}" dt="2025-01-03T14:52:16.916" v="5983" actId="478"/>
          <ac:cxnSpMkLst>
            <pc:docMk/>
            <pc:sldMk cId="1934769830" sldId="1270"/>
            <ac:cxnSpMk id="64" creationId="{96A5DB90-A9C5-FBCB-7138-CD7EDB486A3A}"/>
          </ac:cxnSpMkLst>
        </pc:cxnChg>
        <pc:cxnChg chg="add del mod">
          <ac:chgData name="Pratt, Francis (STFC,RAL,ISIS)" userId="85fbf4c7-faed-4f18-9e25-3d30a2bfde48" providerId="ADAL" clId="{D82E8D6F-1F4F-4688-9B7B-97B9A3D36C23}" dt="2025-01-03T14:52:21.100" v="5985" actId="478"/>
          <ac:cxnSpMkLst>
            <pc:docMk/>
            <pc:sldMk cId="1934769830" sldId="1270"/>
            <ac:cxnSpMk id="65" creationId="{E9C5DA52-115D-7A9D-0E30-7D024625CE32}"/>
          </ac:cxnSpMkLst>
        </pc:cxnChg>
        <pc:cxnChg chg="add del mod">
          <ac:chgData name="Pratt, Francis (STFC,RAL,ISIS)" userId="85fbf4c7-faed-4f18-9e25-3d30a2bfde48" providerId="ADAL" clId="{D82E8D6F-1F4F-4688-9B7B-97B9A3D36C23}" dt="2025-01-03T14:52:22.508" v="5986" actId="478"/>
          <ac:cxnSpMkLst>
            <pc:docMk/>
            <pc:sldMk cId="1934769830" sldId="1270"/>
            <ac:cxnSpMk id="66" creationId="{91AF26B9-A557-2CA4-C95B-EE95C37261ED}"/>
          </ac:cxnSpMkLst>
        </pc:cxnChg>
        <pc:cxnChg chg="add del mod">
          <ac:chgData name="Pratt, Francis (STFC,RAL,ISIS)" userId="85fbf4c7-faed-4f18-9e25-3d30a2bfde48" providerId="ADAL" clId="{D82E8D6F-1F4F-4688-9B7B-97B9A3D36C23}" dt="2025-01-03T14:52:16.916" v="5983" actId="478"/>
          <ac:cxnSpMkLst>
            <pc:docMk/>
            <pc:sldMk cId="1934769830" sldId="1270"/>
            <ac:cxnSpMk id="67" creationId="{485F25E5-3EF6-802D-2C89-68F395296624}"/>
          </ac:cxnSpMkLst>
        </pc:cxnChg>
        <pc:cxnChg chg="add del mod">
          <ac:chgData name="Pratt, Francis (STFC,RAL,ISIS)" userId="85fbf4c7-faed-4f18-9e25-3d30a2bfde48" providerId="ADAL" clId="{D82E8D6F-1F4F-4688-9B7B-97B9A3D36C23}" dt="2025-01-03T15:26:40.293" v="6378" actId="1035"/>
          <ac:cxnSpMkLst>
            <pc:docMk/>
            <pc:sldMk cId="1934769830" sldId="1270"/>
            <ac:cxnSpMk id="69" creationId="{A3B1FF5E-1348-3AB4-7AAD-F8F6A3C12A6A}"/>
          </ac:cxnSpMkLst>
        </pc:cxnChg>
        <pc:cxnChg chg="add mod">
          <ac:chgData name="Pratt, Francis (STFC,RAL,ISIS)" userId="85fbf4c7-faed-4f18-9e25-3d30a2bfde48" providerId="ADAL" clId="{D82E8D6F-1F4F-4688-9B7B-97B9A3D36C23}" dt="2025-01-03T15:26:40.293" v="6378" actId="1035"/>
          <ac:cxnSpMkLst>
            <pc:docMk/>
            <pc:sldMk cId="1934769830" sldId="1270"/>
            <ac:cxnSpMk id="112" creationId="{D0A07511-40EC-A153-EA04-8EBD6B8D6E8D}"/>
          </ac:cxnSpMkLst>
        </pc:cxnChg>
      </pc:sldChg>
      <pc:sldChg chg="modSp add mod">
        <pc:chgData name="Pratt, Francis (STFC,RAL,ISIS)" userId="85fbf4c7-faed-4f18-9e25-3d30a2bfde48" providerId="ADAL" clId="{D82E8D6F-1F4F-4688-9B7B-97B9A3D36C23}" dt="2025-01-02T11:13:39.938" v="1285" actId="6549"/>
        <pc:sldMkLst>
          <pc:docMk/>
          <pc:sldMk cId="1081161893" sldId="1271"/>
        </pc:sldMkLst>
        <pc:spChg chg="mod">
          <ac:chgData name="Pratt, Francis (STFC,RAL,ISIS)" userId="85fbf4c7-faed-4f18-9e25-3d30a2bfde48" providerId="ADAL" clId="{D82E8D6F-1F4F-4688-9B7B-97B9A3D36C23}" dt="2025-01-02T11:13:39.938" v="1285" actId="6549"/>
          <ac:spMkLst>
            <pc:docMk/>
            <pc:sldMk cId="1081161893" sldId="1271"/>
            <ac:spMk id="2" creationId="{F464DC31-E32D-C494-6E06-4CD611E3FB82}"/>
          </ac:spMkLst>
        </pc:spChg>
      </pc:sldChg>
      <pc:sldChg chg="modSp add mod">
        <pc:chgData name="Pratt, Francis (STFC,RAL,ISIS)" userId="85fbf4c7-faed-4f18-9e25-3d30a2bfde48" providerId="ADAL" clId="{D82E8D6F-1F4F-4688-9B7B-97B9A3D36C23}" dt="2025-01-02T11:15:02.018" v="1293" actId="2711"/>
        <pc:sldMkLst>
          <pc:docMk/>
          <pc:sldMk cId="1860254600" sldId="1272"/>
        </pc:sldMkLst>
        <pc:spChg chg="mod">
          <ac:chgData name="Pratt, Francis (STFC,RAL,ISIS)" userId="85fbf4c7-faed-4f18-9e25-3d30a2bfde48" providerId="ADAL" clId="{D82E8D6F-1F4F-4688-9B7B-97B9A3D36C23}" dt="2025-01-02T11:15:02.018" v="1293" actId="2711"/>
          <ac:spMkLst>
            <pc:docMk/>
            <pc:sldMk cId="1860254600" sldId="1272"/>
            <ac:spMk id="2" creationId="{6461FFC2-301B-AC76-6F1E-A74D029871E8}"/>
          </ac:spMkLst>
        </pc:spChg>
      </pc:sldChg>
      <pc:sldChg chg="modSp add mod ord">
        <pc:chgData name="Pratt, Francis (STFC,RAL,ISIS)" userId="85fbf4c7-faed-4f18-9e25-3d30a2bfde48" providerId="ADAL" clId="{D82E8D6F-1F4F-4688-9B7B-97B9A3D36C23}" dt="2025-01-02T11:25:04.942" v="1503"/>
        <pc:sldMkLst>
          <pc:docMk/>
          <pc:sldMk cId="2182086728" sldId="1273"/>
        </pc:sldMkLst>
        <pc:spChg chg="mod">
          <ac:chgData name="Pratt, Francis (STFC,RAL,ISIS)" userId="85fbf4c7-faed-4f18-9e25-3d30a2bfde48" providerId="ADAL" clId="{D82E8D6F-1F4F-4688-9B7B-97B9A3D36C23}" dt="2025-01-02T11:16:50.603" v="1352" actId="20577"/>
          <ac:spMkLst>
            <pc:docMk/>
            <pc:sldMk cId="2182086728" sldId="1273"/>
            <ac:spMk id="2" creationId="{E025CEE5-CB1D-39EF-471C-AE36D7144972}"/>
          </ac:spMkLst>
        </pc:spChg>
      </pc:sldChg>
      <pc:sldChg chg="modSp add mod">
        <pc:chgData name="Pratt, Francis (STFC,RAL,ISIS)" userId="85fbf4c7-faed-4f18-9e25-3d30a2bfde48" providerId="ADAL" clId="{D82E8D6F-1F4F-4688-9B7B-97B9A3D36C23}" dt="2025-01-03T14:32:21.609" v="5909" actId="20577"/>
        <pc:sldMkLst>
          <pc:docMk/>
          <pc:sldMk cId="1389761989" sldId="1274"/>
        </pc:sldMkLst>
        <pc:spChg chg="mod">
          <ac:chgData name="Pratt, Francis (STFC,RAL,ISIS)" userId="85fbf4c7-faed-4f18-9e25-3d30a2bfde48" providerId="ADAL" clId="{D82E8D6F-1F4F-4688-9B7B-97B9A3D36C23}" dt="2025-01-03T14:32:21.609" v="5909" actId="20577"/>
          <ac:spMkLst>
            <pc:docMk/>
            <pc:sldMk cId="1389761989" sldId="1274"/>
            <ac:spMk id="2" creationId="{4D8D9931-9534-273F-E3E1-BF342DDAF58F}"/>
          </ac:spMkLst>
        </pc:spChg>
      </pc:sldChg>
      <pc:sldChg chg="modSp add mod">
        <pc:chgData name="Pratt, Francis (STFC,RAL,ISIS)" userId="85fbf4c7-faed-4f18-9e25-3d30a2bfde48" providerId="ADAL" clId="{D82E8D6F-1F4F-4688-9B7B-97B9A3D36C23}" dt="2025-01-02T11:23:16.388" v="1461" actId="20577"/>
        <pc:sldMkLst>
          <pc:docMk/>
          <pc:sldMk cId="393240777" sldId="1275"/>
        </pc:sldMkLst>
        <pc:spChg chg="mod">
          <ac:chgData name="Pratt, Francis (STFC,RAL,ISIS)" userId="85fbf4c7-faed-4f18-9e25-3d30a2bfde48" providerId="ADAL" clId="{D82E8D6F-1F4F-4688-9B7B-97B9A3D36C23}" dt="2025-01-02T11:23:16.388" v="1461" actId="20577"/>
          <ac:spMkLst>
            <pc:docMk/>
            <pc:sldMk cId="393240777" sldId="1275"/>
            <ac:spMk id="2" creationId="{CEF5E63E-B9B1-8D85-0DE8-73A3A1752590}"/>
          </ac:spMkLst>
        </pc:spChg>
      </pc:sldChg>
    </pc:docChg>
  </pc:docChgLst>
  <pc:docChgLst>
    <pc:chgData name="Pratt, Francis (STFC,RAL,ISIS)" userId="85fbf4c7-faed-4f18-9e25-3d30a2bfde48" providerId="ADAL" clId="{F82B32E6-4D09-456D-9B43-18E22F97B74F}"/>
    <pc:docChg chg="undo custSel addSld delSld modSld">
      <pc:chgData name="Pratt, Francis (STFC,RAL,ISIS)" userId="85fbf4c7-faed-4f18-9e25-3d30a2bfde48" providerId="ADAL" clId="{F82B32E6-4D09-456D-9B43-18E22F97B74F}" dt="2024-09-24T16:26:08.293" v="1312" actId="1076"/>
      <pc:docMkLst>
        <pc:docMk/>
      </pc:docMkLst>
      <pc:sldChg chg="addSp modSp mod modAnim">
        <pc:chgData name="Pratt, Francis (STFC,RAL,ISIS)" userId="85fbf4c7-faed-4f18-9e25-3d30a2bfde48" providerId="ADAL" clId="{F82B32E6-4D09-456D-9B43-18E22F97B74F}" dt="2024-09-24T14:53:38.855" v="1280"/>
        <pc:sldMkLst>
          <pc:docMk/>
          <pc:sldMk cId="3839860" sldId="283"/>
        </pc:sldMkLst>
        <pc:spChg chg="add mod">
          <ac:chgData name="Pratt, Francis (STFC,RAL,ISIS)" userId="85fbf4c7-faed-4f18-9e25-3d30a2bfde48" providerId="ADAL" clId="{F82B32E6-4D09-456D-9B43-18E22F97B74F}" dt="2024-09-24T14:53:25.252" v="1279" actId="2085"/>
          <ac:spMkLst>
            <pc:docMk/>
            <pc:sldMk cId="3839860" sldId="283"/>
            <ac:spMk id="5" creationId="{E769BBC9-A7BE-7620-141B-28B1170CF173}"/>
          </ac:spMkLst>
        </pc:spChg>
      </pc:sldChg>
      <pc:sldChg chg="modSp mod">
        <pc:chgData name="Pratt, Francis (STFC,RAL,ISIS)" userId="85fbf4c7-faed-4f18-9e25-3d30a2bfde48" providerId="ADAL" clId="{F82B32E6-4D09-456D-9B43-18E22F97B74F}" dt="2024-09-19T00:01:01.994" v="889" actId="2711"/>
        <pc:sldMkLst>
          <pc:docMk/>
          <pc:sldMk cId="385538347" sldId="1227"/>
        </pc:sldMkLst>
        <pc:spChg chg="mod">
          <ac:chgData name="Pratt, Francis (STFC,RAL,ISIS)" userId="85fbf4c7-faed-4f18-9e25-3d30a2bfde48" providerId="ADAL" clId="{F82B32E6-4D09-456D-9B43-18E22F97B74F}" dt="2024-09-19T00:00:53.716" v="888" actId="2711"/>
          <ac:spMkLst>
            <pc:docMk/>
            <pc:sldMk cId="385538347" sldId="1227"/>
            <ac:spMk id="2" creationId="{3B1EBE87-4FFD-65EF-92D0-C45C2FB6DBFB}"/>
          </ac:spMkLst>
        </pc:spChg>
        <pc:spChg chg="mod">
          <ac:chgData name="Pratt, Francis (STFC,RAL,ISIS)" userId="85fbf4c7-faed-4f18-9e25-3d30a2bfde48" providerId="ADAL" clId="{F82B32E6-4D09-456D-9B43-18E22F97B74F}" dt="2024-09-19T00:01:01.994" v="889" actId="2711"/>
          <ac:spMkLst>
            <pc:docMk/>
            <pc:sldMk cId="385538347" sldId="1227"/>
            <ac:spMk id="4" creationId="{6A8644C7-252F-FEB5-F163-A2CEBAA07E7C}"/>
          </ac:spMkLst>
        </pc:spChg>
      </pc:sldChg>
      <pc:sldChg chg="modSp modAnim">
        <pc:chgData name="Pratt, Francis (STFC,RAL,ISIS)" userId="85fbf4c7-faed-4f18-9e25-3d30a2bfde48" providerId="ADAL" clId="{F82B32E6-4D09-456D-9B43-18E22F97B74F}" dt="2024-09-24T05:08:05.114" v="1190"/>
        <pc:sldMkLst>
          <pc:docMk/>
          <pc:sldMk cId="4015789248" sldId="1239"/>
        </pc:sldMkLst>
        <pc:spChg chg="mod">
          <ac:chgData name="Pratt, Francis (STFC,RAL,ISIS)" userId="85fbf4c7-faed-4f18-9e25-3d30a2bfde48" providerId="ADAL" clId="{F82B32E6-4D09-456D-9B43-18E22F97B74F}" dt="2024-09-24T04:48:25.331" v="1153" actId="20577"/>
          <ac:spMkLst>
            <pc:docMk/>
            <pc:sldMk cId="4015789248" sldId="1239"/>
            <ac:spMk id="2" creationId="{00000000-0000-0000-0000-000000000000}"/>
          </ac:spMkLst>
        </pc:spChg>
      </pc:sldChg>
      <pc:sldChg chg="modSp mod">
        <pc:chgData name="Pratt, Francis (STFC,RAL,ISIS)" userId="85fbf4c7-faed-4f18-9e25-3d30a2bfde48" providerId="ADAL" clId="{F82B32E6-4D09-456D-9B43-18E22F97B74F}" dt="2024-09-24T04:42:58.826" v="1039" actId="20577"/>
        <pc:sldMkLst>
          <pc:docMk/>
          <pc:sldMk cId="3477623007" sldId="1241"/>
        </pc:sldMkLst>
        <pc:spChg chg="mod">
          <ac:chgData name="Pratt, Francis (STFC,RAL,ISIS)" userId="85fbf4c7-faed-4f18-9e25-3d30a2bfde48" providerId="ADAL" clId="{F82B32E6-4D09-456D-9B43-18E22F97B74F}" dt="2024-09-24T04:42:58.826" v="1039" actId="20577"/>
          <ac:spMkLst>
            <pc:docMk/>
            <pc:sldMk cId="3477623007" sldId="1241"/>
            <ac:spMk id="3" creationId="{30B4D0A8-A9E6-BC86-359F-ACAEB2C922D5}"/>
          </ac:spMkLst>
        </pc:spChg>
      </pc:sldChg>
      <pc:sldChg chg="addSp delSp modSp mod modAnim">
        <pc:chgData name="Pratt, Francis (STFC,RAL,ISIS)" userId="85fbf4c7-faed-4f18-9e25-3d30a2bfde48" providerId="ADAL" clId="{F82B32E6-4D09-456D-9B43-18E22F97B74F}" dt="2024-09-24T10:51:38.236" v="1194"/>
        <pc:sldMkLst>
          <pc:docMk/>
          <pc:sldMk cId="3859082974" sldId="1243"/>
        </pc:sldMkLst>
        <pc:spChg chg="mod">
          <ac:chgData name="Pratt, Francis (STFC,RAL,ISIS)" userId="85fbf4c7-faed-4f18-9e25-3d30a2bfde48" providerId="ADAL" clId="{F82B32E6-4D09-456D-9B43-18E22F97B74F}" dt="2024-09-18T23:37:36.686" v="63" actId="20577"/>
          <ac:spMkLst>
            <pc:docMk/>
            <pc:sldMk cId="3859082974" sldId="1243"/>
            <ac:spMk id="2" creationId="{00000000-0000-0000-0000-000000000000}"/>
          </ac:spMkLst>
        </pc:spChg>
        <pc:spChg chg="add del">
          <ac:chgData name="Pratt, Francis (STFC,RAL,ISIS)" userId="85fbf4c7-faed-4f18-9e25-3d30a2bfde48" providerId="ADAL" clId="{F82B32E6-4D09-456D-9B43-18E22F97B74F}" dt="2024-09-18T23:34:47.032" v="3" actId="478"/>
          <ac:spMkLst>
            <pc:docMk/>
            <pc:sldMk cId="3859082974" sldId="1243"/>
            <ac:spMk id="3" creationId="{7CAE3783-CB8C-CCC2-D058-3870A71B83C2}"/>
          </ac:spMkLst>
        </pc:spChg>
        <pc:spChg chg="add mod">
          <ac:chgData name="Pratt, Francis (STFC,RAL,ISIS)" userId="85fbf4c7-faed-4f18-9e25-3d30a2bfde48" providerId="ADAL" clId="{F82B32E6-4D09-456D-9B43-18E22F97B74F}" dt="2024-09-18T23:36:18.504" v="17" actId="2085"/>
          <ac:spMkLst>
            <pc:docMk/>
            <pc:sldMk cId="3859082974" sldId="1243"/>
            <ac:spMk id="5" creationId="{7209B7C2-BEB2-AE5D-1B51-85E488E64DB2}"/>
          </ac:spMkLst>
        </pc:spChg>
        <pc:spChg chg="add mod">
          <ac:chgData name="Pratt, Francis (STFC,RAL,ISIS)" userId="85fbf4c7-faed-4f18-9e25-3d30a2bfde48" providerId="ADAL" clId="{F82B32E6-4D09-456D-9B43-18E22F97B74F}" dt="2024-09-24T10:50:59.635" v="1191" actId="164"/>
          <ac:spMkLst>
            <pc:docMk/>
            <pc:sldMk cId="3859082974" sldId="1243"/>
            <ac:spMk id="8" creationId="{CAD463A8-C0F8-2480-2440-032E4D35F5F3}"/>
          </ac:spMkLst>
        </pc:spChg>
        <pc:grpChg chg="add mod">
          <ac:chgData name="Pratt, Francis (STFC,RAL,ISIS)" userId="85fbf4c7-faed-4f18-9e25-3d30a2bfde48" providerId="ADAL" clId="{F82B32E6-4D09-456D-9B43-18E22F97B74F}" dt="2024-09-24T10:50:59.635" v="1191" actId="164"/>
          <ac:grpSpMkLst>
            <pc:docMk/>
            <pc:sldMk cId="3859082974" sldId="1243"/>
            <ac:grpSpMk id="9" creationId="{22D9E67C-BF17-E88D-0F19-72195B5C1D9C}"/>
          </ac:grpSpMkLst>
        </pc:grpChg>
        <pc:picChg chg="add mod">
          <ac:chgData name="Pratt, Francis (STFC,RAL,ISIS)" userId="85fbf4c7-faed-4f18-9e25-3d30a2bfde48" providerId="ADAL" clId="{F82B32E6-4D09-456D-9B43-18E22F97B74F}" dt="2024-09-24T10:50:59.635" v="1191" actId="164"/>
          <ac:picMkLst>
            <pc:docMk/>
            <pc:sldMk cId="3859082974" sldId="1243"/>
            <ac:picMk id="7" creationId="{98795AA3-E244-85CA-4B07-C73A70C63A35}"/>
          </ac:picMkLst>
        </pc:picChg>
      </pc:sldChg>
      <pc:sldChg chg="addSp delSp modSp mod modAnim">
        <pc:chgData name="Pratt, Francis (STFC,RAL,ISIS)" userId="85fbf4c7-faed-4f18-9e25-3d30a2bfde48" providerId="ADAL" clId="{F82B32E6-4D09-456D-9B43-18E22F97B74F}" dt="2024-09-24T14:54:26.024" v="1281" actId="478"/>
        <pc:sldMkLst>
          <pc:docMk/>
          <pc:sldMk cId="1020411746" sldId="1245"/>
        </pc:sldMkLst>
        <pc:spChg chg="add del">
          <ac:chgData name="Pratt, Francis (STFC,RAL,ISIS)" userId="85fbf4c7-faed-4f18-9e25-3d30a2bfde48" providerId="ADAL" clId="{F82B32E6-4D09-456D-9B43-18E22F97B74F}" dt="2024-09-24T11:05:49.994" v="1227" actId="478"/>
          <ac:spMkLst>
            <pc:docMk/>
            <pc:sldMk cId="1020411746" sldId="1245"/>
            <ac:spMk id="9" creationId="{F27CA7A0-2655-9F24-4B58-1B4908748BE6}"/>
          </ac:spMkLst>
        </pc:spChg>
        <pc:spChg chg="del mod">
          <ac:chgData name="Pratt, Francis (STFC,RAL,ISIS)" userId="85fbf4c7-faed-4f18-9e25-3d30a2bfde48" providerId="ADAL" clId="{F82B32E6-4D09-456D-9B43-18E22F97B74F}" dt="2024-09-24T14:54:26.024" v="1281" actId="478"/>
          <ac:spMkLst>
            <pc:docMk/>
            <pc:sldMk cId="1020411746" sldId="1245"/>
            <ac:spMk id="21" creationId="{D1BEEBF1-0C95-A897-11AE-281CFCB52AF4}"/>
          </ac:spMkLst>
        </pc:spChg>
        <pc:spChg chg="mod">
          <ac:chgData name="Pratt, Francis (STFC,RAL,ISIS)" userId="85fbf4c7-faed-4f18-9e25-3d30a2bfde48" providerId="ADAL" clId="{F82B32E6-4D09-456D-9B43-18E22F97B74F}" dt="2024-09-24T11:06:24.223" v="1228" actId="164"/>
          <ac:spMkLst>
            <pc:docMk/>
            <pc:sldMk cId="1020411746" sldId="1245"/>
            <ac:spMk id="25" creationId="{00869CD8-FD3B-5419-9B4A-414AF85E085E}"/>
          </ac:spMkLst>
        </pc:spChg>
        <pc:spChg chg="mod">
          <ac:chgData name="Pratt, Francis (STFC,RAL,ISIS)" userId="85fbf4c7-faed-4f18-9e25-3d30a2bfde48" providerId="ADAL" clId="{F82B32E6-4D09-456D-9B43-18E22F97B74F}" dt="2024-09-24T11:06:24.223" v="1228" actId="164"/>
          <ac:spMkLst>
            <pc:docMk/>
            <pc:sldMk cId="1020411746" sldId="1245"/>
            <ac:spMk id="29" creationId="{0E57180A-2013-1BD7-3316-FAC898EE2EDE}"/>
          </ac:spMkLst>
        </pc:spChg>
        <pc:grpChg chg="add mod">
          <ac:chgData name="Pratt, Francis (STFC,RAL,ISIS)" userId="85fbf4c7-faed-4f18-9e25-3d30a2bfde48" providerId="ADAL" clId="{F82B32E6-4D09-456D-9B43-18E22F97B74F}" dt="2024-09-24T11:06:24.223" v="1228" actId="164"/>
          <ac:grpSpMkLst>
            <pc:docMk/>
            <pc:sldMk cId="1020411746" sldId="1245"/>
            <ac:grpSpMk id="15" creationId="{599EC3C0-DFD5-75E8-8387-005C93FD0F86}"/>
          </ac:grpSpMkLst>
        </pc:grpChg>
        <pc:grpChg chg="mod">
          <ac:chgData name="Pratt, Francis (STFC,RAL,ISIS)" userId="85fbf4c7-faed-4f18-9e25-3d30a2bfde48" providerId="ADAL" clId="{F82B32E6-4D09-456D-9B43-18E22F97B74F}" dt="2024-09-24T11:06:24.223" v="1228" actId="164"/>
          <ac:grpSpMkLst>
            <pc:docMk/>
            <pc:sldMk cId="1020411746" sldId="1245"/>
            <ac:grpSpMk id="17" creationId="{F1D4F72A-561F-4AEB-682E-F0B3183BFFB4}"/>
          </ac:grpSpMkLst>
        </pc:grpChg>
        <pc:picChg chg="mod">
          <ac:chgData name="Pratt, Francis (STFC,RAL,ISIS)" userId="85fbf4c7-faed-4f18-9e25-3d30a2bfde48" providerId="ADAL" clId="{F82B32E6-4D09-456D-9B43-18E22F97B74F}" dt="2024-09-24T11:06:24.223" v="1228" actId="164"/>
          <ac:picMkLst>
            <pc:docMk/>
            <pc:sldMk cId="1020411746" sldId="1245"/>
            <ac:picMk id="24" creationId="{DB45E63A-8D1F-1204-0831-3F325F84E84C}"/>
          </ac:picMkLst>
        </pc:picChg>
      </pc:sldChg>
      <pc:sldChg chg="modSp mod">
        <pc:chgData name="Pratt, Francis (STFC,RAL,ISIS)" userId="85fbf4c7-faed-4f18-9e25-3d30a2bfde48" providerId="ADAL" clId="{F82B32E6-4D09-456D-9B43-18E22F97B74F}" dt="2024-09-24T05:06:12.567" v="1189" actId="20577"/>
        <pc:sldMkLst>
          <pc:docMk/>
          <pc:sldMk cId="3255140262" sldId="1246"/>
        </pc:sldMkLst>
        <pc:spChg chg="mod">
          <ac:chgData name="Pratt, Francis (STFC,RAL,ISIS)" userId="85fbf4c7-faed-4f18-9e25-3d30a2bfde48" providerId="ADAL" clId="{F82B32E6-4D09-456D-9B43-18E22F97B74F}" dt="2024-09-24T05:06:12.567" v="1189" actId="20577"/>
          <ac:spMkLst>
            <pc:docMk/>
            <pc:sldMk cId="3255140262" sldId="1246"/>
            <ac:spMk id="12" creationId="{6D49787B-8D60-2F94-E1FF-289B71422565}"/>
          </ac:spMkLst>
        </pc:spChg>
      </pc:sldChg>
      <pc:sldChg chg="addSp modSp mod modAnim">
        <pc:chgData name="Pratt, Francis (STFC,RAL,ISIS)" userId="85fbf4c7-faed-4f18-9e25-3d30a2bfde48" providerId="ADAL" clId="{F82B32E6-4D09-456D-9B43-18E22F97B74F}" dt="2024-09-24T14:55:57.653" v="1305" actId="20577"/>
        <pc:sldMkLst>
          <pc:docMk/>
          <pc:sldMk cId="3474549996" sldId="1247"/>
        </pc:sldMkLst>
        <pc:spChg chg="mod">
          <ac:chgData name="Pratt, Francis (STFC,RAL,ISIS)" userId="85fbf4c7-faed-4f18-9e25-3d30a2bfde48" providerId="ADAL" clId="{F82B32E6-4D09-456D-9B43-18E22F97B74F}" dt="2024-09-24T14:55:01.095" v="1282" actId="2711"/>
          <ac:spMkLst>
            <pc:docMk/>
            <pc:sldMk cId="3474549996" sldId="1247"/>
            <ac:spMk id="10" creationId="{81A47687-1619-DD8C-66A5-293ABB5F2AC4}"/>
          </ac:spMkLst>
        </pc:spChg>
        <pc:spChg chg="mod">
          <ac:chgData name="Pratt, Francis (STFC,RAL,ISIS)" userId="85fbf4c7-faed-4f18-9e25-3d30a2bfde48" providerId="ADAL" clId="{F82B32E6-4D09-456D-9B43-18E22F97B74F}" dt="2024-09-24T14:55:57.653" v="1305" actId="20577"/>
          <ac:spMkLst>
            <pc:docMk/>
            <pc:sldMk cId="3474549996" sldId="1247"/>
            <ac:spMk id="11" creationId="{59BCD2A1-C616-4F59-33E1-BC4923ED4E93}"/>
          </ac:spMkLst>
        </pc:spChg>
        <pc:grpChg chg="add mod">
          <ac:chgData name="Pratt, Francis (STFC,RAL,ISIS)" userId="85fbf4c7-faed-4f18-9e25-3d30a2bfde48" providerId="ADAL" clId="{F82B32E6-4D09-456D-9B43-18E22F97B74F}" dt="2024-09-24T11:08:37.883" v="1230" actId="164"/>
          <ac:grpSpMkLst>
            <pc:docMk/>
            <pc:sldMk cId="3474549996" sldId="1247"/>
            <ac:grpSpMk id="4" creationId="{684BD664-EEF8-F562-B915-7854878D6318}"/>
          </ac:grpSpMkLst>
        </pc:grpChg>
        <pc:picChg chg="mod">
          <ac:chgData name="Pratt, Francis (STFC,RAL,ISIS)" userId="85fbf4c7-faed-4f18-9e25-3d30a2bfde48" providerId="ADAL" clId="{F82B32E6-4D09-456D-9B43-18E22F97B74F}" dt="2024-09-24T11:08:37.883" v="1230" actId="164"/>
          <ac:picMkLst>
            <pc:docMk/>
            <pc:sldMk cId="3474549996" sldId="1247"/>
            <ac:picMk id="9" creationId="{698E3A89-8264-53D1-38AA-1E48E07202FE}"/>
          </ac:picMkLst>
        </pc:picChg>
        <pc:picChg chg="mod">
          <ac:chgData name="Pratt, Francis (STFC,RAL,ISIS)" userId="85fbf4c7-faed-4f18-9e25-3d30a2bfde48" providerId="ADAL" clId="{F82B32E6-4D09-456D-9B43-18E22F97B74F}" dt="2024-09-24T11:08:37.883" v="1230" actId="164"/>
          <ac:picMkLst>
            <pc:docMk/>
            <pc:sldMk cId="3474549996" sldId="1247"/>
            <ac:picMk id="12" creationId="{73F21C6F-369F-0FC4-C9CD-9C3B96688605}"/>
          </ac:picMkLst>
        </pc:picChg>
      </pc:sldChg>
      <pc:sldChg chg="del">
        <pc:chgData name="Pratt, Francis (STFC,RAL,ISIS)" userId="85fbf4c7-faed-4f18-9e25-3d30a2bfde48" providerId="ADAL" clId="{F82B32E6-4D09-456D-9B43-18E22F97B74F}" dt="2024-09-24T04:45:42.329" v="1062" actId="47"/>
        <pc:sldMkLst>
          <pc:docMk/>
          <pc:sldMk cId="3875347804" sldId="1248"/>
        </pc:sldMkLst>
      </pc:sldChg>
      <pc:sldChg chg="modAnim">
        <pc:chgData name="Pratt, Francis (STFC,RAL,ISIS)" userId="85fbf4c7-faed-4f18-9e25-3d30a2bfde48" providerId="ADAL" clId="{F82B32E6-4D09-456D-9B43-18E22F97B74F}" dt="2024-09-24T11:17:22.970" v="1276"/>
        <pc:sldMkLst>
          <pc:docMk/>
          <pc:sldMk cId="643504492" sldId="1249"/>
        </pc:sldMkLst>
      </pc:sldChg>
      <pc:sldChg chg="delSp modSp mod">
        <pc:chgData name="Pratt, Francis (STFC,RAL,ISIS)" userId="85fbf4c7-faed-4f18-9e25-3d30a2bfde48" providerId="ADAL" clId="{F82B32E6-4D09-456D-9B43-18E22F97B74F}" dt="2024-09-24T04:44:34.452" v="1061" actId="1035"/>
        <pc:sldMkLst>
          <pc:docMk/>
          <pc:sldMk cId="436326951" sldId="1250"/>
        </pc:sldMkLst>
        <pc:spChg chg="mod">
          <ac:chgData name="Pratt, Francis (STFC,RAL,ISIS)" userId="85fbf4c7-faed-4f18-9e25-3d30a2bfde48" providerId="ADAL" clId="{F82B32E6-4D09-456D-9B43-18E22F97B74F}" dt="2024-09-24T04:44:34.452" v="1061" actId="1035"/>
          <ac:spMkLst>
            <pc:docMk/>
            <pc:sldMk cId="436326951" sldId="1250"/>
            <ac:spMk id="5" creationId="{B74CB0E0-2FC3-5B24-BB9A-C4E40D9A68E0}"/>
          </ac:spMkLst>
        </pc:spChg>
        <pc:spChg chg="del mod">
          <ac:chgData name="Pratt, Francis (STFC,RAL,ISIS)" userId="85fbf4c7-faed-4f18-9e25-3d30a2bfde48" providerId="ADAL" clId="{F82B32E6-4D09-456D-9B43-18E22F97B74F}" dt="2024-09-24T04:43:51.231" v="1041" actId="478"/>
          <ac:spMkLst>
            <pc:docMk/>
            <pc:sldMk cId="436326951" sldId="1250"/>
            <ac:spMk id="14" creationId="{D2F6B4BE-AB8C-3648-EF9C-1832CF99E514}"/>
          </ac:spMkLst>
        </pc:spChg>
      </pc:sldChg>
      <pc:sldChg chg="delSp modSp mod">
        <pc:chgData name="Pratt, Francis (STFC,RAL,ISIS)" userId="85fbf4c7-faed-4f18-9e25-3d30a2bfde48" providerId="ADAL" clId="{F82B32E6-4D09-456D-9B43-18E22F97B74F}" dt="2024-09-18T23:47:57.585" v="422" actId="1036"/>
        <pc:sldMkLst>
          <pc:docMk/>
          <pc:sldMk cId="3580433614" sldId="1252"/>
        </pc:sldMkLst>
        <pc:spChg chg="mod">
          <ac:chgData name="Pratt, Francis (STFC,RAL,ISIS)" userId="85fbf4c7-faed-4f18-9e25-3d30a2bfde48" providerId="ADAL" clId="{F82B32E6-4D09-456D-9B43-18E22F97B74F}" dt="2024-09-18T23:47:45.162" v="406" actId="1076"/>
          <ac:spMkLst>
            <pc:docMk/>
            <pc:sldMk cId="3580433614" sldId="1252"/>
            <ac:spMk id="6" creationId="{7E54EDD3-28F3-775C-C6BA-ACA4C4D51544}"/>
          </ac:spMkLst>
        </pc:spChg>
        <pc:spChg chg="del">
          <ac:chgData name="Pratt, Francis (STFC,RAL,ISIS)" userId="85fbf4c7-faed-4f18-9e25-3d30a2bfde48" providerId="ADAL" clId="{F82B32E6-4D09-456D-9B43-18E22F97B74F}" dt="2024-09-18T23:47:08.164" v="372" actId="478"/>
          <ac:spMkLst>
            <pc:docMk/>
            <pc:sldMk cId="3580433614" sldId="1252"/>
            <ac:spMk id="7" creationId="{D77FC62E-4D64-2CB3-E9F5-3D8E165E36C8}"/>
          </ac:spMkLst>
        </pc:spChg>
        <pc:spChg chg="mod">
          <ac:chgData name="Pratt, Francis (STFC,RAL,ISIS)" userId="85fbf4c7-faed-4f18-9e25-3d30a2bfde48" providerId="ADAL" clId="{F82B32E6-4D09-456D-9B43-18E22F97B74F}" dt="2024-09-18T23:47:57.585" v="422" actId="1036"/>
          <ac:spMkLst>
            <pc:docMk/>
            <pc:sldMk cId="3580433614" sldId="1252"/>
            <ac:spMk id="8" creationId="{E5F7954A-B032-943F-0FB6-6BF7B58E7077}"/>
          </ac:spMkLst>
        </pc:spChg>
        <pc:picChg chg="mod">
          <ac:chgData name="Pratt, Francis (STFC,RAL,ISIS)" userId="85fbf4c7-faed-4f18-9e25-3d30a2bfde48" providerId="ADAL" clId="{F82B32E6-4D09-456D-9B43-18E22F97B74F}" dt="2024-09-18T23:47:50.353" v="409" actId="1037"/>
          <ac:picMkLst>
            <pc:docMk/>
            <pc:sldMk cId="3580433614" sldId="1252"/>
            <ac:picMk id="4" creationId="{B2C4660A-CB55-BE63-2785-7B1D8922FAFF}"/>
          </ac:picMkLst>
        </pc:picChg>
        <pc:picChg chg="del">
          <ac:chgData name="Pratt, Francis (STFC,RAL,ISIS)" userId="85fbf4c7-faed-4f18-9e25-3d30a2bfde48" providerId="ADAL" clId="{F82B32E6-4D09-456D-9B43-18E22F97B74F}" dt="2024-09-18T23:47:06.171" v="371" actId="478"/>
          <ac:picMkLst>
            <pc:docMk/>
            <pc:sldMk cId="3580433614" sldId="1252"/>
            <ac:picMk id="5" creationId="{97E1A055-B47B-B00A-5702-BB9603348E8C}"/>
          </ac:picMkLst>
        </pc:picChg>
      </pc:sldChg>
      <pc:sldChg chg="addSp delSp modSp mod">
        <pc:chgData name="Pratt, Francis (STFC,RAL,ISIS)" userId="85fbf4c7-faed-4f18-9e25-3d30a2bfde48" providerId="ADAL" clId="{F82B32E6-4D09-456D-9B43-18E22F97B74F}" dt="2024-09-24T16:26:08.293" v="1312" actId="1076"/>
        <pc:sldMkLst>
          <pc:docMk/>
          <pc:sldMk cId="3209964606" sldId="1253"/>
        </pc:sldMkLst>
        <pc:spChg chg="mod">
          <ac:chgData name="Pratt, Francis (STFC,RAL,ISIS)" userId="85fbf4c7-faed-4f18-9e25-3d30a2bfde48" providerId="ADAL" clId="{F82B32E6-4D09-456D-9B43-18E22F97B74F}" dt="2024-09-24T16:26:05.668" v="1311" actId="1076"/>
          <ac:spMkLst>
            <pc:docMk/>
            <pc:sldMk cId="3209964606" sldId="1253"/>
            <ac:spMk id="5" creationId="{81CA0C11-6EEF-CF9D-E37C-AE3CEDC49B69}"/>
          </ac:spMkLst>
        </pc:spChg>
        <pc:picChg chg="del">
          <ac:chgData name="Pratt, Francis (STFC,RAL,ISIS)" userId="85fbf4c7-faed-4f18-9e25-3d30a2bfde48" providerId="ADAL" clId="{F82B32E6-4D09-456D-9B43-18E22F97B74F}" dt="2024-09-24T16:25:46.810" v="1306" actId="478"/>
          <ac:picMkLst>
            <pc:docMk/>
            <pc:sldMk cId="3209964606" sldId="1253"/>
            <ac:picMk id="4" creationId="{B8154182-4FEE-B382-5CAE-E6A25656FA44}"/>
          </ac:picMkLst>
        </pc:picChg>
        <pc:picChg chg="add mod">
          <ac:chgData name="Pratt, Francis (STFC,RAL,ISIS)" userId="85fbf4c7-faed-4f18-9e25-3d30a2bfde48" providerId="ADAL" clId="{F82B32E6-4D09-456D-9B43-18E22F97B74F}" dt="2024-09-24T16:26:08.293" v="1312" actId="1076"/>
          <ac:picMkLst>
            <pc:docMk/>
            <pc:sldMk cId="3209964606" sldId="1253"/>
            <ac:picMk id="6" creationId="{C83A47C1-BED1-5D04-ED47-AF82089AF25F}"/>
          </ac:picMkLst>
        </pc:picChg>
      </pc:sldChg>
      <pc:sldChg chg="modSp mod">
        <pc:chgData name="Pratt, Francis (STFC,RAL,ISIS)" userId="85fbf4c7-faed-4f18-9e25-3d30a2bfde48" providerId="ADAL" clId="{F82B32E6-4D09-456D-9B43-18E22F97B74F}" dt="2024-09-24T04:51:46.799" v="1182" actId="20577"/>
        <pc:sldMkLst>
          <pc:docMk/>
          <pc:sldMk cId="1952094957" sldId="1255"/>
        </pc:sldMkLst>
        <pc:spChg chg="mod">
          <ac:chgData name="Pratt, Francis (STFC,RAL,ISIS)" userId="85fbf4c7-faed-4f18-9e25-3d30a2bfde48" providerId="ADAL" clId="{F82B32E6-4D09-456D-9B43-18E22F97B74F}" dt="2024-09-24T04:51:46.799" v="1182" actId="20577"/>
          <ac:spMkLst>
            <pc:docMk/>
            <pc:sldMk cId="1952094957" sldId="1255"/>
            <ac:spMk id="4" creationId="{D7715B98-935E-C35D-1EA6-4CF5AD48A12D}"/>
          </ac:spMkLst>
        </pc:spChg>
      </pc:sldChg>
      <pc:sldChg chg="addSp delSp modSp add mod">
        <pc:chgData name="Pratt, Francis (STFC,RAL,ISIS)" userId="85fbf4c7-faed-4f18-9e25-3d30a2bfde48" providerId="ADAL" clId="{F82B32E6-4D09-456D-9B43-18E22F97B74F}" dt="2024-09-18T23:41:29.265" v="175" actId="1076"/>
        <pc:sldMkLst>
          <pc:docMk/>
          <pc:sldMk cId="2216611487" sldId="1256"/>
        </pc:sldMkLst>
        <pc:spChg chg="mod">
          <ac:chgData name="Pratt, Francis (STFC,RAL,ISIS)" userId="85fbf4c7-faed-4f18-9e25-3d30a2bfde48" providerId="ADAL" clId="{F82B32E6-4D09-456D-9B43-18E22F97B74F}" dt="2024-09-18T23:37:47.512" v="79" actId="20577"/>
          <ac:spMkLst>
            <pc:docMk/>
            <pc:sldMk cId="2216611487" sldId="1256"/>
            <ac:spMk id="2" creationId="{00000000-0000-0000-0000-000000000000}"/>
          </ac:spMkLst>
        </pc:spChg>
        <pc:spChg chg="del">
          <ac:chgData name="Pratt, Francis (STFC,RAL,ISIS)" userId="85fbf4c7-faed-4f18-9e25-3d30a2bfde48" providerId="ADAL" clId="{F82B32E6-4D09-456D-9B43-18E22F97B74F}" dt="2024-09-18T23:35:34.601" v="9" actId="478"/>
          <ac:spMkLst>
            <pc:docMk/>
            <pc:sldMk cId="2216611487" sldId="1256"/>
            <ac:spMk id="3" creationId="{7CAE3783-CB8C-CCC2-D058-3870A71B83C2}"/>
          </ac:spMkLst>
        </pc:spChg>
        <pc:spChg chg="mod">
          <ac:chgData name="Pratt, Francis (STFC,RAL,ISIS)" userId="85fbf4c7-faed-4f18-9e25-3d30a2bfde48" providerId="ADAL" clId="{F82B32E6-4D09-456D-9B43-18E22F97B74F}" dt="2024-09-18T23:36:49.818" v="47" actId="1076"/>
          <ac:spMkLst>
            <pc:docMk/>
            <pc:sldMk cId="2216611487" sldId="1256"/>
            <ac:spMk id="4" creationId="{F42991A1-0A50-06BA-8B8D-C5AC2ABB9A14}"/>
          </ac:spMkLst>
        </pc:spChg>
        <pc:spChg chg="add mod">
          <ac:chgData name="Pratt, Francis (STFC,RAL,ISIS)" userId="85fbf4c7-faed-4f18-9e25-3d30a2bfde48" providerId="ADAL" clId="{F82B32E6-4D09-456D-9B43-18E22F97B74F}" dt="2024-09-18T23:36:48.328" v="46" actId="1036"/>
          <ac:spMkLst>
            <pc:docMk/>
            <pc:sldMk cId="2216611487" sldId="1256"/>
            <ac:spMk id="5" creationId="{7BCD9591-C173-B45F-34E1-69FDD8482598}"/>
          </ac:spMkLst>
        </pc:spChg>
        <pc:spChg chg="add mod">
          <ac:chgData name="Pratt, Francis (STFC,RAL,ISIS)" userId="85fbf4c7-faed-4f18-9e25-3d30a2bfde48" providerId="ADAL" clId="{F82B32E6-4D09-456D-9B43-18E22F97B74F}" dt="2024-09-18T23:41:29.265" v="175" actId="1076"/>
          <ac:spMkLst>
            <pc:docMk/>
            <pc:sldMk cId="2216611487" sldId="1256"/>
            <ac:spMk id="7" creationId="{B70FDA60-0F51-90D7-57AB-B0A9666FFC76}"/>
          </ac:spMkLst>
        </pc:spChg>
      </pc:sldChg>
      <pc:sldChg chg="addSp delSp modSp add mod">
        <pc:chgData name="Pratt, Francis (STFC,RAL,ISIS)" userId="85fbf4c7-faed-4f18-9e25-3d30a2bfde48" providerId="ADAL" clId="{F82B32E6-4D09-456D-9B43-18E22F97B74F}" dt="2024-09-24T10:54:39.595" v="1222" actId="20577"/>
        <pc:sldMkLst>
          <pc:docMk/>
          <pc:sldMk cId="3568994505" sldId="1257"/>
        </pc:sldMkLst>
        <pc:spChg chg="mod">
          <ac:chgData name="Pratt, Francis (STFC,RAL,ISIS)" userId="85fbf4c7-faed-4f18-9e25-3d30a2bfde48" providerId="ADAL" clId="{F82B32E6-4D09-456D-9B43-18E22F97B74F}" dt="2024-09-18T23:38:08.451" v="94" actId="20577"/>
          <ac:spMkLst>
            <pc:docMk/>
            <pc:sldMk cId="3568994505" sldId="1257"/>
            <ac:spMk id="2" creationId="{00000000-0000-0000-0000-000000000000}"/>
          </ac:spMkLst>
        </pc:spChg>
        <pc:spChg chg="del mod">
          <ac:chgData name="Pratt, Francis (STFC,RAL,ISIS)" userId="85fbf4c7-faed-4f18-9e25-3d30a2bfde48" providerId="ADAL" clId="{F82B32E6-4D09-456D-9B43-18E22F97B74F}" dt="2024-09-18T23:35:24.361" v="7" actId="478"/>
          <ac:spMkLst>
            <pc:docMk/>
            <pc:sldMk cId="3568994505" sldId="1257"/>
            <ac:spMk id="3" creationId="{7CAE3783-CB8C-CCC2-D058-3870A71B83C2}"/>
          </ac:spMkLst>
        </pc:spChg>
        <pc:spChg chg="del">
          <ac:chgData name="Pratt, Francis (STFC,RAL,ISIS)" userId="85fbf4c7-faed-4f18-9e25-3d30a2bfde48" providerId="ADAL" clId="{F82B32E6-4D09-456D-9B43-18E22F97B74F}" dt="2024-09-18T23:35:25.584" v="8" actId="478"/>
          <ac:spMkLst>
            <pc:docMk/>
            <pc:sldMk cId="3568994505" sldId="1257"/>
            <ac:spMk id="4" creationId="{F42991A1-0A50-06BA-8B8D-C5AC2ABB9A14}"/>
          </ac:spMkLst>
        </pc:spChg>
        <pc:spChg chg="add mod">
          <ac:chgData name="Pratt, Francis (STFC,RAL,ISIS)" userId="85fbf4c7-faed-4f18-9e25-3d30a2bfde48" providerId="ADAL" clId="{F82B32E6-4D09-456D-9B43-18E22F97B74F}" dt="2024-09-24T10:54:39.595" v="1222" actId="20577"/>
          <ac:spMkLst>
            <pc:docMk/>
            <pc:sldMk cId="3568994505" sldId="1257"/>
            <ac:spMk id="5" creationId="{36858B05-C06E-8755-1E74-7533CF46E7B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172D6-8222-4A74-A687-D8F56F100520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5A22A-0426-4E50-A461-E20265880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4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A22A-0426-4E50-A461-E20265880A2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5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1">
                <a:latin typeface="Moderat Extended" panose="00000505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257353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9680-229C-4A77-A704-A760427933C2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650C-71DD-48BC-9C75-4959CD7F5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53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8121A5-C1A5-6F26-61FF-325C49EA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1043C-A282-EF50-A645-BCC8C2AA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5BE11-5A49-5EDA-A6B6-475026E3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419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65125"/>
            <a:ext cx="6172200" cy="481428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</a:defRPr>
            </a:lvl1pPr>
            <a:lvl2pPr>
              <a:defRPr sz="1800">
                <a:latin typeface="Roboto" panose="02000000000000000000" pitchFamily="2" charset="0"/>
              </a:defRPr>
            </a:lvl2pPr>
            <a:lvl3pPr>
              <a:defRPr sz="1800">
                <a:latin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Roboto" panose="02000000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2573537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3C4-5710-038F-388A-3F5C9C8E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73CB0-95F2-D5D0-1F36-A5C150CB2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6700" y="1304925"/>
            <a:ext cx="11087100" cy="3865591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D7B24-584D-9019-3E04-085954D4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7DC35-3ACC-F872-678D-E003FFF5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43F0F-F4EB-3A3D-7AF2-094F3A6F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5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C0CBA-F9AC-3DB0-512A-B1998355B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3196483" cy="4780453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330A2-789E-DBAC-085E-5F8C5FAA6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6700" y="365125"/>
            <a:ext cx="8305800" cy="4780453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BD012-F4FD-555E-45DD-43A415E9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BDE9C-B403-C556-B566-873B4692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AEDC1-F09E-B227-21B1-DEAF555C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272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8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73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79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920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18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66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8121A5-C1A5-6F26-61FF-325C49EA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1043C-A282-EF50-A645-BCC8C2AA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5BE11-5A49-5EDA-A6B6-475026E3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05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65125"/>
            <a:ext cx="6172200" cy="481428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</a:defRPr>
            </a:lvl1pPr>
            <a:lvl2pPr>
              <a:defRPr sz="1800">
                <a:latin typeface="Roboto" panose="02000000000000000000" pitchFamily="2" charset="0"/>
              </a:defRPr>
            </a:lvl2pPr>
            <a:lvl3pPr>
              <a:defRPr sz="1800">
                <a:latin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9680-229C-4A77-A704-A760427933C2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650C-71DD-48BC-9C75-4959CD7F5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140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41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3C4-5710-038F-388A-3F5C9C8E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73CB0-95F2-D5D0-1F36-A5C150CB2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6700" y="1304925"/>
            <a:ext cx="11087100" cy="3865591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D7B24-584D-9019-3E04-085954D4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7DC35-3ACC-F872-678D-E003FFF5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43F0F-F4EB-3A3D-7AF2-094F3A6F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912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C0CBA-F9AC-3DB0-512A-B1998355B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3196483" cy="4780453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330A2-789E-DBAC-085E-5F8C5FAA6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6700" y="365125"/>
            <a:ext cx="8305800" cy="4780453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BD012-F4FD-555E-45DD-43A415E9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BDE9C-B403-C556-B566-873B4692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AEDC1-F09E-B227-21B1-DEAF555C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006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465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12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632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099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883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770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8121A5-C1A5-6F26-61FF-325C49EA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1043C-A282-EF50-A645-BCC8C2AA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5BE11-5A49-5EDA-A6B6-475026E3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25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939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65125"/>
            <a:ext cx="6172200" cy="481428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</a:defRPr>
            </a:lvl1pPr>
            <a:lvl2pPr>
              <a:defRPr sz="1800">
                <a:latin typeface="Roboto" panose="02000000000000000000" pitchFamily="2" charset="0"/>
              </a:defRPr>
            </a:lvl2pPr>
            <a:lvl3pPr>
              <a:defRPr sz="1800">
                <a:latin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1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419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3C4-5710-038F-388A-3F5C9C8E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73CB0-95F2-D5D0-1F36-A5C150CB2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6700" y="1304925"/>
            <a:ext cx="11087100" cy="3865591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D7B24-584D-9019-3E04-085954D4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7DC35-3ACC-F872-678D-E003FFF5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43F0F-F4EB-3A3D-7AF2-094F3A6F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28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C0CBA-F9AC-3DB0-512A-B1998355B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3196483" cy="4780453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330A2-789E-DBAC-085E-5F8C5FAA6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6700" y="365125"/>
            <a:ext cx="8305800" cy="4780453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BD012-F4FD-555E-45DD-43A415E9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BDE9C-B403-C556-B566-873B4692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AEDC1-F09E-B227-21B1-DEAF555C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55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084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33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072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329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4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98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1304923"/>
            <a:ext cx="4953000" cy="435133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2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016025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8121A5-C1A5-6F26-61FF-325C49EA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1043C-A282-EF50-A645-BCC8C2AA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5BE11-5A49-5EDA-A6B6-475026E3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64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65125"/>
            <a:ext cx="6172200" cy="481428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</a:defRPr>
            </a:lvl1pPr>
            <a:lvl2pPr>
              <a:defRPr sz="1800">
                <a:latin typeface="Roboto" panose="02000000000000000000" pitchFamily="2" charset="0"/>
              </a:defRPr>
            </a:lvl2pPr>
            <a:lvl3pPr>
              <a:defRPr sz="1800">
                <a:latin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0749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8777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3C4-5710-038F-388A-3F5C9C8E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73CB0-95F2-D5D0-1F36-A5C150CB2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6700" y="1304925"/>
            <a:ext cx="11087100" cy="3865591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D7B24-584D-9019-3E04-085954D4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7DC35-3ACC-F872-678D-E003FFF5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43F0F-F4EB-3A3D-7AF2-094F3A6F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7209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C0CBA-F9AC-3DB0-512A-B1998355B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3196483" cy="4780453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330A2-789E-DBAC-085E-5F8C5FAA6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6700" y="365125"/>
            <a:ext cx="8305800" cy="4780453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BD012-F4FD-555E-45DD-43A415E9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BDE9C-B403-C556-B566-873B4692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AEDC1-F09E-B227-21B1-DEAF555C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83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109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50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8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3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4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97599-2A9C-5AA0-31EE-2F7D816D38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1304923"/>
            <a:ext cx="4953000" cy="435133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7392BA-D8EC-9D4B-0AA1-69CB6051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2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C001088-2808-7E1E-B08D-B61ED5BA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796" t="62321" r="121"/>
          <a:stretch/>
        </p:blipFill>
        <p:spPr>
          <a:xfrm rot="5400000">
            <a:off x="7234267" y="1918282"/>
            <a:ext cx="6876011" cy="303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932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065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514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952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76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011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60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84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97599-2A9C-5AA0-31EE-2F7D816D38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1304924"/>
            <a:ext cx="4953000" cy="435133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EE95479-118E-DBCE-93E7-E339ECCCE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5867400" y="-2"/>
            <a:ext cx="6324600" cy="1091613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E2FDCEF-C9D2-66D0-BD32-C46658AAC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2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1156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F332DC3-2DBB-EEFF-F22D-63436AAAC87C}"/>
              </a:ext>
            </a:extLst>
          </p:cNvPr>
          <p:cNvSpPr/>
          <p:nvPr userDrawn="1"/>
        </p:nvSpPr>
        <p:spPr>
          <a:xfrm flipH="1" flipV="1">
            <a:off x="9601200" y="-9"/>
            <a:ext cx="2590800" cy="3429008"/>
          </a:xfrm>
          <a:prstGeom prst="rtTriangle">
            <a:avLst/>
          </a:prstGeom>
          <a:solidFill>
            <a:srgbClr val="FF9D1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98488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AA976A4-21D0-25CB-0A95-7E3C426C5B7A}"/>
              </a:ext>
            </a:extLst>
          </p:cNvPr>
          <p:cNvSpPr/>
          <p:nvPr userDrawn="1"/>
        </p:nvSpPr>
        <p:spPr>
          <a:xfrm rot="5400000" flipV="1">
            <a:off x="8325644" y="1789904"/>
            <a:ext cx="5656270" cy="2076451"/>
          </a:xfrm>
          <a:prstGeom prst="rtTriangle">
            <a:avLst/>
          </a:prstGeom>
          <a:solidFill>
            <a:srgbClr val="FF9D1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6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 pitchFamily="2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/>
          </a:p>
        </p:txBody>
      </p:sp>
      <p:sp>
        <p:nvSpPr>
          <p:cNvPr id="60" name="Google Shape;6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 pitchFamily="2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/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5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5.sv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7.sv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CD08151-6D18-25FB-A802-E745648762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10686-6AB8-DE04-DA39-C6BB5918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27FDF-0155-797D-5DDB-D0BCCCF4B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3527425"/>
            <a:ext cx="10515600" cy="184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3"/>
          </a:solidFill>
          <a:latin typeface="Moderat Extended Medium" panose="00000605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D08151-6D18-25FB-A802-E745648762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5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10686-6AB8-DE04-DA39-C6BB5918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27FDF-0155-797D-5DDB-D0BCCCF4B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3527425"/>
            <a:ext cx="10515600" cy="184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3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Robot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5" cy="6857999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81787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2" r:id="rId3"/>
    <p:sldLayoutId id="2147483660" r:id="rId4"/>
    <p:sldLayoutId id="2147483661" r:id="rId5"/>
    <p:sldLayoutId id="2147483740" r:id="rId6"/>
    <p:sldLayoutId id="21474837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Roboto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Roboto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5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Roboto" panose="02000000000000000000" pitchFamily="2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5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07DB92-1C4A-6CC0-0AF6-5F6AE9964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45796" t="62321" r="121"/>
          <a:stretch/>
        </p:blipFill>
        <p:spPr>
          <a:xfrm rot="5400000">
            <a:off x="7234267" y="1918282"/>
            <a:ext cx="6876011" cy="303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0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Roboto" panose="02000000000000000000" pitchFamily="2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5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0A8A3BF-171E-EAF0-FF7B-28BA7ECA49E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5867400" y="-2"/>
            <a:ext cx="6324600" cy="109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Roboto" panose="02000000000000000000" pitchFamily="2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5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B2D4A0E3-2483-58F0-0CA4-2545A046C138}"/>
              </a:ext>
            </a:extLst>
          </p:cNvPr>
          <p:cNvSpPr/>
          <p:nvPr userDrawn="1"/>
        </p:nvSpPr>
        <p:spPr>
          <a:xfrm flipH="1" flipV="1">
            <a:off x="9601200" y="-9"/>
            <a:ext cx="2590800" cy="3429008"/>
          </a:xfrm>
          <a:prstGeom prst="rtTriangle">
            <a:avLst/>
          </a:prstGeom>
          <a:solidFill>
            <a:srgbClr val="FF9D1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BC85518-D06D-8C57-F4B6-83E3EDF36D56}"/>
              </a:ext>
            </a:extLst>
          </p:cNvPr>
          <p:cNvSpPr/>
          <p:nvPr userDrawn="1"/>
        </p:nvSpPr>
        <p:spPr>
          <a:xfrm rot="5400000" flipV="1">
            <a:off x="8325644" y="1789904"/>
            <a:ext cx="5656270" cy="2076451"/>
          </a:xfrm>
          <a:prstGeom prst="rtTriangle">
            <a:avLst/>
          </a:prstGeom>
          <a:solidFill>
            <a:srgbClr val="FF9D1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4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Roboto" panose="02000000000000000000" pitchFamily="2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14BD68BC-1AD8-B640-8B1E-602BF3073AF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BBAAB195-B577-5546-8349-9DDA93B612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7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oboto" panose="02000000000000000000" pitchFamily="2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sgalaxy.stfc.ac.uk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BenHuddart/mufinder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step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tep.org/" TargetMode="External"/><Relationship Id="rId2" Type="http://schemas.openxmlformats.org/officeDocument/2006/relationships/hyperlink" Target="https://shadow.nd.rl.ac.uk/calcalc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tidproject.org/installation/index" TargetMode="External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hyperlink" Target="https://shadow.nd.rl.ac.uk/calcalc/" TargetMode="External"/><Relationship Id="rId4" Type="http://schemas.openxmlformats.org/officeDocument/2006/relationships/hyperlink" Target="https://github.com/muon-spectroscopy-computational-project/muspinsi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dfgroup.org/" TargetMode="External"/><Relationship Id="rId2" Type="http://schemas.openxmlformats.org/officeDocument/2006/relationships/hyperlink" Target="https://www.nexusformat.org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hadow.nd.rl.ac.uk/wimda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is.analysis.stfc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BE87-4FFD-65EF-92D0-C45C2FB6D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190" y="3017114"/>
            <a:ext cx="9913620" cy="60540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m</a:t>
            </a:r>
            <a:r>
              <a:rPr lang="en-US" sz="4000" b="1" dirty="0" err="1">
                <a:effectLst/>
                <a:latin typeface="+mj-lt"/>
                <a:ea typeface="Times New Roman" panose="02020603050405020304" pitchFamily="18" charset="0"/>
              </a:rPr>
              <a:t>SR</a:t>
            </a:r>
            <a:r>
              <a:rPr lang="en-US" sz="4000" b="1" dirty="0">
                <a:effectLst/>
                <a:latin typeface="+mj-lt"/>
                <a:ea typeface="Times New Roman" panose="02020603050405020304" pitchFamily="18" charset="0"/>
              </a:rPr>
              <a:t> software at ISIS</a:t>
            </a:r>
            <a:br>
              <a:rPr lang="en-GB" sz="4000" b="1" dirty="0">
                <a:effectLst/>
                <a:latin typeface="+mj-lt"/>
                <a:ea typeface="Times New Roman" panose="02020603050405020304" pitchFamily="18" charset="0"/>
              </a:rPr>
            </a:br>
            <a:endParaRPr lang="en-GB" sz="6600" b="1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D17ACB-0A8A-D7E5-C681-0F9E26901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7138" y="4354566"/>
            <a:ext cx="5310990" cy="92202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GB" dirty="0"/>
              <a:t>Francis Pratt</a:t>
            </a:r>
          </a:p>
          <a:p>
            <a:pPr algn="ctr">
              <a:lnSpc>
                <a:spcPct val="80000"/>
              </a:lnSpc>
            </a:pPr>
            <a:r>
              <a:rPr lang="en-GB" dirty="0"/>
              <a:t>ISIS Muon Group</a:t>
            </a:r>
          </a:p>
          <a:p>
            <a:pPr>
              <a:lnSpc>
                <a:spcPct val="8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3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68C8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F783DD-BE62-888A-580E-18F00E79B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C98497-3023-05D6-F9A3-E9EC92F4EEDF}"/>
              </a:ext>
            </a:extLst>
          </p:cNvPr>
          <p:cNvSpPr/>
          <p:nvPr/>
        </p:nvSpPr>
        <p:spPr>
          <a:xfrm>
            <a:off x="0" y="-31002"/>
            <a:ext cx="12192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WiMDA GUI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0023A962-D1D0-184B-1D8F-DC0F2C627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927"/>
            <a:ext cx="12192000" cy="61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7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7363F49-DDBA-69CE-2E6D-F123EE2A5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8D9931-9534-273F-E3E1-BF342DDAF58F}"/>
              </a:ext>
            </a:extLst>
          </p:cNvPr>
          <p:cNvSpPr/>
          <p:nvPr/>
        </p:nvSpPr>
        <p:spPr>
          <a:xfrm>
            <a:off x="0" y="-31002"/>
            <a:ext cx="12192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WiMDA: Key Features and Areas for Development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D66FA-CC08-F2AF-2C5C-19EF33AB32EB}"/>
              </a:ext>
            </a:extLst>
          </p:cNvPr>
          <p:cNvSpPr txBox="1"/>
          <p:nvPr/>
        </p:nvSpPr>
        <p:spPr>
          <a:xfrm>
            <a:off x="763200" y="878400"/>
            <a:ext cx="9001182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dirty="0"/>
              <a:t>Key Features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User-friendly intuitive interactive interface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Works equally well with pulsed and continuous source data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Time-domain analysis with up to seven relaxation components (including BG)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Frequency-domain analysis using both Fourier and Maximum Entropy methods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Dedicated mode for </a:t>
            </a:r>
            <a:r>
              <a:rPr lang="en-GB" dirty="0">
                <a:latin typeface="Symbol" panose="05050102010706020507" pitchFamily="18" charset="2"/>
              </a:rPr>
              <a:t>m</a:t>
            </a:r>
            <a:r>
              <a:rPr lang="en-GB" sz="2400" b="1" baseline="30000" dirty="0"/>
              <a:t>-</a:t>
            </a:r>
            <a:r>
              <a:rPr lang="en-GB" dirty="0"/>
              <a:t>SR analysis</a:t>
            </a:r>
          </a:p>
          <a:p>
            <a:pPr lvl="1">
              <a:spcAft>
                <a:spcPts val="1800"/>
              </a:spcAft>
            </a:pPr>
            <a:r>
              <a:rPr lang="en-GB" dirty="0"/>
              <a:t> </a:t>
            </a:r>
          </a:p>
          <a:p>
            <a:pPr>
              <a:spcAft>
                <a:spcPts val="1800"/>
              </a:spcAft>
            </a:pPr>
            <a:r>
              <a:rPr lang="en-GB" dirty="0"/>
              <a:t>Areas for Development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Support for analysing event-mode data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Enhanced global fitting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More sophisticated fitting engine </a:t>
            </a:r>
          </a:p>
        </p:txBody>
      </p:sp>
    </p:spTree>
    <p:extLst>
      <p:ext uri="{BB962C8B-B14F-4D97-AF65-F5344CB8AC3E}">
        <p14:creationId xmlns:p14="http://schemas.microsoft.com/office/powerpoint/2010/main" val="138976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E14FAFB-02A8-58E4-B10F-5AA8D1D0B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01F6E3-057A-8AA5-ABC9-41ED340AF8C9}"/>
              </a:ext>
            </a:extLst>
          </p:cNvPr>
          <p:cNvSpPr/>
          <p:nvPr/>
        </p:nvSpPr>
        <p:spPr>
          <a:xfrm>
            <a:off x="0" y="-31002"/>
            <a:ext cx="12192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Computational Support for Data Analysis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8EA6DF-0696-5C27-19B9-7CE2EE73D215}"/>
              </a:ext>
            </a:extLst>
          </p:cNvPr>
          <p:cNvSpPr txBox="1"/>
          <p:nvPr/>
        </p:nvSpPr>
        <p:spPr>
          <a:xfrm>
            <a:off x="6940672" y="1602879"/>
            <a:ext cx="4418321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Measured internal fields </a:t>
            </a:r>
            <a:r>
              <a:rPr lang="en-GB" i="1" dirty="0"/>
              <a:t>B</a:t>
            </a:r>
            <a:r>
              <a:rPr lang="en-GB" baseline="-25000" dirty="0"/>
              <a:t>i 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Measured nuclear field distributions </a:t>
            </a:r>
            <a:r>
              <a:rPr lang="en-GB" dirty="0">
                <a:latin typeface="Symbol" panose="05050102010706020507" pitchFamily="18" charset="2"/>
              </a:rPr>
              <a:t>D</a:t>
            </a:r>
            <a:r>
              <a:rPr lang="en-GB" baseline="-25000" dirty="0"/>
              <a:t>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1B8AC8-3465-251F-BBF7-02A468FD9875}"/>
              </a:ext>
            </a:extLst>
          </p:cNvPr>
          <p:cNvSpPr txBox="1"/>
          <p:nvPr/>
        </p:nvSpPr>
        <p:spPr>
          <a:xfrm>
            <a:off x="214502" y="853100"/>
            <a:ext cx="833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From DFT modelling of muon sites to internal fields and predicted spectra: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7AEFAF-6596-8161-5463-C019CC2EF03D}"/>
              </a:ext>
            </a:extLst>
          </p:cNvPr>
          <p:cNvSpPr txBox="1"/>
          <p:nvPr/>
        </p:nvSpPr>
        <p:spPr>
          <a:xfrm>
            <a:off x="1295243" y="2388349"/>
            <a:ext cx="261659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DFT+</a:t>
            </a:r>
            <a:r>
              <a:rPr lang="en-GB" dirty="0" err="1">
                <a:latin typeface="Symbol" panose="05050102010706020507" pitchFamily="18" charset="2"/>
              </a:rPr>
              <a:t>m</a:t>
            </a:r>
            <a:r>
              <a:rPr lang="en-GB" dirty="0"/>
              <a:t> relaxed structure in the form of a </a:t>
            </a:r>
            <a:r>
              <a:rPr lang="en-GB" dirty="0" err="1"/>
              <a:t>cif</a:t>
            </a:r>
            <a:r>
              <a:rPr lang="en-GB" dirty="0"/>
              <a:t> file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75CC42-23C8-8CBC-5122-5DCB783E913D}"/>
              </a:ext>
            </a:extLst>
          </p:cNvPr>
          <p:cNvSpPr txBox="1"/>
          <p:nvPr/>
        </p:nvSpPr>
        <p:spPr>
          <a:xfrm>
            <a:off x="4626070" y="2665348"/>
            <a:ext cx="160178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DipoleCalc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46E727-B011-2A19-F8A1-8B553E39903D}"/>
              </a:ext>
            </a:extLst>
          </p:cNvPr>
          <p:cNvSpPr txBox="1"/>
          <p:nvPr/>
        </p:nvSpPr>
        <p:spPr>
          <a:xfrm>
            <a:off x="4651838" y="3943050"/>
            <a:ext cx="160178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CalcALC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5313D0-5BAD-5241-A919-922B84AF311E}"/>
              </a:ext>
            </a:extLst>
          </p:cNvPr>
          <p:cNvSpPr txBox="1"/>
          <p:nvPr/>
        </p:nvSpPr>
        <p:spPr>
          <a:xfrm>
            <a:off x="4309753" y="1603519"/>
            <a:ext cx="223158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Proposed magnetic structures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5A04096-B85D-FD3E-E5F7-4482AAE86703}"/>
              </a:ext>
            </a:extLst>
          </p:cNvPr>
          <p:cNvCxnSpPr>
            <a:cxnSpLocks/>
            <a:stCxn id="54" idx="2"/>
            <a:endCxn id="52" idx="0"/>
          </p:cNvCxnSpPr>
          <p:nvPr/>
        </p:nvCxnSpPr>
        <p:spPr>
          <a:xfrm>
            <a:off x="5425546" y="2249850"/>
            <a:ext cx="1417" cy="415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01280B7-AF77-3E81-66D3-B222E28A606D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3911836" y="2850014"/>
            <a:ext cx="7142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1DEE76E-3100-F51A-287E-DFE9278D856C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3648204" y="4127716"/>
            <a:ext cx="10036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93C632A-8330-4620-3569-B1EC4CF4F2B2}"/>
              </a:ext>
            </a:extLst>
          </p:cNvPr>
          <p:cNvSpPr txBox="1"/>
          <p:nvPr/>
        </p:nvSpPr>
        <p:spPr>
          <a:xfrm>
            <a:off x="6942089" y="2526848"/>
            <a:ext cx="441832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Computed internal fields  </a:t>
            </a:r>
            <a:r>
              <a:rPr lang="en-GB" i="1" dirty="0"/>
              <a:t>B</a:t>
            </a:r>
            <a:r>
              <a:rPr lang="en-GB" baseline="-25000" dirty="0"/>
              <a:t>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Computed nuclear field distributions </a:t>
            </a:r>
            <a:r>
              <a:rPr lang="en-GB" dirty="0">
                <a:latin typeface="Symbol" panose="05050102010706020507" pitchFamily="18" charset="2"/>
              </a:rPr>
              <a:t>D</a:t>
            </a:r>
            <a:r>
              <a:rPr lang="en-GB" baseline="-25000" dirty="0"/>
              <a:t>i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526E3E5-4417-432F-A146-37E1E7D257DD}"/>
              </a:ext>
            </a:extLst>
          </p:cNvPr>
          <p:cNvCxnSpPr>
            <a:cxnSpLocks/>
            <a:stCxn id="52" idx="3"/>
            <a:endCxn id="58" idx="1"/>
          </p:cNvCxnSpPr>
          <p:nvPr/>
        </p:nvCxnSpPr>
        <p:spPr>
          <a:xfrm>
            <a:off x="6227855" y="2850014"/>
            <a:ext cx="7142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32AC880-635F-7437-BAB4-FE974DABEA44}"/>
              </a:ext>
            </a:extLst>
          </p:cNvPr>
          <p:cNvSpPr txBox="1"/>
          <p:nvPr/>
        </p:nvSpPr>
        <p:spPr>
          <a:xfrm>
            <a:off x="6972654" y="3666051"/>
            <a:ext cx="438775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Computed ALC spectra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Computed QLCR spectra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Computed ZF/LF relaxation functions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02A7717-1CFF-11C3-3AB7-34F7F8988CE7}"/>
              </a:ext>
            </a:extLst>
          </p:cNvPr>
          <p:cNvCxnSpPr>
            <a:cxnSpLocks/>
            <a:stCxn id="53" idx="3"/>
            <a:endCxn id="60" idx="1"/>
          </p:cNvCxnSpPr>
          <p:nvPr/>
        </p:nvCxnSpPr>
        <p:spPr>
          <a:xfrm>
            <a:off x="6253623" y="4127716"/>
            <a:ext cx="7190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A3B1FF5E-1348-3AB4-7AAD-F8F6A3C12A6A}"/>
              </a:ext>
            </a:extLst>
          </p:cNvPr>
          <p:cNvCxnSpPr>
            <a:cxnSpLocks/>
            <a:stCxn id="58" idx="3"/>
            <a:endCxn id="48" idx="3"/>
          </p:cNvCxnSpPr>
          <p:nvPr/>
        </p:nvCxnSpPr>
        <p:spPr>
          <a:xfrm flipH="1" flipV="1">
            <a:off x="11358993" y="1926045"/>
            <a:ext cx="1417" cy="923969"/>
          </a:xfrm>
          <a:prstGeom prst="bentConnector3">
            <a:avLst>
              <a:gd name="adj1" fmla="val -16132675"/>
            </a:avLst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709AE2C-DF7D-E582-4D14-9DE046610582}"/>
              </a:ext>
            </a:extLst>
          </p:cNvPr>
          <p:cNvSpPr txBox="1"/>
          <p:nvPr/>
        </p:nvSpPr>
        <p:spPr>
          <a:xfrm>
            <a:off x="1295244" y="3608469"/>
            <a:ext cx="261659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DFT+</a:t>
            </a:r>
            <a:r>
              <a:rPr lang="en-GB" dirty="0" err="1">
                <a:latin typeface="Symbol" panose="05050102010706020507" pitchFamily="18" charset="2"/>
              </a:rPr>
              <a:t>m</a:t>
            </a:r>
            <a:r>
              <a:rPr lang="en-GB" dirty="0"/>
              <a:t> output as an </a:t>
            </a:r>
          </a:p>
          <a:p>
            <a:pPr algn="ctr"/>
            <a:r>
              <a:rPr lang="en-GB" dirty="0"/>
              <a:t>out file (Gaussian) or </a:t>
            </a:r>
            <a:r>
              <a:rPr lang="en-GB" dirty="0" err="1"/>
              <a:t>magres</a:t>
            </a:r>
            <a:r>
              <a:rPr lang="en-GB" dirty="0"/>
              <a:t> file (CASTEP/QE)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C935B86-0033-40AD-9AD2-D209AB63DEF0}"/>
              </a:ext>
            </a:extLst>
          </p:cNvPr>
          <p:cNvSpPr txBox="1"/>
          <p:nvPr/>
        </p:nvSpPr>
        <p:spPr>
          <a:xfrm>
            <a:off x="6993624" y="4805619"/>
            <a:ext cx="4366786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Measured ALC spectra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Measured QLCR spectra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Measured ZF/LF relaxation functions</a:t>
            </a:r>
          </a:p>
        </p:txBody>
      </p: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D0A07511-40EC-A153-EA04-8EBD6B8D6E8D}"/>
              </a:ext>
            </a:extLst>
          </p:cNvPr>
          <p:cNvCxnSpPr>
            <a:cxnSpLocks/>
            <a:stCxn id="93" idx="3"/>
            <a:endCxn id="60" idx="3"/>
          </p:cNvCxnSpPr>
          <p:nvPr/>
        </p:nvCxnSpPr>
        <p:spPr>
          <a:xfrm flipV="1">
            <a:off x="11360410" y="4127716"/>
            <a:ext cx="12700" cy="1139568"/>
          </a:xfrm>
          <a:prstGeom prst="bentConnector3">
            <a:avLst>
              <a:gd name="adj1" fmla="val 1800000"/>
            </a:avLst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D1587679-C977-538D-2D00-AAE2131F4DDB}"/>
              </a:ext>
            </a:extLst>
          </p:cNvPr>
          <p:cNvSpPr txBox="1"/>
          <p:nvPr/>
        </p:nvSpPr>
        <p:spPr>
          <a:xfrm>
            <a:off x="132807" y="3104542"/>
            <a:ext cx="844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Muon </a:t>
            </a:r>
          </a:p>
          <a:p>
            <a:r>
              <a:rPr lang="en-GB" dirty="0"/>
              <a:t>site </a:t>
            </a:r>
          </a:p>
          <a:p>
            <a:r>
              <a:rPr lang="en-GB" dirty="0"/>
              <a:t>model</a:t>
            </a:r>
          </a:p>
        </p:txBody>
      </p:sp>
      <p:sp>
        <p:nvSpPr>
          <p:cNvPr id="117" name="Left Brace 116">
            <a:extLst>
              <a:ext uri="{FF2B5EF4-FFF2-40B4-BE49-F238E27FC236}">
                <a16:creationId xmlns:a16="http://schemas.microsoft.com/office/drawing/2014/main" id="{0E196C03-4C2E-A1EE-AEFD-A8281A388EF7}"/>
              </a:ext>
            </a:extLst>
          </p:cNvPr>
          <p:cNvSpPr/>
          <p:nvPr/>
        </p:nvSpPr>
        <p:spPr>
          <a:xfrm>
            <a:off x="831590" y="2850013"/>
            <a:ext cx="296224" cy="14623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131E3-7E44-FF21-6A3E-CDDA3F79CA74}"/>
              </a:ext>
            </a:extLst>
          </p:cNvPr>
          <p:cNvSpPr txBox="1"/>
          <p:nvPr/>
        </p:nvSpPr>
        <p:spPr>
          <a:xfrm>
            <a:off x="132807" y="6258510"/>
            <a:ext cx="728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COMET</a:t>
            </a:r>
            <a:r>
              <a:rPr lang="en-GB" dirty="0"/>
              <a:t>:  </a:t>
            </a:r>
            <a:r>
              <a:rPr lang="en-GB" b="1" dirty="0"/>
              <a:t>C</a:t>
            </a:r>
            <a:r>
              <a:rPr lang="en-GB" dirty="0"/>
              <a:t>omputationally </a:t>
            </a:r>
            <a:r>
              <a:rPr lang="en-GB" b="1" dirty="0"/>
              <a:t>O</a:t>
            </a:r>
            <a:r>
              <a:rPr lang="en-GB" dirty="0"/>
              <a:t>ptimised </a:t>
            </a:r>
            <a:r>
              <a:rPr lang="en-GB" b="1" dirty="0"/>
              <a:t>M</a:t>
            </a:r>
            <a:r>
              <a:rPr lang="en-GB" dirty="0"/>
              <a:t>uon </a:t>
            </a:r>
            <a:r>
              <a:rPr lang="en-GB" b="1" dirty="0"/>
              <a:t>E</a:t>
            </a:r>
            <a:r>
              <a:rPr lang="en-GB" dirty="0"/>
              <a:t>xperimental </a:t>
            </a:r>
            <a:r>
              <a:rPr lang="en-GB" b="1" dirty="0"/>
              <a:t>T</a:t>
            </a:r>
            <a:r>
              <a:rPr lang="en-GB" dirty="0"/>
              <a:t>echniques </a:t>
            </a:r>
          </a:p>
        </p:txBody>
      </p:sp>
    </p:spTree>
    <p:extLst>
      <p:ext uri="{BB962C8B-B14F-4D97-AF65-F5344CB8AC3E}">
        <p14:creationId xmlns:p14="http://schemas.microsoft.com/office/powerpoint/2010/main" val="193476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386977B-37E4-95AD-90D8-EEC49176C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64DC31-E32D-C494-6E06-4CD611E3FB82}"/>
              </a:ext>
            </a:extLst>
          </p:cNvPr>
          <p:cNvSpPr/>
          <p:nvPr/>
        </p:nvSpPr>
        <p:spPr>
          <a:xfrm>
            <a:off x="0" y="-31002"/>
            <a:ext cx="12192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Site Calculation via DFT/UEP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652A8-BD52-B1A7-8001-E9965ACDD067}"/>
              </a:ext>
            </a:extLst>
          </p:cNvPr>
          <p:cNvSpPr txBox="1"/>
          <p:nvPr/>
        </p:nvSpPr>
        <p:spPr>
          <a:xfrm>
            <a:off x="194328" y="1176728"/>
            <a:ext cx="39044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Uses a charge density map derived from a Density Functional Theory (DFT) calculation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No muon is included, so we are using the Unperturbed Electrostatic Potential (UEP)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This method is suitable for systems where the electronic perturbation by the muon is expected to be small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The Materials Galaxy Framework is used to analyse clusters of muon stopping sites associated with potential minima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A5CB2-2F9D-D745-0CC1-3C7D0F822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795" y="821971"/>
            <a:ext cx="7381193" cy="5141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BD7D3D-1C5F-F6E4-EA3B-B96FE9D39D2E}"/>
              </a:ext>
            </a:extLst>
          </p:cNvPr>
          <p:cNvSpPr txBox="1"/>
          <p:nvPr/>
        </p:nvSpPr>
        <p:spPr>
          <a:xfrm>
            <a:off x="7459417" y="6293258"/>
            <a:ext cx="356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https://materialsgalaxy.stfc.ac.uk/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5FF09-FE45-8B03-AB93-10E15E5AABCE}"/>
              </a:ext>
            </a:extLst>
          </p:cNvPr>
          <p:cNvSpPr txBox="1"/>
          <p:nvPr/>
        </p:nvSpPr>
        <p:spPr>
          <a:xfrm>
            <a:off x="194328" y="6118294"/>
            <a:ext cx="437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Materials Galaxy is being developed by STFC Scientific Computing Department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67DC2B-DE00-DB32-51EF-C7B1833F4E51}"/>
              </a:ext>
            </a:extLst>
          </p:cNvPr>
          <p:cNvSpPr txBox="1"/>
          <p:nvPr/>
        </p:nvSpPr>
        <p:spPr>
          <a:xfrm>
            <a:off x="5357256" y="6293258"/>
            <a:ext cx="2054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Materials Galaxy:</a:t>
            </a:r>
          </a:p>
        </p:txBody>
      </p:sp>
    </p:spTree>
    <p:extLst>
      <p:ext uri="{BB962C8B-B14F-4D97-AF65-F5344CB8AC3E}">
        <p14:creationId xmlns:p14="http://schemas.microsoft.com/office/powerpoint/2010/main" val="1081161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7C15F1D-6DD9-23F1-9CF0-D9073ABB6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61FFC2-301B-AC76-6F1E-A74D029871E8}"/>
              </a:ext>
            </a:extLst>
          </p:cNvPr>
          <p:cNvSpPr/>
          <p:nvPr/>
        </p:nvSpPr>
        <p:spPr>
          <a:xfrm>
            <a:off x="0" y="-31002"/>
            <a:ext cx="12192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Site Calculation via </a:t>
            </a:r>
            <a:r>
              <a:rPr lang="en-GB" sz="3200" dirty="0" err="1">
                <a:solidFill>
                  <a:schemeClr val="tx1"/>
                </a:solidFill>
              </a:rPr>
              <a:t>DFT+</a:t>
            </a:r>
            <a:r>
              <a:rPr lang="en-GB" sz="3200" dirty="0" err="1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endParaRPr lang="en-GB" sz="2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48021-4031-A48B-A3EB-3D6E5B3DA663}"/>
              </a:ext>
            </a:extLst>
          </p:cNvPr>
          <p:cNvSpPr txBox="1"/>
          <p:nvPr/>
        </p:nvSpPr>
        <p:spPr>
          <a:xfrm>
            <a:off x="194328" y="1176728"/>
            <a:ext cx="390443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In general, the muon-induced distortion also needs to be included, requiring a </a:t>
            </a:r>
            <a:r>
              <a:rPr lang="en-GB" dirty="0" err="1"/>
              <a:t>DFT+</a:t>
            </a:r>
            <a:r>
              <a:rPr lang="en-GB" dirty="0" err="1">
                <a:latin typeface="Symbol" panose="05050102010706020507" pitchFamily="18" charset="2"/>
              </a:rPr>
              <a:t>m</a:t>
            </a:r>
            <a:r>
              <a:rPr lang="en-GB" dirty="0"/>
              <a:t> calculation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Add muons to raw structure in a set of trial positions spanning the unit cell and relax the structures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Use clustering methods to analyse relaxed structures and determine stopping sites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 err="1"/>
              <a:t>MuFinder</a:t>
            </a:r>
            <a:r>
              <a:rPr lang="en-GB" dirty="0"/>
              <a:t> program is a tool developed by ISIS/Durham student Ben Huddart to streamline this process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It uses CASTEP plane-wave DFT either running locally or remotely on a facility for HPC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B14CE-5F1C-C2BA-BA3E-858A3376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104" y="1297755"/>
            <a:ext cx="7632547" cy="4363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57A9A5-DB0E-F39B-5A70-8F602B97BFDF}"/>
              </a:ext>
            </a:extLst>
          </p:cNvPr>
          <p:cNvSpPr txBox="1"/>
          <p:nvPr/>
        </p:nvSpPr>
        <p:spPr>
          <a:xfrm>
            <a:off x="4502445" y="580227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MuFinder</a:t>
            </a:r>
            <a:r>
              <a:rPr lang="en-GB" dirty="0"/>
              <a:t> program: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5DA0D-2749-748F-3CC6-334F9003DC7F}"/>
              </a:ext>
            </a:extLst>
          </p:cNvPr>
          <p:cNvSpPr txBox="1"/>
          <p:nvPr/>
        </p:nvSpPr>
        <p:spPr>
          <a:xfrm>
            <a:off x="6713307" y="58022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https://gitlab.com/BenHuddart/mufinder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ED69B5-4D73-5353-6AB3-BB368A3C5592}"/>
              </a:ext>
            </a:extLst>
          </p:cNvPr>
          <p:cNvSpPr txBox="1"/>
          <p:nvPr/>
        </p:nvSpPr>
        <p:spPr>
          <a:xfrm>
            <a:off x="4502445" y="6312671"/>
            <a:ext cx="171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CASTEP DFT: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BA109-CC63-688E-788A-B43845A31877}"/>
              </a:ext>
            </a:extLst>
          </p:cNvPr>
          <p:cNvSpPr txBox="1"/>
          <p:nvPr/>
        </p:nvSpPr>
        <p:spPr>
          <a:xfrm>
            <a:off x="6706379" y="6314895"/>
            <a:ext cx="2860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https://www.castep.org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254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0158BA2-0945-B1CE-4A2F-556529953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1CD3FC-2814-45FE-AFBC-5350B2052A0C}"/>
              </a:ext>
            </a:extLst>
          </p:cNvPr>
          <p:cNvSpPr/>
          <p:nvPr/>
        </p:nvSpPr>
        <p:spPr>
          <a:xfrm>
            <a:off x="0" y="-31002"/>
            <a:ext cx="12192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Site Calculation for Single Molecules via </a:t>
            </a:r>
            <a:r>
              <a:rPr lang="en-GB" sz="3200" dirty="0" err="1">
                <a:solidFill>
                  <a:schemeClr val="tx1"/>
                </a:solidFill>
              </a:rPr>
              <a:t>DFT+</a:t>
            </a:r>
            <a:r>
              <a:rPr lang="en-GB" sz="3200" dirty="0" err="1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endParaRPr lang="en-GB" sz="2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DA44C-E1F4-E478-983B-80DBCBF846CA}"/>
              </a:ext>
            </a:extLst>
          </p:cNvPr>
          <p:cNvSpPr txBox="1"/>
          <p:nvPr/>
        </p:nvSpPr>
        <p:spPr>
          <a:xfrm>
            <a:off x="0" y="686391"/>
            <a:ext cx="44790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cap="small" dirty="0"/>
              <a:t>gaussian</a:t>
            </a:r>
            <a:r>
              <a:rPr lang="en-GB" dirty="0"/>
              <a:t> code is well suited to making </a:t>
            </a:r>
            <a:r>
              <a:rPr lang="en-GB" dirty="0" err="1"/>
              <a:t>DFT+</a:t>
            </a:r>
            <a:r>
              <a:rPr lang="en-GB" dirty="0" err="1">
                <a:latin typeface="Symbol" panose="05050102010706020507" pitchFamily="18" charset="2"/>
              </a:rPr>
              <a:t>m</a:t>
            </a:r>
            <a:r>
              <a:rPr lang="en-GB" dirty="0"/>
              <a:t> calculations on single molecules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The CalcALC program manages such single molecule calculations and the interpretation of results via ALC spectra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CalcALC can automatically send jobs and receive output from the STFC SCARF Compute Cluster or jobs can be managed manually using other computing hosts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CalcALC can also read MAGRES output files produced by Quantum Espresso and CASTEP and predict corresponding ALC and QLCR spectra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F46C8-158E-499A-F700-2A5219D62E85}"/>
              </a:ext>
            </a:extLst>
          </p:cNvPr>
          <p:cNvSpPr txBox="1"/>
          <p:nvPr/>
        </p:nvSpPr>
        <p:spPr>
          <a:xfrm>
            <a:off x="153645" y="5802277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CalcALC program: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CECED-7704-2A62-3C8D-44EFD561F16E}"/>
              </a:ext>
            </a:extLst>
          </p:cNvPr>
          <p:cNvSpPr txBox="1"/>
          <p:nvPr/>
        </p:nvSpPr>
        <p:spPr>
          <a:xfrm>
            <a:off x="2313211" y="5802277"/>
            <a:ext cx="3608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https://shadow.nd.rl.ac.uk/calcalc/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E8352-3412-4A08-DF8A-5A961CDF4622}"/>
              </a:ext>
            </a:extLst>
          </p:cNvPr>
          <p:cNvSpPr txBox="1"/>
          <p:nvPr/>
        </p:nvSpPr>
        <p:spPr>
          <a:xfrm>
            <a:off x="153645" y="638374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SCARF: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83AF2-C1CF-1338-6038-6C575C9D558D}"/>
              </a:ext>
            </a:extLst>
          </p:cNvPr>
          <p:cNvSpPr txBox="1"/>
          <p:nvPr/>
        </p:nvSpPr>
        <p:spPr>
          <a:xfrm>
            <a:off x="2313211" y="6383748"/>
            <a:ext cx="2860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https://www.scarf.rl.ac.uk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C5720A-5FF1-9F6B-043C-D5394257D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590" y="699471"/>
            <a:ext cx="5140558" cy="3008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DE206C-FC50-D82A-923B-5E50C9A4E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236" y="3831836"/>
            <a:ext cx="2676379" cy="18643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89E813-48C0-B635-30C2-37C2196B6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3247" y="3707483"/>
            <a:ext cx="4111084" cy="30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6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023DBD5-348C-B41F-F6D4-E51F762E9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F5E63E-B9B1-8D85-0DE8-73A3A1752590}"/>
              </a:ext>
            </a:extLst>
          </p:cNvPr>
          <p:cNvSpPr/>
          <p:nvPr/>
        </p:nvSpPr>
        <p:spPr>
          <a:xfrm>
            <a:off x="0" y="-31002"/>
            <a:ext cx="12192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Simulation Tools for Muon Spin Polarisation</a:t>
            </a:r>
            <a:endParaRPr lang="en-GB" sz="2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305286-9006-FFB1-0605-9DD671AABE2F}"/>
              </a:ext>
            </a:extLst>
          </p:cNvPr>
          <p:cNvGrpSpPr/>
          <p:nvPr/>
        </p:nvGrpSpPr>
        <p:grpSpPr>
          <a:xfrm>
            <a:off x="293780" y="837776"/>
            <a:ext cx="7494359" cy="4216539"/>
            <a:chOff x="193504" y="2201915"/>
            <a:chExt cx="7494359" cy="42165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AF8545-CA5C-0B07-CA70-95F19786D462}"/>
                </a:ext>
              </a:extLst>
            </p:cNvPr>
            <p:cNvSpPr txBox="1"/>
            <p:nvPr/>
          </p:nvSpPr>
          <p:spPr>
            <a:xfrm>
              <a:off x="193504" y="2201915"/>
              <a:ext cx="7494359" cy="4216539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Two Python libraries available for simulation of muon spin polarisation:</a:t>
              </a:r>
            </a:p>
            <a:p>
              <a:endParaRPr lang="en-GB" dirty="0"/>
            </a:p>
            <a:p>
              <a:pPr>
                <a:spcAft>
                  <a:spcPts val="1200"/>
                </a:spcAft>
              </a:pPr>
              <a:r>
                <a:rPr lang="en-GB" b="1" dirty="0"/>
                <a:t>Quantum</a:t>
              </a:r>
              <a:r>
                <a:rPr lang="en-GB" dirty="0"/>
                <a:t>	ISIS, James Lord</a:t>
              </a:r>
            </a:p>
            <a:p>
              <a:pPr>
                <a:spcAft>
                  <a:spcPts val="1200"/>
                </a:spcAft>
              </a:pPr>
              <a:r>
                <a:rPr lang="en-GB" dirty="0"/>
                <a:t>  		available via a CalcALC installation:</a:t>
              </a:r>
            </a:p>
            <a:p>
              <a:pPr>
                <a:spcAft>
                  <a:spcPts val="1200"/>
                </a:spcAft>
              </a:pPr>
              <a:r>
                <a:rPr lang="en-GB" dirty="0"/>
                <a:t>  		</a:t>
              </a:r>
            </a:p>
            <a:p>
              <a:pPr>
                <a:spcAft>
                  <a:spcPts val="1200"/>
                </a:spcAft>
              </a:pPr>
              <a:r>
                <a:rPr lang="en-GB" dirty="0"/>
                <a:t>		or via a Mantid installation: </a:t>
              </a:r>
            </a:p>
            <a:p>
              <a:pPr lvl="4">
                <a:spcAft>
                  <a:spcPts val="1200"/>
                </a:spcAft>
              </a:pPr>
              <a:r>
                <a:rPr lang="fr-FR" dirty="0">
                  <a:hlinkClick r:id="rId3"/>
                </a:rPr>
                <a:t>https://www.mantidproject.org/installation/index</a:t>
              </a:r>
              <a:endParaRPr lang="en-GB" dirty="0"/>
            </a:p>
            <a:p>
              <a:endParaRPr lang="en-GB" dirty="0"/>
            </a:p>
            <a:p>
              <a:pPr>
                <a:spcAft>
                  <a:spcPts val="1200"/>
                </a:spcAft>
              </a:pPr>
              <a:r>
                <a:rPr lang="en-GB" b="1" dirty="0"/>
                <a:t>MuSpinSim</a:t>
              </a:r>
              <a:r>
                <a:rPr lang="en-GB" dirty="0"/>
                <a:t>	STFC-SCD, Leandro Liborio </a:t>
              </a:r>
              <a:r>
                <a:rPr lang="en-GB" i="1" dirty="0"/>
                <a:t>et al</a:t>
              </a:r>
            </a:p>
            <a:p>
              <a:pPr lvl="4"/>
              <a:r>
                <a:rPr lang="en-GB" dirty="0">
                  <a:hlinkClick r:id="rId4"/>
                </a:rPr>
                <a:t>https://github.com/</a:t>
              </a:r>
            </a:p>
            <a:p>
              <a:pPr lvl="4"/>
              <a:r>
                <a:rPr lang="en-GB" dirty="0">
                  <a:hlinkClick r:id="rId4"/>
                </a:rPr>
                <a:t>muon-spectroscopy-computational-project/muspinsim</a:t>
              </a:r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D0EA43-B69E-C20B-16A1-AD008971350D}"/>
                </a:ext>
              </a:extLst>
            </p:cNvPr>
            <p:cNvSpPr txBox="1"/>
            <p:nvPr/>
          </p:nvSpPr>
          <p:spPr>
            <a:xfrm>
              <a:off x="2019211" y="3511250"/>
              <a:ext cx="360862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https://shadow.nd.rl.ac.uk/calcalc/ 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222B88C-1BA7-6691-8B60-7416886F04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91" t="8354" r="9458" b="9466"/>
          <a:stretch/>
        </p:blipFill>
        <p:spPr>
          <a:xfrm>
            <a:off x="8309346" y="683702"/>
            <a:ext cx="2874667" cy="3729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8085DE-F705-C3D6-57F0-78A1ADD83B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4967" y="4485600"/>
            <a:ext cx="4154433" cy="237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83AC04-B75C-DBFE-EA65-453D8804B9F1}"/>
              </a:ext>
            </a:extLst>
          </p:cNvPr>
          <p:cNvSpPr txBox="1"/>
          <p:nvPr/>
        </p:nvSpPr>
        <p:spPr>
          <a:xfrm>
            <a:off x="748696" y="5269683"/>
            <a:ext cx="610737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Recent example: QLCR for V in the</a:t>
            </a:r>
          </a:p>
          <a:p>
            <a:pPr>
              <a:spcAft>
                <a:spcPts val="600"/>
              </a:spcAft>
            </a:pPr>
            <a:r>
              <a:rPr lang="en-GB" sz="2400" dirty="0" err="1"/>
              <a:t>kagome</a:t>
            </a:r>
            <a:r>
              <a:rPr lang="en-GB" sz="2400" dirty="0"/>
              <a:t> CDW superconductor RbV</a:t>
            </a:r>
            <a:r>
              <a:rPr lang="en-GB" sz="2400" baseline="-25000" dirty="0"/>
              <a:t>3</a:t>
            </a:r>
            <a:r>
              <a:rPr lang="en-GB" sz="2400" dirty="0"/>
              <a:t>Sb</a:t>
            </a:r>
            <a:r>
              <a:rPr lang="en-GB" sz="2400" baseline="-25000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66841B-62CC-DBE0-F745-8C612AFFBA9A}"/>
              </a:ext>
            </a:extLst>
          </p:cNvPr>
          <p:cNvSpPr txBox="1"/>
          <p:nvPr/>
        </p:nvSpPr>
        <p:spPr>
          <a:xfrm>
            <a:off x="748696" y="6291535"/>
            <a:ext cx="4544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/>
              <a:t>Bonfa</a:t>
            </a:r>
            <a:r>
              <a:rPr lang="en-GB" sz="2400" i="1" dirty="0"/>
              <a:t> et al  arXiv:2411.04848v1</a:t>
            </a:r>
          </a:p>
        </p:txBody>
      </p:sp>
    </p:spTree>
    <p:extLst>
      <p:ext uri="{BB962C8B-B14F-4D97-AF65-F5344CB8AC3E}">
        <p14:creationId xmlns:p14="http://schemas.microsoft.com/office/powerpoint/2010/main" val="393240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5573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Summary</a:t>
            </a:r>
            <a:endParaRPr lang="en-GB" sz="2000" baseline="-25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871" y="1250498"/>
            <a:ext cx="11847006" cy="488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Transition to IBEX experimental control for ISIS muons is due to complete in 2025</a:t>
            </a:r>
          </a:p>
          <a:p>
            <a:pPr marL="285750" indent="-285750">
              <a:lnSpc>
                <a:spcPct val="15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Digital muons and event mode are being developed in conjunction with </a:t>
            </a:r>
            <a:r>
              <a:rPr lang="en-GB" sz="2400" dirty="0" err="1"/>
              <a:t>SuperMUSR</a:t>
            </a:r>
            <a:endParaRPr lang="en-GB" sz="2400" dirty="0"/>
          </a:p>
          <a:p>
            <a:pPr marL="285750" indent="-285750">
              <a:lnSpc>
                <a:spcPct val="15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dirty="0" err="1"/>
              <a:t>NeXus</a:t>
            </a:r>
            <a:r>
              <a:rPr lang="en-GB" sz="2400" dirty="0"/>
              <a:t> provides a flexible data structure for both event mode and histogram mode</a:t>
            </a:r>
          </a:p>
          <a:p>
            <a:pPr marL="285750" indent="-285750">
              <a:lnSpc>
                <a:spcPct val="15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WiMDA provides the ongoing framework for ISIS-supported muon data analysis</a:t>
            </a:r>
          </a:p>
          <a:p>
            <a:pPr marL="285750" indent="-285750">
              <a:lnSpc>
                <a:spcPct val="15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Muon site and spin simulations allow a more quantitative analysis of </a:t>
            </a:r>
            <a:r>
              <a:rPr lang="en-GB" sz="2400" dirty="0" err="1">
                <a:latin typeface="Symbol" panose="05050102010706020507" pitchFamily="18" charset="2"/>
              </a:rPr>
              <a:t>m</a:t>
            </a:r>
            <a:r>
              <a:rPr lang="en-GB" sz="2400" dirty="0" err="1"/>
              <a:t>SR</a:t>
            </a:r>
            <a:r>
              <a:rPr lang="en-GB" sz="2400" dirty="0"/>
              <a:t> results via the COMET approach</a:t>
            </a:r>
          </a:p>
        </p:txBody>
      </p:sp>
    </p:spTree>
    <p:extLst>
      <p:ext uri="{BB962C8B-B14F-4D97-AF65-F5344CB8AC3E}">
        <p14:creationId xmlns:p14="http://schemas.microsoft.com/office/powerpoint/2010/main" val="345561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1002"/>
            <a:ext cx="12192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Outline of talk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0704" y="1313789"/>
            <a:ext cx="143554" cy="190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B4D0A8-A9E6-BC86-359F-ACAEB2C922D5}"/>
              </a:ext>
            </a:extLst>
          </p:cNvPr>
          <p:cNvSpPr txBox="1"/>
          <p:nvPr/>
        </p:nvSpPr>
        <p:spPr>
          <a:xfrm>
            <a:off x="688107" y="1217708"/>
            <a:ext cx="1054446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Experiment control software: transition from SECI to IBEX</a:t>
            </a:r>
          </a:p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Digital muons: positron peak detection via software</a:t>
            </a:r>
            <a:endParaRPr lang="en-GB" sz="2400" dirty="0">
              <a:latin typeface="Symbol" panose="05050102010706020507" pitchFamily="18" charset="2"/>
            </a:endParaRPr>
          </a:p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Event mode: data acquisition and reduction to standard format via slicing</a:t>
            </a:r>
          </a:p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Data storage format: </a:t>
            </a:r>
            <a:r>
              <a:rPr lang="en-GB" sz="2400" dirty="0" err="1"/>
              <a:t>NeXus</a:t>
            </a:r>
            <a:r>
              <a:rPr lang="en-GB" sz="2400" dirty="0"/>
              <a:t> hierarchical data structure for muons</a:t>
            </a:r>
          </a:p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Data analysis: Mantid and WiMDA programs for analysing </a:t>
            </a:r>
            <a:r>
              <a:rPr lang="en-GB" sz="2400" dirty="0" err="1">
                <a:latin typeface="Symbol" panose="05050102010706020507" pitchFamily="18" charset="2"/>
              </a:rPr>
              <a:t>m</a:t>
            </a:r>
            <a:r>
              <a:rPr lang="en-GB" sz="2400" dirty="0" err="1"/>
              <a:t>SR</a:t>
            </a:r>
            <a:r>
              <a:rPr lang="en-GB" sz="2400" dirty="0"/>
              <a:t> data</a:t>
            </a:r>
          </a:p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Computational support for data analysis: muon sites and spin simulation </a:t>
            </a:r>
          </a:p>
        </p:txBody>
      </p:sp>
    </p:spTree>
    <p:extLst>
      <p:ext uri="{BB962C8B-B14F-4D97-AF65-F5344CB8AC3E}">
        <p14:creationId xmlns:p14="http://schemas.microsoft.com/office/powerpoint/2010/main" val="347762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1002"/>
            <a:ext cx="12192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Experiment Control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10A6C-EFA9-5E73-3132-5EA04FD05E40}"/>
              </a:ext>
            </a:extLst>
          </p:cNvPr>
          <p:cNvSpPr txBox="1"/>
          <p:nvPr/>
        </p:nvSpPr>
        <p:spPr>
          <a:xfrm>
            <a:off x="170824" y="813921"/>
            <a:ext cx="11847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SECI (Sample Environment Control interface) was used for many years on ISIS neutron and muon instruments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Control is now migrating to a new more flexible system called IBEX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 https://github.com/ISISComputingGroup/ibex_user_manual/wiki/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5703B-DB3B-A9D4-FE73-1EBA3EC8DE56}"/>
              </a:ext>
            </a:extLst>
          </p:cNvPr>
          <p:cNvSpPr txBox="1"/>
          <p:nvPr/>
        </p:nvSpPr>
        <p:spPr>
          <a:xfrm>
            <a:off x="520700" y="2743202"/>
            <a:ext cx="4664248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SECI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Single node architecture (+API)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Control via </a:t>
            </a:r>
            <a:r>
              <a:rPr lang="en-GB" dirty="0" err="1"/>
              <a:t>Labview</a:t>
            </a:r>
            <a:r>
              <a:rPr lang="en-GB" dirty="0"/>
              <a:t> VIs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GUI is part of the program</a:t>
            </a:r>
          </a:p>
          <a:p>
            <a:pPr algn="ctr"/>
            <a:endParaRPr lang="en-GB" dirty="0"/>
          </a:p>
          <a:p>
            <a:pPr algn="ctr"/>
            <a:r>
              <a:rPr lang="en-GB" dirty="0" err="1"/>
              <a:t>OpenGenie</a:t>
            </a:r>
            <a:r>
              <a:rPr lang="en-GB" dirty="0"/>
              <a:t> scripting language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0442C-1172-A47A-A4E3-E83BE88F23CA}"/>
              </a:ext>
            </a:extLst>
          </p:cNvPr>
          <p:cNvSpPr txBox="1"/>
          <p:nvPr/>
        </p:nvSpPr>
        <p:spPr>
          <a:xfrm>
            <a:off x="6935048" y="2743202"/>
            <a:ext cx="4837851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IBEX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Client-server architecture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Control via EPICS IOCs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Labview</a:t>
            </a:r>
            <a:r>
              <a:rPr lang="en-GB" dirty="0"/>
              <a:t> VIs can be wrapped as IOCs)</a:t>
            </a:r>
          </a:p>
          <a:p>
            <a:endParaRPr lang="en-GB" dirty="0"/>
          </a:p>
          <a:p>
            <a:pPr algn="ctr"/>
            <a:r>
              <a:rPr lang="en-GB" dirty="0"/>
              <a:t>GUI runs on a client</a:t>
            </a:r>
          </a:p>
          <a:p>
            <a:pPr algn="ctr"/>
            <a:endParaRPr lang="en-GB" dirty="0"/>
          </a:p>
          <a:p>
            <a:pPr algn="ctr"/>
            <a:r>
              <a:rPr lang="en-GB" dirty="0" err="1"/>
              <a:t>genie_python</a:t>
            </a:r>
            <a:r>
              <a:rPr lang="en-GB" dirty="0"/>
              <a:t> scripting language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BFBD7-5ACF-346A-3935-0B4BF921FB98}"/>
              </a:ext>
            </a:extLst>
          </p:cNvPr>
          <p:cNvSpPr txBox="1"/>
          <p:nvPr/>
        </p:nvSpPr>
        <p:spPr>
          <a:xfrm>
            <a:off x="1997772" y="6291830"/>
            <a:ext cx="810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 ISIS muon instruments are expected to complete migration to IBEX in 2025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8B7351-2F4A-122D-1FB4-FA3251662DE7}"/>
              </a:ext>
            </a:extLst>
          </p:cNvPr>
          <p:cNvCxnSpPr>
            <a:cxnSpLocks/>
          </p:cNvCxnSpPr>
          <p:nvPr/>
        </p:nvCxnSpPr>
        <p:spPr>
          <a:xfrm>
            <a:off x="5499100" y="4312863"/>
            <a:ext cx="1193800" cy="0"/>
          </a:xfrm>
          <a:prstGeom prst="straightConnector1">
            <a:avLst/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08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CA0B6F-087D-0FE2-990A-985E00DB3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2A5C3-8834-993F-7537-E3D6A9F99E13}"/>
              </a:ext>
            </a:extLst>
          </p:cNvPr>
          <p:cNvSpPr/>
          <p:nvPr/>
        </p:nvSpPr>
        <p:spPr>
          <a:xfrm>
            <a:off x="0" y="-31002"/>
            <a:ext cx="12192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Experiment Control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35152A17-528E-581C-A5C7-534C640DB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" r="13388" b="5098"/>
          <a:stretch/>
        </p:blipFill>
        <p:spPr bwMode="auto">
          <a:xfrm>
            <a:off x="52187" y="1094509"/>
            <a:ext cx="5863701" cy="368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D05C90-CD5E-ED89-C502-C2B5521617D1}"/>
              </a:ext>
            </a:extLst>
          </p:cNvPr>
          <p:cNvSpPr txBox="1"/>
          <p:nvPr/>
        </p:nvSpPr>
        <p:spPr>
          <a:xfrm>
            <a:off x="2577010" y="489247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SECI GUI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7DE99-2967-6B0C-039B-21FD2602BDFF}"/>
              </a:ext>
            </a:extLst>
          </p:cNvPr>
          <p:cNvSpPr txBox="1"/>
          <p:nvPr/>
        </p:nvSpPr>
        <p:spPr>
          <a:xfrm>
            <a:off x="8768734" y="489247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IBEX GUI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853DEFB-A664-A1EE-305B-C3B5EF91E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9"/>
          <a:stretch/>
        </p:blipFill>
        <p:spPr>
          <a:xfrm>
            <a:off x="6015150" y="1094509"/>
            <a:ext cx="6107576" cy="36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8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EBA415E-5CE9-2FD0-7731-E6E16A15A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F78894-104A-0B10-288C-32CD1A4BCAD7}"/>
              </a:ext>
            </a:extLst>
          </p:cNvPr>
          <p:cNvSpPr/>
          <p:nvPr/>
        </p:nvSpPr>
        <p:spPr>
          <a:xfrm>
            <a:off x="0" y="-31002"/>
            <a:ext cx="12192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Digital Muons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B2E2A-FB23-53DF-EB38-6C3A83CF4FEB}"/>
              </a:ext>
            </a:extLst>
          </p:cNvPr>
          <p:cNvSpPr txBox="1"/>
          <p:nvPr/>
        </p:nvSpPr>
        <p:spPr>
          <a:xfrm>
            <a:off x="2390490" y="746768"/>
            <a:ext cx="7558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/>
              <a:t>Positron discrimination using fast digitisers and digital signal processing,</a:t>
            </a:r>
          </a:p>
          <a:p>
            <a:pPr algn="ctr"/>
            <a:r>
              <a:rPr kumimoji="1" lang="en-GB" altLang="ja-JP" dirty="0"/>
              <a:t> rather than analogue electronics (Dan Pooley et al, MUSR2020)</a:t>
            </a:r>
            <a:endParaRPr kumimoji="1" lang="ja-JP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2C8B8A-A285-8392-365A-31369D247470}"/>
              </a:ext>
            </a:extLst>
          </p:cNvPr>
          <p:cNvGrpSpPr/>
          <p:nvPr/>
        </p:nvGrpSpPr>
        <p:grpSpPr>
          <a:xfrm>
            <a:off x="928952" y="1823963"/>
            <a:ext cx="10704248" cy="3510037"/>
            <a:chOff x="197432" y="1442968"/>
            <a:chExt cx="8878961" cy="22402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659A4A9-3D8D-0D03-3275-5561B9641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432" y="1649831"/>
              <a:ext cx="8878961" cy="203341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13B11B-4AF8-4F2F-1AB4-BD2C32A6974A}"/>
                </a:ext>
              </a:extLst>
            </p:cNvPr>
            <p:cNvSpPr txBox="1"/>
            <p:nvPr/>
          </p:nvSpPr>
          <p:spPr>
            <a:xfrm>
              <a:off x="6485460" y="1442968"/>
              <a:ext cx="2148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High rate (using DSP)</a:t>
              </a:r>
              <a:endParaRPr kumimoji="1" lang="ja-JP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1195C3-F913-8BC9-8DA1-9BB52C16A8D7}"/>
                </a:ext>
              </a:extLst>
            </p:cNvPr>
            <p:cNvSpPr txBox="1"/>
            <p:nvPr/>
          </p:nvSpPr>
          <p:spPr>
            <a:xfrm>
              <a:off x="3536110" y="1444252"/>
              <a:ext cx="2443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High rate (conventional)</a:t>
              </a:r>
              <a:endParaRPr kumimoji="1" lang="ja-JP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94AA87-5038-3DF8-3994-9E3002327FBE}"/>
                </a:ext>
              </a:extLst>
            </p:cNvPr>
            <p:cNvSpPr txBox="1"/>
            <p:nvPr/>
          </p:nvSpPr>
          <p:spPr>
            <a:xfrm>
              <a:off x="648968" y="1461185"/>
              <a:ext cx="2363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Conventional - low rate</a:t>
              </a:r>
              <a:endParaRPr kumimoji="1" lang="ja-JP" alt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0EA72EC-F143-5C5B-8C70-20F0BB4DBC9D}"/>
              </a:ext>
            </a:extLst>
          </p:cNvPr>
          <p:cNvSpPr txBox="1"/>
          <p:nvPr/>
        </p:nvSpPr>
        <p:spPr>
          <a:xfrm>
            <a:off x="3861516" y="6283190"/>
            <a:ext cx="5130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-apple-system"/>
              </a:rPr>
              <a:t>D E Pooley </a:t>
            </a:r>
            <a:r>
              <a:rPr lang="en-GB" b="0" i="1" dirty="0">
                <a:solidFill>
                  <a:srgbClr val="333333"/>
                </a:solidFill>
                <a:effectLst/>
                <a:latin typeface="-apple-system"/>
              </a:rPr>
              <a:t>et al</a:t>
            </a:r>
            <a:r>
              <a:rPr lang="en-GB" b="0" i="0" dirty="0">
                <a:solidFill>
                  <a:srgbClr val="333333"/>
                </a:solidFill>
                <a:effectLst/>
                <a:latin typeface="-apple-system"/>
              </a:rPr>
              <a:t> 2023 </a:t>
            </a:r>
            <a:r>
              <a:rPr lang="en-GB" b="0" i="1" dirty="0">
                <a:solidFill>
                  <a:srgbClr val="333333"/>
                </a:solidFill>
                <a:effectLst/>
                <a:latin typeface="-apple-system"/>
              </a:rPr>
              <a:t>J. Phys.: Conf. Ser.</a:t>
            </a:r>
            <a:r>
              <a:rPr lang="en-GB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GB" b="1" i="0" dirty="0">
                <a:solidFill>
                  <a:srgbClr val="333333"/>
                </a:solidFill>
                <a:effectLst/>
                <a:latin typeface="-apple-system"/>
              </a:rPr>
              <a:t>2462</a:t>
            </a:r>
            <a:r>
              <a:rPr lang="en-GB" b="0" i="0" dirty="0">
                <a:solidFill>
                  <a:srgbClr val="333333"/>
                </a:solidFill>
                <a:effectLst/>
                <a:latin typeface="-apple-system"/>
              </a:rPr>
              <a:t> 012028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8CBE4F-82B6-8928-EF0B-2EDBE885E4BA}"/>
              </a:ext>
            </a:extLst>
          </p:cNvPr>
          <p:cNvSpPr txBox="1"/>
          <p:nvPr/>
        </p:nvSpPr>
        <p:spPr>
          <a:xfrm>
            <a:off x="2761059" y="5629569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Significant improvement expected for high-intensity pulsed muons</a:t>
            </a:r>
          </a:p>
        </p:txBody>
      </p:sp>
    </p:spTree>
    <p:extLst>
      <p:ext uri="{BB962C8B-B14F-4D97-AF65-F5344CB8AC3E}">
        <p14:creationId xmlns:p14="http://schemas.microsoft.com/office/powerpoint/2010/main" val="84784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924D941-B354-9667-D108-7BB8D8C52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D5A2B7-A186-25CF-4009-E9D850E1CB63}"/>
              </a:ext>
            </a:extLst>
          </p:cNvPr>
          <p:cNvSpPr/>
          <p:nvPr/>
        </p:nvSpPr>
        <p:spPr>
          <a:xfrm>
            <a:off x="0" y="-31002"/>
            <a:ext cx="12192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Event Mode</a:t>
            </a: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AF6A4D-8AC9-B33A-2045-8B05202CF4D2}"/>
              </a:ext>
            </a:extLst>
          </p:cNvPr>
          <p:cNvGrpSpPr/>
          <p:nvPr/>
        </p:nvGrpSpPr>
        <p:grpSpPr>
          <a:xfrm>
            <a:off x="7282797" y="1721993"/>
            <a:ext cx="4535009" cy="4464864"/>
            <a:chOff x="4050460" y="789745"/>
            <a:chExt cx="6935591" cy="590585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4E55574-F825-8763-D3BC-82F2ED8D4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460" y="789745"/>
              <a:ext cx="6935591" cy="590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A9EC81-3F5C-B0EA-919B-AD59AFC9F65A}"/>
                </a:ext>
              </a:extLst>
            </p:cNvPr>
            <p:cNvSpPr txBox="1"/>
            <p:nvPr/>
          </p:nvSpPr>
          <p:spPr>
            <a:xfrm>
              <a:off x="4576223" y="1593901"/>
              <a:ext cx="357809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B9A6B5-FFEB-0B3A-FC3E-C1D161165509}"/>
              </a:ext>
            </a:extLst>
          </p:cNvPr>
          <p:cNvSpPr txBox="1"/>
          <p:nvPr/>
        </p:nvSpPr>
        <p:spPr>
          <a:xfrm>
            <a:off x="7017250" y="901779"/>
            <a:ext cx="508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 of an event mode run covering a linear temperature sweep in Cu, split into 19 slices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6F8A8-E83C-2131-AB32-7EC5765D4063}"/>
              </a:ext>
            </a:extLst>
          </p:cNvPr>
          <p:cNvSpPr txBox="1"/>
          <p:nvPr/>
        </p:nvSpPr>
        <p:spPr>
          <a:xfrm>
            <a:off x="7071779" y="6384376"/>
            <a:ext cx="505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 24 test run on HiFi taken by Isao Watanabe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CCE5A2-2F89-8287-9484-CE5637363F58}"/>
              </a:ext>
            </a:extLst>
          </p:cNvPr>
          <p:cNvSpPr txBox="1"/>
          <p:nvPr/>
        </p:nvSpPr>
        <p:spPr>
          <a:xfrm>
            <a:off x="192091" y="900110"/>
            <a:ext cx="658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Event mode is already in use on some neutron instruments</a:t>
            </a:r>
          </a:p>
          <a:p>
            <a:endParaRPr lang="en-GB" dirty="0"/>
          </a:p>
          <a:p>
            <a:r>
              <a:rPr lang="en-GB" dirty="0"/>
              <a:t>We can now extend this to muons via the </a:t>
            </a:r>
            <a:r>
              <a:rPr lang="en-GB" dirty="0" err="1"/>
              <a:t>SuperMUSR</a:t>
            </a:r>
            <a:r>
              <a:rPr lang="en-GB" dirty="0"/>
              <a:t> project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B2B8D-9647-9091-9158-2B2F508A13E2}"/>
              </a:ext>
            </a:extLst>
          </p:cNvPr>
          <p:cNvSpPr txBox="1"/>
          <p:nvPr/>
        </p:nvSpPr>
        <p:spPr>
          <a:xfrm>
            <a:off x="864158" y="2309842"/>
            <a:ext cx="4772967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Some benefits of of Event Mode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choose how to slice data after the measurement rather than having to fix it during the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filter out problematic parts of the data after the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tune the trade off between resolution and statistics, e.g. in ALC spectroscopy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study slowly evolving processes, e.g. in electrochemical cells</a:t>
            </a:r>
          </a:p>
        </p:txBody>
      </p:sp>
    </p:spTree>
    <p:extLst>
      <p:ext uri="{BB962C8B-B14F-4D97-AF65-F5344CB8AC3E}">
        <p14:creationId xmlns:p14="http://schemas.microsoft.com/office/powerpoint/2010/main" val="138118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16DDD6B-4424-92BE-3DC0-98B3F08A8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AE7585-BC23-F898-3692-EE5995ABCF1B}"/>
              </a:ext>
            </a:extLst>
          </p:cNvPr>
          <p:cNvSpPr/>
          <p:nvPr/>
        </p:nvSpPr>
        <p:spPr>
          <a:xfrm>
            <a:off x="0" y="-31002"/>
            <a:ext cx="12192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</a:rPr>
              <a:t>NeXus</a:t>
            </a:r>
            <a:r>
              <a:rPr lang="en-GB" sz="3200" dirty="0">
                <a:solidFill>
                  <a:schemeClr val="tx1"/>
                </a:solidFill>
              </a:rPr>
              <a:t> Data Format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59B87-6C86-8316-9E2E-D85749C0F1F3}"/>
              </a:ext>
            </a:extLst>
          </p:cNvPr>
          <p:cNvSpPr txBox="1"/>
          <p:nvPr/>
        </p:nvSpPr>
        <p:spPr>
          <a:xfrm>
            <a:off x="2040181" y="732299"/>
            <a:ext cx="8301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altLang="ja-JP" dirty="0"/>
              <a:t>All neutron and muon instruments at ISIS use </a:t>
            </a:r>
            <a:r>
              <a:rPr kumimoji="1" lang="en-GB" altLang="ja-JP" dirty="0" err="1"/>
              <a:t>NeXus</a:t>
            </a:r>
            <a:r>
              <a:rPr kumimoji="1" lang="en-GB" altLang="ja-JP" dirty="0"/>
              <a:t> as the primary data format</a:t>
            </a:r>
          </a:p>
          <a:p>
            <a:endParaRPr kumimoji="1" lang="en-GB" altLang="ja-JP" dirty="0"/>
          </a:p>
          <a:p>
            <a:pPr algn="ctr"/>
            <a:r>
              <a:rPr kumimoji="1" lang="en-GB" altLang="ja-JP" dirty="0"/>
              <a:t>The </a:t>
            </a:r>
            <a:r>
              <a:rPr kumimoji="1" lang="en-GB" altLang="ja-JP" dirty="0" err="1"/>
              <a:t>NeXus</a:t>
            </a:r>
            <a:r>
              <a:rPr kumimoji="1" lang="en-GB" altLang="ja-JP" dirty="0"/>
              <a:t> data format uses the HDF (Hierarchical Data Format) standard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C3CCC-BA05-8D5F-50F3-4CA7294C5D9B}"/>
              </a:ext>
            </a:extLst>
          </p:cNvPr>
          <p:cNvSpPr txBox="1"/>
          <p:nvPr/>
        </p:nvSpPr>
        <p:spPr>
          <a:xfrm>
            <a:off x="890087" y="1841144"/>
            <a:ext cx="10411825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Key advantages of using the </a:t>
            </a:r>
            <a:r>
              <a:rPr lang="en-GB" b="1" dirty="0" err="1"/>
              <a:t>NeXus</a:t>
            </a:r>
            <a:r>
              <a:rPr lang="en-GB" b="1" dirty="0"/>
              <a:t> data format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Metadata including sample environment and beamline logs are stored in the same file as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ISIS data analysis tools WiMDA and Mantid are designed to use </a:t>
            </a:r>
            <a:r>
              <a:rPr lang="en-GB" dirty="0" err="1"/>
              <a:t>NeXus</a:t>
            </a:r>
            <a:r>
              <a:rPr lang="en-GB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Both event mode data and histogram mode data can be stored in a </a:t>
            </a:r>
            <a:r>
              <a:rPr lang="en-GB" dirty="0" err="1"/>
              <a:t>NeXus</a:t>
            </a:r>
            <a:r>
              <a:rPr lang="en-GB" dirty="0"/>
              <a:t>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an extensible format, new features can be added without affecting backward compatibility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C9D37-09FB-2006-A49D-793D42EF8A95}"/>
              </a:ext>
            </a:extLst>
          </p:cNvPr>
          <p:cNvSpPr txBox="1"/>
          <p:nvPr/>
        </p:nvSpPr>
        <p:spPr>
          <a:xfrm>
            <a:off x="880037" y="4647943"/>
            <a:ext cx="1041182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GB" altLang="ja-JP" b="1" dirty="0" err="1"/>
              <a:t>NeXus</a:t>
            </a:r>
            <a:r>
              <a:rPr kumimoji="1" lang="en-GB" altLang="ja-JP" b="1" dirty="0"/>
              <a:t> at other muon facilities</a:t>
            </a:r>
          </a:p>
          <a:p>
            <a:endParaRPr kumimoji="1" lang="en-GB" altLang="ja-JP" dirty="0"/>
          </a:p>
          <a:p>
            <a:r>
              <a:rPr kumimoji="1" lang="en-GB" altLang="ja-JP" dirty="0"/>
              <a:t>Automatic conversion to </a:t>
            </a:r>
            <a:r>
              <a:rPr kumimoji="1" lang="en-GB" altLang="ja-JP" dirty="0" err="1"/>
              <a:t>NeXus</a:t>
            </a:r>
            <a:r>
              <a:rPr kumimoji="1" lang="en-GB" altLang="ja-JP" dirty="0"/>
              <a:t> format is available at the J-PARC muon instruments on D1 and S1</a:t>
            </a:r>
          </a:p>
          <a:p>
            <a:endParaRPr kumimoji="1" lang="en-GB" altLang="ja-JP" dirty="0"/>
          </a:p>
          <a:p>
            <a:r>
              <a:rPr kumimoji="1" lang="en-GB" altLang="ja-JP" dirty="0"/>
              <a:t>Conversion to </a:t>
            </a:r>
            <a:r>
              <a:rPr kumimoji="1" lang="en-GB" altLang="ja-JP" dirty="0" err="1"/>
              <a:t>NeXus</a:t>
            </a:r>
            <a:r>
              <a:rPr kumimoji="1" lang="en-GB" altLang="ja-JP" dirty="0"/>
              <a:t> format is also available for PSI data via their web data interface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E4928-C8E1-0CAD-5A7C-8458AA2181F6}"/>
              </a:ext>
            </a:extLst>
          </p:cNvPr>
          <p:cNvSpPr txBox="1"/>
          <p:nvPr/>
        </p:nvSpPr>
        <p:spPr>
          <a:xfrm>
            <a:off x="1781488" y="6346747"/>
            <a:ext cx="3363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https://www.nexusformat.org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561057-5A71-1559-184D-618436F7C49D}"/>
              </a:ext>
            </a:extLst>
          </p:cNvPr>
          <p:cNvSpPr txBox="1"/>
          <p:nvPr/>
        </p:nvSpPr>
        <p:spPr>
          <a:xfrm>
            <a:off x="7307664" y="6346747"/>
            <a:ext cx="2871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https://www.hdfgroup.org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29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BBF235E-2F6D-4131-C150-DDFBFCE26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4A2035-ECFE-DAB8-7AB3-47A4C7561DB3}"/>
              </a:ext>
            </a:extLst>
          </p:cNvPr>
          <p:cNvSpPr/>
          <p:nvPr/>
        </p:nvSpPr>
        <p:spPr>
          <a:xfrm>
            <a:off x="0" y="-31002"/>
            <a:ext cx="12192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Data Analysis: Mantid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27D0D-2044-A40C-AD3C-4AD3DCD70AD8}"/>
              </a:ext>
            </a:extLst>
          </p:cNvPr>
          <p:cNvSpPr txBox="1"/>
          <p:nvPr/>
        </p:nvSpPr>
        <p:spPr>
          <a:xfrm>
            <a:off x="306987" y="1968854"/>
            <a:ext cx="115601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Mantid (Manipulation and Analysis Toolkit for Instrument Data) is a long-running large software project involving ISIS and other international collaborators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The project aim has been to process neutron and muon data under one program (</a:t>
            </a:r>
            <a:r>
              <a:rPr lang="en-GB" dirty="0" err="1"/>
              <a:t>MantidWorkbench</a:t>
            </a:r>
            <a:r>
              <a:rPr lang="en-GB" dirty="0"/>
              <a:t>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The muon part was developed by ISIS Computing with input from the ISIS Muon group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Matching the capabilities of WiMDA was one of the first tasks set for the muon part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In Feb 2022 problems with this approach for the muon part led to a reappraisal and at that point ISIS Computing decided to switch to supporting the existing WiMDA code for muon data analysis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No further development of the muon side of Mantid will be made, but the last version of the muon part remains available to use within Mantid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Mantid for muons still provides some useful features for instrument setup and diagnostics and scripted data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920057-D79C-8930-7B50-DC8D6E21D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72"/>
          <a:stretch/>
        </p:blipFill>
        <p:spPr>
          <a:xfrm>
            <a:off x="4916094" y="616998"/>
            <a:ext cx="2194671" cy="124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9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209A1DC-A571-97E3-CB06-2F3850165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DED030-E010-9A1D-0357-2AF9DAE2641F}"/>
              </a:ext>
            </a:extLst>
          </p:cNvPr>
          <p:cNvSpPr/>
          <p:nvPr/>
        </p:nvSpPr>
        <p:spPr>
          <a:xfrm>
            <a:off x="0" y="-31002"/>
            <a:ext cx="12192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Data Analysis: WiMDA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B105D3-9144-AB64-1B79-2994FFA9DDE1}"/>
              </a:ext>
            </a:extLst>
          </p:cNvPr>
          <p:cNvSpPr txBox="1"/>
          <p:nvPr/>
        </p:nvSpPr>
        <p:spPr>
          <a:xfrm>
            <a:off x="380141" y="1570674"/>
            <a:ext cx="11417933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b="1" dirty="0"/>
              <a:t>History of WiMDA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WiMDA stands for </a:t>
            </a:r>
            <a:r>
              <a:rPr lang="en-GB" b="1" dirty="0"/>
              <a:t>Wi</a:t>
            </a:r>
            <a:r>
              <a:rPr lang="en-GB" dirty="0"/>
              <a:t>ndows </a:t>
            </a:r>
            <a:r>
              <a:rPr lang="en-GB" b="1" dirty="0"/>
              <a:t>M</a:t>
            </a:r>
            <a:r>
              <a:rPr lang="en-GB" dirty="0"/>
              <a:t>uon </a:t>
            </a:r>
            <a:r>
              <a:rPr lang="en-GB" b="1" dirty="0"/>
              <a:t>D</a:t>
            </a:r>
            <a:r>
              <a:rPr lang="en-GB" dirty="0"/>
              <a:t>ata </a:t>
            </a:r>
            <a:r>
              <a:rPr lang="en-GB" b="1" dirty="0"/>
              <a:t>A</a:t>
            </a:r>
            <a:r>
              <a:rPr lang="en-GB" dirty="0"/>
              <a:t>nalysis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One single program to read and analyse muon data from different facilities with a simple, interactive GUI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I started working on it in 1998,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with the original report presented in 2000 (Physica B 289-290, 710)</a:t>
            </a:r>
            <a:endParaRPr lang="en-GB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Written in the Delphi/RAD Studio version of Object Pascal (&gt;40,000 lines of code, source given on request)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Delphi itself dates from 1995 and is still going strong, now being on version 28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A free ‘Community Edition’ of Delphi is available and a Delphi compatible Free Pascal Compiler is also available, matched with Lazarus as a free IDE (useful for user fitting)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DDED7-F2DA-193B-ABEB-00B990500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89" y="741728"/>
            <a:ext cx="694189" cy="6941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767522-70B2-D1CE-27A8-4137D4FF98F8}"/>
              </a:ext>
            </a:extLst>
          </p:cNvPr>
          <p:cNvSpPr txBox="1"/>
          <p:nvPr/>
        </p:nvSpPr>
        <p:spPr>
          <a:xfrm>
            <a:off x="1893535" y="5398750"/>
            <a:ext cx="840492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WiMDA is the current ISIS-supported data analysis tool for ISIS muon data</a:t>
            </a:r>
          </a:p>
          <a:p>
            <a:pPr algn="ctr">
              <a:spcAft>
                <a:spcPts val="1200"/>
              </a:spcAft>
            </a:pPr>
            <a:r>
              <a:rPr lang="en-GB" dirty="0"/>
              <a:t>Free to download and use independently from </a:t>
            </a:r>
            <a:r>
              <a:rPr lang="en-GB" dirty="0">
                <a:hlinkClick r:id="rId3"/>
              </a:rPr>
              <a:t>https://shadow.nd.rl.ac.uk/wimda/</a:t>
            </a:r>
            <a:r>
              <a:rPr lang="en-GB" dirty="0"/>
              <a:t> </a:t>
            </a:r>
          </a:p>
          <a:p>
            <a:pPr algn="ctr">
              <a:spcAft>
                <a:spcPts val="1200"/>
              </a:spcAft>
            </a:pPr>
            <a:r>
              <a:rPr lang="en-GB" dirty="0"/>
              <a:t>It can also be run on the ISIS </a:t>
            </a:r>
            <a:r>
              <a:rPr lang="en-GB" dirty="0" err="1"/>
              <a:t>IDAaaS</a:t>
            </a:r>
            <a:r>
              <a:rPr lang="en-GB" dirty="0"/>
              <a:t> server at </a:t>
            </a:r>
            <a:r>
              <a:rPr lang="en-GB" dirty="0">
                <a:hlinkClick r:id="rId4"/>
              </a:rPr>
              <a:t>https://isis.analysis.stfc.ac.uk/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898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attern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ue Triangle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range Triangle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11814</TotalTime>
  <Words>1511</Words>
  <Application>Microsoft Office PowerPoint</Application>
  <PresentationFormat>Widescreen</PresentationFormat>
  <Paragraphs>187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Moderat Medium</vt:lpstr>
      <vt:lpstr>Moderat Extended</vt:lpstr>
      <vt:lpstr>Calibri</vt:lpstr>
      <vt:lpstr>Moderat Extended Medium</vt:lpstr>
      <vt:lpstr>Arial</vt:lpstr>
      <vt:lpstr>Symbol</vt:lpstr>
      <vt:lpstr>Roboto</vt:lpstr>
      <vt:lpstr>-apple-system</vt:lpstr>
      <vt:lpstr>Wingdings</vt:lpstr>
      <vt:lpstr>Office Theme</vt:lpstr>
      <vt:lpstr>Office Theme</vt:lpstr>
      <vt:lpstr>Standard slide</vt:lpstr>
      <vt:lpstr>Blank Layouts</vt:lpstr>
      <vt:lpstr>Pattern Layouts</vt:lpstr>
      <vt:lpstr>Blue Triangle Layouts</vt:lpstr>
      <vt:lpstr>Orange Triangle Layouts</vt:lpstr>
      <vt:lpstr>Font and logo master</vt:lpstr>
      <vt:lpstr>mSR software at ISIS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user</cp:lastModifiedBy>
  <cp:revision>5</cp:revision>
  <dcterms:created xsi:type="dcterms:W3CDTF">2023-01-10T12:41:06Z</dcterms:created>
  <dcterms:modified xsi:type="dcterms:W3CDTF">2025-01-10T13:48:09Z</dcterms:modified>
</cp:coreProperties>
</file>