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6" r:id="rId3"/>
    <p:sldMasterId id="2147483690" r:id="rId4"/>
    <p:sldMasterId id="2147483705" r:id="rId5"/>
    <p:sldMasterId id="2147483719" r:id="rId6"/>
    <p:sldMasterId id="2147483733" r:id="rId7"/>
  </p:sldMasterIdLst>
  <p:notesMasterIdLst>
    <p:notesMasterId r:id="rId31"/>
  </p:notesMasterIdLst>
  <p:sldIdLst>
    <p:sldId id="257" r:id="rId8"/>
    <p:sldId id="258" r:id="rId9"/>
    <p:sldId id="753" r:id="rId10"/>
    <p:sldId id="756" r:id="rId11"/>
    <p:sldId id="334" r:id="rId12"/>
    <p:sldId id="754" r:id="rId13"/>
    <p:sldId id="755" r:id="rId14"/>
    <p:sldId id="735" r:id="rId15"/>
    <p:sldId id="734" r:id="rId16"/>
    <p:sldId id="396" r:id="rId17"/>
    <p:sldId id="732" r:id="rId18"/>
    <p:sldId id="731" r:id="rId19"/>
    <p:sldId id="740" r:id="rId20"/>
    <p:sldId id="733" r:id="rId21"/>
    <p:sldId id="752" r:id="rId22"/>
    <p:sldId id="355" r:id="rId23"/>
    <p:sldId id="737" r:id="rId24"/>
    <p:sldId id="738" r:id="rId25"/>
    <p:sldId id="730" r:id="rId26"/>
    <p:sldId id="312" r:id="rId27"/>
    <p:sldId id="986" r:id="rId28"/>
    <p:sldId id="985" r:id="rId29"/>
    <p:sldId id="72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D7A9"/>
    <a:srgbClr val="545454"/>
    <a:srgbClr val="5A5A5A"/>
    <a:srgbClr val="AA16A6"/>
    <a:srgbClr val="F5800B"/>
    <a:srgbClr val="FF6600"/>
    <a:srgbClr val="B8EC94"/>
    <a:srgbClr val="F1C28F"/>
    <a:srgbClr val="F0F2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24826E-1564-4E62-84A3-A81C873AFA68}" v="6" dt="2025-01-11T01:55:37.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3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was, Sayani (STFC,RAL,ISIS)" userId="a81b1bee-8903-4c6c-b3c5-4587ab0530f0" providerId="ADAL" clId="{F624894E-6775-454D-9E78-C9F98ACEE0E9}"/>
    <pc:docChg chg="custSel modSld">
      <pc:chgData name="Biswas, Sayani (STFC,RAL,ISIS)" userId="a81b1bee-8903-4c6c-b3c5-4587ab0530f0" providerId="ADAL" clId="{F624894E-6775-454D-9E78-C9F98ACEE0E9}" dt="2024-04-15T09:15:46.697" v="89" actId="20577"/>
      <pc:docMkLst>
        <pc:docMk/>
      </pc:docMkLst>
      <pc:sldChg chg="modSp mod">
        <pc:chgData name="Biswas, Sayani (STFC,RAL,ISIS)" userId="a81b1bee-8903-4c6c-b3c5-4587ab0530f0" providerId="ADAL" clId="{F624894E-6775-454D-9E78-C9F98ACEE0E9}" dt="2024-04-15T09:14:34.481" v="85" actId="1076"/>
        <pc:sldMkLst>
          <pc:docMk/>
          <pc:sldMk cId="3712819821" sldId="729"/>
        </pc:sldMkLst>
        <pc:spChg chg="mod">
          <ac:chgData name="Biswas, Sayani (STFC,RAL,ISIS)" userId="a81b1bee-8903-4c6c-b3c5-4587ab0530f0" providerId="ADAL" clId="{F624894E-6775-454D-9E78-C9F98ACEE0E9}" dt="2024-04-15T09:14:34.481" v="85" actId="1076"/>
          <ac:spMkLst>
            <pc:docMk/>
            <pc:sldMk cId="3712819821" sldId="729"/>
            <ac:spMk id="3" creationId="{BC19E93E-6D6E-639B-D8E7-54B04060E544}"/>
          </ac:spMkLst>
        </pc:spChg>
      </pc:sldChg>
      <pc:sldChg chg="modSp mod">
        <pc:chgData name="Biswas, Sayani (STFC,RAL,ISIS)" userId="a81b1bee-8903-4c6c-b3c5-4587ab0530f0" providerId="ADAL" clId="{F624894E-6775-454D-9E78-C9F98ACEE0E9}" dt="2024-04-15T09:15:46.697" v="89" actId="20577"/>
        <pc:sldMkLst>
          <pc:docMk/>
          <pc:sldMk cId="3731100507" sldId="730"/>
        </pc:sldMkLst>
        <pc:spChg chg="mod">
          <ac:chgData name="Biswas, Sayani (STFC,RAL,ISIS)" userId="a81b1bee-8903-4c6c-b3c5-4587ab0530f0" providerId="ADAL" clId="{F624894E-6775-454D-9E78-C9F98ACEE0E9}" dt="2024-04-15T09:15:46.697" v="89" actId="20577"/>
          <ac:spMkLst>
            <pc:docMk/>
            <pc:sldMk cId="3731100507" sldId="730"/>
            <ac:spMk id="30" creationId="{0C992640-5DFE-46DA-B32E-02F92865BF10}"/>
          </ac:spMkLst>
        </pc:spChg>
      </pc:sldChg>
      <pc:sldChg chg="modSp mod">
        <pc:chgData name="Biswas, Sayani (STFC,RAL,ISIS)" userId="a81b1bee-8903-4c6c-b3c5-4587ab0530f0" providerId="ADAL" clId="{F624894E-6775-454D-9E78-C9F98ACEE0E9}" dt="2024-04-15T09:12:00.040" v="66" actId="1076"/>
        <pc:sldMkLst>
          <pc:docMk/>
          <pc:sldMk cId="2725744575" sldId="735"/>
        </pc:sldMkLst>
        <pc:spChg chg="mod">
          <ac:chgData name="Biswas, Sayani (STFC,RAL,ISIS)" userId="a81b1bee-8903-4c6c-b3c5-4587ab0530f0" providerId="ADAL" clId="{F624894E-6775-454D-9E78-C9F98ACEE0E9}" dt="2024-04-15T09:12:00.040" v="66" actId="1076"/>
          <ac:spMkLst>
            <pc:docMk/>
            <pc:sldMk cId="2725744575" sldId="735"/>
            <ac:spMk id="5" creationId="{D8CF30E7-8722-A63D-1828-F3C06B9CA796}"/>
          </ac:spMkLst>
        </pc:spChg>
        <pc:picChg chg="mod">
          <ac:chgData name="Biswas, Sayani (STFC,RAL,ISIS)" userId="a81b1bee-8903-4c6c-b3c5-4587ab0530f0" providerId="ADAL" clId="{F624894E-6775-454D-9E78-C9F98ACEE0E9}" dt="2024-04-15T09:09:33.637" v="62" actId="14100"/>
          <ac:picMkLst>
            <pc:docMk/>
            <pc:sldMk cId="2725744575" sldId="735"/>
            <ac:picMk id="7" creationId="{97BBBE36-6BE5-CDFB-2B53-37370587E466}"/>
          </ac:picMkLst>
        </pc:picChg>
      </pc:sldChg>
      <pc:sldChg chg="modSp mod">
        <pc:chgData name="Biswas, Sayani (STFC,RAL,ISIS)" userId="a81b1bee-8903-4c6c-b3c5-4587ab0530f0" providerId="ADAL" clId="{F624894E-6775-454D-9E78-C9F98ACEE0E9}" dt="2024-04-15T08:59:36.515" v="9" actId="1076"/>
        <pc:sldMkLst>
          <pc:docMk/>
          <pc:sldMk cId="4153929455" sldId="736"/>
        </pc:sldMkLst>
        <pc:spChg chg="mod">
          <ac:chgData name="Biswas, Sayani (STFC,RAL,ISIS)" userId="a81b1bee-8903-4c6c-b3c5-4587ab0530f0" providerId="ADAL" clId="{F624894E-6775-454D-9E78-C9F98ACEE0E9}" dt="2024-04-15T08:59:36.515" v="9" actId="1076"/>
          <ac:spMkLst>
            <pc:docMk/>
            <pc:sldMk cId="4153929455" sldId="736"/>
            <ac:spMk id="3" creationId="{5A7520C3-8770-A848-6DBD-288224C68FBA}"/>
          </ac:spMkLst>
        </pc:spChg>
      </pc:sldChg>
    </pc:docChg>
  </pc:docChgLst>
  <pc:docChgLst>
    <pc:chgData name="Biswas, Sayani (STFC,RAL,ISIS)" userId="a81b1bee-8903-4c6c-b3c5-4587ab0530f0" providerId="ADAL" clId="{59AA4D54-28A3-4DF9-87A9-D623714E0920}"/>
    <pc:docChg chg="undo custSel addSld delSld modSld sldOrd">
      <pc:chgData name="Biswas, Sayani (STFC,RAL,ISIS)" userId="a81b1bee-8903-4c6c-b3c5-4587ab0530f0" providerId="ADAL" clId="{59AA4D54-28A3-4DF9-87A9-D623714E0920}" dt="2024-10-20T03:42:14.256" v="3413" actId="20577"/>
      <pc:docMkLst>
        <pc:docMk/>
      </pc:docMkLst>
      <pc:sldChg chg="addSp delSp modSp mod">
        <pc:chgData name="Biswas, Sayani (STFC,RAL,ISIS)" userId="a81b1bee-8903-4c6c-b3c5-4587ab0530f0" providerId="ADAL" clId="{59AA4D54-28A3-4DF9-87A9-D623714E0920}" dt="2024-10-20T03:42:14.256" v="3413" actId="20577"/>
        <pc:sldMkLst>
          <pc:docMk/>
          <pc:sldMk cId="0" sldId="257"/>
        </pc:sldMkLst>
        <pc:spChg chg="mod">
          <ac:chgData name="Biswas, Sayani (STFC,RAL,ISIS)" userId="a81b1bee-8903-4c6c-b3c5-4587ab0530f0" providerId="ADAL" clId="{59AA4D54-28A3-4DF9-87A9-D623714E0920}" dt="2024-10-17T11:37:43.971" v="3257" actId="20577"/>
          <ac:spMkLst>
            <pc:docMk/>
            <pc:sldMk cId="0" sldId="257"/>
            <ac:spMk id="2" creationId="{C8F8FAD1-471D-D379-CA98-77FE4A42912A}"/>
          </ac:spMkLst>
        </pc:spChg>
        <pc:spChg chg="mod">
          <ac:chgData name="Biswas, Sayani (STFC,RAL,ISIS)" userId="a81b1bee-8903-4c6c-b3c5-4587ab0530f0" providerId="ADAL" clId="{59AA4D54-28A3-4DF9-87A9-D623714E0920}" dt="2024-10-20T03:42:14.256" v="3413" actId="20577"/>
          <ac:spMkLst>
            <pc:docMk/>
            <pc:sldMk cId="0" sldId="257"/>
            <ac:spMk id="4" creationId="{F279AD4D-50B7-449F-27DA-AC770DD00838}"/>
          </ac:spMkLst>
        </pc:spChg>
        <pc:spChg chg="del mod">
          <ac:chgData name="Biswas, Sayani (STFC,RAL,ISIS)" userId="a81b1bee-8903-4c6c-b3c5-4587ab0530f0" providerId="ADAL" clId="{59AA4D54-28A3-4DF9-87A9-D623714E0920}" dt="2024-10-14T15:21:46.671" v="95" actId="478"/>
          <ac:spMkLst>
            <pc:docMk/>
            <pc:sldMk cId="0" sldId="257"/>
            <ac:spMk id="6" creationId="{7501E76F-07D0-B649-1272-73DEFD636E0B}"/>
          </ac:spMkLst>
        </pc:spChg>
        <pc:spChg chg="del topLvl">
          <ac:chgData name="Biswas, Sayani (STFC,RAL,ISIS)" userId="a81b1bee-8903-4c6c-b3c5-4587ab0530f0" providerId="ADAL" clId="{59AA4D54-28A3-4DF9-87A9-D623714E0920}" dt="2024-10-14T15:24:26.848" v="126" actId="478"/>
          <ac:spMkLst>
            <pc:docMk/>
            <pc:sldMk cId="0" sldId="257"/>
            <ac:spMk id="8" creationId="{104445D5-5914-0305-40AD-E4CFCEB37916}"/>
          </ac:spMkLst>
        </pc:spChg>
        <pc:spChg chg="add mod">
          <ac:chgData name="Biswas, Sayani (STFC,RAL,ISIS)" userId="a81b1bee-8903-4c6c-b3c5-4587ab0530f0" providerId="ADAL" clId="{59AA4D54-28A3-4DF9-87A9-D623714E0920}" dt="2024-10-14T15:44:07.659" v="341" actId="164"/>
          <ac:spMkLst>
            <pc:docMk/>
            <pc:sldMk cId="0" sldId="257"/>
            <ac:spMk id="9" creationId="{C5B00DCD-5D7D-AE06-B026-82322575A4FC}"/>
          </ac:spMkLst>
        </pc:spChg>
        <pc:spChg chg="del">
          <ac:chgData name="Biswas, Sayani (STFC,RAL,ISIS)" userId="a81b1bee-8903-4c6c-b3c5-4587ab0530f0" providerId="ADAL" clId="{59AA4D54-28A3-4DF9-87A9-D623714E0920}" dt="2024-10-14T15:24:23.890" v="125" actId="478"/>
          <ac:spMkLst>
            <pc:docMk/>
            <pc:sldMk cId="0" sldId="257"/>
            <ac:spMk id="14" creationId="{77FFEA2C-EC7A-B560-AFBB-DB32D7B9CB42}"/>
          </ac:spMkLst>
        </pc:spChg>
        <pc:spChg chg="mod">
          <ac:chgData name="Biswas, Sayani (STFC,RAL,ISIS)" userId="a81b1bee-8903-4c6c-b3c5-4587ab0530f0" providerId="ADAL" clId="{59AA4D54-28A3-4DF9-87A9-D623714E0920}" dt="2024-10-14T15:53:31.676" v="360" actId="1076"/>
          <ac:spMkLst>
            <pc:docMk/>
            <pc:sldMk cId="0" sldId="257"/>
            <ac:spMk id="17" creationId="{EF99B0B2-C6A3-2F3A-9CAC-CA8A0B7D6843}"/>
          </ac:spMkLst>
        </pc:spChg>
        <pc:spChg chg="add mod">
          <ac:chgData name="Biswas, Sayani (STFC,RAL,ISIS)" userId="a81b1bee-8903-4c6c-b3c5-4587ab0530f0" providerId="ADAL" clId="{59AA4D54-28A3-4DF9-87A9-D623714E0920}" dt="2024-10-14T15:53:31.676" v="360" actId="1076"/>
          <ac:spMkLst>
            <pc:docMk/>
            <pc:sldMk cId="0" sldId="257"/>
            <ac:spMk id="23" creationId="{06E70379-1BC9-6029-2F38-7D7795806F31}"/>
          </ac:spMkLst>
        </pc:spChg>
        <pc:spChg chg="del">
          <ac:chgData name="Biswas, Sayani (STFC,RAL,ISIS)" userId="a81b1bee-8903-4c6c-b3c5-4587ab0530f0" providerId="ADAL" clId="{59AA4D54-28A3-4DF9-87A9-D623714E0920}" dt="2024-10-14T15:23:32.868" v="117" actId="478"/>
          <ac:spMkLst>
            <pc:docMk/>
            <pc:sldMk cId="0" sldId="257"/>
            <ac:spMk id="36" creationId="{DEE85483-1CC7-79A3-CBDA-A5977D84CB9A}"/>
          </ac:spMkLst>
        </pc:spChg>
        <pc:spChg chg="del">
          <ac:chgData name="Biswas, Sayani (STFC,RAL,ISIS)" userId="a81b1bee-8903-4c6c-b3c5-4587ab0530f0" providerId="ADAL" clId="{59AA4D54-28A3-4DF9-87A9-D623714E0920}" dt="2024-10-14T15:23:15.207" v="112" actId="478"/>
          <ac:spMkLst>
            <pc:docMk/>
            <pc:sldMk cId="0" sldId="257"/>
            <ac:spMk id="38" creationId="{ECA94C01-9068-E45D-7C50-F60582C6F8CD}"/>
          </ac:spMkLst>
        </pc:spChg>
        <pc:spChg chg="del">
          <ac:chgData name="Biswas, Sayani (STFC,RAL,ISIS)" userId="a81b1bee-8903-4c6c-b3c5-4587ab0530f0" providerId="ADAL" clId="{59AA4D54-28A3-4DF9-87A9-D623714E0920}" dt="2024-10-14T15:23:13.612" v="111" actId="478"/>
          <ac:spMkLst>
            <pc:docMk/>
            <pc:sldMk cId="0" sldId="257"/>
            <ac:spMk id="39" creationId="{CC875C5B-D327-79C5-EBF1-71B219A3CB6C}"/>
          </ac:spMkLst>
        </pc:spChg>
        <pc:spChg chg="del">
          <ac:chgData name="Biswas, Sayani (STFC,RAL,ISIS)" userId="a81b1bee-8903-4c6c-b3c5-4587ab0530f0" providerId="ADAL" clId="{59AA4D54-28A3-4DF9-87A9-D623714E0920}" dt="2024-10-14T15:23:10.738" v="110" actId="478"/>
          <ac:spMkLst>
            <pc:docMk/>
            <pc:sldMk cId="0" sldId="257"/>
            <ac:spMk id="40" creationId="{8320D61E-B6B0-9CDC-E81F-3F28E5B70440}"/>
          </ac:spMkLst>
        </pc:spChg>
        <pc:spChg chg="del">
          <ac:chgData name="Biswas, Sayani (STFC,RAL,ISIS)" userId="a81b1bee-8903-4c6c-b3c5-4587ab0530f0" providerId="ADAL" clId="{59AA4D54-28A3-4DF9-87A9-D623714E0920}" dt="2024-10-14T15:23:30.782" v="116" actId="478"/>
          <ac:spMkLst>
            <pc:docMk/>
            <pc:sldMk cId="0" sldId="257"/>
            <ac:spMk id="41" creationId="{11EC9F56-139A-495B-5BF7-F0D5C5301757}"/>
          </ac:spMkLst>
        </pc:spChg>
        <pc:spChg chg="del">
          <ac:chgData name="Biswas, Sayani (STFC,RAL,ISIS)" userId="a81b1bee-8903-4c6c-b3c5-4587ab0530f0" providerId="ADAL" clId="{59AA4D54-28A3-4DF9-87A9-D623714E0920}" dt="2024-10-14T15:23:27.541" v="115" actId="478"/>
          <ac:spMkLst>
            <pc:docMk/>
            <pc:sldMk cId="0" sldId="257"/>
            <ac:spMk id="43" creationId="{115A508F-D56E-BB9A-0F30-C09E500D8E19}"/>
          </ac:spMkLst>
        </pc:spChg>
        <pc:spChg chg="del">
          <ac:chgData name="Biswas, Sayani (STFC,RAL,ISIS)" userId="a81b1bee-8903-4c6c-b3c5-4587ab0530f0" providerId="ADAL" clId="{59AA4D54-28A3-4DF9-87A9-D623714E0920}" dt="2024-10-14T15:23:22.507" v="113" actId="478"/>
          <ac:spMkLst>
            <pc:docMk/>
            <pc:sldMk cId="0" sldId="257"/>
            <ac:spMk id="44" creationId="{30AF878A-F0AD-2F0C-C9BE-52CC4C6599B5}"/>
          </ac:spMkLst>
        </pc:spChg>
        <pc:spChg chg="del">
          <ac:chgData name="Biswas, Sayani (STFC,RAL,ISIS)" userId="a81b1bee-8903-4c6c-b3c5-4587ab0530f0" providerId="ADAL" clId="{59AA4D54-28A3-4DF9-87A9-D623714E0920}" dt="2024-10-14T15:23:25.188" v="114" actId="478"/>
          <ac:spMkLst>
            <pc:docMk/>
            <pc:sldMk cId="0" sldId="257"/>
            <ac:spMk id="45" creationId="{09BFBC9A-BE8B-5E09-DC52-6EB623F17EBF}"/>
          </ac:spMkLst>
        </pc:spChg>
        <pc:spChg chg="mod topLvl">
          <ac:chgData name="Biswas, Sayani (STFC,RAL,ISIS)" userId="a81b1bee-8903-4c6c-b3c5-4587ab0530f0" providerId="ADAL" clId="{59AA4D54-28A3-4DF9-87A9-D623714E0920}" dt="2024-10-14T15:44:33.732" v="347" actId="1076"/>
          <ac:spMkLst>
            <pc:docMk/>
            <pc:sldMk cId="0" sldId="257"/>
            <ac:spMk id="78" creationId="{CA0CCB11-CDFB-1A9D-984E-8BC9BD0D77BB}"/>
          </ac:spMkLst>
        </pc:spChg>
        <pc:grpChg chg="del">
          <ac:chgData name="Biswas, Sayani (STFC,RAL,ISIS)" userId="a81b1bee-8903-4c6c-b3c5-4587ab0530f0" providerId="ADAL" clId="{59AA4D54-28A3-4DF9-87A9-D623714E0920}" dt="2024-10-14T15:24:26.848" v="126" actId="478"/>
          <ac:grpSpMkLst>
            <pc:docMk/>
            <pc:sldMk cId="0" sldId="257"/>
            <ac:grpSpMk id="18" creationId="{23BBADC2-75EC-FDA3-6FE8-001DEFB54483}"/>
          </ac:grpSpMkLst>
        </pc:grpChg>
        <pc:grpChg chg="add del mod">
          <ac:chgData name="Biswas, Sayani (STFC,RAL,ISIS)" userId="a81b1bee-8903-4c6c-b3c5-4587ab0530f0" providerId="ADAL" clId="{59AA4D54-28A3-4DF9-87A9-D623714E0920}" dt="2024-10-14T15:53:31.676" v="360" actId="1076"/>
          <ac:grpSpMkLst>
            <pc:docMk/>
            <pc:sldMk cId="0" sldId="257"/>
            <ac:grpSpMk id="19" creationId="{2D6CED33-9E22-555E-365A-9387A7C296D3}"/>
          </ac:grpSpMkLst>
        </pc:grpChg>
        <pc:grpChg chg="add mod">
          <ac:chgData name="Biswas, Sayani (STFC,RAL,ISIS)" userId="a81b1bee-8903-4c6c-b3c5-4587ab0530f0" providerId="ADAL" clId="{59AA4D54-28A3-4DF9-87A9-D623714E0920}" dt="2024-10-14T15:53:31.676" v="360" actId="1076"/>
          <ac:grpSpMkLst>
            <pc:docMk/>
            <pc:sldMk cId="0" sldId="257"/>
            <ac:grpSpMk id="24" creationId="{EB334C2B-42CD-79F7-68D1-14B5D2AD8D8C}"/>
          </ac:grpSpMkLst>
        </pc:grpChg>
        <pc:grpChg chg="mod">
          <ac:chgData name="Biswas, Sayani (STFC,RAL,ISIS)" userId="a81b1bee-8903-4c6c-b3c5-4587ab0530f0" providerId="ADAL" clId="{59AA4D54-28A3-4DF9-87A9-D623714E0920}" dt="2024-10-14T15:53:31.676" v="360" actId="1076"/>
          <ac:grpSpMkLst>
            <pc:docMk/>
            <pc:sldMk cId="0" sldId="257"/>
            <ac:grpSpMk id="25" creationId="{AF84A188-C7A5-BF4D-9819-8BFDADEEFDCB}"/>
          </ac:grpSpMkLst>
        </pc:grpChg>
        <pc:grpChg chg="add mod">
          <ac:chgData name="Biswas, Sayani (STFC,RAL,ISIS)" userId="a81b1bee-8903-4c6c-b3c5-4587ab0530f0" providerId="ADAL" clId="{59AA4D54-28A3-4DF9-87A9-D623714E0920}" dt="2024-10-14T15:44:07.659" v="341" actId="164"/>
          <ac:grpSpMkLst>
            <pc:docMk/>
            <pc:sldMk cId="0" sldId="257"/>
            <ac:grpSpMk id="28" creationId="{48AABCE0-15A4-5406-7355-887B2CE8E129}"/>
          </ac:grpSpMkLst>
        </pc:grpChg>
        <pc:picChg chg="del">
          <ac:chgData name="Biswas, Sayani (STFC,RAL,ISIS)" userId="a81b1bee-8903-4c6c-b3c5-4587ab0530f0" providerId="ADAL" clId="{59AA4D54-28A3-4DF9-87A9-D623714E0920}" dt="2024-10-14T15:23:02.380" v="109" actId="478"/>
          <ac:picMkLst>
            <pc:docMk/>
            <pc:sldMk cId="0" sldId="257"/>
            <ac:picMk id="5" creationId="{2EEB9B36-3A56-DF4E-0E44-599A407ECD27}"/>
          </ac:picMkLst>
        </pc:picChg>
        <pc:picChg chg="add del mod">
          <ac:chgData name="Biswas, Sayani (STFC,RAL,ISIS)" userId="a81b1bee-8903-4c6c-b3c5-4587ab0530f0" providerId="ADAL" clId="{59AA4D54-28A3-4DF9-87A9-D623714E0920}" dt="2024-10-14T15:29:57.919" v="144" actId="478"/>
          <ac:picMkLst>
            <pc:docMk/>
            <pc:sldMk cId="0" sldId="257"/>
            <ac:picMk id="22" creationId="{968A4136-1DD1-812D-1AE5-A4340F0CFD51}"/>
          </ac:picMkLst>
        </pc:picChg>
        <pc:picChg chg="add mod">
          <ac:chgData name="Biswas, Sayani (STFC,RAL,ISIS)" userId="a81b1bee-8903-4c6c-b3c5-4587ab0530f0" providerId="ADAL" clId="{59AA4D54-28A3-4DF9-87A9-D623714E0920}" dt="2024-10-14T15:37:30.909" v="301" actId="1076"/>
          <ac:picMkLst>
            <pc:docMk/>
            <pc:sldMk cId="0" sldId="257"/>
            <ac:picMk id="26" creationId="{B40C15D4-525B-F293-A837-72D29635F433}"/>
          </ac:picMkLst>
        </pc:picChg>
        <pc:picChg chg="mod">
          <ac:chgData name="Biswas, Sayani (STFC,RAL,ISIS)" userId="a81b1bee-8903-4c6c-b3c5-4587ab0530f0" providerId="ADAL" clId="{59AA4D54-28A3-4DF9-87A9-D623714E0920}" dt="2024-10-14T15:53:31.676" v="360" actId="1076"/>
          <ac:picMkLst>
            <pc:docMk/>
            <pc:sldMk cId="0" sldId="257"/>
            <ac:picMk id="33" creationId="{0013CFC8-82A7-BCCF-7B73-158F7A8CA9F2}"/>
          </ac:picMkLst>
        </pc:picChg>
        <pc:picChg chg="del">
          <ac:chgData name="Biswas, Sayani (STFC,RAL,ISIS)" userId="a81b1bee-8903-4c6c-b3c5-4587ab0530f0" providerId="ADAL" clId="{59AA4D54-28A3-4DF9-87A9-D623714E0920}" dt="2024-10-14T15:24:00.949" v="121" actId="478"/>
          <ac:picMkLst>
            <pc:docMk/>
            <pc:sldMk cId="0" sldId="257"/>
            <ac:picMk id="1026" creationId="{F4E1BA81-48AE-48A4-9521-82E5A0421198}"/>
          </ac:picMkLst>
        </pc:picChg>
        <pc:picChg chg="add del mod">
          <ac:chgData name="Biswas, Sayani (STFC,RAL,ISIS)" userId="a81b1bee-8903-4c6c-b3c5-4587ab0530f0" providerId="ADAL" clId="{59AA4D54-28A3-4DF9-87A9-D623714E0920}" dt="2024-10-14T15:32:20.807" v="163" actId="478"/>
          <ac:picMkLst>
            <pc:docMk/>
            <pc:sldMk cId="0" sldId="257"/>
            <ac:picMk id="1028" creationId="{6F648E84-E96C-338F-46E3-BBBE7D6F628D}"/>
          </ac:picMkLst>
        </pc:picChg>
        <pc:picChg chg="add mod">
          <ac:chgData name="Biswas, Sayani (STFC,RAL,ISIS)" userId="a81b1bee-8903-4c6c-b3c5-4587ab0530f0" providerId="ADAL" clId="{59AA4D54-28A3-4DF9-87A9-D623714E0920}" dt="2024-10-14T15:53:31.676" v="360" actId="1076"/>
          <ac:picMkLst>
            <pc:docMk/>
            <pc:sldMk cId="0" sldId="257"/>
            <ac:picMk id="1030" creationId="{9998BCBB-809A-77BB-002B-57A1CD700C01}"/>
          </ac:picMkLst>
        </pc:picChg>
        <pc:picChg chg="add mod">
          <ac:chgData name="Biswas, Sayani (STFC,RAL,ISIS)" userId="a81b1bee-8903-4c6c-b3c5-4587ab0530f0" providerId="ADAL" clId="{59AA4D54-28A3-4DF9-87A9-D623714E0920}" dt="2024-10-14T15:57:00.912" v="458" actId="1076"/>
          <ac:picMkLst>
            <pc:docMk/>
            <pc:sldMk cId="0" sldId="257"/>
            <ac:picMk id="1032" creationId="{C2E6E0DE-0E50-A8C5-8420-5A40FCBBC166}"/>
          </ac:picMkLst>
        </pc:picChg>
        <pc:cxnChg chg="mod">
          <ac:chgData name="Biswas, Sayani (STFC,RAL,ISIS)" userId="a81b1bee-8903-4c6c-b3c5-4587ab0530f0" providerId="ADAL" clId="{59AA4D54-28A3-4DF9-87A9-D623714E0920}" dt="2024-10-14T15:44:07.659" v="341" actId="164"/>
          <ac:cxnSpMkLst>
            <pc:docMk/>
            <pc:sldMk cId="0" sldId="257"/>
            <ac:cxnSpMk id="10" creationId="{E1AE408A-0892-51C1-DCA4-D6C68DB32F29}"/>
          </ac:cxnSpMkLst>
        </pc:cxnChg>
        <pc:cxnChg chg="mod">
          <ac:chgData name="Biswas, Sayani (STFC,RAL,ISIS)" userId="a81b1bee-8903-4c6c-b3c5-4587ab0530f0" providerId="ADAL" clId="{59AA4D54-28A3-4DF9-87A9-D623714E0920}" dt="2024-10-14T15:44:07.659" v="341" actId="164"/>
          <ac:cxnSpMkLst>
            <pc:docMk/>
            <pc:sldMk cId="0" sldId="257"/>
            <ac:cxnSpMk id="12" creationId="{A1040977-8C13-7CCC-F6D1-F9C6A6017FF3}"/>
          </ac:cxnSpMkLst>
        </pc:cxnChg>
        <pc:cxnChg chg="mod">
          <ac:chgData name="Biswas, Sayani (STFC,RAL,ISIS)" userId="a81b1bee-8903-4c6c-b3c5-4587ab0530f0" providerId="ADAL" clId="{59AA4D54-28A3-4DF9-87A9-D623714E0920}" dt="2024-10-14T15:53:31.676" v="360" actId="1076"/>
          <ac:cxnSpMkLst>
            <pc:docMk/>
            <pc:sldMk cId="0" sldId="257"/>
            <ac:cxnSpMk id="20" creationId="{E14643ED-9779-51DC-30CC-69D9B47D27AF}"/>
          </ac:cxnSpMkLst>
        </pc:cxnChg>
        <pc:cxnChg chg="mod">
          <ac:chgData name="Biswas, Sayani (STFC,RAL,ISIS)" userId="a81b1bee-8903-4c6c-b3c5-4587ab0530f0" providerId="ADAL" clId="{59AA4D54-28A3-4DF9-87A9-D623714E0920}" dt="2024-10-14T15:53:31.676" v="360" actId="1076"/>
          <ac:cxnSpMkLst>
            <pc:docMk/>
            <pc:sldMk cId="0" sldId="257"/>
            <ac:cxnSpMk id="21" creationId="{CAF6E9FB-7A9F-D2C8-CE99-C5E7D8709FD0}"/>
          </ac:cxnSpMkLst>
        </pc:cxnChg>
      </pc:sldChg>
      <pc:sldChg chg="addSp delSp modSp mod modAnim">
        <pc:chgData name="Biswas, Sayani (STFC,RAL,ISIS)" userId="a81b1bee-8903-4c6c-b3c5-4587ab0530f0" providerId="ADAL" clId="{59AA4D54-28A3-4DF9-87A9-D623714E0920}" dt="2024-10-17T13:38:00.588" v="3264" actId="1038"/>
        <pc:sldMkLst>
          <pc:docMk/>
          <pc:sldMk cId="3481937151" sldId="258"/>
        </pc:sldMkLst>
        <pc:spChg chg="mod">
          <ac:chgData name="Biswas, Sayani (STFC,RAL,ISIS)" userId="a81b1bee-8903-4c6c-b3c5-4587ab0530f0" providerId="ADAL" clId="{59AA4D54-28A3-4DF9-87A9-D623714E0920}" dt="2024-10-14T15:47:04.092" v="354" actId="255"/>
          <ac:spMkLst>
            <pc:docMk/>
            <pc:sldMk cId="3481937151" sldId="258"/>
            <ac:spMk id="2" creationId="{E7EE3953-5AA0-7B67-90F1-6A818D9CEF5C}"/>
          </ac:spMkLst>
        </pc:spChg>
        <pc:spChg chg="mod">
          <ac:chgData name="Biswas, Sayani (STFC,RAL,ISIS)" userId="a81b1bee-8903-4c6c-b3c5-4587ab0530f0" providerId="ADAL" clId="{59AA4D54-28A3-4DF9-87A9-D623714E0920}" dt="2024-10-16T10:14:00.639" v="1590" actId="20577"/>
          <ac:spMkLst>
            <pc:docMk/>
            <pc:sldMk cId="3481937151" sldId="258"/>
            <ac:spMk id="3" creationId="{488A84BE-991A-97F3-5954-648E7B47A8FA}"/>
          </ac:spMkLst>
        </pc:spChg>
        <pc:spChg chg="del">
          <ac:chgData name="Biswas, Sayani (STFC,RAL,ISIS)" userId="a81b1bee-8903-4c6c-b3c5-4587ab0530f0" providerId="ADAL" clId="{59AA4D54-28A3-4DF9-87A9-D623714E0920}" dt="2024-10-14T15:46:37.372" v="349" actId="478"/>
          <ac:spMkLst>
            <pc:docMk/>
            <pc:sldMk cId="3481937151" sldId="258"/>
            <ac:spMk id="4" creationId="{7EDA2EDC-D6FA-F593-B6AA-B352097A17C6}"/>
          </ac:spMkLst>
        </pc:spChg>
        <pc:spChg chg="del">
          <ac:chgData name="Biswas, Sayani (STFC,RAL,ISIS)" userId="a81b1bee-8903-4c6c-b3c5-4587ab0530f0" providerId="ADAL" clId="{59AA4D54-28A3-4DF9-87A9-D623714E0920}" dt="2024-10-14T15:46:41.501" v="351" actId="478"/>
          <ac:spMkLst>
            <pc:docMk/>
            <pc:sldMk cId="3481937151" sldId="258"/>
            <ac:spMk id="5" creationId="{2BB8F722-486C-AB6B-3940-8BD7C3493CC0}"/>
          </ac:spMkLst>
        </pc:spChg>
        <pc:spChg chg="del">
          <ac:chgData name="Biswas, Sayani (STFC,RAL,ISIS)" userId="a81b1bee-8903-4c6c-b3c5-4587ab0530f0" providerId="ADAL" clId="{59AA4D54-28A3-4DF9-87A9-D623714E0920}" dt="2024-10-14T15:46:44.126" v="352" actId="478"/>
          <ac:spMkLst>
            <pc:docMk/>
            <pc:sldMk cId="3481937151" sldId="258"/>
            <ac:spMk id="8" creationId="{42F7D5D7-ADC8-67D0-8C0C-4399A9B87366}"/>
          </ac:spMkLst>
        </pc:spChg>
        <pc:spChg chg="mod">
          <ac:chgData name="Biswas, Sayani (STFC,RAL,ISIS)" userId="a81b1bee-8903-4c6c-b3c5-4587ab0530f0" providerId="ADAL" clId="{59AA4D54-28A3-4DF9-87A9-D623714E0920}" dt="2024-10-14T16:10:47.265" v="636"/>
          <ac:spMkLst>
            <pc:docMk/>
            <pc:sldMk cId="3481937151" sldId="258"/>
            <ac:spMk id="10" creationId="{4617FFA4-C4D4-1E1A-1FA2-E4E833E20783}"/>
          </ac:spMkLst>
        </pc:spChg>
        <pc:spChg chg="mod">
          <ac:chgData name="Biswas, Sayani (STFC,RAL,ISIS)" userId="a81b1bee-8903-4c6c-b3c5-4587ab0530f0" providerId="ADAL" clId="{59AA4D54-28A3-4DF9-87A9-D623714E0920}" dt="2024-10-14T16:10:47.265" v="636"/>
          <ac:spMkLst>
            <pc:docMk/>
            <pc:sldMk cId="3481937151" sldId="258"/>
            <ac:spMk id="12" creationId="{102ECC85-4F03-110A-27CA-F22E5DA1CFB5}"/>
          </ac:spMkLst>
        </pc:spChg>
        <pc:spChg chg="mod">
          <ac:chgData name="Biswas, Sayani (STFC,RAL,ISIS)" userId="a81b1bee-8903-4c6c-b3c5-4587ab0530f0" providerId="ADAL" clId="{59AA4D54-28A3-4DF9-87A9-D623714E0920}" dt="2024-10-14T16:10:47.265" v="636"/>
          <ac:spMkLst>
            <pc:docMk/>
            <pc:sldMk cId="3481937151" sldId="258"/>
            <ac:spMk id="13" creationId="{3793CFBE-4C29-046F-DDD1-422CC5BA4975}"/>
          </ac:spMkLst>
        </pc:spChg>
        <pc:spChg chg="mod">
          <ac:chgData name="Biswas, Sayani (STFC,RAL,ISIS)" userId="a81b1bee-8903-4c6c-b3c5-4587ab0530f0" providerId="ADAL" clId="{59AA4D54-28A3-4DF9-87A9-D623714E0920}" dt="2024-10-14T16:11:01.828" v="637"/>
          <ac:spMkLst>
            <pc:docMk/>
            <pc:sldMk cId="3481937151" sldId="258"/>
            <ac:spMk id="17" creationId="{8CFB2142-F7F1-EDA5-CF39-F78DF52F3FFB}"/>
          </ac:spMkLst>
        </pc:spChg>
        <pc:spChg chg="mod">
          <ac:chgData name="Biswas, Sayani (STFC,RAL,ISIS)" userId="a81b1bee-8903-4c6c-b3c5-4587ab0530f0" providerId="ADAL" clId="{59AA4D54-28A3-4DF9-87A9-D623714E0920}" dt="2024-10-14T16:11:01.828" v="637"/>
          <ac:spMkLst>
            <pc:docMk/>
            <pc:sldMk cId="3481937151" sldId="258"/>
            <ac:spMk id="19" creationId="{ED6E2815-E1F2-BE03-06B9-E53C8F5DB97C}"/>
          </ac:spMkLst>
        </pc:spChg>
        <pc:spChg chg="mod">
          <ac:chgData name="Biswas, Sayani (STFC,RAL,ISIS)" userId="a81b1bee-8903-4c6c-b3c5-4587ab0530f0" providerId="ADAL" clId="{59AA4D54-28A3-4DF9-87A9-D623714E0920}" dt="2024-10-14T16:11:01.828" v="637"/>
          <ac:spMkLst>
            <pc:docMk/>
            <pc:sldMk cId="3481937151" sldId="258"/>
            <ac:spMk id="20" creationId="{25C90FA4-F195-6438-BB38-081855AAFFFE}"/>
          </ac:spMkLst>
        </pc:spChg>
        <pc:spChg chg="mod">
          <ac:chgData name="Biswas, Sayani (STFC,RAL,ISIS)" userId="a81b1bee-8903-4c6c-b3c5-4587ab0530f0" providerId="ADAL" clId="{59AA4D54-28A3-4DF9-87A9-D623714E0920}" dt="2024-10-14T16:11:01.828" v="637"/>
          <ac:spMkLst>
            <pc:docMk/>
            <pc:sldMk cId="3481937151" sldId="258"/>
            <ac:spMk id="23" creationId="{F10127F9-4A97-F8E5-F939-2FBB82B43D50}"/>
          </ac:spMkLst>
        </pc:spChg>
        <pc:spChg chg="mod">
          <ac:chgData name="Biswas, Sayani (STFC,RAL,ISIS)" userId="a81b1bee-8903-4c6c-b3c5-4587ab0530f0" providerId="ADAL" clId="{59AA4D54-28A3-4DF9-87A9-D623714E0920}" dt="2024-10-14T16:11:01.828" v="637"/>
          <ac:spMkLst>
            <pc:docMk/>
            <pc:sldMk cId="3481937151" sldId="258"/>
            <ac:spMk id="24" creationId="{8129793D-98B3-019F-4F9C-41BF574C0FAA}"/>
          </ac:spMkLst>
        </pc:spChg>
        <pc:spChg chg="mod">
          <ac:chgData name="Biswas, Sayani (STFC,RAL,ISIS)" userId="a81b1bee-8903-4c6c-b3c5-4587ab0530f0" providerId="ADAL" clId="{59AA4D54-28A3-4DF9-87A9-D623714E0920}" dt="2024-10-14T16:11:01.828" v="637"/>
          <ac:spMkLst>
            <pc:docMk/>
            <pc:sldMk cId="3481937151" sldId="258"/>
            <ac:spMk id="25" creationId="{348297A7-07E2-7F6C-D3E3-2C632C322EAF}"/>
          </ac:spMkLst>
        </pc:spChg>
        <pc:spChg chg="mod">
          <ac:chgData name="Biswas, Sayani (STFC,RAL,ISIS)" userId="a81b1bee-8903-4c6c-b3c5-4587ab0530f0" providerId="ADAL" clId="{59AA4D54-28A3-4DF9-87A9-D623714E0920}" dt="2024-10-14T16:11:01.828" v="637"/>
          <ac:spMkLst>
            <pc:docMk/>
            <pc:sldMk cId="3481937151" sldId="258"/>
            <ac:spMk id="26" creationId="{52779D28-0DD5-A620-7BDD-7D20E09A2015}"/>
          </ac:spMkLst>
        </pc:spChg>
        <pc:spChg chg="add mod">
          <ac:chgData name="Biswas, Sayani (STFC,RAL,ISIS)" userId="a81b1bee-8903-4c6c-b3c5-4587ab0530f0" providerId="ADAL" clId="{59AA4D54-28A3-4DF9-87A9-D623714E0920}" dt="2024-10-17T11:39:13.964" v="3258" actId="164"/>
          <ac:spMkLst>
            <pc:docMk/>
            <pc:sldMk cId="3481937151" sldId="258"/>
            <ac:spMk id="28" creationId="{003A800D-7AC7-C3AE-D1D2-2D5DE4ED3E88}"/>
          </ac:spMkLst>
        </pc:spChg>
        <pc:spChg chg="add mod">
          <ac:chgData name="Biswas, Sayani (STFC,RAL,ISIS)" userId="a81b1bee-8903-4c6c-b3c5-4587ab0530f0" providerId="ADAL" clId="{59AA4D54-28A3-4DF9-87A9-D623714E0920}" dt="2024-10-17T11:39:13.964" v="3258" actId="164"/>
          <ac:spMkLst>
            <pc:docMk/>
            <pc:sldMk cId="3481937151" sldId="258"/>
            <ac:spMk id="29" creationId="{198F620A-8131-37FA-9825-BBD337BB567B}"/>
          </ac:spMkLst>
        </pc:spChg>
        <pc:spChg chg="mod">
          <ac:chgData name="Biswas, Sayani (STFC,RAL,ISIS)" userId="a81b1bee-8903-4c6c-b3c5-4587ab0530f0" providerId="ADAL" clId="{59AA4D54-28A3-4DF9-87A9-D623714E0920}" dt="2024-10-14T16:19:48.684" v="993"/>
          <ac:spMkLst>
            <pc:docMk/>
            <pc:sldMk cId="3481937151" sldId="258"/>
            <ac:spMk id="32" creationId="{8C6E3D14-C90D-F5B3-FB0C-EC0EA106C4A8}"/>
          </ac:spMkLst>
        </pc:spChg>
        <pc:spChg chg="mod">
          <ac:chgData name="Biswas, Sayani (STFC,RAL,ISIS)" userId="a81b1bee-8903-4c6c-b3c5-4587ab0530f0" providerId="ADAL" clId="{59AA4D54-28A3-4DF9-87A9-D623714E0920}" dt="2024-10-14T16:19:48.684" v="993"/>
          <ac:spMkLst>
            <pc:docMk/>
            <pc:sldMk cId="3481937151" sldId="258"/>
            <ac:spMk id="33" creationId="{B831964E-59D0-F8E0-5293-84607E58E3CB}"/>
          </ac:spMkLst>
        </pc:spChg>
        <pc:grpChg chg="add mod">
          <ac:chgData name="Biswas, Sayani (STFC,RAL,ISIS)" userId="a81b1bee-8903-4c6c-b3c5-4587ab0530f0" providerId="ADAL" clId="{59AA4D54-28A3-4DF9-87A9-D623714E0920}" dt="2024-10-17T13:38:00.588" v="3264" actId="1038"/>
          <ac:grpSpMkLst>
            <pc:docMk/>
            <pc:sldMk cId="3481937151" sldId="258"/>
            <ac:grpSpMk id="4" creationId="{079E8D10-3CBD-47BA-F178-FA85089D6A1C}"/>
          </ac:grpSpMkLst>
        </pc:grpChg>
        <pc:grpChg chg="add mod">
          <ac:chgData name="Biswas, Sayani (STFC,RAL,ISIS)" userId="a81b1bee-8903-4c6c-b3c5-4587ab0530f0" providerId="ADAL" clId="{59AA4D54-28A3-4DF9-87A9-D623714E0920}" dt="2024-10-14T16:10:47.265" v="636"/>
          <ac:grpSpMkLst>
            <pc:docMk/>
            <pc:sldMk cId="3481937151" sldId="258"/>
            <ac:grpSpMk id="6" creationId="{64EB670E-8015-B498-2693-8D519FBF450B}"/>
          </ac:grpSpMkLst>
        </pc:grpChg>
        <pc:grpChg chg="mod">
          <ac:chgData name="Biswas, Sayani (STFC,RAL,ISIS)" userId="a81b1bee-8903-4c6c-b3c5-4587ab0530f0" providerId="ADAL" clId="{59AA4D54-28A3-4DF9-87A9-D623714E0920}" dt="2024-10-14T16:10:47.265" v="636"/>
          <ac:grpSpMkLst>
            <pc:docMk/>
            <pc:sldMk cId="3481937151" sldId="258"/>
            <ac:grpSpMk id="9" creationId="{5C2FDEF9-2A1A-3AA6-6D55-A9D8C18F5E9C}"/>
          </ac:grpSpMkLst>
        </pc:grpChg>
        <pc:grpChg chg="add mod">
          <ac:chgData name="Biswas, Sayani (STFC,RAL,ISIS)" userId="a81b1bee-8903-4c6c-b3c5-4587ab0530f0" providerId="ADAL" clId="{59AA4D54-28A3-4DF9-87A9-D623714E0920}" dt="2024-10-14T16:12:39.608" v="640" actId="164"/>
          <ac:grpSpMkLst>
            <pc:docMk/>
            <pc:sldMk cId="3481937151" sldId="258"/>
            <ac:grpSpMk id="15" creationId="{61318419-CDAE-7DD6-47E1-48B36CA524B9}"/>
          </ac:grpSpMkLst>
        </pc:grpChg>
        <pc:grpChg chg="mod">
          <ac:chgData name="Biswas, Sayani (STFC,RAL,ISIS)" userId="a81b1bee-8903-4c6c-b3c5-4587ab0530f0" providerId="ADAL" clId="{59AA4D54-28A3-4DF9-87A9-D623714E0920}" dt="2024-10-14T16:11:01.828" v="637"/>
          <ac:grpSpMkLst>
            <pc:docMk/>
            <pc:sldMk cId="3481937151" sldId="258"/>
            <ac:grpSpMk id="16" creationId="{FB25B08C-29FE-B894-2838-8FE69AC2EC6C}"/>
          </ac:grpSpMkLst>
        </pc:grpChg>
        <pc:grpChg chg="add mod">
          <ac:chgData name="Biswas, Sayani (STFC,RAL,ISIS)" userId="a81b1bee-8903-4c6c-b3c5-4587ab0530f0" providerId="ADAL" clId="{59AA4D54-28A3-4DF9-87A9-D623714E0920}" dt="2024-10-14T16:12:39.608" v="640" actId="164"/>
          <ac:grpSpMkLst>
            <pc:docMk/>
            <pc:sldMk cId="3481937151" sldId="258"/>
            <ac:grpSpMk id="22" creationId="{F4868AF6-902F-BC24-F7D2-E19E1A6539F9}"/>
          </ac:grpSpMkLst>
        </pc:grpChg>
        <pc:grpChg chg="add mod">
          <ac:chgData name="Biswas, Sayani (STFC,RAL,ISIS)" userId="a81b1bee-8903-4c6c-b3c5-4587ab0530f0" providerId="ADAL" clId="{59AA4D54-28A3-4DF9-87A9-D623714E0920}" dt="2024-10-17T11:39:13.964" v="3258" actId="164"/>
          <ac:grpSpMkLst>
            <pc:docMk/>
            <pc:sldMk cId="3481937151" sldId="258"/>
            <ac:grpSpMk id="27" creationId="{9595119E-4D40-01CB-2CCE-81B3E259050F}"/>
          </ac:grpSpMkLst>
        </pc:grpChg>
        <pc:grpChg chg="add mod">
          <ac:chgData name="Biswas, Sayani (STFC,RAL,ISIS)" userId="a81b1bee-8903-4c6c-b3c5-4587ab0530f0" providerId="ADAL" clId="{59AA4D54-28A3-4DF9-87A9-D623714E0920}" dt="2024-10-14T16:20:19.865" v="1001" actId="1076"/>
          <ac:grpSpMkLst>
            <pc:docMk/>
            <pc:sldMk cId="3481937151" sldId="258"/>
            <ac:grpSpMk id="30" creationId="{DBC78B85-E766-F7BB-98E7-F9B4407E0BA2}"/>
          </ac:grpSpMkLst>
        </pc:grpChg>
        <pc:picChg chg="mod">
          <ac:chgData name="Biswas, Sayani (STFC,RAL,ISIS)" userId="a81b1bee-8903-4c6c-b3c5-4587ab0530f0" providerId="ADAL" clId="{59AA4D54-28A3-4DF9-87A9-D623714E0920}" dt="2024-10-14T16:10:47.265" v="636"/>
          <ac:picMkLst>
            <pc:docMk/>
            <pc:sldMk cId="3481937151" sldId="258"/>
            <ac:picMk id="11" creationId="{F5E98E0E-3B7A-F2DC-DF6C-D551B30E237A}"/>
          </ac:picMkLst>
        </pc:picChg>
        <pc:picChg chg="mod">
          <ac:chgData name="Biswas, Sayani (STFC,RAL,ISIS)" userId="a81b1bee-8903-4c6c-b3c5-4587ab0530f0" providerId="ADAL" clId="{59AA4D54-28A3-4DF9-87A9-D623714E0920}" dt="2024-10-14T16:11:01.828" v="637"/>
          <ac:picMkLst>
            <pc:docMk/>
            <pc:sldMk cId="3481937151" sldId="258"/>
            <ac:picMk id="18" creationId="{E00BA7D4-3936-1DCF-DFDD-336DAAD2B7B0}"/>
          </ac:picMkLst>
        </pc:picChg>
        <pc:picChg chg="mod">
          <ac:chgData name="Biswas, Sayani (STFC,RAL,ISIS)" userId="a81b1bee-8903-4c6c-b3c5-4587ab0530f0" providerId="ADAL" clId="{59AA4D54-28A3-4DF9-87A9-D623714E0920}" dt="2024-10-14T16:19:48.684" v="993"/>
          <ac:picMkLst>
            <pc:docMk/>
            <pc:sldMk cId="3481937151" sldId="258"/>
            <ac:picMk id="31" creationId="{26CDC4D7-A36C-B6BE-6C45-7B45CB8B922A}"/>
          </ac:picMkLst>
        </pc:picChg>
        <pc:picChg chg="add mod">
          <ac:chgData name="Biswas, Sayani (STFC,RAL,ISIS)" userId="a81b1bee-8903-4c6c-b3c5-4587ab0530f0" providerId="ADAL" clId="{59AA4D54-28A3-4DF9-87A9-D623714E0920}" dt="2024-10-17T11:39:13.964" v="3258" actId="164"/>
          <ac:picMkLst>
            <pc:docMk/>
            <pc:sldMk cId="3481937151" sldId="258"/>
            <ac:picMk id="34" creationId="{ED96CDAB-0559-2E6E-AE5D-69935A1D47D4}"/>
          </ac:picMkLst>
        </pc:picChg>
        <pc:picChg chg="del">
          <ac:chgData name="Biswas, Sayani (STFC,RAL,ISIS)" userId="a81b1bee-8903-4c6c-b3c5-4587ab0530f0" providerId="ADAL" clId="{59AA4D54-28A3-4DF9-87A9-D623714E0920}" dt="2024-10-14T15:46:35.514" v="348" actId="478"/>
          <ac:picMkLst>
            <pc:docMk/>
            <pc:sldMk cId="3481937151" sldId="258"/>
            <ac:picMk id="1026" creationId="{BE090E0E-197E-DC71-6B69-B57BBF60B5D8}"/>
          </ac:picMkLst>
        </pc:picChg>
        <pc:cxnChg chg="del mod">
          <ac:chgData name="Biswas, Sayani (STFC,RAL,ISIS)" userId="a81b1bee-8903-4c6c-b3c5-4587ab0530f0" providerId="ADAL" clId="{59AA4D54-28A3-4DF9-87A9-D623714E0920}" dt="2024-10-14T15:46:38.935" v="350" actId="478"/>
          <ac:cxnSpMkLst>
            <pc:docMk/>
            <pc:sldMk cId="3481937151" sldId="258"/>
            <ac:cxnSpMk id="7" creationId="{139465E0-740E-4FD5-B6B0-F611B589D8C3}"/>
          </ac:cxnSpMkLst>
        </pc:cxnChg>
        <pc:cxnChg chg="mod">
          <ac:chgData name="Biswas, Sayani (STFC,RAL,ISIS)" userId="a81b1bee-8903-4c6c-b3c5-4587ab0530f0" providerId="ADAL" clId="{59AA4D54-28A3-4DF9-87A9-D623714E0920}" dt="2024-10-14T16:10:47.265" v="636"/>
          <ac:cxnSpMkLst>
            <pc:docMk/>
            <pc:sldMk cId="3481937151" sldId="258"/>
            <ac:cxnSpMk id="14" creationId="{6F91EE85-23EA-D8CE-DEBC-625813258E1C}"/>
          </ac:cxnSpMkLst>
        </pc:cxnChg>
        <pc:cxnChg chg="mod">
          <ac:chgData name="Biswas, Sayani (STFC,RAL,ISIS)" userId="a81b1bee-8903-4c6c-b3c5-4587ab0530f0" providerId="ADAL" clId="{59AA4D54-28A3-4DF9-87A9-D623714E0920}" dt="2024-10-14T16:11:01.828" v="637"/>
          <ac:cxnSpMkLst>
            <pc:docMk/>
            <pc:sldMk cId="3481937151" sldId="258"/>
            <ac:cxnSpMk id="21" creationId="{24613FB4-F370-1612-CF06-5F3A70D9363B}"/>
          </ac:cxnSpMkLst>
        </pc:cxnChg>
        <pc:cxnChg chg="add mod">
          <ac:chgData name="Biswas, Sayani (STFC,RAL,ISIS)" userId="a81b1bee-8903-4c6c-b3c5-4587ab0530f0" providerId="ADAL" clId="{59AA4D54-28A3-4DF9-87A9-D623714E0920}" dt="2024-10-17T11:39:13.964" v="3258" actId="164"/>
          <ac:cxnSpMkLst>
            <pc:docMk/>
            <pc:sldMk cId="3481937151" sldId="258"/>
            <ac:cxnSpMk id="36" creationId="{50859DE7-D993-C408-E9ED-D18F1772AF67}"/>
          </ac:cxnSpMkLst>
        </pc:cxnChg>
      </pc:sldChg>
      <pc:sldChg chg="del">
        <pc:chgData name="Biswas, Sayani (STFC,RAL,ISIS)" userId="a81b1bee-8903-4c6c-b3c5-4587ab0530f0" providerId="ADAL" clId="{59AA4D54-28A3-4DF9-87A9-D623714E0920}" dt="2024-10-14T15:57:42.079" v="459" actId="47"/>
        <pc:sldMkLst>
          <pc:docMk/>
          <pc:sldMk cId="2429429545" sldId="259"/>
        </pc:sldMkLst>
      </pc:sldChg>
      <pc:sldChg chg="del">
        <pc:chgData name="Biswas, Sayani (STFC,RAL,ISIS)" userId="a81b1bee-8903-4c6c-b3c5-4587ab0530f0" providerId="ADAL" clId="{59AA4D54-28A3-4DF9-87A9-D623714E0920}" dt="2024-10-14T15:57:45.150" v="462" actId="47"/>
        <pc:sldMkLst>
          <pc:docMk/>
          <pc:sldMk cId="1127387404" sldId="260"/>
        </pc:sldMkLst>
      </pc:sldChg>
      <pc:sldChg chg="del">
        <pc:chgData name="Biswas, Sayani (STFC,RAL,ISIS)" userId="a81b1bee-8903-4c6c-b3c5-4587ab0530f0" providerId="ADAL" clId="{59AA4D54-28A3-4DF9-87A9-D623714E0920}" dt="2024-10-14T15:57:45.671" v="463" actId="47"/>
        <pc:sldMkLst>
          <pc:docMk/>
          <pc:sldMk cId="884078332" sldId="261"/>
        </pc:sldMkLst>
      </pc:sldChg>
      <pc:sldChg chg="del">
        <pc:chgData name="Biswas, Sayani (STFC,RAL,ISIS)" userId="a81b1bee-8903-4c6c-b3c5-4587ab0530f0" providerId="ADAL" clId="{59AA4D54-28A3-4DF9-87A9-D623714E0920}" dt="2024-10-14T15:57:46.238" v="464" actId="47"/>
        <pc:sldMkLst>
          <pc:docMk/>
          <pc:sldMk cId="3160202197" sldId="726"/>
        </pc:sldMkLst>
      </pc:sldChg>
      <pc:sldChg chg="delSp del mod">
        <pc:chgData name="Biswas, Sayani (STFC,RAL,ISIS)" userId="a81b1bee-8903-4c6c-b3c5-4587ab0530f0" providerId="ADAL" clId="{59AA4D54-28A3-4DF9-87A9-D623714E0920}" dt="2024-10-15T10:37:01.034" v="1018" actId="47"/>
        <pc:sldMkLst>
          <pc:docMk/>
          <pc:sldMk cId="521897428" sldId="727"/>
        </pc:sldMkLst>
        <pc:spChg chg="del">
          <ac:chgData name="Biswas, Sayani (STFC,RAL,ISIS)" userId="a81b1bee-8903-4c6c-b3c5-4587ab0530f0" providerId="ADAL" clId="{59AA4D54-28A3-4DF9-87A9-D623714E0920}" dt="2024-10-15T10:36:56.330" v="1016" actId="21"/>
          <ac:spMkLst>
            <pc:docMk/>
            <pc:sldMk cId="521897428" sldId="727"/>
            <ac:spMk id="16" creationId="{4C9889BF-198F-4BF3-9000-79F8A702C17C}"/>
          </ac:spMkLst>
        </pc:spChg>
      </pc:sldChg>
      <pc:sldChg chg="del">
        <pc:chgData name="Biswas, Sayani (STFC,RAL,ISIS)" userId="a81b1bee-8903-4c6c-b3c5-4587ab0530f0" providerId="ADAL" clId="{59AA4D54-28A3-4DF9-87A9-D623714E0920}" dt="2024-10-14T15:57:44.535" v="461" actId="47"/>
        <pc:sldMkLst>
          <pc:docMk/>
          <pc:sldMk cId="785127858" sldId="728"/>
        </pc:sldMkLst>
      </pc:sldChg>
      <pc:sldChg chg="del">
        <pc:chgData name="Biswas, Sayani (STFC,RAL,ISIS)" userId="a81b1bee-8903-4c6c-b3c5-4587ab0530f0" providerId="ADAL" clId="{59AA4D54-28A3-4DF9-87A9-D623714E0920}" dt="2024-10-14T15:59:36.675" v="525" actId="47"/>
        <pc:sldMkLst>
          <pc:docMk/>
          <pc:sldMk cId="3712819821" sldId="729"/>
        </pc:sldMkLst>
      </pc:sldChg>
      <pc:sldChg chg="del">
        <pc:chgData name="Biswas, Sayani (STFC,RAL,ISIS)" userId="a81b1bee-8903-4c6c-b3c5-4587ab0530f0" providerId="ADAL" clId="{59AA4D54-28A3-4DF9-87A9-D623714E0920}" dt="2024-10-14T15:57:43.187" v="460" actId="47"/>
        <pc:sldMkLst>
          <pc:docMk/>
          <pc:sldMk cId="3731100507" sldId="730"/>
        </pc:sldMkLst>
      </pc:sldChg>
      <pc:sldChg chg="addSp delSp modSp del mod delAnim">
        <pc:chgData name="Biswas, Sayani (STFC,RAL,ISIS)" userId="a81b1bee-8903-4c6c-b3c5-4587ab0530f0" providerId="ADAL" clId="{59AA4D54-28A3-4DF9-87A9-D623714E0920}" dt="2024-10-16T10:59:33.037" v="1925" actId="47"/>
        <pc:sldMkLst>
          <pc:docMk/>
          <pc:sldMk cId="2145041073" sldId="731"/>
        </pc:sldMkLst>
        <pc:spChg chg="del">
          <ac:chgData name="Biswas, Sayani (STFC,RAL,ISIS)" userId="a81b1bee-8903-4c6c-b3c5-4587ab0530f0" providerId="ADAL" clId="{59AA4D54-28A3-4DF9-87A9-D623714E0920}" dt="2024-10-15T14:27:13.235" v="1476" actId="478"/>
          <ac:spMkLst>
            <pc:docMk/>
            <pc:sldMk cId="2145041073" sldId="731"/>
            <ac:spMk id="2" creationId="{9F573F90-A339-8D76-3BD0-E05C026BA2DC}"/>
          </ac:spMkLst>
        </pc:spChg>
        <pc:spChg chg="mod">
          <ac:chgData name="Biswas, Sayani (STFC,RAL,ISIS)" userId="a81b1bee-8903-4c6c-b3c5-4587ab0530f0" providerId="ADAL" clId="{59AA4D54-28A3-4DF9-87A9-D623714E0920}" dt="2024-10-15T14:42:53.263" v="1482" actId="255"/>
          <ac:spMkLst>
            <pc:docMk/>
            <pc:sldMk cId="2145041073" sldId="731"/>
            <ac:spMk id="5" creationId="{BD70EF03-6939-D471-E427-C2D8CD4A3BD6}"/>
          </ac:spMkLst>
        </pc:spChg>
        <pc:grpChg chg="del">
          <ac:chgData name="Biswas, Sayani (STFC,RAL,ISIS)" userId="a81b1bee-8903-4c6c-b3c5-4587ab0530f0" providerId="ADAL" clId="{59AA4D54-28A3-4DF9-87A9-D623714E0920}" dt="2024-10-15T14:27:15.609" v="1477" actId="478"/>
          <ac:grpSpMkLst>
            <pc:docMk/>
            <pc:sldMk cId="2145041073" sldId="731"/>
            <ac:grpSpMk id="7" creationId="{E3D56A0B-5F84-BE3F-4709-98A2FC014D26}"/>
          </ac:grpSpMkLst>
        </pc:grpChg>
        <pc:picChg chg="del">
          <ac:chgData name="Biswas, Sayani (STFC,RAL,ISIS)" userId="a81b1bee-8903-4c6c-b3c5-4587ab0530f0" providerId="ADAL" clId="{59AA4D54-28A3-4DF9-87A9-D623714E0920}" dt="2024-10-15T14:27:17.739" v="1478" actId="478"/>
          <ac:picMkLst>
            <pc:docMk/>
            <pc:sldMk cId="2145041073" sldId="731"/>
            <ac:picMk id="4" creationId="{133EF299-34C4-595A-C853-833A2882563B}"/>
          </ac:picMkLst>
        </pc:picChg>
        <pc:picChg chg="del">
          <ac:chgData name="Biswas, Sayani (STFC,RAL,ISIS)" userId="a81b1bee-8903-4c6c-b3c5-4587ab0530f0" providerId="ADAL" clId="{59AA4D54-28A3-4DF9-87A9-D623714E0920}" dt="2024-10-16T10:59:08.889" v="1921" actId="21"/>
          <ac:picMkLst>
            <pc:docMk/>
            <pc:sldMk cId="2145041073" sldId="731"/>
            <ac:picMk id="6" creationId="{7F62F9AE-C11E-BBC4-0182-B9AC373E7332}"/>
          </ac:picMkLst>
        </pc:picChg>
        <pc:picChg chg="add del mod">
          <ac:chgData name="Biswas, Sayani (STFC,RAL,ISIS)" userId="a81b1bee-8903-4c6c-b3c5-4587ab0530f0" providerId="ADAL" clId="{59AA4D54-28A3-4DF9-87A9-D623714E0920}" dt="2024-10-15T14:46:40.348" v="1487" actId="478"/>
          <ac:picMkLst>
            <pc:docMk/>
            <pc:sldMk cId="2145041073" sldId="731"/>
            <ac:picMk id="8" creationId="{DCA21C92-A914-4E97-B76B-7D27EB275658}"/>
          </ac:picMkLst>
        </pc:picChg>
        <pc:picChg chg="add del mod">
          <ac:chgData name="Biswas, Sayani (STFC,RAL,ISIS)" userId="a81b1bee-8903-4c6c-b3c5-4587ab0530f0" providerId="ADAL" clId="{59AA4D54-28A3-4DF9-87A9-D623714E0920}" dt="2024-10-15T16:02:26.651" v="1494" actId="478"/>
          <ac:picMkLst>
            <pc:docMk/>
            <pc:sldMk cId="2145041073" sldId="731"/>
            <ac:picMk id="11" creationId="{67B5B8AC-4094-5AD4-BE0E-7C5366C21AFB}"/>
          </ac:picMkLst>
        </pc:picChg>
      </pc:sldChg>
      <pc:sldChg chg="del">
        <pc:chgData name="Biswas, Sayani (STFC,RAL,ISIS)" userId="a81b1bee-8903-4c6c-b3c5-4587ab0530f0" providerId="ADAL" clId="{59AA4D54-28A3-4DF9-87A9-D623714E0920}" dt="2024-10-16T11:06:51.786" v="2149" actId="47"/>
        <pc:sldMkLst>
          <pc:docMk/>
          <pc:sldMk cId="2725744575" sldId="735"/>
        </pc:sldMkLst>
      </pc:sldChg>
      <pc:sldChg chg="del">
        <pc:chgData name="Biswas, Sayani (STFC,RAL,ISIS)" userId="a81b1bee-8903-4c6c-b3c5-4587ab0530f0" providerId="ADAL" clId="{59AA4D54-28A3-4DF9-87A9-D623714E0920}" dt="2024-10-14T15:59:33.453" v="524" actId="47"/>
        <pc:sldMkLst>
          <pc:docMk/>
          <pc:sldMk cId="4153929455" sldId="736"/>
        </pc:sldMkLst>
      </pc:sldChg>
      <pc:sldChg chg="del">
        <pc:chgData name="Biswas, Sayani (STFC,RAL,ISIS)" userId="a81b1bee-8903-4c6c-b3c5-4587ab0530f0" providerId="ADAL" clId="{59AA4D54-28A3-4DF9-87A9-D623714E0920}" dt="2024-10-16T11:14:36.302" v="2158" actId="47"/>
        <pc:sldMkLst>
          <pc:docMk/>
          <pc:sldMk cId="1740461789" sldId="737"/>
        </pc:sldMkLst>
      </pc:sldChg>
      <pc:sldChg chg="addSp delSp modSp mod modAnim">
        <pc:chgData name="Biswas, Sayani (STFC,RAL,ISIS)" userId="a81b1bee-8903-4c6c-b3c5-4587ab0530f0" providerId="ADAL" clId="{59AA4D54-28A3-4DF9-87A9-D623714E0920}" dt="2024-10-17T11:20:58.157" v="2988"/>
        <pc:sldMkLst>
          <pc:docMk/>
          <pc:sldMk cId="4169536155" sldId="738"/>
        </pc:sldMkLst>
        <pc:spChg chg="mod">
          <ac:chgData name="Biswas, Sayani (STFC,RAL,ISIS)" userId="a81b1bee-8903-4c6c-b3c5-4587ab0530f0" providerId="ADAL" clId="{59AA4D54-28A3-4DF9-87A9-D623714E0920}" dt="2024-10-15T14:11:36.274" v="1164" actId="1076"/>
          <ac:spMkLst>
            <pc:docMk/>
            <pc:sldMk cId="4169536155" sldId="738"/>
            <ac:spMk id="2" creationId="{BDD0F939-4730-93F5-9926-E4026C42CFA4}"/>
          </ac:spMkLst>
        </pc:spChg>
        <pc:spChg chg="del">
          <ac:chgData name="Biswas, Sayani (STFC,RAL,ISIS)" userId="a81b1bee-8903-4c6c-b3c5-4587ab0530f0" providerId="ADAL" clId="{59AA4D54-28A3-4DF9-87A9-D623714E0920}" dt="2024-10-15T14:11:13.124" v="1161" actId="478"/>
          <ac:spMkLst>
            <pc:docMk/>
            <pc:sldMk cId="4169536155" sldId="738"/>
            <ac:spMk id="3" creationId="{CFA79654-9111-179A-BAEF-CAB6921F4C41}"/>
          </ac:spMkLst>
        </pc:spChg>
        <pc:spChg chg="add mod">
          <ac:chgData name="Biswas, Sayani (STFC,RAL,ISIS)" userId="a81b1bee-8903-4c6c-b3c5-4587ab0530f0" providerId="ADAL" clId="{59AA4D54-28A3-4DF9-87A9-D623714E0920}" dt="2024-10-17T11:11:33.125" v="2966" actId="20577"/>
          <ac:spMkLst>
            <pc:docMk/>
            <pc:sldMk cId="4169536155" sldId="738"/>
            <ac:spMk id="7" creationId="{55759123-FC58-5DBB-BEB7-D155A38B6E99}"/>
          </ac:spMkLst>
        </pc:spChg>
        <pc:spChg chg="add mod">
          <ac:chgData name="Biswas, Sayani (STFC,RAL,ISIS)" userId="a81b1bee-8903-4c6c-b3c5-4587ab0530f0" providerId="ADAL" clId="{59AA4D54-28A3-4DF9-87A9-D623714E0920}" dt="2024-10-17T11:16:45.029" v="2967" actId="164"/>
          <ac:spMkLst>
            <pc:docMk/>
            <pc:sldMk cId="4169536155" sldId="738"/>
            <ac:spMk id="8" creationId="{3C3EA088-F745-7860-1F4C-21CE8378ED68}"/>
          </ac:spMkLst>
        </pc:spChg>
        <pc:spChg chg="add mod">
          <ac:chgData name="Biswas, Sayani (STFC,RAL,ISIS)" userId="a81b1bee-8903-4c6c-b3c5-4587ab0530f0" providerId="ADAL" clId="{59AA4D54-28A3-4DF9-87A9-D623714E0920}" dt="2024-10-15T14:17:56.350" v="1396" actId="1076"/>
          <ac:spMkLst>
            <pc:docMk/>
            <pc:sldMk cId="4169536155" sldId="738"/>
            <ac:spMk id="9" creationId="{B69F4703-F245-E10F-8C7D-E33DA7D1861A}"/>
          </ac:spMkLst>
        </pc:spChg>
        <pc:spChg chg="add mod">
          <ac:chgData name="Biswas, Sayani (STFC,RAL,ISIS)" userId="a81b1bee-8903-4c6c-b3c5-4587ab0530f0" providerId="ADAL" clId="{59AA4D54-28A3-4DF9-87A9-D623714E0920}" dt="2024-10-17T11:16:45.029" v="2967" actId="164"/>
          <ac:spMkLst>
            <pc:docMk/>
            <pc:sldMk cId="4169536155" sldId="738"/>
            <ac:spMk id="10" creationId="{79A05D6E-5811-C5C8-5F0C-1E77EE24E049}"/>
          </ac:spMkLst>
        </pc:spChg>
        <pc:spChg chg="add mod">
          <ac:chgData name="Biswas, Sayani (STFC,RAL,ISIS)" userId="a81b1bee-8903-4c6c-b3c5-4587ab0530f0" providerId="ADAL" clId="{59AA4D54-28A3-4DF9-87A9-D623714E0920}" dt="2024-10-17T11:17:28.623" v="2973" actId="1076"/>
          <ac:spMkLst>
            <pc:docMk/>
            <pc:sldMk cId="4169536155" sldId="738"/>
            <ac:spMk id="11" creationId="{68669EE7-E7C5-D8F3-C0E2-469E19FF5A69}"/>
          </ac:spMkLst>
        </pc:spChg>
        <pc:spChg chg="add mod">
          <ac:chgData name="Biswas, Sayani (STFC,RAL,ISIS)" userId="a81b1bee-8903-4c6c-b3c5-4587ab0530f0" providerId="ADAL" clId="{59AA4D54-28A3-4DF9-87A9-D623714E0920}" dt="2024-10-17T11:17:20.723" v="2972" actId="164"/>
          <ac:spMkLst>
            <pc:docMk/>
            <pc:sldMk cId="4169536155" sldId="738"/>
            <ac:spMk id="12" creationId="{6E088684-C98E-B209-4125-7600A268EB81}"/>
          </ac:spMkLst>
        </pc:spChg>
        <pc:grpChg chg="add mod">
          <ac:chgData name="Biswas, Sayani (STFC,RAL,ISIS)" userId="a81b1bee-8903-4c6c-b3c5-4587ab0530f0" providerId="ADAL" clId="{59AA4D54-28A3-4DF9-87A9-D623714E0920}" dt="2024-10-17T11:16:45.029" v="2967" actId="164"/>
          <ac:grpSpMkLst>
            <pc:docMk/>
            <pc:sldMk cId="4169536155" sldId="738"/>
            <ac:grpSpMk id="3" creationId="{015BAAED-F3F3-FC5F-EE8A-646407A36045}"/>
          </ac:grpSpMkLst>
        </pc:grpChg>
        <pc:grpChg chg="add mod">
          <ac:chgData name="Biswas, Sayani (STFC,RAL,ISIS)" userId="a81b1bee-8903-4c6c-b3c5-4587ab0530f0" providerId="ADAL" clId="{59AA4D54-28A3-4DF9-87A9-D623714E0920}" dt="2024-10-17T11:17:20.723" v="2972" actId="164"/>
          <ac:grpSpMkLst>
            <pc:docMk/>
            <pc:sldMk cId="4169536155" sldId="738"/>
            <ac:grpSpMk id="13" creationId="{B6CBD964-2D86-64C6-A9BF-4D7CEB9442D4}"/>
          </ac:grpSpMkLst>
        </pc:grpChg>
        <pc:picChg chg="add mod">
          <ac:chgData name="Biswas, Sayani (STFC,RAL,ISIS)" userId="a81b1bee-8903-4c6c-b3c5-4587ab0530f0" providerId="ADAL" clId="{59AA4D54-28A3-4DF9-87A9-D623714E0920}" dt="2024-10-15T14:14:30.092" v="1181" actId="14100"/>
          <ac:picMkLst>
            <pc:docMk/>
            <pc:sldMk cId="4169536155" sldId="738"/>
            <ac:picMk id="4" creationId="{AA08DF6E-9C3F-D326-EF38-DDB5A2AC9E44}"/>
          </ac:picMkLst>
        </pc:picChg>
        <pc:picChg chg="add mod">
          <ac:chgData name="Biswas, Sayani (STFC,RAL,ISIS)" userId="a81b1bee-8903-4c6c-b3c5-4587ab0530f0" providerId="ADAL" clId="{59AA4D54-28A3-4DF9-87A9-D623714E0920}" dt="2024-10-17T11:17:20.723" v="2972" actId="164"/>
          <ac:picMkLst>
            <pc:docMk/>
            <pc:sldMk cId="4169536155" sldId="738"/>
            <ac:picMk id="5" creationId="{0909B6DC-6EA5-3136-5479-ADB72404BCC5}"/>
          </ac:picMkLst>
        </pc:picChg>
        <pc:picChg chg="add mod">
          <ac:chgData name="Biswas, Sayani (STFC,RAL,ISIS)" userId="a81b1bee-8903-4c6c-b3c5-4587ab0530f0" providerId="ADAL" clId="{59AA4D54-28A3-4DF9-87A9-D623714E0920}" dt="2024-10-17T11:16:45.029" v="2967" actId="164"/>
          <ac:picMkLst>
            <pc:docMk/>
            <pc:sldMk cId="4169536155" sldId="738"/>
            <ac:picMk id="6" creationId="{4BAE7067-1A42-F7EF-126B-7410600EA051}"/>
          </ac:picMkLst>
        </pc:picChg>
        <pc:picChg chg="add mod">
          <ac:chgData name="Biswas, Sayani (STFC,RAL,ISIS)" userId="a81b1bee-8903-4c6c-b3c5-4587ab0530f0" providerId="ADAL" clId="{59AA4D54-28A3-4DF9-87A9-D623714E0920}" dt="2024-10-17T11:20:46.229" v="2987"/>
          <ac:picMkLst>
            <pc:docMk/>
            <pc:sldMk cId="4169536155" sldId="738"/>
            <ac:picMk id="1026" creationId="{F625B09D-181C-FC22-E7DF-A12607F38172}"/>
          </ac:picMkLst>
        </pc:picChg>
        <pc:picChg chg="add del mod">
          <ac:chgData name="Biswas, Sayani (STFC,RAL,ISIS)" userId="a81b1bee-8903-4c6c-b3c5-4587ab0530f0" providerId="ADAL" clId="{59AA4D54-28A3-4DF9-87A9-D623714E0920}" dt="2024-10-17T10:28:39.944" v="2804" actId="478"/>
          <ac:picMkLst>
            <pc:docMk/>
            <pc:sldMk cId="4169536155" sldId="738"/>
            <ac:picMk id="3074" creationId="{1B42B0F6-C5A1-7F14-762D-A6F86B980626}"/>
          </ac:picMkLst>
        </pc:picChg>
      </pc:sldChg>
      <pc:sldChg chg="addSp delSp modSp new mod modAnim">
        <pc:chgData name="Biswas, Sayani (STFC,RAL,ISIS)" userId="a81b1bee-8903-4c6c-b3c5-4587ab0530f0" providerId="ADAL" clId="{59AA4D54-28A3-4DF9-87A9-D623714E0920}" dt="2024-10-17T09:15:48.294" v="2383"/>
        <pc:sldMkLst>
          <pc:docMk/>
          <pc:sldMk cId="2908332437" sldId="739"/>
        </pc:sldMkLst>
        <pc:spChg chg="add mod">
          <ac:chgData name="Biswas, Sayani (STFC,RAL,ISIS)" userId="a81b1bee-8903-4c6c-b3c5-4587ab0530f0" providerId="ADAL" clId="{59AA4D54-28A3-4DF9-87A9-D623714E0920}" dt="2024-10-15T10:39:40.646" v="1087" actId="1035"/>
          <ac:spMkLst>
            <pc:docMk/>
            <pc:sldMk cId="2908332437" sldId="739"/>
            <ac:spMk id="3" creationId="{9AC57C18-3AA0-46B3-2D61-6827132E7180}"/>
          </ac:spMkLst>
        </pc:spChg>
        <pc:spChg chg="add mod">
          <ac:chgData name="Biswas, Sayani (STFC,RAL,ISIS)" userId="a81b1bee-8903-4c6c-b3c5-4587ab0530f0" providerId="ADAL" clId="{59AA4D54-28A3-4DF9-87A9-D623714E0920}" dt="2024-10-15T11:02:13.444" v="1145" actId="14100"/>
          <ac:spMkLst>
            <pc:docMk/>
            <pc:sldMk cId="2908332437" sldId="739"/>
            <ac:spMk id="4" creationId="{5835B0BD-D4DC-EF6C-B148-48430AE84197}"/>
          </ac:spMkLst>
        </pc:spChg>
        <pc:spChg chg="add mod">
          <ac:chgData name="Biswas, Sayani (STFC,RAL,ISIS)" userId="a81b1bee-8903-4c6c-b3c5-4587ab0530f0" providerId="ADAL" clId="{59AA4D54-28A3-4DF9-87A9-D623714E0920}" dt="2024-10-17T09:15:39.127" v="2382" actId="164"/>
          <ac:spMkLst>
            <pc:docMk/>
            <pc:sldMk cId="2908332437" sldId="739"/>
            <ac:spMk id="6" creationId="{5552185C-BFFE-085D-7286-54FE780B59B9}"/>
          </ac:spMkLst>
        </pc:spChg>
        <pc:spChg chg="add mod">
          <ac:chgData name="Biswas, Sayani (STFC,RAL,ISIS)" userId="a81b1bee-8903-4c6c-b3c5-4587ab0530f0" providerId="ADAL" clId="{59AA4D54-28A3-4DF9-87A9-D623714E0920}" dt="2024-10-15T14:09:17.097" v="1159" actId="1076"/>
          <ac:spMkLst>
            <pc:docMk/>
            <pc:sldMk cId="2908332437" sldId="739"/>
            <ac:spMk id="16" creationId="{4C9889BF-198F-4BF3-9000-79F8A702C17C}"/>
          </ac:spMkLst>
        </pc:spChg>
        <pc:grpChg chg="add mod">
          <ac:chgData name="Biswas, Sayani (STFC,RAL,ISIS)" userId="a81b1bee-8903-4c6c-b3c5-4587ab0530f0" providerId="ADAL" clId="{59AA4D54-28A3-4DF9-87A9-D623714E0920}" dt="2024-10-17T09:15:39.127" v="2382" actId="164"/>
          <ac:grpSpMkLst>
            <pc:docMk/>
            <pc:sldMk cId="2908332437" sldId="739"/>
            <ac:grpSpMk id="2" creationId="{A673CE3D-8F8E-2E2D-B614-ED62DC18D4A8}"/>
          </ac:grpSpMkLst>
        </pc:grpChg>
        <pc:grpChg chg="add mod">
          <ac:chgData name="Biswas, Sayani (STFC,RAL,ISIS)" userId="a81b1bee-8903-4c6c-b3c5-4587ab0530f0" providerId="ADAL" clId="{59AA4D54-28A3-4DF9-87A9-D623714E0920}" dt="2024-10-17T09:15:39.127" v="2382" actId="164"/>
          <ac:grpSpMkLst>
            <pc:docMk/>
            <pc:sldMk cId="2908332437" sldId="739"/>
            <ac:grpSpMk id="5" creationId="{AE50B8AD-FF68-7CCB-E651-5DAA582E2F57}"/>
          </ac:grpSpMkLst>
        </pc:grpChg>
        <pc:picChg chg="add del mod">
          <ac:chgData name="Biswas, Sayani (STFC,RAL,ISIS)" userId="a81b1bee-8903-4c6c-b3c5-4587ab0530f0" providerId="ADAL" clId="{59AA4D54-28A3-4DF9-87A9-D623714E0920}" dt="2024-10-15T10:42:06.373" v="1101" actId="478"/>
          <ac:picMkLst>
            <pc:docMk/>
            <pc:sldMk cId="2908332437" sldId="739"/>
            <ac:picMk id="2" creationId="{C1D62684-9B39-B1F7-4E6A-FCA1A4F88447}"/>
          </ac:picMkLst>
        </pc:picChg>
        <pc:picChg chg="add mod">
          <ac:chgData name="Biswas, Sayani (STFC,RAL,ISIS)" userId="a81b1bee-8903-4c6c-b3c5-4587ab0530f0" providerId="ADAL" clId="{59AA4D54-28A3-4DF9-87A9-D623714E0920}" dt="2024-10-15T11:02:13.444" v="1145" actId="14100"/>
          <ac:picMkLst>
            <pc:docMk/>
            <pc:sldMk cId="2908332437" sldId="739"/>
            <ac:picMk id="1026" creationId="{25B0227A-E44F-F4A7-8E5D-CDE3E49E5926}"/>
          </ac:picMkLst>
        </pc:picChg>
      </pc:sldChg>
      <pc:sldChg chg="addSp delSp modSp new del mod delAnim modAnim">
        <pc:chgData name="Biswas, Sayani (STFC,RAL,ISIS)" userId="a81b1bee-8903-4c6c-b3c5-4587ab0530f0" providerId="ADAL" clId="{59AA4D54-28A3-4DF9-87A9-D623714E0920}" dt="2024-10-16T12:41:41.795" v="2180" actId="47"/>
        <pc:sldMkLst>
          <pc:docMk/>
          <pc:sldMk cId="544636215" sldId="740"/>
        </pc:sldMkLst>
        <pc:spChg chg="mod">
          <ac:chgData name="Biswas, Sayani (STFC,RAL,ISIS)" userId="a81b1bee-8903-4c6c-b3c5-4587ab0530f0" providerId="ADAL" clId="{59AA4D54-28A3-4DF9-87A9-D623714E0920}" dt="2024-10-16T10:43:06.986" v="1700" actId="20577"/>
          <ac:spMkLst>
            <pc:docMk/>
            <pc:sldMk cId="544636215" sldId="740"/>
            <ac:spMk id="2" creationId="{AA00327E-EF33-6B08-84EF-4157087CE2FC}"/>
          </ac:spMkLst>
        </pc:spChg>
        <pc:spChg chg="add mod">
          <ac:chgData name="Biswas, Sayani (STFC,RAL,ISIS)" userId="a81b1bee-8903-4c6c-b3c5-4587ab0530f0" providerId="ADAL" clId="{59AA4D54-28A3-4DF9-87A9-D623714E0920}" dt="2024-10-16T10:14:46.724" v="1592" actId="207"/>
          <ac:spMkLst>
            <pc:docMk/>
            <pc:sldMk cId="544636215" sldId="740"/>
            <ac:spMk id="6" creationId="{37ABF2D0-2675-0A62-A849-35E1F5178B0E}"/>
          </ac:spMkLst>
        </pc:spChg>
        <pc:spChg chg="add del mod">
          <ac:chgData name="Biswas, Sayani (STFC,RAL,ISIS)" userId="a81b1bee-8903-4c6c-b3c5-4587ab0530f0" providerId="ADAL" clId="{59AA4D54-28A3-4DF9-87A9-D623714E0920}" dt="2024-10-16T10:17:33.736" v="1644" actId="478"/>
          <ac:spMkLst>
            <pc:docMk/>
            <pc:sldMk cId="544636215" sldId="740"/>
            <ac:spMk id="8" creationId="{76C173B2-9DCA-CEAC-077D-3DDA60156931}"/>
          </ac:spMkLst>
        </pc:spChg>
        <pc:spChg chg="add del mod">
          <ac:chgData name="Biswas, Sayani (STFC,RAL,ISIS)" userId="a81b1bee-8903-4c6c-b3c5-4587ab0530f0" providerId="ADAL" clId="{59AA4D54-28A3-4DF9-87A9-D623714E0920}" dt="2024-10-16T10:17:31.653" v="1643" actId="478"/>
          <ac:spMkLst>
            <pc:docMk/>
            <pc:sldMk cId="544636215" sldId="740"/>
            <ac:spMk id="9" creationId="{A54A63E9-DD5E-6278-6439-96B2229C6097}"/>
          </ac:spMkLst>
        </pc:spChg>
        <pc:grpChg chg="add mod">
          <ac:chgData name="Biswas, Sayani (STFC,RAL,ISIS)" userId="a81b1bee-8903-4c6c-b3c5-4587ab0530f0" providerId="ADAL" clId="{59AA4D54-28A3-4DF9-87A9-D623714E0920}" dt="2024-10-16T12:40:49.810" v="2162" actId="1076"/>
          <ac:grpSpMkLst>
            <pc:docMk/>
            <pc:sldMk cId="544636215" sldId="740"/>
            <ac:grpSpMk id="7" creationId="{B4E798B4-3A55-92B6-9BCE-69825BE0A03C}"/>
          </ac:grpSpMkLst>
        </pc:grpChg>
        <pc:picChg chg="add del mod">
          <ac:chgData name="Biswas, Sayani (STFC,RAL,ISIS)" userId="a81b1bee-8903-4c6c-b3c5-4587ab0530f0" providerId="ADAL" clId="{59AA4D54-28A3-4DF9-87A9-D623714E0920}" dt="2024-10-15T17:45:54.384" v="1499" actId="478"/>
          <ac:picMkLst>
            <pc:docMk/>
            <pc:sldMk cId="544636215" sldId="740"/>
            <ac:picMk id="3" creationId="{BA069300-6170-E8B7-8F97-3C82305E5502}"/>
          </ac:picMkLst>
        </pc:picChg>
        <pc:picChg chg="add mod">
          <ac:chgData name="Biswas, Sayani (STFC,RAL,ISIS)" userId="a81b1bee-8903-4c6c-b3c5-4587ab0530f0" providerId="ADAL" clId="{59AA4D54-28A3-4DF9-87A9-D623714E0920}" dt="2024-10-15T17:48:29.985" v="1524" actId="164"/>
          <ac:picMkLst>
            <pc:docMk/>
            <pc:sldMk cId="544636215" sldId="740"/>
            <ac:picMk id="5" creationId="{BEF31FD7-6AF9-4D8B-783B-3CD126935588}"/>
          </ac:picMkLst>
        </pc:picChg>
        <pc:picChg chg="add del mod">
          <ac:chgData name="Biswas, Sayani (STFC,RAL,ISIS)" userId="a81b1bee-8903-4c6c-b3c5-4587ab0530f0" providerId="ADAL" clId="{59AA4D54-28A3-4DF9-87A9-D623714E0920}" dt="2024-10-16T10:39:15.663" v="1653" actId="478"/>
          <ac:picMkLst>
            <pc:docMk/>
            <pc:sldMk cId="544636215" sldId="740"/>
            <ac:picMk id="11" creationId="{8719BB45-FF4F-BDB3-901C-C959BD86A3FC}"/>
          </ac:picMkLst>
        </pc:picChg>
        <pc:picChg chg="add del mod">
          <ac:chgData name="Biswas, Sayani (STFC,RAL,ISIS)" userId="a81b1bee-8903-4c6c-b3c5-4587ab0530f0" providerId="ADAL" clId="{59AA4D54-28A3-4DF9-87A9-D623714E0920}" dt="2024-10-16T10:42:03.553" v="1668" actId="478"/>
          <ac:picMkLst>
            <pc:docMk/>
            <pc:sldMk cId="544636215" sldId="740"/>
            <ac:picMk id="13" creationId="{688366B3-BC10-9EC4-68F2-77708AA3C465}"/>
          </ac:picMkLst>
        </pc:picChg>
        <pc:picChg chg="add del mod">
          <ac:chgData name="Biswas, Sayani (STFC,RAL,ISIS)" userId="a81b1bee-8903-4c6c-b3c5-4587ab0530f0" providerId="ADAL" clId="{59AA4D54-28A3-4DF9-87A9-D623714E0920}" dt="2024-10-16T12:41:24.853" v="2177" actId="21"/>
          <ac:picMkLst>
            <pc:docMk/>
            <pc:sldMk cId="544636215" sldId="740"/>
            <ac:picMk id="15" creationId="{3C0AFDE8-3282-F0C6-4B65-B1F75D83A4E2}"/>
          </ac:picMkLst>
        </pc:picChg>
      </pc:sldChg>
      <pc:sldChg chg="new del">
        <pc:chgData name="Biswas, Sayani (STFC,RAL,ISIS)" userId="a81b1bee-8903-4c6c-b3c5-4587ab0530f0" providerId="ADAL" clId="{59AA4D54-28A3-4DF9-87A9-D623714E0920}" dt="2024-10-16T10:41:58.335" v="1667" actId="47"/>
        <pc:sldMkLst>
          <pc:docMk/>
          <pc:sldMk cId="1208481694" sldId="741"/>
        </pc:sldMkLst>
      </pc:sldChg>
      <pc:sldChg chg="addSp delSp modSp add del mod delAnim modAnim">
        <pc:chgData name="Biswas, Sayani (STFC,RAL,ISIS)" userId="a81b1bee-8903-4c6c-b3c5-4587ab0530f0" providerId="ADAL" clId="{59AA4D54-28A3-4DF9-87A9-D623714E0920}" dt="2024-10-17T10:03:27.117" v="2491" actId="47"/>
        <pc:sldMkLst>
          <pc:docMk/>
          <pc:sldMk cId="370664707" sldId="742"/>
        </pc:sldMkLst>
        <pc:spChg chg="mod">
          <ac:chgData name="Biswas, Sayani (STFC,RAL,ISIS)" userId="a81b1bee-8903-4c6c-b3c5-4587ab0530f0" providerId="ADAL" clId="{59AA4D54-28A3-4DF9-87A9-D623714E0920}" dt="2024-10-16T12:49:57.857" v="2209" actId="20577"/>
          <ac:spMkLst>
            <pc:docMk/>
            <pc:sldMk cId="370664707" sldId="742"/>
            <ac:spMk id="2" creationId="{AA00327E-EF33-6B08-84EF-4157087CE2FC}"/>
          </ac:spMkLst>
        </pc:spChg>
        <pc:spChg chg="add del mod">
          <ac:chgData name="Biswas, Sayani (STFC,RAL,ISIS)" userId="a81b1bee-8903-4c6c-b3c5-4587ab0530f0" providerId="ADAL" clId="{59AA4D54-28A3-4DF9-87A9-D623714E0920}" dt="2024-10-17T09:53:22.738" v="2470" actId="21"/>
          <ac:spMkLst>
            <pc:docMk/>
            <pc:sldMk cId="370664707" sldId="742"/>
            <ac:spMk id="11" creationId="{8D0E810D-63D1-A31E-450D-1990ED10178B}"/>
          </ac:spMkLst>
        </pc:spChg>
        <pc:spChg chg="add del mod">
          <ac:chgData name="Biswas, Sayani (STFC,RAL,ISIS)" userId="a81b1bee-8903-4c6c-b3c5-4587ab0530f0" providerId="ADAL" clId="{59AA4D54-28A3-4DF9-87A9-D623714E0920}" dt="2024-10-17T09:53:22.738" v="2470" actId="21"/>
          <ac:spMkLst>
            <pc:docMk/>
            <pc:sldMk cId="370664707" sldId="742"/>
            <ac:spMk id="12" creationId="{3A74B090-E949-4A3D-BB91-CDBDE455C023}"/>
          </ac:spMkLst>
        </pc:spChg>
        <pc:grpChg chg="mod">
          <ac:chgData name="Biswas, Sayani (STFC,RAL,ISIS)" userId="a81b1bee-8903-4c6c-b3c5-4587ab0530f0" providerId="ADAL" clId="{59AA4D54-28A3-4DF9-87A9-D623714E0920}" dt="2024-10-17T09:29:46.047" v="2398" actId="164"/>
          <ac:grpSpMkLst>
            <pc:docMk/>
            <pc:sldMk cId="370664707" sldId="742"/>
            <ac:grpSpMk id="7" creationId="{B4E798B4-3A55-92B6-9BCE-69825BE0A03C}"/>
          </ac:grpSpMkLst>
        </pc:grpChg>
        <pc:grpChg chg="add del mod ord">
          <ac:chgData name="Biswas, Sayani (STFC,RAL,ISIS)" userId="a81b1bee-8903-4c6c-b3c5-4587ab0530f0" providerId="ADAL" clId="{59AA4D54-28A3-4DF9-87A9-D623714E0920}" dt="2024-10-17T10:02:59.562" v="2488" actId="21"/>
          <ac:grpSpMkLst>
            <pc:docMk/>
            <pc:sldMk cId="370664707" sldId="742"/>
            <ac:grpSpMk id="10" creationId="{15011CD7-01C5-49C0-EC82-AA3E7062F7E9}"/>
          </ac:grpSpMkLst>
        </pc:grpChg>
        <pc:picChg chg="add mod">
          <ac:chgData name="Biswas, Sayani (STFC,RAL,ISIS)" userId="a81b1bee-8903-4c6c-b3c5-4587ab0530f0" providerId="ADAL" clId="{59AA4D54-28A3-4DF9-87A9-D623714E0920}" dt="2024-10-17T09:29:46.047" v="2398" actId="164"/>
          <ac:picMkLst>
            <pc:docMk/>
            <pc:sldMk cId="370664707" sldId="742"/>
            <ac:picMk id="4" creationId="{FEC9C965-83C9-FCC5-936E-1929C42017C5}"/>
          </ac:picMkLst>
        </pc:picChg>
        <pc:picChg chg="add mod">
          <ac:chgData name="Biswas, Sayani (STFC,RAL,ISIS)" userId="a81b1bee-8903-4c6c-b3c5-4587ab0530f0" providerId="ADAL" clId="{59AA4D54-28A3-4DF9-87A9-D623714E0920}" dt="2024-10-17T09:49:06.991" v="2461" actId="1076"/>
          <ac:picMkLst>
            <pc:docMk/>
            <pc:sldMk cId="370664707" sldId="742"/>
            <ac:picMk id="9" creationId="{05C5DC3D-7E11-5527-07F5-4756D08D5B31}"/>
          </ac:picMkLst>
        </pc:picChg>
        <pc:picChg chg="del mod">
          <ac:chgData name="Biswas, Sayani (STFC,RAL,ISIS)" userId="a81b1bee-8903-4c6c-b3c5-4587ab0530f0" providerId="ADAL" clId="{59AA4D54-28A3-4DF9-87A9-D623714E0920}" dt="2024-10-17T09:23:49.133" v="2389" actId="478"/>
          <ac:picMkLst>
            <pc:docMk/>
            <pc:sldMk cId="370664707" sldId="742"/>
            <ac:picMk id="13" creationId="{688366B3-BC10-9EC4-68F2-77708AA3C465}"/>
          </ac:picMkLst>
        </pc:picChg>
        <pc:picChg chg="del">
          <ac:chgData name="Biswas, Sayani (STFC,RAL,ISIS)" userId="a81b1bee-8903-4c6c-b3c5-4587ab0530f0" providerId="ADAL" clId="{59AA4D54-28A3-4DF9-87A9-D623714E0920}" dt="2024-10-16T10:43:44.011" v="1725" actId="478"/>
          <ac:picMkLst>
            <pc:docMk/>
            <pc:sldMk cId="370664707" sldId="742"/>
            <ac:picMk id="15" creationId="{3C0AFDE8-3282-F0C6-4B65-B1F75D83A4E2}"/>
          </ac:picMkLst>
        </pc:picChg>
      </pc:sldChg>
      <pc:sldChg chg="addSp delSp modSp add mod modAnim">
        <pc:chgData name="Biswas, Sayani (STFC,RAL,ISIS)" userId="a81b1bee-8903-4c6c-b3c5-4587ab0530f0" providerId="ADAL" clId="{59AA4D54-28A3-4DF9-87A9-D623714E0920}" dt="2024-10-17T14:08:17.163" v="3345" actId="20577"/>
        <pc:sldMkLst>
          <pc:docMk/>
          <pc:sldMk cId="2146116019" sldId="743"/>
        </pc:sldMkLst>
        <pc:spChg chg="mod">
          <ac:chgData name="Biswas, Sayani (STFC,RAL,ISIS)" userId="a81b1bee-8903-4c6c-b3c5-4587ab0530f0" providerId="ADAL" clId="{59AA4D54-28A3-4DF9-87A9-D623714E0920}" dt="2024-10-17T14:08:17.163" v="3345" actId="20577"/>
          <ac:spMkLst>
            <pc:docMk/>
            <pc:sldMk cId="2146116019" sldId="743"/>
            <ac:spMk id="2" creationId="{AA00327E-EF33-6B08-84EF-4157087CE2FC}"/>
          </ac:spMkLst>
        </pc:spChg>
        <pc:spChg chg="add del">
          <ac:chgData name="Biswas, Sayani (STFC,RAL,ISIS)" userId="a81b1bee-8903-4c6c-b3c5-4587ab0530f0" providerId="ADAL" clId="{59AA4D54-28A3-4DF9-87A9-D623714E0920}" dt="2024-10-17T10:04:13.099" v="2493" actId="478"/>
          <ac:spMkLst>
            <pc:docMk/>
            <pc:sldMk cId="2146116019" sldId="743"/>
            <ac:spMk id="3" creationId="{57BA5AE7-F89F-9782-1211-0F2212F7C917}"/>
          </ac:spMkLst>
        </pc:spChg>
        <pc:spChg chg="mod">
          <ac:chgData name="Biswas, Sayani (STFC,RAL,ISIS)" userId="a81b1bee-8903-4c6c-b3c5-4587ab0530f0" providerId="ADAL" clId="{59AA4D54-28A3-4DF9-87A9-D623714E0920}" dt="2024-10-16T17:18:09.419" v="2245"/>
          <ac:spMkLst>
            <pc:docMk/>
            <pc:sldMk cId="2146116019" sldId="743"/>
            <ac:spMk id="12" creationId="{37ABF2D0-2675-0A62-A849-35E1F5178B0E}"/>
          </ac:spMkLst>
        </pc:spChg>
        <pc:grpChg chg="add mod">
          <ac:chgData name="Biswas, Sayani (STFC,RAL,ISIS)" userId="a81b1bee-8903-4c6c-b3c5-4587ab0530f0" providerId="ADAL" clId="{59AA4D54-28A3-4DF9-87A9-D623714E0920}" dt="2024-10-17T14:02:44.948" v="3265" actId="164"/>
          <ac:grpSpMkLst>
            <pc:docMk/>
            <pc:sldMk cId="2146116019" sldId="743"/>
            <ac:grpSpMk id="3" creationId="{8F818092-6BC7-4CB3-43CE-E141F4C225A7}"/>
          </ac:grpSpMkLst>
        </pc:grpChg>
        <pc:grpChg chg="add mod">
          <ac:chgData name="Biswas, Sayani (STFC,RAL,ISIS)" userId="a81b1bee-8903-4c6c-b3c5-4587ab0530f0" providerId="ADAL" clId="{59AA4D54-28A3-4DF9-87A9-D623714E0920}" dt="2024-10-16T17:18:33.323" v="2248" actId="164"/>
          <ac:grpSpMkLst>
            <pc:docMk/>
            <pc:sldMk cId="2146116019" sldId="743"/>
            <ac:grpSpMk id="10" creationId="{B4E798B4-3A55-92B6-9BCE-69825BE0A03C}"/>
          </ac:grpSpMkLst>
        </pc:grpChg>
        <pc:grpChg chg="add mod">
          <ac:chgData name="Biswas, Sayani (STFC,RAL,ISIS)" userId="a81b1bee-8903-4c6c-b3c5-4587ab0530f0" providerId="ADAL" clId="{59AA4D54-28A3-4DF9-87A9-D623714E0920}" dt="2024-10-16T17:18:33.323" v="2248" actId="164"/>
          <ac:grpSpMkLst>
            <pc:docMk/>
            <pc:sldMk cId="2146116019" sldId="743"/>
            <ac:grpSpMk id="15" creationId="{C105E98E-D2DB-685A-0496-BD454DA8B52F}"/>
          </ac:grpSpMkLst>
        </pc:grpChg>
        <pc:picChg chg="add mod">
          <ac:chgData name="Biswas, Sayani (STFC,RAL,ISIS)" userId="a81b1bee-8903-4c6c-b3c5-4587ab0530f0" providerId="ADAL" clId="{59AA4D54-28A3-4DF9-87A9-D623714E0920}" dt="2024-10-16T10:44:40.541" v="1732" actId="1076"/>
          <ac:picMkLst>
            <pc:docMk/>
            <pc:sldMk cId="2146116019" sldId="743"/>
            <ac:picMk id="4" creationId="{7ACD19BB-72D1-E33A-D02B-5C9233BC8D3E}"/>
          </ac:picMkLst>
        </pc:picChg>
        <pc:picChg chg="add mod">
          <ac:chgData name="Biswas, Sayani (STFC,RAL,ISIS)" userId="a81b1bee-8903-4c6c-b3c5-4587ab0530f0" providerId="ADAL" clId="{59AA4D54-28A3-4DF9-87A9-D623714E0920}" dt="2024-10-17T14:02:44.948" v="3265" actId="164"/>
          <ac:picMkLst>
            <pc:docMk/>
            <pc:sldMk cId="2146116019" sldId="743"/>
            <ac:picMk id="9" creationId="{57B59A95-734E-5D4D-0628-46A52B02556D}"/>
          </ac:picMkLst>
        </pc:picChg>
        <pc:picChg chg="add del">
          <ac:chgData name="Biswas, Sayani (STFC,RAL,ISIS)" userId="a81b1bee-8903-4c6c-b3c5-4587ab0530f0" providerId="ADAL" clId="{59AA4D54-28A3-4DF9-87A9-D623714E0920}" dt="2024-10-16T10:44:59.377" v="1751" actId="22"/>
          <ac:picMkLst>
            <pc:docMk/>
            <pc:sldMk cId="2146116019" sldId="743"/>
            <ac:picMk id="9" creationId="{83A5359B-C4C5-E791-19B9-54A5FD773C61}"/>
          </ac:picMkLst>
        </pc:picChg>
        <pc:picChg chg="mod">
          <ac:chgData name="Biswas, Sayani (STFC,RAL,ISIS)" userId="a81b1bee-8903-4c6c-b3c5-4587ab0530f0" providerId="ADAL" clId="{59AA4D54-28A3-4DF9-87A9-D623714E0920}" dt="2024-10-16T17:18:09.419" v="2245"/>
          <ac:picMkLst>
            <pc:docMk/>
            <pc:sldMk cId="2146116019" sldId="743"/>
            <ac:picMk id="11" creationId="{BEF31FD7-6AF9-4D8B-783B-3CD126935588}"/>
          </ac:picMkLst>
        </pc:picChg>
        <pc:picChg chg="del">
          <ac:chgData name="Biswas, Sayani (STFC,RAL,ISIS)" userId="a81b1bee-8903-4c6c-b3c5-4587ab0530f0" providerId="ADAL" clId="{59AA4D54-28A3-4DF9-87A9-D623714E0920}" dt="2024-10-16T10:44:04.842" v="1729" actId="478"/>
          <ac:picMkLst>
            <pc:docMk/>
            <pc:sldMk cId="2146116019" sldId="743"/>
            <ac:picMk id="13" creationId="{688366B3-BC10-9EC4-68F2-77708AA3C465}"/>
          </ac:picMkLst>
        </pc:picChg>
        <pc:picChg chg="add mod">
          <ac:chgData name="Biswas, Sayani (STFC,RAL,ISIS)" userId="a81b1bee-8903-4c6c-b3c5-4587ab0530f0" providerId="ADAL" clId="{59AA4D54-28A3-4DF9-87A9-D623714E0920}" dt="2024-10-16T17:18:33.323" v="2248" actId="164"/>
          <ac:picMkLst>
            <pc:docMk/>
            <pc:sldMk cId="2146116019" sldId="743"/>
            <ac:picMk id="14" creationId="{6F285C12-5FBF-0160-AB48-CC2BE987D055}"/>
          </ac:picMkLst>
        </pc:picChg>
        <pc:picChg chg="add mod">
          <ac:chgData name="Biswas, Sayani (STFC,RAL,ISIS)" userId="a81b1bee-8903-4c6c-b3c5-4587ab0530f0" providerId="ADAL" clId="{59AA4D54-28A3-4DF9-87A9-D623714E0920}" dt="2024-10-17T14:02:44.948" v="3265" actId="164"/>
          <ac:picMkLst>
            <pc:docMk/>
            <pc:sldMk cId="2146116019" sldId="743"/>
            <ac:picMk id="1028" creationId="{144BFE71-A05E-6DC2-3247-3AE2C6FB8520}"/>
          </ac:picMkLst>
        </pc:picChg>
      </pc:sldChg>
      <pc:sldChg chg="addSp delSp modSp add del mod">
        <pc:chgData name="Biswas, Sayani (STFC,RAL,ISIS)" userId="a81b1bee-8903-4c6c-b3c5-4587ab0530f0" providerId="ADAL" clId="{59AA4D54-28A3-4DF9-87A9-D623714E0920}" dt="2024-10-16T17:18:40.133" v="2250" actId="47"/>
        <pc:sldMkLst>
          <pc:docMk/>
          <pc:sldMk cId="3390941825" sldId="744"/>
        </pc:sldMkLst>
        <pc:spChg chg="mod">
          <ac:chgData name="Biswas, Sayani (STFC,RAL,ISIS)" userId="a81b1bee-8903-4c6c-b3c5-4587ab0530f0" providerId="ADAL" clId="{59AA4D54-28A3-4DF9-87A9-D623714E0920}" dt="2024-10-16T10:45:16.592" v="1779" actId="20577"/>
          <ac:spMkLst>
            <pc:docMk/>
            <pc:sldMk cId="3390941825" sldId="744"/>
            <ac:spMk id="2" creationId="{AA00327E-EF33-6B08-84EF-4157087CE2FC}"/>
          </ac:spMkLst>
        </pc:spChg>
        <pc:grpChg chg="del">
          <ac:chgData name="Biswas, Sayani (STFC,RAL,ISIS)" userId="a81b1bee-8903-4c6c-b3c5-4587ab0530f0" providerId="ADAL" clId="{59AA4D54-28A3-4DF9-87A9-D623714E0920}" dt="2024-10-16T17:18:06.517" v="2244" actId="21"/>
          <ac:grpSpMkLst>
            <pc:docMk/>
            <pc:sldMk cId="3390941825" sldId="744"/>
            <ac:grpSpMk id="7" creationId="{B4E798B4-3A55-92B6-9BCE-69825BE0A03C}"/>
          </ac:grpSpMkLst>
        </pc:grpChg>
        <pc:picChg chg="del">
          <ac:chgData name="Biswas, Sayani (STFC,RAL,ISIS)" userId="a81b1bee-8903-4c6c-b3c5-4587ab0530f0" providerId="ADAL" clId="{59AA4D54-28A3-4DF9-87A9-D623714E0920}" dt="2024-10-16T10:45:08.901" v="1753" actId="478"/>
          <ac:picMkLst>
            <pc:docMk/>
            <pc:sldMk cId="3390941825" sldId="744"/>
            <ac:picMk id="4" creationId="{7ACD19BB-72D1-E33A-D02B-5C9233BC8D3E}"/>
          </ac:picMkLst>
        </pc:picChg>
        <pc:picChg chg="add del mod">
          <ac:chgData name="Biswas, Sayani (STFC,RAL,ISIS)" userId="a81b1bee-8903-4c6c-b3c5-4587ab0530f0" providerId="ADAL" clId="{59AA4D54-28A3-4DF9-87A9-D623714E0920}" dt="2024-10-16T17:18:06.517" v="2244" actId="21"/>
          <ac:picMkLst>
            <pc:docMk/>
            <pc:sldMk cId="3390941825" sldId="744"/>
            <ac:picMk id="8" creationId="{6F285C12-5FBF-0160-AB48-CC2BE987D055}"/>
          </ac:picMkLst>
        </pc:picChg>
      </pc:sldChg>
      <pc:sldChg chg="addSp delSp modSp add mod modAnim">
        <pc:chgData name="Biswas, Sayani (STFC,RAL,ISIS)" userId="a81b1bee-8903-4c6c-b3c5-4587ab0530f0" providerId="ADAL" clId="{59AA4D54-28A3-4DF9-87A9-D623714E0920}" dt="2024-10-17T14:08:23.864" v="3361" actId="20577"/>
        <pc:sldMkLst>
          <pc:docMk/>
          <pc:sldMk cId="3076208545" sldId="745"/>
        </pc:sldMkLst>
        <pc:spChg chg="mod">
          <ac:chgData name="Biswas, Sayani (STFC,RAL,ISIS)" userId="a81b1bee-8903-4c6c-b3c5-4587ab0530f0" providerId="ADAL" clId="{59AA4D54-28A3-4DF9-87A9-D623714E0920}" dt="2024-10-17T14:08:23.864" v="3361" actId="20577"/>
          <ac:spMkLst>
            <pc:docMk/>
            <pc:sldMk cId="3076208545" sldId="745"/>
            <ac:spMk id="2" creationId="{AA00327E-EF33-6B08-84EF-4157087CE2FC}"/>
          </ac:spMkLst>
        </pc:spChg>
        <pc:picChg chg="add mod">
          <ac:chgData name="Biswas, Sayani (STFC,RAL,ISIS)" userId="a81b1bee-8903-4c6c-b3c5-4587ab0530f0" providerId="ADAL" clId="{59AA4D54-28A3-4DF9-87A9-D623714E0920}" dt="2024-10-17T10:07:15.324" v="2517" actId="1037"/>
          <ac:picMkLst>
            <pc:docMk/>
            <pc:sldMk cId="3076208545" sldId="745"/>
            <ac:picMk id="4" creationId="{3B91B741-8E55-2A24-4796-F8F745DC5B56}"/>
          </ac:picMkLst>
        </pc:picChg>
        <pc:picChg chg="add del mod">
          <ac:chgData name="Biswas, Sayani (STFC,RAL,ISIS)" userId="a81b1bee-8903-4c6c-b3c5-4587ab0530f0" providerId="ADAL" clId="{59AA4D54-28A3-4DF9-87A9-D623714E0920}" dt="2024-10-16T17:19:06.460" v="2253" actId="478"/>
          <ac:picMkLst>
            <pc:docMk/>
            <pc:sldMk cId="3076208545" sldId="745"/>
            <ac:picMk id="4" creationId="{E4C7CEBA-D243-372C-9946-4BD43005BDA5}"/>
          </ac:picMkLst>
        </pc:picChg>
        <pc:picChg chg="del">
          <ac:chgData name="Biswas, Sayani (STFC,RAL,ISIS)" userId="a81b1bee-8903-4c6c-b3c5-4587ab0530f0" providerId="ADAL" clId="{59AA4D54-28A3-4DF9-87A9-D623714E0920}" dt="2024-10-16T10:46:16.781" v="1804" actId="478"/>
          <ac:picMkLst>
            <pc:docMk/>
            <pc:sldMk cId="3076208545" sldId="745"/>
            <ac:picMk id="8" creationId="{6F285C12-5FBF-0160-AB48-CC2BE987D055}"/>
          </ac:picMkLst>
        </pc:picChg>
        <pc:picChg chg="add mod">
          <ac:chgData name="Biswas, Sayani (STFC,RAL,ISIS)" userId="a81b1bee-8903-4c6c-b3c5-4587ab0530f0" providerId="ADAL" clId="{59AA4D54-28A3-4DF9-87A9-D623714E0920}" dt="2024-10-17T10:13:57.985" v="2521" actId="14100"/>
          <ac:picMkLst>
            <pc:docMk/>
            <pc:sldMk cId="3076208545" sldId="745"/>
            <ac:picMk id="9" creationId="{4F43D4F5-9A4B-790A-A07B-FC64B8619C2C}"/>
          </ac:picMkLst>
        </pc:picChg>
      </pc:sldChg>
      <pc:sldChg chg="addSp delSp modSp add mod modAnim">
        <pc:chgData name="Biswas, Sayani (STFC,RAL,ISIS)" userId="a81b1bee-8903-4c6c-b3c5-4587ab0530f0" providerId="ADAL" clId="{59AA4D54-28A3-4DF9-87A9-D623714E0920}" dt="2024-10-17T14:08:31.676" v="3377" actId="20577"/>
        <pc:sldMkLst>
          <pc:docMk/>
          <pc:sldMk cId="808479966" sldId="746"/>
        </pc:sldMkLst>
        <pc:spChg chg="mod">
          <ac:chgData name="Biswas, Sayani (STFC,RAL,ISIS)" userId="a81b1bee-8903-4c6c-b3c5-4587ab0530f0" providerId="ADAL" clId="{59AA4D54-28A3-4DF9-87A9-D623714E0920}" dt="2024-10-17T14:08:31.676" v="3377" actId="20577"/>
          <ac:spMkLst>
            <pc:docMk/>
            <pc:sldMk cId="808479966" sldId="746"/>
            <ac:spMk id="2" creationId="{AA00327E-EF33-6B08-84EF-4157087CE2FC}"/>
          </ac:spMkLst>
        </pc:spChg>
        <pc:picChg chg="add del mod">
          <ac:chgData name="Biswas, Sayani (STFC,RAL,ISIS)" userId="a81b1bee-8903-4c6c-b3c5-4587ab0530f0" providerId="ADAL" clId="{59AA4D54-28A3-4DF9-87A9-D623714E0920}" dt="2024-10-16T11:07:31.209" v="2152" actId="478"/>
          <ac:picMkLst>
            <pc:docMk/>
            <pc:sldMk cId="808479966" sldId="746"/>
            <ac:picMk id="3" creationId="{D6131FBB-75F1-F519-4DD4-32D2E2B48017}"/>
          </ac:picMkLst>
        </pc:picChg>
        <pc:picChg chg="mod">
          <ac:chgData name="Biswas, Sayani (STFC,RAL,ISIS)" userId="a81b1bee-8903-4c6c-b3c5-4587ab0530f0" providerId="ADAL" clId="{59AA4D54-28A3-4DF9-87A9-D623714E0920}" dt="2024-10-16T10:47:44.187" v="1827" actId="1076"/>
          <ac:picMkLst>
            <pc:docMk/>
            <pc:sldMk cId="808479966" sldId="746"/>
            <ac:picMk id="4" creationId="{E4C7CEBA-D243-372C-9946-4BD43005BDA5}"/>
          </ac:picMkLst>
        </pc:picChg>
        <pc:picChg chg="add mod">
          <ac:chgData name="Biswas, Sayani (STFC,RAL,ISIS)" userId="a81b1bee-8903-4c6c-b3c5-4587ab0530f0" providerId="ADAL" clId="{59AA4D54-28A3-4DF9-87A9-D623714E0920}" dt="2024-10-17T11:09:56.755" v="2948" actId="1076"/>
          <ac:picMkLst>
            <pc:docMk/>
            <pc:sldMk cId="808479966" sldId="746"/>
            <ac:picMk id="8" creationId="{52391620-D5EB-6AE4-0331-5D9F7604AD64}"/>
          </ac:picMkLst>
        </pc:picChg>
        <pc:picChg chg="add mod">
          <ac:chgData name="Biswas, Sayani (STFC,RAL,ISIS)" userId="a81b1bee-8903-4c6c-b3c5-4587ab0530f0" providerId="ADAL" clId="{59AA4D54-28A3-4DF9-87A9-D623714E0920}" dt="2024-10-16T17:19:02.599" v="2252" actId="1076"/>
          <ac:picMkLst>
            <pc:docMk/>
            <pc:sldMk cId="808479966" sldId="746"/>
            <ac:picMk id="9" creationId="{0E8BE2BD-51D1-EF84-4926-ABB6A1A95391}"/>
          </ac:picMkLst>
        </pc:picChg>
        <pc:picChg chg="add mod">
          <ac:chgData name="Biswas, Sayani (STFC,RAL,ISIS)" userId="a81b1bee-8903-4c6c-b3c5-4587ab0530f0" providerId="ADAL" clId="{59AA4D54-28A3-4DF9-87A9-D623714E0920}" dt="2024-10-17T14:06:40.029" v="3297" actId="1038"/>
          <ac:picMkLst>
            <pc:docMk/>
            <pc:sldMk cId="808479966" sldId="746"/>
            <ac:picMk id="11" creationId="{46919E71-BBB4-0C35-48F9-D162190B3EBF}"/>
          </ac:picMkLst>
        </pc:picChg>
      </pc:sldChg>
      <pc:sldChg chg="addSp delSp modSp add mod modAnim">
        <pc:chgData name="Biswas, Sayani (STFC,RAL,ISIS)" userId="a81b1bee-8903-4c6c-b3c5-4587ab0530f0" providerId="ADAL" clId="{59AA4D54-28A3-4DF9-87A9-D623714E0920}" dt="2024-10-17T14:08:38.495" v="3393" actId="20577"/>
        <pc:sldMkLst>
          <pc:docMk/>
          <pc:sldMk cId="3991764765" sldId="747"/>
        </pc:sldMkLst>
        <pc:spChg chg="mod">
          <ac:chgData name="Biswas, Sayani (STFC,RAL,ISIS)" userId="a81b1bee-8903-4c6c-b3c5-4587ab0530f0" providerId="ADAL" clId="{59AA4D54-28A3-4DF9-87A9-D623714E0920}" dt="2024-10-17T14:08:38.495" v="3393" actId="20577"/>
          <ac:spMkLst>
            <pc:docMk/>
            <pc:sldMk cId="3991764765" sldId="747"/>
            <ac:spMk id="2" creationId="{AA00327E-EF33-6B08-84EF-4157087CE2FC}"/>
          </ac:spMkLst>
        </pc:spChg>
        <pc:spChg chg="add mod">
          <ac:chgData name="Biswas, Sayani (STFC,RAL,ISIS)" userId="a81b1bee-8903-4c6c-b3c5-4587ab0530f0" providerId="ADAL" clId="{59AA4D54-28A3-4DF9-87A9-D623714E0920}" dt="2024-10-16T10:52:28.822" v="1914" actId="164"/>
          <ac:spMkLst>
            <pc:docMk/>
            <pc:sldMk cId="3991764765" sldId="747"/>
            <ac:spMk id="13" creationId="{09B2D439-022B-33BD-5052-33385DD9C381}"/>
          </ac:spMkLst>
        </pc:spChg>
        <pc:grpChg chg="add mod">
          <ac:chgData name="Biswas, Sayani (STFC,RAL,ISIS)" userId="a81b1bee-8903-4c6c-b3c5-4587ab0530f0" providerId="ADAL" clId="{59AA4D54-28A3-4DF9-87A9-D623714E0920}" dt="2024-10-16T10:52:34.188" v="1915" actId="1076"/>
          <ac:grpSpMkLst>
            <pc:docMk/>
            <pc:sldMk cId="3991764765" sldId="747"/>
            <ac:grpSpMk id="14" creationId="{4E6049D9-B1D3-F4EA-5EF7-BF236E82C8F2}"/>
          </ac:grpSpMkLst>
        </pc:grpChg>
        <pc:picChg chg="del">
          <ac:chgData name="Biswas, Sayani (STFC,RAL,ISIS)" userId="a81b1bee-8903-4c6c-b3c5-4587ab0530f0" providerId="ADAL" clId="{59AA4D54-28A3-4DF9-87A9-D623714E0920}" dt="2024-10-16T10:47:56.181" v="1829" actId="478"/>
          <ac:picMkLst>
            <pc:docMk/>
            <pc:sldMk cId="3991764765" sldId="747"/>
            <ac:picMk id="4" creationId="{E4C7CEBA-D243-372C-9946-4BD43005BDA5}"/>
          </ac:picMkLst>
        </pc:picChg>
        <pc:picChg chg="add del mod modCrop">
          <ac:chgData name="Biswas, Sayani (STFC,RAL,ISIS)" userId="a81b1bee-8903-4c6c-b3c5-4587ab0530f0" providerId="ADAL" clId="{59AA4D54-28A3-4DF9-87A9-D623714E0920}" dt="2024-10-16T10:49:10.146" v="1862" actId="1076"/>
          <ac:picMkLst>
            <pc:docMk/>
            <pc:sldMk cId="3991764765" sldId="747"/>
            <ac:picMk id="8" creationId="{54312E4F-F912-891F-685A-98065EDEAE30}"/>
          </ac:picMkLst>
        </pc:picChg>
        <pc:picChg chg="add del">
          <ac:chgData name="Biswas, Sayani (STFC,RAL,ISIS)" userId="a81b1bee-8903-4c6c-b3c5-4587ab0530f0" providerId="ADAL" clId="{59AA4D54-28A3-4DF9-87A9-D623714E0920}" dt="2024-10-16T10:49:51.833" v="1864" actId="22"/>
          <ac:picMkLst>
            <pc:docMk/>
            <pc:sldMk cId="3991764765" sldId="747"/>
            <ac:picMk id="10" creationId="{3EF88882-FF35-73E5-E2CD-CE94419A9EAA}"/>
          </ac:picMkLst>
        </pc:picChg>
        <pc:picChg chg="add mod">
          <ac:chgData name="Biswas, Sayani (STFC,RAL,ISIS)" userId="a81b1bee-8903-4c6c-b3c5-4587ab0530f0" providerId="ADAL" clId="{59AA4D54-28A3-4DF9-87A9-D623714E0920}" dt="2024-10-16T10:52:28.822" v="1914" actId="164"/>
          <ac:picMkLst>
            <pc:docMk/>
            <pc:sldMk cId="3991764765" sldId="747"/>
            <ac:picMk id="12" creationId="{AEEF957D-0CAA-C358-4E06-586D3AD0E72D}"/>
          </ac:picMkLst>
        </pc:picChg>
      </pc:sldChg>
      <pc:sldChg chg="addSp delSp modSp add mod modAnim">
        <pc:chgData name="Biswas, Sayani (STFC,RAL,ISIS)" userId="a81b1bee-8903-4c6c-b3c5-4587ab0530f0" providerId="ADAL" clId="{59AA4D54-28A3-4DF9-87A9-D623714E0920}" dt="2024-10-17T14:08:45.388" v="3409" actId="20577"/>
        <pc:sldMkLst>
          <pc:docMk/>
          <pc:sldMk cId="1269833639" sldId="748"/>
        </pc:sldMkLst>
        <pc:spChg chg="mod">
          <ac:chgData name="Biswas, Sayani (STFC,RAL,ISIS)" userId="a81b1bee-8903-4c6c-b3c5-4587ab0530f0" providerId="ADAL" clId="{59AA4D54-28A3-4DF9-87A9-D623714E0920}" dt="2024-10-17T14:08:45.388" v="3409" actId="20577"/>
          <ac:spMkLst>
            <pc:docMk/>
            <pc:sldMk cId="1269833639" sldId="748"/>
            <ac:spMk id="2" creationId="{AA00327E-EF33-6B08-84EF-4157087CE2FC}"/>
          </ac:spMkLst>
        </pc:spChg>
        <pc:spChg chg="add mod">
          <ac:chgData name="Biswas, Sayani (STFC,RAL,ISIS)" userId="a81b1bee-8903-4c6c-b3c5-4587ab0530f0" providerId="ADAL" clId="{59AA4D54-28A3-4DF9-87A9-D623714E0920}" dt="2024-10-16T11:05:34.838" v="2146" actId="164"/>
          <ac:spMkLst>
            <pc:docMk/>
            <pc:sldMk cId="1269833639" sldId="748"/>
            <ac:spMk id="9" creationId="{D2D32A96-EE2D-06FE-9C91-5E7F46FB3DEC}"/>
          </ac:spMkLst>
        </pc:spChg>
        <pc:spChg chg="add mod">
          <ac:chgData name="Biswas, Sayani (STFC,RAL,ISIS)" userId="a81b1bee-8903-4c6c-b3c5-4587ab0530f0" providerId="ADAL" clId="{59AA4D54-28A3-4DF9-87A9-D623714E0920}" dt="2024-10-16T11:05:34.838" v="2146" actId="164"/>
          <ac:spMkLst>
            <pc:docMk/>
            <pc:sldMk cId="1269833639" sldId="748"/>
            <ac:spMk id="10" creationId="{8E60F425-27AC-CFD1-C63D-74DFC8381AA9}"/>
          </ac:spMkLst>
        </pc:spChg>
        <pc:spChg chg="add mod">
          <ac:chgData name="Biswas, Sayani (STFC,RAL,ISIS)" userId="a81b1bee-8903-4c6c-b3c5-4587ab0530f0" providerId="ADAL" clId="{59AA4D54-28A3-4DF9-87A9-D623714E0920}" dt="2024-10-16T11:05:34.838" v="2146" actId="164"/>
          <ac:spMkLst>
            <pc:docMk/>
            <pc:sldMk cId="1269833639" sldId="748"/>
            <ac:spMk id="11" creationId="{E643A880-5266-18D4-411D-9E4FEFE34C22}"/>
          </ac:spMkLst>
        </pc:spChg>
        <pc:grpChg chg="mod">
          <ac:chgData name="Biswas, Sayani (STFC,RAL,ISIS)" userId="a81b1bee-8903-4c6c-b3c5-4587ab0530f0" providerId="ADAL" clId="{59AA4D54-28A3-4DF9-87A9-D623714E0920}" dt="2024-10-16T10:57:56.537" v="1917" actId="14100"/>
          <ac:grpSpMkLst>
            <pc:docMk/>
            <pc:sldMk cId="1269833639" sldId="748"/>
            <ac:grpSpMk id="7" creationId="{B4E798B4-3A55-92B6-9BCE-69825BE0A03C}"/>
          </ac:grpSpMkLst>
        </pc:grpChg>
        <pc:grpChg chg="add mod">
          <ac:chgData name="Biswas, Sayani (STFC,RAL,ISIS)" userId="a81b1bee-8903-4c6c-b3c5-4587ab0530f0" providerId="ADAL" clId="{59AA4D54-28A3-4DF9-87A9-D623714E0920}" dt="2024-10-16T11:05:34.838" v="2146" actId="164"/>
          <ac:grpSpMkLst>
            <pc:docMk/>
            <pc:sldMk cId="1269833639" sldId="748"/>
            <ac:grpSpMk id="12" creationId="{E24DD26C-E567-E54A-0416-84129E5984AE}"/>
          </ac:grpSpMkLst>
        </pc:grpChg>
        <pc:picChg chg="add mod">
          <ac:chgData name="Biswas, Sayani (STFC,RAL,ISIS)" userId="a81b1bee-8903-4c6c-b3c5-4587ab0530f0" providerId="ADAL" clId="{59AA4D54-28A3-4DF9-87A9-D623714E0920}" dt="2024-10-16T10:58:28.656" v="1919" actId="1076"/>
          <ac:picMkLst>
            <pc:docMk/>
            <pc:sldMk cId="1269833639" sldId="748"/>
            <ac:picMk id="3" creationId="{ABDA0B72-6922-6674-43FC-C47873D3875A}"/>
          </ac:picMkLst>
        </pc:picChg>
        <pc:picChg chg="add mod">
          <ac:chgData name="Biswas, Sayani (STFC,RAL,ISIS)" userId="a81b1bee-8903-4c6c-b3c5-4587ab0530f0" providerId="ADAL" clId="{59AA4D54-28A3-4DF9-87A9-D623714E0920}" dt="2024-10-16T10:59:25.840" v="1924" actId="1076"/>
          <ac:picMkLst>
            <pc:docMk/>
            <pc:sldMk cId="1269833639" sldId="748"/>
            <ac:picMk id="4" creationId="{7F62F9AE-C11E-BBC4-0182-B9AC373E7332}"/>
          </ac:picMkLst>
        </pc:picChg>
        <pc:picChg chg="del">
          <ac:chgData name="Biswas, Sayani (STFC,RAL,ISIS)" userId="a81b1bee-8903-4c6c-b3c5-4587ab0530f0" providerId="ADAL" clId="{59AA4D54-28A3-4DF9-87A9-D623714E0920}" dt="2024-10-16T10:51:49.419" v="1910" actId="478"/>
          <ac:picMkLst>
            <pc:docMk/>
            <pc:sldMk cId="1269833639" sldId="748"/>
            <ac:picMk id="8" creationId="{54312E4F-F912-891F-685A-98065EDEAE30}"/>
          </ac:picMkLst>
        </pc:picChg>
      </pc:sldChg>
      <pc:sldChg chg="addSp delSp modSp add mod delAnim modAnim">
        <pc:chgData name="Biswas, Sayani (STFC,RAL,ISIS)" userId="a81b1bee-8903-4c6c-b3c5-4587ab0530f0" providerId="ADAL" clId="{59AA4D54-28A3-4DF9-87A9-D623714E0920}" dt="2024-10-17T14:04:47.278" v="3271" actId="20577"/>
        <pc:sldMkLst>
          <pc:docMk/>
          <pc:sldMk cId="1401281838" sldId="749"/>
        </pc:sldMkLst>
        <pc:spChg chg="mod">
          <ac:chgData name="Biswas, Sayani (STFC,RAL,ISIS)" userId="a81b1bee-8903-4c6c-b3c5-4587ab0530f0" providerId="ADAL" clId="{59AA4D54-28A3-4DF9-87A9-D623714E0920}" dt="2024-10-17T14:04:47.278" v="3271" actId="20577"/>
          <ac:spMkLst>
            <pc:docMk/>
            <pc:sldMk cId="1401281838" sldId="749"/>
            <ac:spMk id="2" creationId="{AA00327E-EF33-6B08-84EF-4157087CE2FC}"/>
          </ac:spMkLst>
        </pc:spChg>
        <pc:spChg chg="add mod">
          <ac:chgData name="Biswas, Sayani (STFC,RAL,ISIS)" userId="a81b1bee-8903-4c6c-b3c5-4587ab0530f0" providerId="ADAL" clId="{59AA4D54-28A3-4DF9-87A9-D623714E0920}" dt="2024-10-16T12:46:11.898" v="2205" actId="164"/>
          <ac:spMkLst>
            <pc:docMk/>
            <pc:sldMk cId="1401281838" sldId="749"/>
            <ac:spMk id="9" creationId="{C78061E1-AE42-9F59-F6A0-F2BE5D1EC8BF}"/>
          </ac:spMkLst>
        </pc:spChg>
        <pc:spChg chg="add del mod">
          <ac:chgData name="Biswas, Sayani (STFC,RAL,ISIS)" userId="a81b1bee-8903-4c6c-b3c5-4587ab0530f0" providerId="ADAL" clId="{59AA4D54-28A3-4DF9-87A9-D623714E0920}" dt="2024-10-16T15:42:19.440" v="2225"/>
          <ac:spMkLst>
            <pc:docMk/>
            <pc:sldMk cId="1401281838" sldId="749"/>
            <ac:spMk id="12" creationId="{8F4F3C2A-8021-E601-3698-A8BCFAA086B7}"/>
          </ac:spMkLst>
        </pc:spChg>
        <pc:grpChg chg="add del mod ord">
          <ac:chgData name="Biswas, Sayani (STFC,RAL,ISIS)" userId="a81b1bee-8903-4c6c-b3c5-4587ab0530f0" providerId="ADAL" clId="{59AA4D54-28A3-4DF9-87A9-D623714E0920}" dt="2024-10-16T15:41:11.275" v="2210" actId="21"/>
          <ac:grpSpMkLst>
            <pc:docMk/>
            <pc:sldMk cId="1401281838" sldId="749"/>
            <ac:grpSpMk id="3" creationId="{2CC12BB7-5CFC-6A45-B847-47F64AF9DBA7}"/>
          </ac:grpSpMkLst>
        </pc:grpChg>
        <pc:grpChg chg="mod topLvl">
          <ac:chgData name="Biswas, Sayani (STFC,RAL,ISIS)" userId="a81b1bee-8903-4c6c-b3c5-4587ab0530f0" providerId="ADAL" clId="{59AA4D54-28A3-4DF9-87A9-D623714E0920}" dt="2024-10-16T15:41:11.275" v="2210" actId="21"/>
          <ac:grpSpMkLst>
            <pc:docMk/>
            <pc:sldMk cId="1401281838" sldId="749"/>
            <ac:grpSpMk id="7" creationId="{B4E798B4-3A55-92B6-9BCE-69825BE0A03C}"/>
          </ac:grpSpMkLst>
        </pc:grpChg>
        <pc:grpChg chg="add mod">
          <ac:chgData name="Biswas, Sayani (STFC,RAL,ISIS)" userId="a81b1bee-8903-4c6c-b3c5-4587ab0530f0" providerId="ADAL" clId="{59AA4D54-28A3-4DF9-87A9-D623714E0920}" dt="2024-10-16T12:49:35.192" v="2208" actId="14100"/>
          <ac:grpSpMkLst>
            <pc:docMk/>
            <pc:sldMk cId="1401281838" sldId="749"/>
            <ac:grpSpMk id="10" creationId="{BB07F206-0749-9E93-E3C6-B53A2ECCE71E}"/>
          </ac:grpSpMkLst>
        </pc:grpChg>
        <pc:picChg chg="add mod">
          <ac:chgData name="Biswas, Sayani (STFC,RAL,ISIS)" userId="a81b1bee-8903-4c6c-b3c5-4587ab0530f0" providerId="ADAL" clId="{59AA4D54-28A3-4DF9-87A9-D623714E0920}" dt="2024-10-16T12:46:11.898" v="2205" actId="164"/>
          <ac:picMkLst>
            <pc:docMk/>
            <pc:sldMk cId="1401281838" sldId="749"/>
            <ac:picMk id="8" creationId="{6990E295-58E5-F5B9-3FC5-A4F35C8CE0DF}"/>
          </ac:picMkLst>
        </pc:picChg>
        <pc:picChg chg="add mod">
          <ac:chgData name="Biswas, Sayani (STFC,RAL,ISIS)" userId="a81b1bee-8903-4c6c-b3c5-4587ab0530f0" providerId="ADAL" clId="{59AA4D54-28A3-4DF9-87A9-D623714E0920}" dt="2024-10-16T15:41:21.170" v="2220" actId="1038"/>
          <ac:picMkLst>
            <pc:docMk/>
            <pc:sldMk cId="1401281838" sldId="749"/>
            <ac:picMk id="11" creationId="{3C0AFDE8-3282-F0C6-4B65-B1F75D83A4E2}"/>
          </ac:picMkLst>
        </pc:picChg>
        <pc:picChg chg="del">
          <ac:chgData name="Biswas, Sayani (STFC,RAL,ISIS)" userId="a81b1bee-8903-4c6c-b3c5-4587ab0530f0" providerId="ADAL" clId="{59AA4D54-28A3-4DF9-87A9-D623714E0920}" dt="2024-10-16T12:41:04.203" v="2164" actId="478"/>
          <ac:picMkLst>
            <pc:docMk/>
            <pc:sldMk cId="1401281838" sldId="749"/>
            <ac:picMk id="13" creationId="{688366B3-BC10-9EC4-68F2-77708AA3C465}"/>
          </ac:picMkLst>
        </pc:picChg>
        <pc:picChg chg="add del mod topLvl">
          <ac:chgData name="Biswas, Sayani (STFC,RAL,ISIS)" userId="a81b1bee-8903-4c6c-b3c5-4587ab0530f0" providerId="ADAL" clId="{59AA4D54-28A3-4DF9-87A9-D623714E0920}" dt="2024-10-16T15:41:11.275" v="2210" actId="21"/>
          <ac:picMkLst>
            <pc:docMk/>
            <pc:sldMk cId="1401281838" sldId="749"/>
            <ac:picMk id="15" creationId="{3C0AFDE8-3282-F0C6-4B65-B1F75D83A4E2}"/>
          </ac:picMkLst>
        </pc:picChg>
      </pc:sldChg>
      <pc:sldChg chg="addSp delSp modSp new mod">
        <pc:chgData name="Biswas, Sayani (STFC,RAL,ISIS)" userId="a81b1bee-8903-4c6c-b3c5-4587ab0530f0" providerId="ADAL" clId="{59AA4D54-28A3-4DF9-87A9-D623714E0920}" dt="2024-10-17T11:31:17.771" v="3219" actId="20577"/>
        <pc:sldMkLst>
          <pc:docMk/>
          <pc:sldMk cId="21569188" sldId="750"/>
        </pc:sldMkLst>
        <pc:spChg chg="add mod">
          <ac:chgData name="Biswas, Sayani (STFC,RAL,ISIS)" userId="a81b1bee-8903-4c6c-b3c5-4587ab0530f0" providerId="ADAL" clId="{59AA4D54-28A3-4DF9-87A9-D623714E0920}" dt="2024-10-17T11:22:42.893" v="3044" actId="20577"/>
          <ac:spMkLst>
            <pc:docMk/>
            <pc:sldMk cId="21569188" sldId="750"/>
            <ac:spMk id="2" creationId="{A369F5E4-FF40-A3D4-20B1-9106227745D1}"/>
          </ac:spMkLst>
        </pc:spChg>
        <pc:spChg chg="add del mod">
          <ac:chgData name="Biswas, Sayani (STFC,RAL,ISIS)" userId="a81b1bee-8903-4c6c-b3c5-4587ab0530f0" providerId="ADAL" clId="{59AA4D54-28A3-4DF9-87A9-D623714E0920}" dt="2024-10-17T11:31:17.771" v="3219" actId="20577"/>
          <ac:spMkLst>
            <pc:docMk/>
            <pc:sldMk cId="21569188" sldId="750"/>
            <ac:spMk id="3" creationId="{675EA1D9-16F3-6DAD-D098-B80C42B2F42D}"/>
          </ac:spMkLst>
        </pc:spChg>
        <pc:spChg chg="mod">
          <ac:chgData name="Biswas, Sayani (STFC,RAL,ISIS)" userId="a81b1bee-8903-4c6c-b3c5-4587ab0530f0" providerId="ADAL" clId="{59AA4D54-28A3-4DF9-87A9-D623714E0920}" dt="2024-10-17T11:24:51.220" v="3094" actId="1076"/>
          <ac:spMkLst>
            <pc:docMk/>
            <pc:sldMk cId="21569188" sldId="750"/>
            <ac:spMk id="7" creationId="{0DF236B7-2DCC-D12F-3598-64D730B39BA3}"/>
          </ac:spMkLst>
        </pc:spChg>
        <pc:spChg chg="mod">
          <ac:chgData name="Biswas, Sayani (STFC,RAL,ISIS)" userId="a81b1bee-8903-4c6c-b3c5-4587ab0530f0" providerId="ADAL" clId="{59AA4D54-28A3-4DF9-87A9-D623714E0920}" dt="2024-10-17T11:24:51.220" v="3094" actId="1076"/>
          <ac:spMkLst>
            <pc:docMk/>
            <pc:sldMk cId="21569188" sldId="750"/>
            <ac:spMk id="8" creationId="{37F61244-677A-3A56-7879-30CA476F1DB8}"/>
          </ac:spMkLst>
        </pc:spChg>
        <pc:spChg chg="mod">
          <ac:chgData name="Biswas, Sayani (STFC,RAL,ISIS)" userId="a81b1bee-8903-4c6c-b3c5-4587ab0530f0" providerId="ADAL" clId="{59AA4D54-28A3-4DF9-87A9-D623714E0920}" dt="2024-10-17T11:24:51.220" v="3094" actId="1076"/>
          <ac:spMkLst>
            <pc:docMk/>
            <pc:sldMk cId="21569188" sldId="750"/>
            <ac:spMk id="9" creationId="{DD2417EE-6EC4-FD46-90D9-19B9DBE8B18D}"/>
          </ac:spMkLst>
        </pc:spChg>
        <pc:spChg chg="mod">
          <ac:chgData name="Biswas, Sayani (STFC,RAL,ISIS)" userId="a81b1bee-8903-4c6c-b3c5-4587ab0530f0" providerId="ADAL" clId="{59AA4D54-28A3-4DF9-87A9-D623714E0920}" dt="2024-10-17T11:24:51.220" v="3094" actId="1076"/>
          <ac:spMkLst>
            <pc:docMk/>
            <pc:sldMk cId="21569188" sldId="750"/>
            <ac:spMk id="15" creationId="{0EBFD609-2CB2-A737-639D-567AC2C6E6DA}"/>
          </ac:spMkLst>
        </pc:spChg>
        <pc:spChg chg="mod">
          <ac:chgData name="Biswas, Sayani (STFC,RAL,ISIS)" userId="a81b1bee-8903-4c6c-b3c5-4587ab0530f0" providerId="ADAL" clId="{59AA4D54-28A3-4DF9-87A9-D623714E0920}" dt="2024-10-17T11:24:51.220" v="3094" actId="1076"/>
          <ac:spMkLst>
            <pc:docMk/>
            <pc:sldMk cId="21569188" sldId="750"/>
            <ac:spMk id="16" creationId="{241E32D5-624C-851B-8BE5-A44684746A75}"/>
          </ac:spMkLst>
        </pc:spChg>
        <pc:spChg chg="mod">
          <ac:chgData name="Biswas, Sayani (STFC,RAL,ISIS)" userId="a81b1bee-8903-4c6c-b3c5-4587ab0530f0" providerId="ADAL" clId="{59AA4D54-28A3-4DF9-87A9-D623714E0920}" dt="2024-10-17T11:24:51.220" v="3094" actId="1076"/>
          <ac:spMkLst>
            <pc:docMk/>
            <pc:sldMk cId="21569188" sldId="750"/>
            <ac:spMk id="17" creationId="{21765DA7-C74E-993C-1F37-7926D14A0693}"/>
          </ac:spMkLst>
        </pc:spChg>
        <pc:spChg chg="mod">
          <ac:chgData name="Biswas, Sayani (STFC,RAL,ISIS)" userId="a81b1bee-8903-4c6c-b3c5-4587ab0530f0" providerId="ADAL" clId="{59AA4D54-28A3-4DF9-87A9-D623714E0920}" dt="2024-10-17T11:24:51.220" v="3094" actId="1076"/>
          <ac:spMkLst>
            <pc:docMk/>
            <pc:sldMk cId="21569188" sldId="750"/>
            <ac:spMk id="18" creationId="{F67910CB-C6DC-AD97-B52A-2A58AA8B2D46}"/>
          </ac:spMkLst>
        </pc:spChg>
        <pc:spChg chg="mod">
          <ac:chgData name="Biswas, Sayani (STFC,RAL,ISIS)" userId="a81b1bee-8903-4c6c-b3c5-4587ab0530f0" providerId="ADAL" clId="{59AA4D54-28A3-4DF9-87A9-D623714E0920}" dt="2024-10-17T11:24:51.220" v="3094" actId="1076"/>
          <ac:spMkLst>
            <pc:docMk/>
            <pc:sldMk cId="21569188" sldId="750"/>
            <ac:spMk id="20" creationId="{ED06FE58-B79A-637B-1508-836F73FC0B9B}"/>
          </ac:spMkLst>
        </pc:spChg>
        <pc:spChg chg="mod">
          <ac:chgData name="Biswas, Sayani (STFC,RAL,ISIS)" userId="a81b1bee-8903-4c6c-b3c5-4587ab0530f0" providerId="ADAL" clId="{59AA4D54-28A3-4DF9-87A9-D623714E0920}" dt="2024-10-17T11:24:51.220" v="3094" actId="1076"/>
          <ac:spMkLst>
            <pc:docMk/>
            <pc:sldMk cId="21569188" sldId="750"/>
            <ac:spMk id="21" creationId="{B440C8D6-5625-D456-51D1-73D1F3C97DE6}"/>
          </ac:spMkLst>
        </pc:spChg>
        <pc:spChg chg="mod">
          <ac:chgData name="Biswas, Sayani (STFC,RAL,ISIS)" userId="a81b1bee-8903-4c6c-b3c5-4587ab0530f0" providerId="ADAL" clId="{59AA4D54-28A3-4DF9-87A9-D623714E0920}" dt="2024-10-17T11:24:51.220" v="3094" actId="1076"/>
          <ac:spMkLst>
            <pc:docMk/>
            <pc:sldMk cId="21569188" sldId="750"/>
            <ac:spMk id="22" creationId="{35EBE1B0-AFCF-221E-0964-A909BF87D971}"/>
          </ac:spMkLst>
        </pc:spChg>
        <pc:spChg chg="mod">
          <ac:chgData name="Biswas, Sayani (STFC,RAL,ISIS)" userId="a81b1bee-8903-4c6c-b3c5-4587ab0530f0" providerId="ADAL" clId="{59AA4D54-28A3-4DF9-87A9-D623714E0920}" dt="2024-10-17T11:24:51.220" v="3094" actId="1076"/>
          <ac:spMkLst>
            <pc:docMk/>
            <pc:sldMk cId="21569188" sldId="750"/>
            <ac:spMk id="23" creationId="{F2EA6AA4-9063-94DF-F1E2-F97914A6390C}"/>
          </ac:spMkLst>
        </pc:spChg>
        <pc:spChg chg="mod">
          <ac:chgData name="Biswas, Sayani (STFC,RAL,ISIS)" userId="a81b1bee-8903-4c6c-b3c5-4587ab0530f0" providerId="ADAL" clId="{59AA4D54-28A3-4DF9-87A9-D623714E0920}" dt="2024-10-17T11:24:51.220" v="3094" actId="1076"/>
          <ac:spMkLst>
            <pc:docMk/>
            <pc:sldMk cId="21569188" sldId="750"/>
            <ac:spMk id="26" creationId="{9EEFD570-BD25-6DA4-5D17-472622B9D625}"/>
          </ac:spMkLst>
        </pc:spChg>
        <pc:spChg chg="mod">
          <ac:chgData name="Biswas, Sayani (STFC,RAL,ISIS)" userId="a81b1bee-8903-4c6c-b3c5-4587ab0530f0" providerId="ADAL" clId="{59AA4D54-28A3-4DF9-87A9-D623714E0920}" dt="2024-10-17T11:24:51.220" v="3094" actId="1076"/>
          <ac:spMkLst>
            <pc:docMk/>
            <pc:sldMk cId="21569188" sldId="750"/>
            <ac:spMk id="29" creationId="{501F6D29-6181-0EE8-5BFA-665F1D0CBB36}"/>
          </ac:spMkLst>
        </pc:spChg>
        <pc:spChg chg="mod">
          <ac:chgData name="Biswas, Sayani (STFC,RAL,ISIS)" userId="a81b1bee-8903-4c6c-b3c5-4587ab0530f0" providerId="ADAL" clId="{59AA4D54-28A3-4DF9-87A9-D623714E0920}" dt="2024-10-17T11:24:51.220" v="3094" actId="1076"/>
          <ac:spMkLst>
            <pc:docMk/>
            <pc:sldMk cId="21569188" sldId="750"/>
            <ac:spMk id="30" creationId="{B77D42B6-31C3-0420-9606-FD24706D3CCB}"/>
          </ac:spMkLst>
        </pc:spChg>
        <pc:spChg chg="mod">
          <ac:chgData name="Biswas, Sayani (STFC,RAL,ISIS)" userId="a81b1bee-8903-4c6c-b3c5-4587ab0530f0" providerId="ADAL" clId="{59AA4D54-28A3-4DF9-87A9-D623714E0920}" dt="2024-10-17T11:24:51.220" v="3094" actId="1076"/>
          <ac:spMkLst>
            <pc:docMk/>
            <pc:sldMk cId="21569188" sldId="750"/>
            <ac:spMk id="31" creationId="{1F36AA1A-E0E2-4ABF-778C-D582967FEDAB}"/>
          </ac:spMkLst>
        </pc:spChg>
        <pc:spChg chg="mod">
          <ac:chgData name="Biswas, Sayani (STFC,RAL,ISIS)" userId="a81b1bee-8903-4c6c-b3c5-4587ab0530f0" providerId="ADAL" clId="{59AA4D54-28A3-4DF9-87A9-D623714E0920}" dt="2024-10-17T11:24:51.220" v="3094" actId="1076"/>
          <ac:spMkLst>
            <pc:docMk/>
            <pc:sldMk cId="21569188" sldId="750"/>
            <ac:spMk id="32" creationId="{2BC236E5-0910-BE64-A45B-968FB8491AEF}"/>
          </ac:spMkLst>
        </pc:spChg>
        <pc:spChg chg="add mod">
          <ac:chgData name="Biswas, Sayani (STFC,RAL,ISIS)" userId="a81b1bee-8903-4c6c-b3c5-4587ab0530f0" providerId="ADAL" clId="{59AA4D54-28A3-4DF9-87A9-D623714E0920}" dt="2024-10-17T11:24:58.980" v="3095" actId="1076"/>
          <ac:spMkLst>
            <pc:docMk/>
            <pc:sldMk cId="21569188" sldId="750"/>
            <ac:spMk id="33" creationId="{D6DB1E00-4924-78D3-A406-BEE78997AEF8}"/>
          </ac:spMkLst>
        </pc:spChg>
        <pc:grpChg chg="add mod">
          <ac:chgData name="Biswas, Sayani (STFC,RAL,ISIS)" userId="a81b1bee-8903-4c6c-b3c5-4587ab0530f0" providerId="ADAL" clId="{59AA4D54-28A3-4DF9-87A9-D623714E0920}" dt="2024-10-17T11:24:51.220" v="3094" actId="1076"/>
          <ac:grpSpMkLst>
            <pc:docMk/>
            <pc:sldMk cId="21569188" sldId="750"/>
            <ac:grpSpMk id="4" creationId="{C1B71C30-D0BF-3965-92A9-81CAC5E2204E}"/>
          </ac:grpSpMkLst>
        </pc:grpChg>
        <pc:grpChg chg="mod">
          <ac:chgData name="Biswas, Sayani (STFC,RAL,ISIS)" userId="a81b1bee-8903-4c6c-b3c5-4587ab0530f0" providerId="ADAL" clId="{59AA4D54-28A3-4DF9-87A9-D623714E0920}" dt="2024-10-17T11:24:51.220" v="3094" actId="1076"/>
          <ac:grpSpMkLst>
            <pc:docMk/>
            <pc:sldMk cId="21569188" sldId="750"/>
            <ac:grpSpMk id="6" creationId="{C335889E-1FD9-1078-1775-0D9F349372BE}"/>
          </ac:grpSpMkLst>
        </pc:grpChg>
        <pc:grpChg chg="mod">
          <ac:chgData name="Biswas, Sayani (STFC,RAL,ISIS)" userId="a81b1bee-8903-4c6c-b3c5-4587ab0530f0" providerId="ADAL" clId="{59AA4D54-28A3-4DF9-87A9-D623714E0920}" dt="2024-10-17T11:24:51.220" v="3094" actId="1076"/>
          <ac:grpSpMkLst>
            <pc:docMk/>
            <pc:sldMk cId="21569188" sldId="750"/>
            <ac:grpSpMk id="10" creationId="{5700CD7D-EC9F-C755-624F-EEF7AA22EDE2}"/>
          </ac:grpSpMkLst>
        </pc:grpChg>
        <pc:grpChg chg="mod">
          <ac:chgData name="Biswas, Sayani (STFC,RAL,ISIS)" userId="a81b1bee-8903-4c6c-b3c5-4587ab0530f0" providerId="ADAL" clId="{59AA4D54-28A3-4DF9-87A9-D623714E0920}" dt="2024-10-17T11:24:51.220" v="3094" actId="1076"/>
          <ac:grpSpMkLst>
            <pc:docMk/>
            <pc:sldMk cId="21569188" sldId="750"/>
            <ac:grpSpMk id="11" creationId="{1F1F9B8F-AC54-9A47-B0BA-4807598BC8CF}"/>
          </ac:grpSpMkLst>
        </pc:grpChg>
        <pc:grpChg chg="mod">
          <ac:chgData name="Biswas, Sayani (STFC,RAL,ISIS)" userId="a81b1bee-8903-4c6c-b3c5-4587ab0530f0" providerId="ADAL" clId="{59AA4D54-28A3-4DF9-87A9-D623714E0920}" dt="2024-10-17T11:24:51.220" v="3094" actId="1076"/>
          <ac:grpSpMkLst>
            <pc:docMk/>
            <pc:sldMk cId="21569188" sldId="750"/>
            <ac:grpSpMk id="13" creationId="{6E70773A-7D86-BF8D-69DD-37AFBA20F98B}"/>
          </ac:grpSpMkLst>
        </pc:grpChg>
        <pc:grpChg chg="mod">
          <ac:chgData name="Biswas, Sayani (STFC,RAL,ISIS)" userId="a81b1bee-8903-4c6c-b3c5-4587ab0530f0" providerId="ADAL" clId="{59AA4D54-28A3-4DF9-87A9-D623714E0920}" dt="2024-10-17T11:24:51.220" v="3094" actId="1076"/>
          <ac:grpSpMkLst>
            <pc:docMk/>
            <pc:sldMk cId="21569188" sldId="750"/>
            <ac:grpSpMk id="14" creationId="{A6C4B647-39AE-5F40-1E1F-424FE9B7C0FA}"/>
          </ac:grpSpMkLst>
        </pc:grpChg>
        <pc:grpChg chg="mod">
          <ac:chgData name="Biswas, Sayani (STFC,RAL,ISIS)" userId="a81b1bee-8903-4c6c-b3c5-4587ab0530f0" providerId="ADAL" clId="{59AA4D54-28A3-4DF9-87A9-D623714E0920}" dt="2024-10-17T11:24:51.220" v="3094" actId="1076"/>
          <ac:grpSpMkLst>
            <pc:docMk/>
            <pc:sldMk cId="21569188" sldId="750"/>
            <ac:grpSpMk id="28" creationId="{DBA9B0D9-40FA-F704-2C23-D7FC20BF168C}"/>
          </ac:grpSpMkLst>
        </pc:grpChg>
        <pc:picChg chg="mod">
          <ac:chgData name="Biswas, Sayani (STFC,RAL,ISIS)" userId="a81b1bee-8903-4c6c-b3c5-4587ab0530f0" providerId="ADAL" clId="{59AA4D54-28A3-4DF9-87A9-D623714E0920}" dt="2024-10-17T11:24:51.220" v="3094" actId="1076"/>
          <ac:picMkLst>
            <pc:docMk/>
            <pc:sldMk cId="21569188" sldId="750"/>
            <ac:picMk id="24" creationId="{AAE8BB91-7340-8F69-A5C9-25234C647526}"/>
          </ac:picMkLst>
        </pc:picChg>
        <pc:picChg chg="mod">
          <ac:chgData name="Biswas, Sayani (STFC,RAL,ISIS)" userId="a81b1bee-8903-4c6c-b3c5-4587ab0530f0" providerId="ADAL" clId="{59AA4D54-28A3-4DF9-87A9-D623714E0920}" dt="2024-10-17T11:24:51.220" v="3094" actId="1076"/>
          <ac:picMkLst>
            <pc:docMk/>
            <pc:sldMk cId="21569188" sldId="750"/>
            <ac:picMk id="25" creationId="{6AE9FF3A-9E59-7683-96B0-041DB5B68832}"/>
          </ac:picMkLst>
        </pc:picChg>
        <pc:picChg chg="add del mod">
          <ac:chgData name="Biswas, Sayani (STFC,RAL,ISIS)" userId="a81b1bee-8903-4c6c-b3c5-4587ab0530f0" providerId="ADAL" clId="{59AA4D54-28A3-4DF9-87A9-D623714E0920}" dt="2024-10-17T10:59:05.304" v="2939" actId="478"/>
          <ac:picMkLst>
            <pc:docMk/>
            <pc:sldMk cId="21569188" sldId="750"/>
            <ac:picMk id="2050" creationId="{14197FE8-D95B-92E3-A6F9-33BFAA4CCC7C}"/>
          </ac:picMkLst>
        </pc:picChg>
        <pc:cxnChg chg="mod">
          <ac:chgData name="Biswas, Sayani (STFC,RAL,ISIS)" userId="a81b1bee-8903-4c6c-b3c5-4587ab0530f0" providerId="ADAL" clId="{59AA4D54-28A3-4DF9-87A9-D623714E0920}" dt="2024-10-17T11:24:51.220" v="3094" actId="1076"/>
          <ac:cxnSpMkLst>
            <pc:docMk/>
            <pc:sldMk cId="21569188" sldId="750"/>
            <ac:cxnSpMk id="5" creationId="{CA98E36F-D2F9-C79B-5C5C-FB66131CCD42}"/>
          </ac:cxnSpMkLst>
        </pc:cxnChg>
        <pc:cxnChg chg="mod">
          <ac:chgData name="Biswas, Sayani (STFC,RAL,ISIS)" userId="a81b1bee-8903-4c6c-b3c5-4587ab0530f0" providerId="ADAL" clId="{59AA4D54-28A3-4DF9-87A9-D623714E0920}" dt="2024-10-17T11:24:51.220" v="3094" actId="1076"/>
          <ac:cxnSpMkLst>
            <pc:docMk/>
            <pc:sldMk cId="21569188" sldId="750"/>
            <ac:cxnSpMk id="12" creationId="{6AE80B00-8AE8-33BD-E490-27C0A6C9EA0B}"/>
          </ac:cxnSpMkLst>
        </pc:cxnChg>
        <pc:cxnChg chg="mod">
          <ac:chgData name="Biswas, Sayani (STFC,RAL,ISIS)" userId="a81b1bee-8903-4c6c-b3c5-4587ab0530f0" providerId="ADAL" clId="{59AA4D54-28A3-4DF9-87A9-D623714E0920}" dt="2024-10-17T11:24:51.220" v="3094" actId="1076"/>
          <ac:cxnSpMkLst>
            <pc:docMk/>
            <pc:sldMk cId="21569188" sldId="750"/>
            <ac:cxnSpMk id="19" creationId="{6CF6A3DD-EE5E-78D9-542A-A825A0A7ADD7}"/>
          </ac:cxnSpMkLst>
        </pc:cxnChg>
        <pc:cxnChg chg="mod">
          <ac:chgData name="Biswas, Sayani (STFC,RAL,ISIS)" userId="a81b1bee-8903-4c6c-b3c5-4587ab0530f0" providerId="ADAL" clId="{59AA4D54-28A3-4DF9-87A9-D623714E0920}" dt="2024-10-17T11:24:51.220" v="3094" actId="1076"/>
          <ac:cxnSpMkLst>
            <pc:docMk/>
            <pc:sldMk cId="21569188" sldId="750"/>
            <ac:cxnSpMk id="27" creationId="{B293F5C9-1E3F-F95E-BC29-330DD4FF5678}"/>
          </ac:cxnSpMkLst>
        </pc:cxnChg>
      </pc:sldChg>
      <pc:sldChg chg="addSp modSp new mod ord modAnim">
        <pc:chgData name="Biswas, Sayani (STFC,RAL,ISIS)" userId="a81b1bee-8903-4c6c-b3c5-4587ab0530f0" providerId="ADAL" clId="{59AA4D54-28A3-4DF9-87A9-D623714E0920}" dt="2024-10-17T14:05:51.760" v="3287" actId="1035"/>
        <pc:sldMkLst>
          <pc:docMk/>
          <pc:sldMk cId="3641730" sldId="751"/>
        </pc:sldMkLst>
        <pc:spChg chg="add mod">
          <ac:chgData name="Biswas, Sayani (STFC,RAL,ISIS)" userId="a81b1bee-8903-4c6c-b3c5-4587ab0530f0" providerId="ADAL" clId="{59AA4D54-28A3-4DF9-87A9-D623714E0920}" dt="2024-10-17T14:04:54.992" v="3276" actId="20577"/>
          <ac:spMkLst>
            <pc:docMk/>
            <pc:sldMk cId="3641730" sldId="751"/>
            <ac:spMk id="4" creationId="{51CA05A0-6D08-8A8E-1100-E0739A7055F1}"/>
          </ac:spMkLst>
        </pc:spChg>
        <pc:spChg chg="add mod">
          <ac:chgData name="Biswas, Sayani (STFC,RAL,ISIS)" userId="a81b1bee-8903-4c6c-b3c5-4587ab0530f0" providerId="ADAL" clId="{59AA4D54-28A3-4DF9-87A9-D623714E0920}" dt="2024-10-17T14:05:26.589" v="3280" actId="1076"/>
          <ac:spMkLst>
            <pc:docMk/>
            <pc:sldMk cId="3641730" sldId="751"/>
            <ac:spMk id="11" creationId="{8D0E810D-63D1-A31E-450D-1990ED10178B}"/>
          </ac:spMkLst>
        </pc:spChg>
        <pc:spChg chg="add mod">
          <ac:chgData name="Biswas, Sayani (STFC,RAL,ISIS)" userId="a81b1bee-8903-4c6c-b3c5-4587ab0530f0" providerId="ADAL" clId="{59AA4D54-28A3-4DF9-87A9-D623714E0920}" dt="2024-10-17T14:05:31.694" v="3281" actId="1076"/>
          <ac:spMkLst>
            <pc:docMk/>
            <pc:sldMk cId="3641730" sldId="751"/>
            <ac:spMk id="12" creationId="{3A74B090-E949-4A3D-BB91-CDBDE455C023}"/>
          </ac:spMkLst>
        </pc:spChg>
        <pc:spChg chg="mod">
          <ac:chgData name="Biswas, Sayani (STFC,RAL,ISIS)" userId="a81b1bee-8903-4c6c-b3c5-4587ab0530f0" providerId="ADAL" clId="{59AA4D54-28A3-4DF9-87A9-D623714E0920}" dt="2024-10-17T10:03:07.690" v="2489"/>
          <ac:spMkLst>
            <pc:docMk/>
            <pc:sldMk cId="3641730" sldId="751"/>
            <ac:spMk id="14" creationId="{37ABF2D0-2675-0A62-A849-35E1F5178B0E}"/>
          </ac:spMkLst>
        </pc:spChg>
        <pc:grpChg chg="add mod">
          <ac:chgData name="Biswas, Sayani (STFC,RAL,ISIS)" userId="a81b1bee-8903-4c6c-b3c5-4587ab0530f0" providerId="ADAL" clId="{59AA4D54-28A3-4DF9-87A9-D623714E0920}" dt="2024-10-17T10:00:17.973" v="2485" actId="164"/>
          <ac:grpSpMkLst>
            <pc:docMk/>
            <pc:sldMk cId="3641730" sldId="751"/>
            <ac:grpSpMk id="7" creationId="{7516533E-CF84-2DB3-21D5-6FE099E17D9D}"/>
          </ac:grpSpMkLst>
        </pc:grpChg>
        <pc:grpChg chg="mod">
          <ac:chgData name="Biswas, Sayani (STFC,RAL,ISIS)" userId="a81b1bee-8903-4c6c-b3c5-4587ab0530f0" providerId="ADAL" clId="{59AA4D54-28A3-4DF9-87A9-D623714E0920}" dt="2024-10-17T10:03:07.690" v="2489"/>
          <ac:grpSpMkLst>
            <pc:docMk/>
            <pc:sldMk cId="3641730" sldId="751"/>
            <ac:grpSpMk id="8" creationId="{B4E798B4-3A55-92B6-9BCE-69825BE0A03C}"/>
          </ac:grpSpMkLst>
        </pc:grpChg>
        <pc:grpChg chg="add mod">
          <ac:chgData name="Biswas, Sayani (STFC,RAL,ISIS)" userId="a81b1bee-8903-4c6c-b3c5-4587ab0530f0" providerId="ADAL" clId="{59AA4D54-28A3-4DF9-87A9-D623714E0920}" dt="2024-10-17T14:05:38.223" v="3282" actId="1076"/>
          <ac:grpSpMkLst>
            <pc:docMk/>
            <pc:sldMk cId="3641730" sldId="751"/>
            <ac:grpSpMk id="10" creationId="{15011CD7-01C5-49C0-EC82-AA3E7062F7E9}"/>
          </ac:grpSpMkLst>
        </pc:grpChg>
        <pc:picChg chg="add mod">
          <ac:chgData name="Biswas, Sayani (STFC,RAL,ISIS)" userId="a81b1bee-8903-4c6c-b3c5-4587ab0530f0" providerId="ADAL" clId="{59AA4D54-28A3-4DF9-87A9-D623714E0920}" dt="2024-10-17T14:05:04.687" v="3277" actId="14100"/>
          <ac:picMkLst>
            <pc:docMk/>
            <pc:sldMk cId="3641730" sldId="751"/>
            <ac:picMk id="3" creationId="{13684F10-4CB3-65B7-0585-E650AAF5C14F}"/>
          </ac:picMkLst>
        </pc:picChg>
        <pc:picChg chg="add mod">
          <ac:chgData name="Biswas, Sayani (STFC,RAL,ISIS)" userId="a81b1bee-8903-4c6c-b3c5-4587ab0530f0" providerId="ADAL" clId="{59AA4D54-28A3-4DF9-87A9-D623714E0920}" dt="2024-10-17T14:05:51.760" v="3287" actId="1035"/>
          <ac:picMkLst>
            <pc:docMk/>
            <pc:sldMk cId="3641730" sldId="751"/>
            <ac:picMk id="6" creationId="{69324529-61A4-A364-ED12-B215B2744248}"/>
          </ac:picMkLst>
        </pc:picChg>
        <pc:picChg chg="mod">
          <ac:chgData name="Biswas, Sayani (STFC,RAL,ISIS)" userId="a81b1bee-8903-4c6c-b3c5-4587ab0530f0" providerId="ADAL" clId="{59AA4D54-28A3-4DF9-87A9-D623714E0920}" dt="2024-10-17T10:03:07.690" v="2489"/>
          <ac:picMkLst>
            <pc:docMk/>
            <pc:sldMk cId="3641730" sldId="751"/>
            <ac:picMk id="9" creationId="{FEC9C965-83C9-FCC5-936E-1929C42017C5}"/>
          </ac:picMkLst>
        </pc:picChg>
        <pc:picChg chg="mod">
          <ac:chgData name="Biswas, Sayani (STFC,RAL,ISIS)" userId="a81b1bee-8903-4c6c-b3c5-4587ab0530f0" providerId="ADAL" clId="{59AA4D54-28A3-4DF9-87A9-D623714E0920}" dt="2024-10-17T10:03:07.690" v="2489"/>
          <ac:picMkLst>
            <pc:docMk/>
            <pc:sldMk cId="3641730" sldId="751"/>
            <ac:picMk id="13" creationId="{BEF31FD7-6AF9-4D8B-783B-3CD126935588}"/>
          </ac:picMkLst>
        </pc:picChg>
      </pc:sldChg>
      <pc:sldChg chg="add del">
        <pc:chgData name="Biswas, Sayani (STFC,RAL,ISIS)" userId="a81b1bee-8903-4c6c-b3c5-4587ab0530f0" providerId="ADAL" clId="{59AA4D54-28A3-4DF9-87A9-D623714E0920}" dt="2024-10-17T10:59:24.977" v="2940" actId="47"/>
        <pc:sldMkLst>
          <pc:docMk/>
          <pc:sldMk cId="3153034871" sldId="752"/>
        </pc:sldMkLst>
      </pc:sldChg>
    </pc:docChg>
  </pc:docChgLst>
  <pc:docChgLst>
    <pc:chgData name="Biswas, Sayani (STFC,RAL,ISIS)" userId="a81b1bee-8903-4c6c-b3c5-4587ab0530f0" providerId="ADAL" clId="{40BAE799-75F3-406B-A09F-19E7C526F2DB}"/>
    <pc:docChg chg="undo custSel addSld delSld modSld sldOrd">
      <pc:chgData name="Biswas, Sayani (STFC,RAL,ISIS)" userId="a81b1bee-8903-4c6c-b3c5-4587ab0530f0" providerId="ADAL" clId="{40BAE799-75F3-406B-A09F-19E7C526F2DB}" dt="2024-04-14T19:11:36.875" v="2977" actId="14100"/>
      <pc:docMkLst>
        <pc:docMk/>
      </pc:docMkLst>
      <pc:sldChg chg="add del">
        <pc:chgData name="Biswas, Sayani (STFC,RAL,ISIS)" userId="a81b1bee-8903-4c6c-b3c5-4587ab0530f0" providerId="ADAL" clId="{40BAE799-75F3-406B-A09F-19E7C526F2DB}" dt="2024-04-14T12:45:01.103" v="2523" actId="47"/>
        <pc:sldMkLst>
          <pc:docMk/>
          <pc:sldMk cId="4279754891" sldId="256"/>
        </pc:sldMkLst>
      </pc:sldChg>
      <pc:sldChg chg="addSp delSp modSp mod">
        <pc:chgData name="Biswas, Sayani (STFC,RAL,ISIS)" userId="a81b1bee-8903-4c6c-b3c5-4587ab0530f0" providerId="ADAL" clId="{40BAE799-75F3-406B-A09F-19E7C526F2DB}" dt="2024-04-12T13:32:07.513" v="1994" actId="208"/>
        <pc:sldMkLst>
          <pc:docMk/>
          <pc:sldMk cId="0" sldId="257"/>
        </pc:sldMkLst>
        <pc:spChg chg="add mod">
          <ac:chgData name="Biswas, Sayani (STFC,RAL,ISIS)" userId="a81b1bee-8903-4c6c-b3c5-4587ab0530f0" providerId="ADAL" clId="{40BAE799-75F3-406B-A09F-19E7C526F2DB}" dt="2024-04-08T08:25:24.664" v="158" actId="1076"/>
          <ac:spMkLst>
            <pc:docMk/>
            <pc:sldMk cId="0" sldId="257"/>
            <ac:spMk id="2" creationId="{C8F8FAD1-471D-D379-CA98-77FE4A42912A}"/>
          </ac:spMkLst>
        </pc:spChg>
        <pc:spChg chg="del">
          <ac:chgData name="Biswas, Sayani (STFC,RAL,ISIS)" userId="a81b1bee-8903-4c6c-b3c5-4587ab0530f0" providerId="ADAL" clId="{40BAE799-75F3-406B-A09F-19E7C526F2DB}" dt="2024-04-08T08:06:28.858" v="26" actId="478"/>
          <ac:spMkLst>
            <pc:docMk/>
            <pc:sldMk cId="0" sldId="257"/>
            <ac:spMk id="3" creationId="{8BFDC88A-6A19-24E4-2753-ADD0C09E0DA4}"/>
          </ac:spMkLst>
        </pc:spChg>
        <pc:spChg chg="add mod">
          <ac:chgData name="Biswas, Sayani (STFC,RAL,ISIS)" userId="a81b1bee-8903-4c6c-b3c5-4587ab0530f0" providerId="ADAL" clId="{40BAE799-75F3-406B-A09F-19E7C526F2DB}" dt="2024-04-11T13:32:56.619" v="1097" actId="2711"/>
          <ac:spMkLst>
            <pc:docMk/>
            <pc:sldMk cId="0" sldId="257"/>
            <ac:spMk id="4" creationId="{F279AD4D-50B7-449F-27DA-AC770DD00838}"/>
          </ac:spMkLst>
        </pc:spChg>
        <pc:spChg chg="add mod">
          <ac:chgData name="Biswas, Sayani (STFC,RAL,ISIS)" userId="a81b1bee-8903-4c6c-b3c5-4587ab0530f0" providerId="ADAL" clId="{40BAE799-75F3-406B-A09F-19E7C526F2DB}" dt="2024-04-08T08:31:29.274" v="215" actId="208"/>
          <ac:spMkLst>
            <pc:docMk/>
            <pc:sldMk cId="0" sldId="257"/>
            <ac:spMk id="6" creationId="{7501E76F-07D0-B649-1272-73DEFD636E0B}"/>
          </ac:spMkLst>
        </pc:spChg>
        <pc:spChg chg="add del mod">
          <ac:chgData name="Biswas, Sayani (STFC,RAL,ISIS)" userId="a81b1bee-8903-4c6c-b3c5-4587ab0530f0" providerId="ADAL" clId="{40BAE799-75F3-406B-A09F-19E7C526F2DB}" dt="2024-04-11T14:17:06.657" v="1134" actId="478"/>
          <ac:spMkLst>
            <pc:docMk/>
            <pc:sldMk cId="0" sldId="257"/>
            <ac:spMk id="7" creationId="{407676DB-D200-CC90-F378-740F24154273}"/>
          </ac:spMkLst>
        </pc:spChg>
        <pc:spChg chg="mod">
          <ac:chgData name="Biswas, Sayani (STFC,RAL,ISIS)" userId="a81b1bee-8903-4c6c-b3c5-4587ab0530f0" providerId="ADAL" clId="{40BAE799-75F3-406B-A09F-19E7C526F2DB}" dt="2024-04-08T08:11:19.432" v="111" actId="1076"/>
          <ac:spMkLst>
            <pc:docMk/>
            <pc:sldMk cId="0" sldId="257"/>
            <ac:spMk id="8" creationId="{104445D5-5914-0305-40AD-E4CFCEB37916}"/>
          </ac:spMkLst>
        </pc:spChg>
        <pc:spChg chg="del">
          <ac:chgData name="Biswas, Sayani (STFC,RAL,ISIS)" userId="a81b1bee-8903-4c6c-b3c5-4587ab0530f0" providerId="ADAL" clId="{40BAE799-75F3-406B-A09F-19E7C526F2DB}" dt="2024-04-08T08:06:23.018" v="20" actId="478"/>
          <ac:spMkLst>
            <pc:docMk/>
            <pc:sldMk cId="0" sldId="257"/>
            <ac:spMk id="13" creationId="{B7ED0F9D-1DAD-E487-12EA-3F68AEE926F5}"/>
          </ac:spMkLst>
        </pc:spChg>
        <pc:spChg chg="mod">
          <ac:chgData name="Biswas, Sayani (STFC,RAL,ISIS)" userId="a81b1bee-8903-4c6c-b3c5-4587ab0530f0" providerId="ADAL" clId="{40BAE799-75F3-406B-A09F-19E7C526F2DB}" dt="2024-04-11T13:36:07.387" v="1113" actId="1076"/>
          <ac:spMkLst>
            <pc:docMk/>
            <pc:sldMk cId="0" sldId="257"/>
            <ac:spMk id="14" creationId="{77FFEA2C-EC7A-B560-AFBB-DB32D7B9CB42}"/>
          </ac:spMkLst>
        </pc:spChg>
        <pc:spChg chg="add del">
          <ac:chgData name="Biswas, Sayani (STFC,RAL,ISIS)" userId="a81b1bee-8903-4c6c-b3c5-4587ab0530f0" providerId="ADAL" clId="{40BAE799-75F3-406B-A09F-19E7C526F2DB}" dt="2024-04-12T07:40:36.863" v="1177" actId="478"/>
          <ac:spMkLst>
            <pc:docMk/>
            <pc:sldMk cId="0" sldId="257"/>
            <ac:spMk id="15" creationId="{EA7D1760-0026-3CFA-8DE3-0AD65315AB91}"/>
          </ac:spMkLst>
        </pc:spChg>
        <pc:spChg chg="add del mod">
          <ac:chgData name="Biswas, Sayani (STFC,RAL,ISIS)" userId="a81b1bee-8903-4c6c-b3c5-4587ab0530f0" providerId="ADAL" clId="{40BAE799-75F3-406B-A09F-19E7C526F2DB}" dt="2024-04-12T12:42:49.885" v="1835" actId="478"/>
          <ac:spMkLst>
            <pc:docMk/>
            <pc:sldMk cId="0" sldId="257"/>
            <ac:spMk id="16" creationId="{72341FDE-AC07-A0C3-00FE-9C2A4EC039E7}"/>
          </ac:spMkLst>
        </pc:spChg>
        <pc:spChg chg="mod">
          <ac:chgData name="Biswas, Sayani (STFC,RAL,ISIS)" userId="a81b1bee-8903-4c6c-b3c5-4587ab0530f0" providerId="ADAL" clId="{40BAE799-75F3-406B-A09F-19E7C526F2DB}" dt="2024-04-12T13:07:30.901" v="1890" actId="1076"/>
          <ac:spMkLst>
            <pc:docMk/>
            <pc:sldMk cId="0" sldId="257"/>
            <ac:spMk id="17" creationId="{EF99B0B2-C6A3-2F3A-9CAC-CA8A0B7D6843}"/>
          </ac:spMkLst>
        </pc:spChg>
        <pc:spChg chg="add del">
          <ac:chgData name="Biswas, Sayani (STFC,RAL,ISIS)" userId="a81b1bee-8903-4c6c-b3c5-4587ab0530f0" providerId="ADAL" clId="{40BAE799-75F3-406B-A09F-19E7C526F2DB}" dt="2024-04-12T12:44:18.773" v="1840" actId="478"/>
          <ac:spMkLst>
            <pc:docMk/>
            <pc:sldMk cId="0" sldId="257"/>
            <ac:spMk id="23" creationId="{CC8E3589-7EDD-474F-49A6-C89CC9AA97F6}"/>
          </ac:spMkLst>
        </pc:spChg>
        <pc:spChg chg="del">
          <ac:chgData name="Biswas, Sayani (STFC,RAL,ISIS)" userId="a81b1bee-8903-4c6c-b3c5-4587ab0530f0" providerId="ADAL" clId="{40BAE799-75F3-406B-A09F-19E7C526F2DB}" dt="2024-04-08T08:06:28.077" v="25" actId="478"/>
          <ac:spMkLst>
            <pc:docMk/>
            <pc:sldMk cId="0" sldId="257"/>
            <ac:spMk id="24" creationId="{ABA49436-1C7C-1500-3F5C-B77D4568466A}"/>
          </ac:spMkLst>
        </pc:spChg>
        <pc:spChg chg="del">
          <ac:chgData name="Biswas, Sayani (STFC,RAL,ISIS)" userId="a81b1bee-8903-4c6c-b3c5-4587ab0530f0" providerId="ADAL" clId="{40BAE799-75F3-406B-A09F-19E7C526F2DB}" dt="2024-04-12T07:40:06.399" v="1175" actId="478"/>
          <ac:spMkLst>
            <pc:docMk/>
            <pc:sldMk cId="0" sldId="257"/>
            <ac:spMk id="24" creationId="{F181F9F6-4503-9A0D-F200-9AE3BAA9BC2C}"/>
          </ac:spMkLst>
        </pc:spChg>
        <pc:spChg chg="del">
          <ac:chgData name="Biswas, Sayani (STFC,RAL,ISIS)" userId="a81b1bee-8903-4c6c-b3c5-4587ab0530f0" providerId="ADAL" clId="{40BAE799-75F3-406B-A09F-19E7C526F2DB}" dt="2024-04-08T08:06:27.046" v="24" actId="478"/>
          <ac:spMkLst>
            <pc:docMk/>
            <pc:sldMk cId="0" sldId="257"/>
            <ac:spMk id="25" creationId="{A1769AE0-3E65-260D-A1C2-126818FFFB97}"/>
          </ac:spMkLst>
        </pc:spChg>
        <pc:spChg chg="add del mod">
          <ac:chgData name="Biswas, Sayani (STFC,RAL,ISIS)" userId="a81b1bee-8903-4c6c-b3c5-4587ab0530f0" providerId="ADAL" clId="{40BAE799-75F3-406B-A09F-19E7C526F2DB}" dt="2024-04-12T13:17:57.797" v="1933" actId="478"/>
          <ac:spMkLst>
            <pc:docMk/>
            <pc:sldMk cId="0" sldId="257"/>
            <ac:spMk id="35" creationId="{03DF7D2A-7E8B-D8DD-0FE2-5A956F4DF20E}"/>
          </ac:spMkLst>
        </pc:spChg>
        <pc:spChg chg="add mod">
          <ac:chgData name="Biswas, Sayani (STFC,RAL,ISIS)" userId="a81b1bee-8903-4c6c-b3c5-4587ab0530f0" providerId="ADAL" clId="{40BAE799-75F3-406B-A09F-19E7C526F2DB}" dt="2024-04-12T13:32:03.732" v="1993" actId="208"/>
          <ac:spMkLst>
            <pc:docMk/>
            <pc:sldMk cId="0" sldId="257"/>
            <ac:spMk id="36" creationId="{DEE85483-1CC7-79A3-CBDA-A5977D84CB9A}"/>
          </ac:spMkLst>
        </pc:spChg>
        <pc:spChg chg="add del">
          <ac:chgData name="Biswas, Sayani (STFC,RAL,ISIS)" userId="a81b1bee-8903-4c6c-b3c5-4587ab0530f0" providerId="ADAL" clId="{40BAE799-75F3-406B-A09F-19E7C526F2DB}" dt="2024-04-12T13:18:45.868" v="1941" actId="478"/>
          <ac:spMkLst>
            <pc:docMk/>
            <pc:sldMk cId="0" sldId="257"/>
            <ac:spMk id="37" creationId="{52126FAD-0B82-53D6-2018-2F21BFF026E9}"/>
          </ac:spMkLst>
        </pc:spChg>
        <pc:spChg chg="add mod">
          <ac:chgData name="Biswas, Sayani (STFC,RAL,ISIS)" userId="a81b1bee-8903-4c6c-b3c5-4587ab0530f0" providerId="ADAL" clId="{40BAE799-75F3-406B-A09F-19E7C526F2DB}" dt="2024-04-12T13:32:07.513" v="1994" actId="208"/>
          <ac:spMkLst>
            <pc:docMk/>
            <pc:sldMk cId="0" sldId="257"/>
            <ac:spMk id="38" creationId="{ECA94C01-9068-E45D-7C50-F60582C6F8CD}"/>
          </ac:spMkLst>
        </pc:spChg>
        <pc:spChg chg="add mod">
          <ac:chgData name="Biswas, Sayani (STFC,RAL,ISIS)" userId="a81b1bee-8903-4c6c-b3c5-4587ab0530f0" providerId="ADAL" clId="{40BAE799-75F3-406B-A09F-19E7C526F2DB}" dt="2024-04-12T13:31:52.123" v="1990" actId="207"/>
          <ac:spMkLst>
            <pc:docMk/>
            <pc:sldMk cId="0" sldId="257"/>
            <ac:spMk id="39" creationId="{CC875C5B-D327-79C5-EBF1-71B219A3CB6C}"/>
          </ac:spMkLst>
        </pc:spChg>
        <pc:spChg chg="add mod">
          <ac:chgData name="Biswas, Sayani (STFC,RAL,ISIS)" userId="a81b1bee-8903-4c6c-b3c5-4587ab0530f0" providerId="ADAL" clId="{40BAE799-75F3-406B-A09F-19E7C526F2DB}" dt="2024-04-12T13:31:52.123" v="1990" actId="207"/>
          <ac:spMkLst>
            <pc:docMk/>
            <pc:sldMk cId="0" sldId="257"/>
            <ac:spMk id="40" creationId="{8320D61E-B6B0-9CDC-E81F-3F28E5B70440}"/>
          </ac:spMkLst>
        </pc:spChg>
        <pc:spChg chg="add mod">
          <ac:chgData name="Biswas, Sayani (STFC,RAL,ISIS)" userId="a81b1bee-8903-4c6c-b3c5-4587ab0530f0" providerId="ADAL" clId="{40BAE799-75F3-406B-A09F-19E7C526F2DB}" dt="2024-04-12T13:31:52.123" v="1990" actId="207"/>
          <ac:spMkLst>
            <pc:docMk/>
            <pc:sldMk cId="0" sldId="257"/>
            <ac:spMk id="41" creationId="{11EC9F56-139A-495B-5BF7-F0D5C5301757}"/>
          </ac:spMkLst>
        </pc:spChg>
        <pc:spChg chg="add mod">
          <ac:chgData name="Biswas, Sayani (STFC,RAL,ISIS)" userId="a81b1bee-8903-4c6c-b3c5-4587ab0530f0" providerId="ADAL" clId="{40BAE799-75F3-406B-A09F-19E7C526F2DB}" dt="2024-04-12T13:31:52.123" v="1990" actId="207"/>
          <ac:spMkLst>
            <pc:docMk/>
            <pc:sldMk cId="0" sldId="257"/>
            <ac:spMk id="43" creationId="{115A508F-D56E-BB9A-0F30-C09E500D8E19}"/>
          </ac:spMkLst>
        </pc:spChg>
        <pc:spChg chg="add mod">
          <ac:chgData name="Biswas, Sayani (STFC,RAL,ISIS)" userId="a81b1bee-8903-4c6c-b3c5-4587ab0530f0" providerId="ADAL" clId="{40BAE799-75F3-406B-A09F-19E7C526F2DB}" dt="2024-04-12T13:31:52.123" v="1990" actId="207"/>
          <ac:spMkLst>
            <pc:docMk/>
            <pc:sldMk cId="0" sldId="257"/>
            <ac:spMk id="44" creationId="{30AF878A-F0AD-2F0C-C9BE-52CC4C6599B5}"/>
          </ac:spMkLst>
        </pc:spChg>
        <pc:spChg chg="add mod">
          <ac:chgData name="Biswas, Sayani (STFC,RAL,ISIS)" userId="a81b1bee-8903-4c6c-b3c5-4587ab0530f0" providerId="ADAL" clId="{40BAE799-75F3-406B-A09F-19E7C526F2DB}" dt="2024-04-12T13:31:52.123" v="1990" actId="207"/>
          <ac:spMkLst>
            <pc:docMk/>
            <pc:sldMk cId="0" sldId="257"/>
            <ac:spMk id="45" creationId="{09BFBC9A-BE8B-5E09-DC52-6EB623F17EBF}"/>
          </ac:spMkLst>
        </pc:spChg>
        <pc:spChg chg="del mod">
          <ac:chgData name="Biswas, Sayani (STFC,RAL,ISIS)" userId="a81b1bee-8903-4c6c-b3c5-4587ab0530f0" providerId="ADAL" clId="{40BAE799-75F3-406B-A09F-19E7C526F2DB}" dt="2024-04-08T08:12:01.795" v="113" actId="478"/>
          <ac:spMkLst>
            <pc:docMk/>
            <pc:sldMk cId="0" sldId="257"/>
            <ac:spMk id="46" creationId="{0917E528-4CC0-D461-7217-895AC3767170}"/>
          </ac:spMkLst>
        </pc:spChg>
        <pc:spChg chg="del">
          <ac:chgData name="Biswas, Sayani (STFC,RAL,ISIS)" userId="a81b1bee-8903-4c6c-b3c5-4587ab0530f0" providerId="ADAL" clId="{40BAE799-75F3-406B-A09F-19E7C526F2DB}" dt="2024-04-08T08:06:24.057" v="21" actId="478"/>
          <ac:spMkLst>
            <pc:docMk/>
            <pc:sldMk cId="0" sldId="257"/>
            <ac:spMk id="47" creationId="{AA69EFA5-95F1-AA20-7B09-B6843F26E487}"/>
          </ac:spMkLst>
        </pc:spChg>
        <pc:spChg chg="del">
          <ac:chgData name="Biswas, Sayani (STFC,RAL,ISIS)" userId="a81b1bee-8903-4c6c-b3c5-4587ab0530f0" providerId="ADAL" clId="{40BAE799-75F3-406B-A09F-19E7C526F2DB}" dt="2024-04-08T08:06:22.185" v="19" actId="478"/>
          <ac:spMkLst>
            <pc:docMk/>
            <pc:sldMk cId="0" sldId="257"/>
            <ac:spMk id="49" creationId="{DEC99502-1B21-A644-9387-13E3636FB930}"/>
          </ac:spMkLst>
        </pc:spChg>
        <pc:spChg chg="del">
          <ac:chgData name="Biswas, Sayani (STFC,RAL,ISIS)" userId="a81b1bee-8903-4c6c-b3c5-4587ab0530f0" providerId="ADAL" clId="{40BAE799-75F3-406B-A09F-19E7C526F2DB}" dt="2024-04-08T08:06:18.713" v="16" actId="478"/>
          <ac:spMkLst>
            <pc:docMk/>
            <pc:sldMk cId="0" sldId="257"/>
            <ac:spMk id="3083" creationId="{B7CFC4AD-FAF4-CC52-7489-047C53D6F6CD}"/>
          </ac:spMkLst>
        </pc:spChg>
        <pc:grpChg chg="mod">
          <ac:chgData name="Biswas, Sayani (STFC,RAL,ISIS)" userId="a81b1bee-8903-4c6c-b3c5-4587ab0530f0" providerId="ADAL" clId="{40BAE799-75F3-406B-A09F-19E7C526F2DB}" dt="2024-04-08T08:26:41.307" v="166" actId="1076"/>
          <ac:grpSpMkLst>
            <pc:docMk/>
            <pc:sldMk cId="0" sldId="257"/>
            <ac:grpSpMk id="18" creationId="{23BBADC2-75EC-FDA3-6FE8-001DEFB54483}"/>
          </ac:grpSpMkLst>
        </pc:grpChg>
        <pc:grpChg chg="mod">
          <ac:chgData name="Biswas, Sayani (STFC,RAL,ISIS)" userId="a81b1bee-8903-4c6c-b3c5-4587ab0530f0" providerId="ADAL" clId="{40BAE799-75F3-406B-A09F-19E7C526F2DB}" dt="2024-04-12T13:12:24.908" v="1899" actId="1076"/>
          <ac:grpSpMkLst>
            <pc:docMk/>
            <pc:sldMk cId="0" sldId="257"/>
            <ac:grpSpMk id="25" creationId="{AF84A188-C7A5-BF4D-9819-8BFDADEEFDCB}"/>
          </ac:grpSpMkLst>
        </pc:grpChg>
        <pc:grpChg chg="del">
          <ac:chgData name="Biswas, Sayani (STFC,RAL,ISIS)" userId="a81b1bee-8903-4c6c-b3c5-4587ab0530f0" providerId="ADAL" clId="{40BAE799-75F3-406B-A09F-19E7C526F2DB}" dt="2024-04-08T08:06:21.117" v="18" actId="478"/>
          <ac:grpSpMkLst>
            <pc:docMk/>
            <pc:sldMk cId="0" sldId="257"/>
            <ac:grpSpMk id="3085" creationId="{DEC76E37-2EB7-AAE2-2D92-401954208E5F}"/>
          </ac:grpSpMkLst>
        </pc:grpChg>
        <pc:grpChg chg="del">
          <ac:chgData name="Biswas, Sayani (STFC,RAL,ISIS)" userId="a81b1bee-8903-4c6c-b3c5-4587ab0530f0" providerId="ADAL" clId="{40BAE799-75F3-406B-A09F-19E7C526F2DB}" dt="2024-04-08T08:06:19.483" v="17" actId="478"/>
          <ac:grpSpMkLst>
            <pc:docMk/>
            <pc:sldMk cId="0" sldId="257"/>
            <ac:grpSpMk id="3088" creationId="{56266DC2-1B47-6FC9-9D27-5805C2A074E8}"/>
          </ac:grpSpMkLst>
        </pc:grpChg>
        <pc:grpChg chg="del">
          <ac:chgData name="Biswas, Sayani (STFC,RAL,ISIS)" userId="a81b1bee-8903-4c6c-b3c5-4587ab0530f0" providerId="ADAL" clId="{40BAE799-75F3-406B-A09F-19E7C526F2DB}" dt="2024-04-08T08:06:09.639" v="12" actId="478"/>
          <ac:grpSpMkLst>
            <pc:docMk/>
            <pc:sldMk cId="0" sldId="257"/>
            <ac:grpSpMk id="3091" creationId="{D758D8A4-F04B-2738-3B75-5E1BCD253872}"/>
          </ac:grpSpMkLst>
        </pc:grpChg>
        <pc:picChg chg="del">
          <ac:chgData name="Biswas, Sayani (STFC,RAL,ISIS)" userId="a81b1bee-8903-4c6c-b3c5-4587ab0530f0" providerId="ADAL" clId="{40BAE799-75F3-406B-A09F-19E7C526F2DB}" dt="2024-04-08T08:06:10.488" v="13" actId="478"/>
          <ac:picMkLst>
            <pc:docMk/>
            <pc:sldMk cId="0" sldId="257"/>
            <ac:picMk id="5" creationId="{2CF5725F-28E6-68F9-9723-C0701BD321EA}"/>
          </ac:picMkLst>
        </pc:picChg>
        <pc:picChg chg="add mod ord">
          <ac:chgData name="Biswas, Sayani (STFC,RAL,ISIS)" userId="a81b1bee-8903-4c6c-b3c5-4587ab0530f0" providerId="ADAL" clId="{40BAE799-75F3-406B-A09F-19E7C526F2DB}" dt="2024-04-12T13:17:21.386" v="1927" actId="1076"/>
          <ac:picMkLst>
            <pc:docMk/>
            <pc:sldMk cId="0" sldId="257"/>
            <ac:picMk id="5" creationId="{2EEB9B36-3A56-DF4E-0E44-599A407ECD27}"/>
          </ac:picMkLst>
        </pc:picChg>
        <pc:picChg chg="add del mod">
          <ac:chgData name="Biswas, Sayani (STFC,RAL,ISIS)" userId="a81b1bee-8903-4c6c-b3c5-4587ab0530f0" providerId="ADAL" clId="{40BAE799-75F3-406B-A09F-19E7C526F2DB}" dt="2024-04-12T12:43:56.074" v="1838" actId="478"/>
          <ac:picMkLst>
            <pc:docMk/>
            <pc:sldMk cId="0" sldId="257"/>
            <ac:picMk id="22" creationId="{D9C606B7-A36A-B747-12C1-EBFDC9C1B7BE}"/>
          </ac:picMkLst>
        </pc:picChg>
        <pc:picChg chg="add del mod">
          <ac:chgData name="Biswas, Sayani (STFC,RAL,ISIS)" userId="a81b1bee-8903-4c6c-b3c5-4587ab0530f0" providerId="ADAL" clId="{40BAE799-75F3-406B-A09F-19E7C526F2DB}" dt="2024-04-12T12:52:34.337" v="1847" actId="478"/>
          <ac:picMkLst>
            <pc:docMk/>
            <pc:sldMk cId="0" sldId="257"/>
            <ac:picMk id="27" creationId="{26FB9B09-E6C4-A8B2-CBBB-C8BC2945295F}"/>
          </ac:picMkLst>
        </pc:picChg>
        <pc:picChg chg="add del mod modCrop">
          <ac:chgData name="Biswas, Sayani (STFC,RAL,ISIS)" userId="a81b1bee-8903-4c6c-b3c5-4587ab0530f0" providerId="ADAL" clId="{40BAE799-75F3-406B-A09F-19E7C526F2DB}" dt="2024-04-12T13:02:35.513" v="1859" actId="478"/>
          <ac:picMkLst>
            <pc:docMk/>
            <pc:sldMk cId="0" sldId="257"/>
            <ac:picMk id="29" creationId="{67712BA9-5971-1DB3-99EB-568543C2D11E}"/>
          </ac:picMkLst>
        </pc:picChg>
        <pc:picChg chg="add del mod">
          <ac:chgData name="Biswas, Sayani (STFC,RAL,ISIS)" userId="a81b1bee-8903-4c6c-b3c5-4587ab0530f0" providerId="ADAL" clId="{40BAE799-75F3-406B-A09F-19E7C526F2DB}" dt="2024-04-12T13:07:50.168" v="1895" actId="478"/>
          <ac:picMkLst>
            <pc:docMk/>
            <pc:sldMk cId="0" sldId="257"/>
            <ac:picMk id="31" creationId="{C3B04863-3095-7055-B3D1-AEC1C5174937}"/>
          </ac:picMkLst>
        </pc:picChg>
        <pc:picChg chg="add mod">
          <ac:chgData name="Biswas, Sayani (STFC,RAL,ISIS)" userId="a81b1bee-8903-4c6c-b3c5-4587ab0530f0" providerId="ADAL" clId="{40BAE799-75F3-406B-A09F-19E7C526F2DB}" dt="2024-04-12T13:18:24.733" v="1937" actId="693"/>
          <ac:picMkLst>
            <pc:docMk/>
            <pc:sldMk cId="0" sldId="257"/>
            <ac:picMk id="33" creationId="{0013CFC8-82A7-BCCF-7B73-158F7A8CA9F2}"/>
          </ac:picMkLst>
        </pc:picChg>
        <pc:picChg chg="add del mod">
          <ac:chgData name="Biswas, Sayani (STFC,RAL,ISIS)" userId="a81b1bee-8903-4c6c-b3c5-4587ab0530f0" providerId="ADAL" clId="{40BAE799-75F3-406B-A09F-19E7C526F2DB}" dt="2024-04-12T13:14:39.541" v="1926" actId="478"/>
          <ac:picMkLst>
            <pc:docMk/>
            <pc:sldMk cId="0" sldId="257"/>
            <ac:picMk id="34" creationId="{905712FD-D6DC-BF1A-0889-F9D94391F1A7}"/>
          </ac:picMkLst>
        </pc:picChg>
        <pc:picChg chg="add mod">
          <ac:chgData name="Biswas, Sayani (STFC,RAL,ISIS)" userId="a81b1bee-8903-4c6c-b3c5-4587ab0530f0" providerId="ADAL" clId="{40BAE799-75F3-406B-A09F-19E7C526F2DB}" dt="2024-04-12T13:19:57.966" v="1961"/>
          <ac:picMkLst>
            <pc:docMk/>
            <pc:sldMk cId="0" sldId="257"/>
            <ac:picMk id="42" creationId="{6A809CB7-62BF-E554-6050-3F8291434C0C}"/>
          </ac:picMkLst>
        </pc:picChg>
        <pc:picChg chg="add mod">
          <ac:chgData name="Biswas, Sayani (STFC,RAL,ISIS)" userId="a81b1bee-8903-4c6c-b3c5-4587ab0530f0" providerId="ADAL" clId="{40BAE799-75F3-406B-A09F-19E7C526F2DB}" dt="2024-04-11T13:00:45.631" v="1092" actId="14100"/>
          <ac:picMkLst>
            <pc:docMk/>
            <pc:sldMk cId="0" sldId="257"/>
            <ac:picMk id="1026" creationId="{F4E1BA81-48AE-48A4-9521-82E5A0421198}"/>
          </ac:picMkLst>
        </pc:picChg>
        <pc:picChg chg="del">
          <ac:chgData name="Biswas, Sayani (STFC,RAL,ISIS)" userId="a81b1bee-8903-4c6c-b3c5-4587ab0530f0" providerId="ADAL" clId="{40BAE799-75F3-406B-A09F-19E7C526F2DB}" dt="2024-04-08T08:06:16.275" v="15" actId="478"/>
          <ac:picMkLst>
            <pc:docMk/>
            <pc:sldMk cId="0" sldId="257"/>
            <ac:picMk id="3079" creationId="{B2C56413-C0A7-5D88-D39A-009E886D479F}"/>
          </ac:picMkLst>
        </pc:picChg>
        <pc:picChg chg="del">
          <ac:chgData name="Biswas, Sayani (STFC,RAL,ISIS)" userId="a81b1bee-8903-4c6c-b3c5-4587ab0530f0" providerId="ADAL" clId="{40BAE799-75F3-406B-A09F-19E7C526F2DB}" dt="2024-04-08T08:06:25" v="22" actId="478"/>
          <ac:picMkLst>
            <pc:docMk/>
            <pc:sldMk cId="0" sldId="257"/>
            <ac:picMk id="3087" creationId="{8461F110-7AA1-9707-E1CB-63C0AA37C7F7}"/>
          </ac:picMkLst>
        </pc:picChg>
        <pc:picChg chg="del">
          <ac:chgData name="Biswas, Sayani (STFC,RAL,ISIS)" userId="a81b1bee-8903-4c6c-b3c5-4587ab0530f0" providerId="ADAL" clId="{40BAE799-75F3-406B-A09F-19E7C526F2DB}" dt="2024-04-08T08:06:11.490" v="14" actId="478"/>
          <ac:picMkLst>
            <pc:docMk/>
            <pc:sldMk cId="0" sldId="257"/>
            <ac:picMk id="3090" creationId="{15E4B4F0-CA04-647F-260C-C6EAEF2584B8}"/>
          </ac:picMkLst>
        </pc:picChg>
        <pc:picChg chg="del">
          <ac:chgData name="Biswas, Sayani (STFC,RAL,ISIS)" userId="a81b1bee-8903-4c6c-b3c5-4587ab0530f0" providerId="ADAL" clId="{40BAE799-75F3-406B-A09F-19E7C526F2DB}" dt="2024-04-08T08:06:30.281" v="27" actId="478"/>
          <ac:picMkLst>
            <pc:docMk/>
            <pc:sldMk cId="0" sldId="257"/>
            <ac:picMk id="3093" creationId="{353EFC31-1916-D130-0463-EB3B2DB2FFB5}"/>
          </ac:picMkLst>
        </pc:picChg>
        <pc:picChg chg="del">
          <ac:chgData name="Biswas, Sayani (STFC,RAL,ISIS)" userId="a81b1bee-8903-4c6c-b3c5-4587ab0530f0" providerId="ADAL" clId="{40BAE799-75F3-406B-A09F-19E7C526F2DB}" dt="2024-04-08T08:06:25.802" v="23" actId="478"/>
          <ac:picMkLst>
            <pc:docMk/>
            <pc:sldMk cId="0" sldId="257"/>
            <ac:picMk id="3094" creationId="{E7E5AD6B-9E26-E014-6857-7132AC948D8E}"/>
          </ac:picMkLst>
        </pc:picChg>
        <pc:cxnChg chg="add mod">
          <ac:chgData name="Biswas, Sayani (STFC,RAL,ISIS)" userId="a81b1bee-8903-4c6c-b3c5-4587ab0530f0" providerId="ADAL" clId="{40BAE799-75F3-406B-A09F-19E7C526F2DB}" dt="2024-04-12T12:26:31.825" v="1833" actId="1582"/>
          <ac:cxnSpMkLst>
            <pc:docMk/>
            <pc:sldMk cId="0" sldId="257"/>
            <ac:cxnSpMk id="10" creationId="{E1AE408A-0892-51C1-DCA4-D6C68DB32F29}"/>
          </ac:cxnSpMkLst>
        </pc:cxnChg>
        <pc:cxnChg chg="add mod">
          <ac:chgData name="Biswas, Sayani (STFC,RAL,ISIS)" userId="a81b1bee-8903-4c6c-b3c5-4587ab0530f0" providerId="ADAL" clId="{40BAE799-75F3-406B-A09F-19E7C526F2DB}" dt="2024-04-12T12:26:42.134" v="1834" actId="1582"/>
          <ac:cxnSpMkLst>
            <pc:docMk/>
            <pc:sldMk cId="0" sldId="257"/>
            <ac:cxnSpMk id="12" creationId="{A1040977-8C13-7CCC-F6D1-F9C6A6017FF3}"/>
          </ac:cxnSpMkLst>
        </pc:cxnChg>
        <pc:cxnChg chg="del">
          <ac:chgData name="Biswas, Sayani (STFC,RAL,ISIS)" userId="a81b1bee-8903-4c6c-b3c5-4587ab0530f0" providerId="ADAL" clId="{40BAE799-75F3-406B-A09F-19E7C526F2DB}" dt="2024-04-08T08:09:00.747" v="28" actId="478"/>
          <ac:cxnSpMkLst>
            <pc:docMk/>
            <pc:sldMk cId="0" sldId="257"/>
            <ac:cxnSpMk id="20" creationId="{10F1BA7F-8A79-990A-D35B-E5959E3C0E5A}"/>
          </ac:cxnSpMkLst>
        </pc:cxnChg>
      </pc:sldChg>
      <pc:sldChg chg="new del">
        <pc:chgData name="Biswas, Sayani (STFC,RAL,ISIS)" userId="a81b1bee-8903-4c6c-b3c5-4587ab0530f0" providerId="ADAL" clId="{40BAE799-75F3-406B-A09F-19E7C526F2DB}" dt="2024-04-08T08:12:15.937" v="125" actId="47"/>
        <pc:sldMkLst>
          <pc:docMk/>
          <pc:sldMk cId="2355345974" sldId="258"/>
        </pc:sldMkLst>
      </pc:sldChg>
      <pc:sldChg chg="addSp modSp new mod">
        <pc:chgData name="Biswas, Sayani (STFC,RAL,ISIS)" userId="a81b1bee-8903-4c6c-b3c5-4587ab0530f0" providerId="ADAL" clId="{40BAE799-75F3-406B-A09F-19E7C526F2DB}" dt="2024-04-14T09:49:35.806" v="2088" actId="1035"/>
        <pc:sldMkLst>
          <pc:docMk/>
          <pc:sldMk cId="3481937151" sldId="258"/>
        </pc:sldMkLst>
        <pc:spChg chg="add mod">
          <ac:chgData name="Biswas, Sayani (STFC,RAL,ISIS)" userId="a81b1bee-8903-4c6c-b3c5-4587ab0530f0" providerId="ADAL" clId="{40BAE799-75F3-406B-A09F-19E7C526F2DB}" dt="2024-04-14T09:49:29.305" v="2085" actId="1076"/>
          <ac:spMkLst>
            <pc:docMk/>
            <pc:sldMk cId="3481937151" sldId="258"/>
            <ac:spMk id="2" creationId="{E7EE3953-5AA0-7B67-90F1-6A818D9CEF5C}"/>
          </ac:spMkLst>
        </pc:spChg>
        <pc:spChg chg="add mod">
          <ac:chgData name="Biswas, Sayani (STFC,RAL,ISIS)" userId="a81b1bee-8903-4c6c-b3c5-4587ab0530f0" providerId="ADAL" clId="{40BAE799-75F3-406B-A09F-19E7C526F2DB}" dt="2024-04-14T09:49:35.806" v="2088" actId="1035"/>
          <ac:spMkLst>
            <pc:docMk/>
            <pc:sldMk cId="3481937151" sldId="258"/>
            <ac:spMk id="3" creationId="{488A84BE-991A-97F3-5954-648E7B47A8FA}"/>
          </ac:spMkLst>
        </pc:spChg>
        <pc:spChg chg="add mod">
          <ac:chgData name="Biswas, Sayani (STFC,RAL,ISIS)" userId="a81b1bee-8903-4c6c-b3c5-4587ab0530f0" providerId="ADAL" clId="{40BAE799-75F3-406B-A09F-19E7C526F2DB}" dt="2024-04-14T09:46:41.322" v="2034" actId="1076"/>
          <ac:spMkLst>
            <pc:docMk/>
            <pc:sldMk cId="3481937151" sldId="258"/>
            <ac:spMk id="4" creationId="{7EDA2EDC-D6FA-F593-B6AA-B352097A17C6}"/>
          </ac:spMkLst>
        </pc:spChg>
        <pc:spChg chg="add mod">
          <ac:chgData name="Biswas, Sayani (STFC,RAL,ISIS)" userId="a81b1bee-8903-4c6c-b3c5-4587ab0530f0" providerId="ADAL" clId="{40BAE799-75F3-406B-A09F-19E7C526F2DB}" dt="2024-04-14T09:48:29.177" v="2045" actId="255"/>
          <ac:spMkLst>
            <pc:docMk/>
            <pc:sldMk cId="3481937151" sldId="258"/>
            <ac:spMk id="5" creationId="{2BB8F722-486C-AB6B-3940-8BD7C3493CC0}"/>
          </ac:spMkLst>
        </pc:spChg>
        <pc:spChg chg="add mod">
          <ac:chgData name="Biswas, Sayani (STFC,RAL,ISIS)" userId="a81b1bee-8903-4c6c-b3c5-4587ab0530f0" providerId="ADAL" clId="{40BAE799-75F3-406B-A09F-19E7C526F2DB}" dt="2024-04-14T09:49:12.479" v="2083" actId="1076"/>
          <ac:spMkLst>
            <pc:docMk/>
            <pc:sldMk cId="3481937151" sldId="258"/>
            <ac:spMk id="8" creationId="{42F7D5D7-ADC8-67D0-8C0C-4399A9B87366}"/>
          </ac:spMkLst>
        </pc:spChg>
        <pc:picChg chg="add mod">
          <ac:chgData name="Biswas, Sayani (STFC,RAL,ISIS)" userId="a81b1bee-8903-4c6c-b3c5-4587ab0530f0" providerId="ADAL" clId="{40BAE799-75F3-406B-A09F-19E7C526F2DB}" dt="2024-04-14T09:46:08.239" v="2032" actId="14100"/>
          <ac:picMkLst>
            <pc:docMk/>
            <pc:sldMk cId="3481937151" sldId="258"/>
            <ac:picMk id="1026" creationId="{BE090E0E-197E-DC71-6B69-B57BBF60B5D8}"/>
          </ac:picMkLst>
        </pc:picChg>
        <pc:cxnChg chg="add mod">
          <ac:chgData name="Biswas, Sayani (STFC,RAL,ISIS)" userId="a81b1bee-8903-4c6c-b3c5-4587ab0530f0" providerId="ADAL" clId="{40BAE799-75F3-406B-A09F-19E7C526F2DB}" dt="2024-04-14T09:48:38.020" v="2046" actId="1582"/>
          <ac:cxnSpMkLst>
            <pc:docMk/>
            <pc:sldMk cId="3481937151" sldId="258"/>
            <ac:cxnSpMk id="7" creationId="{139465E0-740E-4FD5-B6B0-F611B589D8C3}"/>
          </ac:cxnSpMkLst>
        </pc:cxnChg>
      </pc:sldChg>
      <pc:sldChg chg="addSp delSp modSp new mod delAnim modAnim">
        <pc:chgData name="Biswas, Sayani (STFC,RAL,ISIS)" userId="a81b1bee-8903-4c6c-b3c5-4587ab0530f0" providerId="ADAL" clId="{40BAE799-75F3-406B-A09F-19E7C526F2DB}" dt="2024-04-12T15:33:59.459" v="1995" actId="478"/>
        <pc:sldMkLst>
          <pc:docMk/>
          <pc:sldMk cId="2429429545" sldId="259"/>
        </pc:sldMkLst>
        <pc:spChg chg="add del mod">
          <ac:chgData name="Biswas, Sayani (STFC,RAL,ISIS)" userId="a81b1bee-8903-4c6c-b3c5-4587ab0530f0" providerId="ADAL" clId="{40BAE799-75F3-406B-A09F-19E7C526F2DB}" dt="2024-04-08T11:08:56.145" v="423" actId="478"/>
          <ac:spMkLst>
            <pc:docMk/>
            <pc:sldMk cId="2429429545" sldId="259"/>
            <ac:spMk id="3" creationId="{59785D79-077E-5F24-B078-7EB8982B0F1F}"/>
          </ac:spMkLst>
        </pc:spChg>
        <pc:spChg chg="add mod">
          <ac:chgData name="Biswas, Sayani (STFC,RAL,ISIS)" userId="a81b1bee-8903-4c6c-b3c5-4587ab0530f0" providerId="ADAL" clId="{40BAE799-75F3-406B-A09F-19E7C526F2DB}" dt="2024-04-12T10:07:01.822" v="1437" actId="1076"/>
          <ac:spMkLst>
            <pc:docMk/>
            <pc:sldMk cId="2429429545" sldId="259"/>
            <ac:spMk id="5" creationId="{1428DF99-F36D-FA62-AF97-DFAE5C5C59E6}"/>
          </ac:spMkLst>
        </pc:spChg>
        <pc:spChg chg="add mod">
          <ac:chgData name="Biswas, Sayani (STFC,RAL,ISIS)" userId="a81b1bee-8903-4c6c-b3c5-4587ab0530f0" providerId="ADAL" clId="{40BAE799-75F3-406B-A09F-19E7C526F2DB}" dt="2024-04-12T10:06:57.331" v="1436" actId="1076"/>
          <ac:spMkLst>
            <pc:docMk/>
            <pc:sldMk cId="2429429545" sldId="259"/>
            <ac:spMk id="6" creationId="{A651286E-EC75-8098-706A-14190FB6DC5D}"/>
          </ac:spMkLst>
        </pc:spChg>
        <pc:spChg chg="add del mod">
          <ac:chgData name="Biswas, Sayani (STFC,RAL,ISIS)" userId="a81b1bee-8903-4c6c-b3c5-4587ab0530f0" providerId="ADAL" clId="{40BAE799-75F3-406B-A09F-19E7C526F2DB}" dt="2024-04-08T12:40:13.009" v="469" actId="478"/>
          <ac:spMkLst>
            <pc:docMk/>
            <pc:sldMk cId="2429429545" sldId="259"/>
            <ac:spMk id="7" creationId="{A80ACDDF-FACC-9163-339D-BCBD448E8D61}"/>
          </ac:spMkLst>
        </pc:spChg>
        <pc:spChg chg="add del mod topLvl">
          <ac:chgData name="Biswas, Sayani (STFC,RAL,ISIS)" userId="a81b1bee-8903-4c6c-b3c5-4587ab0530f0" providerId="ADAL" clId="{40BAE799-75F3-406B-A09F-19E7C526F2DB}" dt="2024-04-08T12:40:19.697" v="471" actId="478"/>
          <ac:spMkLst>
            <pc:docMk/>
            <pc:sldMk cId="2429429545" sldId="259"/>
            <ac:spMk id="8" creationId="{F413E18E-5E8D-4796-8603-CDB4AC48351A}"/>
          </ac:spMkLst>
        </pc:spChg>
        <pc:spChg chg="add del mod">
          <ac:chgData name="Biswas, Sayani (STFC,RAL,ISIS)" userId="a81b1bee-8903-4c6c-b3c5-4587ab0530f0" providerId="ADAL" clId="{40BAE799-75F3-406B-A09F-19E7C526F2DB}" dt="2024-04-08T12:36:33.103" v="455" actId="478"/>
          <ac:spMkLst>
            <pc:docMk/>
            <pc:sldMk cId="2429429545" sldId="259"/>
            <ac:spMk id="11" creationId="{B03AD0A8-0540-FC85-0500-D4308BFBCDA7}"/>
          </ac:spMkLst>
        </pc:spChg>
        <pc:spChg chg="add mod topLvl">
          <ac:chgData name="Biswas, Sayani (STFC,RAL,ISIS)" userId="a81b1bee-8903-4c6c-b3c5-4587ab0530f0" providerId="ADAL" clId="{40BAE799-75F3-406B-A09F-19E7C526F2DB}" dt="2024-04-08T12:40:19.697" v="471" actId="478"/>
          <ac:spMkLst>
            <pc:docMk/>
            <pc:sldMk cId="2429429545" sldId="259"/>
            <ac:spMk id="12" creationId="{22F13954-4749-DB85-F40D-9E79EE3CAF1A}"/>
          </ac:spMkLst>
        </pc:spChg>
        <pc:spChg chg="add del mod">
          <ac:chgData name="Biswas, Sayani (STFC,RAL,ISIS)" userId="a81b1bee-8903-4c6c-b3c5-4587ab0530f0" providerId="ADAL" clId="{40BAE799-75F3-406B-A09F-19E7C526F2DB}" dt="2024-04-08T12:36:29.426" v="453" actId="478"/>
          <ac:spMkLst>
            <pc:docMk/>
            <pc:sldMk cId="2429429545" sldId="259"/>
            <ac:spMk id="13" creationId="{7C6C62BE-9137-3119-05DE-6804A683268E}"/>
          </ac:spMkLst>
        </pc:spChg>
        <pc:spChg chg="add mod">
          <ac:chgData name="Biswas, Sayani (STFC,RAL,ISIS)" userId="a81b1bee-8903-4c6c-b3c5-4587ab0530f0" providerId="ADAL" clId="{40BAE799-75F3-406B-A09F-19E7C526F2DB}" dt="2024-04-12T10:00:03.701" v="1392" actId="1076"/>
          <ac:spMkLst>
            <pc:docMk/>
            <pc:sldMk cId="2429429545" sldId="259"/>
            <ac:spMk id="14" creationId="{4006CC84-A59D-0268-808A-AAEB68CCAB29}"/>
          </ac:spMkLst>
        </pc:spChg>
        <pc:spChg chg="add mod">
          <ac:chgData name="Biswas, Sayani (STFC,RAL,ISIS)" userId="a81b1bee-8903-4c6c-b3c5-4587ab0530f0" providerId="ADAL" clId="{40BAE799-75F3-406B-A09F-19E7C526F2DB}" dt="2024-04-12T09:59:55.029" v="1390" actId="164"/>
          <ac:spMkLst>
            <pc:docMk/>
            <pc:sldMk cId="2429429545" sldId="259"/>
            <ac:spMk id="15" creationId="{9E6042BF-8EF7-470C-8306-A235D4C28670}"/>
          </ac:spMkLst>
        </pc:spChg>
        <pc:spChg chg="add mod">
          <ac:chgData name="Biswas, Sayani (STFC,RAL,ISIS)" userId="a81b1bee-8903-4c6c-b3c5-4587ab0530f0" providerId="ADAL" clId="{40BAE799-75F3-406B-A09F-19E7C526F2DB}" dt="2024-04-12T09:59:55.029" v="1390" actId="164"/>
          <ac:spMkLst>
            <pc:docMk/>
            <pc:sldMk cId="2429429545" sldId="259"/>
            <ac:spMk id="16" creationId="{EA882460-D1EC-C78F-54ED-D226A6CDD09E}"/>
          </ac:spMkLst>
        </pc:spChg>
        <pc:spChg chg="add mod">
          <ac:chgData name="Biswas, Sayani (STFC,RAL,ISIS)" userId="a81b1bee-8903-4c6c-b3c5-4587ab0530f0" providerId="ADAL" clId="{40BAE799-75F3-406B-A09F-19E7C526F2DB}" dt="2024-04-12T09:59:55.029" v="1390" actId="164"/>
          <ac:spMkLst>
            <pc:docMk/>
            <pc:sldMk cId="2429429545" sldId="259"/>
            <ac:spMk id="17" creationId="{7FA69FB9-337A-535C-165B-5224A8961345}"/>
          </ac:spMkLst>
        </pc:spChg>
        <pc:spChg chg="add mod">
          <ac:chgData name="Biswas, Sayani (STFC,RAL,ISIS)" userId="a81b1bee-8903-4c6c-b3c5-4587ab0530f0" providerId="ADAL" clId="{40BAE799-75F3-406B-A09F-19E7C526F2DB}" dt="2024-04-08T14:09:08.106" v="806" actId="255"/>
          <ac:spMkLst>
            <pc:docMk/>
            <pc:sldMk cId="2429429545" sldId="259"/>
            <ac:spMk id="19" creationId="{7DECBD5B-69A2-4B94-11D0-9D68D8B71D36}"/>
          </ac:spMkLst>
        </pc:spChg>
        <pc:spChg chg="add mod">
          <ac:chgData name="Biswas, Sayani (STFC,RAL,ISIS)" userId="a81b1bee-8903-4c6c-b3c5-4587ab0530f0" providerId="ADAL" clId="{40BAE799-75F3-406B-A09F-19E7C526F2DB}" dt="2024-04-12T10:01:47.555" v="1402" actId="164"/>
          <ac:spMkLst>
            <pc:docMk/>
            <pc:sldMk cId="2429429545" sldId="259"/>
            <ac:spMk id="25" creationId="{A27BF4F1-118D-5746-E015-346F4880E1E5}"/>
          </ac:spMkLst>
        </pc:spChg>
        <pc:spChg chg="add mod">
          <ac:chgData name="Biswas, Sayani (STFC,RAL,ISIS)" userId="a81b1bee-8903-4c6c-b3c5-4587ab0530f0" providerId="ADAL" clId="{40BAE799-75F3-406B-A09F-19E7C526F2DB}" dt="2024-04-08T14:17:58.057" v="854" actId="1038"/>
          <ac:spMkLst>
            <pc:docMk/>
            <pc:sldMk cId="2429429545" sldId="259"/>
            <ac:spMk id="28" creationId="{96183B49-3024-5517-582D-C6F5EC9953EE}"/>
          </ac:spMkLst>
        </pc:spChg>
        <pc:spChg chg="add mod topLvl">
          <ac:chgData name="Biswas, Sayani (STFC,RAL,ISIS)" userId="a81b1bee-8903-4c6c-b3c5-4587ab0530f0" providerId="ADAL" clId="{40BAE799-75F3-406B-A09F-19E7C526F2DB}" dt="2024-04-08T14:03:59.763" v="762" actId="20577"/>
          <ac:spMkLst>
            <pc:docMk/>
            <pc:sldMk cId="2429429545" sldId="259"/>
            <ac:spMk id="29" creationId="{6466F308-81AA-5E82-CBC8-9DDD430E3A26}"/>
          </ac:spMkLst>
        </pc:spChg>
        <pc:spChg chg="add mod">
          <ac:chgData name="Biswas, Sayani (STFC,RAL,ISIS)" userId="a81b1bee-8903-4c6c-b3c5-4587ab0530f0" providerId="ADAL" clId="{40BAE799-75F3-406B-A09F-19E7C526F2DB}" dt="2024-04-12T10:00:00.227" v="1391" actId="1076"/>
          <ac:spMkLst>
            <pc:docMk/>
            <pc:sldMk cId="2429429545" sldId="259"/>
            <ac:spMk id="30" creationId="{FD0ED8DC-8C1D-A03D-8C2A-E3515AE54C48}"/>
          </ac:spMkLst>
        </pc:spChg>
        <pc:spChg chg="add mod">
          <ac:chgData name="Biswas, Sayani (STFC,RAL,ISIS)" userId="a81b1bee-8903-4c6c-b3c5-4587ab0530f0" providerId="ADAL" clId="{40BAE799-75F3-406B-A09F-19E7C526F2DB}" dt="2024-04-12T10:04:20.327" v="1424" actId="1076"/>
          <ac:spMkLst>
            <pc:docMk/>
            <pc:sldMk cId="2429429545" sldId="259"/>
            <ac:spMk id="32" creationId="{0E571576-F379-5D61-956B-3BD6221B771D}"/>
          </ac:spMkLst>
        </pc:spChg>
        <pc:spChg chg="add mod">
          <ac:chgData name="Biswas, Sayani (STFC,RAL,ISIS)" userId="a81b1bee-8903-4c6c-b3c5-4587ab0530f0" providerId="ADAL" clId="{40BAE799-75F3-406B-A09F-19E7C526F2DB}" dt="2024-04-12T10:04:38.055" v="1427" actId="1076"/>
          <ac:spMkLst>
            <pc:docMk/>
            <pc:sldMk cId="2429429545" sldId="259"/>
            <ac:spMk id="36" creationId="{2A2E1012-1B21-93C6-330B-89F000DDA3B2}"/>
          </ac:spMkLst>
        </pc:spChg>
        <pc:grpChg chg="add del mod">
          <ac:chgData name="Biswas, Sayani (STFC,RAL,ISIS)" userId="a81b1bee-8903-4c6c-b3c5-4587ab0530f0" providerId="ADAL" clId="{40BAE799-75F3-406B-A09F-19E7C526F2DB}" dt="2024-04-08T12:40:19.697" v="471" actId="478"/>
          <ac:grpSpMkLst>
            <pc:docMk/>
            <pc:sldMk cId="2429429545" sldId="259"/>
            <ac:grpSpMk id="5" creationId="{C20C124A-055A-C022-6853-6187F91DC1A9}"/>
          </ac:grpSpMkLst>
        </pc:grpChg>
        <pc:grpChg chg="add del mod">
          <ac:chgData name="Biswas, Sayani (STFC,RAL,ISIS)" userId="a81b1bee-8903-4c6c-b3c5-4587ab0530f0" providerId="ADAL" clId="{40BAE799-75F3-406B-A09F-19E7C526F2DB}" dt="2024-04-08T12:38:22.794" v="456" actId="478"/>
          <ac:grpSpMkLst>
            <pc:docMk/>
            <pc:sldMk cId="2429429545" sldId="259"/>
            <ac:grpSpMk id="6" creationId="{F46E9BDB-FCEE-C779-BBC3-D15AD3463A4C}"/>
          </ac:grpSpMkLst>
        </pc:grpChg>
        <pc:grpChg chg="add mod">
          <ac:chgData name="Biswas, Sayani (STFC,RAL,ISIS)" userId="a81b1bee-8903-4c6c-b3c5-4587ab0530f0" providerId="ADAL" clId="{40BAE799-75F3-406B-A09F-19E7C526F2DB}" dt="2024-04-12T10:06:53.534" v="1435" actId="1076"/>
          <ac:grpSpMkLst>
            <pc:docMk/>
            <pc:sldMk cId="2429429545" sldId="259"/>
            <ac:grpSpMk id="7" creationId="{5EB88B26-C3CA-2676-F3B8-043EEC8053F9}"/>
          </ac:grpSpMkLst>
        </pc:grpChg>
        <pc:grpChg chg="add mod topLvl">
          <ac:chgData name="Biswas, Sayani (STFC,RAL,ISIS)" userId="a81b1bee-8903-4c6c-b3c5-4587ab0530f0" providerId="ADAL" clId="{40BAE799-75F3-406B-A09F-19E7C526F2DB}" dt="2024-04-12T10:02:08.285" v="1405" actId="164"/>
          <ac:grpSpMkLst>
            <pc:docMk/>
            <pc:sldMk cId="2429429545" sldId="259"/>
            <ac:grpSpMk id="26" creationId="{852E3421-3B54-634D-A165-964A83FB9C65}"/>
          </ac:grpSpMkLst>
        </pc:grpChg>
        <pc:grpChg chg="add del mod">
          <ac:chgData name="Biswas, Sayani (STFC,RAL,ISIS)" userId="a81b1bee-8903-4c6c-b3c5-4587ab0530f0" providerId="ADAL" clId="{40BAE799-75F3-406B-A09F-19E7C526F2DB}" dt="2024-04-08T14:01:31.293" v="683" actId="165"/>
          <ac:grpSpMkLst>
            <pc:docMk/>
            <pc:sldMk cId="2429429545" sldId="259"/>
            <ac:grpSpMk id="34" creationId="{31D81F85-B340-2DE9-5C79-424116D569A5}"/>
          </ac:grpSpMkLst>
        </pc:grpChg>
        <pc:grpChg chg="add mod">
          <ac:chgData name="Biswas, Sayani (STFC,RAL,ISIS)" userId="a81b1bee-8903-4c6c-b3c5-4587ab0530f0" providerId="ADAL" clId="{40BAE799-75F3-406B-A09F-19E7C526F2DB}" dt="2024-04-12T09:58:34.358" v="1386" actId="164"/>
          <ac:grpSpMkLst>
            <pc:docMk/>
            <pc:sldMk cId="2429429545" sldId="259"/>
            <ac:grpSpMk id="34" creationId="{870A6879-D93D-A97C-5250-704D3B562B9A}"/>
          </ac:grpSpMkLst>
        </pc:grpChg>
        <pc:grpChg chg="add mod ord">
          <ac:chgData name="Biswas, Sayani (STFC,RAL,ISIS)" userId="a81b1bee-8903-4c6c-b3c5-4587ab0530f0" providerId="ADAL" clId="{40BAE799-75F3-406B-A09F-19E7C526F2DB}" dt="2024-04-12T10:04:30.030" v="1426" actId="1076"/>
          <ac:grpSpMkLst>
            <pc:docMk/>
            <pc:sldMk cId="2429429545" sldId="259"/>
            <ac:grpSpMk id="35" creationId="{6A938785-467B-B765-7D52-208AFD56EB32}"/>
          </ac:grpSpMkLst>
        </pc:grpChg>
        <pc:grpChg chg="add mod ord">
          <ac:chgData name="Biswas, Sayani (STFC,RAL,ISIS)" userId="a81b1bee-8903-4c6c-b3c5-4587ab0530f0" providerId="ADAL" clId="{40BAE799-75F3-406B-A09F-19E7C526F2DB}" dt="2024-04-12T10:02:44.691" v="1409" actId="166"/>
          <ac:grpSpMkLst>
            <pc:docMk/>
            <pc:sldMk cId="2429429545" sldId="259"/>
            <ac:grpSpMk id="37" creationId="{614D32A6-1514-3E08-7C0D-FDC2F0B6110B}"/>
          </ac:grpSpMkLst>
        </pc:grpChg>
        <pc:grpChg chg="add del mod ord">
          <ac:chgData name="Biswas, Sayani (STFC,RAL,ISIS)" userId="a81b1bee-8903-4c6c-b3c5-4587ab0530f0" providerId="ADAL" clId="{40BAE799-75F3-406B-A09F-19E7C526F2DB}" dt="2024-04-12T15:33:59.459" v="1995" actId="478"/>
          <ac:grpSpMkLst>
            <pc:docMk/>
            <pc:sldMk cId="2429429545" sldId="259"/>
            <ac:grpSpMk id="39" creationId="{DEFDC974-46AF-7193-A02D-B60A89E9ABE4}"/>
          </ac:grpSpMkLst>
        </pc:grpChg>
        <pc:grpChg chg="add mod">
          <ac:chgData name="Biswas, Sayani (STFC,RAL,ISIS)" userId="a81b1bee-8903-4c6c-b3c5-4587ab0530f0" providerId="ADAL" clId="{40BAE799-75F3-406B-A09F-19E7C526F2DB}" dt="2024-04-12T10:01:47.555" v="1402" actId="164"/>
          <ac:grpSpMkLst>
            <pc:docMk/>
            <pc:sldMk cId="2429429545" sldId="259"/>
            <ac:grpSpMk id="40" creationId="{4DDA8F4D-0469-4A4F-A555-70229C7300A6}"/>
          </ac:grpSpMkLst>
        </pc:grpChg>
        <pc:grpChg chg="add mod">
          <ac:chgData name="Biswas, Sayani (STFC,RAL,ISIS)" userId="a81b1bee-8903-4c6c-b3c5-4587ab0530f0" providerId="ADAL" clId="{40BAE799-75F3-406B-A09F-19E7C526F2DB}" dt="2024-04-12T10:02:08.285" v="1405" actId="164"/>
          <ac:grpSpMkLst>
            <pc:docMk/>
            <pc:sldMk cId="2429429545" sldId="259"/>
            <ac:grpSpMk id="41" creationId="{0385A6E1-D2C2-A5D8-A9F6-D77197F5E15A}"/>
          </ac:grpSpMkLst>
        </pc:grpChg>
        <pc:picChg chg="add mod">
          <ac:chgData name="Biswas, Sayani (STFC,RAL,ISIS)" userId="a81b1bee-8903-4c6c-b3c5-4587ab0530f0" providerId="ADAL" clId="{40BAE799-75F3-406B-A09F-19E7C526F2DB}" dt="2024-04-12T10:06:33.533" v="1431" actId="1076"/>
          <ac:picMkLst>
            <pc:docMk/>
            <pc:sldMk cId="2429429545" sldId="259"/>
            <ac:picMk id="2" creationId="{5B5FB356-B460-C079-F112-B9F5F19E0024}"/>
          </ac:picMkLst>
        </pc:picChg>
        <pc:picChg chg="add mod modCrop">
          <ac:chgData name="Biswas, Sayani (STFC,RAL,ISIS)" userId="a81b1bee-8903-4c6c-b3c5-4587ab0530f0" providerId="ADAL" clId="{40BAE799-75F3-406B-A09F-19E7C526F2DB}" dt="2024-04-12T09:59:55.029" v="1390" actId="164"/>
          <ac:picMkLst>
            <pc:docMk/>
            <pc:sldMk cId="2429429545" sldId="259"/>
            <ac:picMk id="9" creationId="{E3C7151D-8D75-E82A-9872-32B6C90C39C7}"/>
          </ac:picMkLst>
        </pc:picChg>
        <pc:picChg chg="add del mod">
          <ac:chgData name="Biswas, Sayani (STFC,RAL,ISIS)" userId="a81b1bee-8903-4c6c-b3c5-4587ab0530f0" providerId="ADAL" clId="{40BAE799-75F3-406B-A09F-19E7C526F2DB}" dt="2024-04-08T12:38:22.794" v="456" actId="478"/>
          <ac:picMkLst>
            <pc:docMk/>
            <pc:sldMk cId="2429429545" sldId="259"/>
            <ac:picMk id="10" creationId="{A7474B2B-61CC-3F10-B5D9-9AA4C40B28EC}"/>
          </ac:picMkLst>
        </pc:picChg>
        <pc:picChg chg="add mod">
          <ac:chgData name="Biswas, Sayani (STFC,RAL,ISIS)" userId="a81b1bee-8903-4c6c-b3c5-4587ab0530f0" providerId="ADAL" clId="{40BAE799-75F3-406B-A09F-19E7C526F2DB}" dt="2024-04-12T09:59:55.029" v="1390" actId="164"/>
          <ac:picMkLst>
            <pc:docMk/>
            <pc:sldMk cId="2429429545" sldId="259"/>
            <ac:picMk id="20" creationId="{77B6C0F3-AEB9-6799-BA64-8CCA1FA9C30E}"/>
          </ac:picMkLst>
        </pc:picChg>
        <pc:picChg chg="add del mod">
          <ac:chgData name="Biswas, Sayani (STFC,RAL,ISIS)" userId="a81b1bee-8903-4c6c-b3c5-4587ab0530f0" providerId="ADAL" clId="{40BAE799-75F3-406B-A09F-19E7C526F2DB}" dt="2024-04-08T12:40:01.271" v="468" actId="478"/>
          <ac:picMkLst>
            <pc:docMk/>
            <pc:sldMk cId="2429429545" sldId="259"/>
            <ac:picMk id="22" creationId="{1A30EA5E-B5DC-0182-6A47-5CD9E7589871}"/>
          </ac:picMkLst>
        </pc:picChg>
        <pc:picChg chg="add mod">
          <ac:chgData name="Biswas, Sayani (STFC,RAL,ISIS)" userId="a81b1bee-8903-4c6c-b3c5-4587ab0530f0" providerId="ADAL" clId="{40BAE799-75F3-406B-A09F-19E7C526F2DB}" dt="2024-04-12T10:04:16.336" v="1423" actId="14100"/>
          <ac:picMkLst>
            <pc:docMk/>
            <pc:sldMk cId="2429429545" sldId="259"/>
            <ac:picMk id="24" creationId="{01D7A24A-2EAF-B481-0CE9-29F8DB9956CC}"/>
          </ac:picMkLst>
        </pc:picChg>
        <pc:picChg chg="add del mod">
          <ac:chgData name="Biswas, Sayani (STFC,RAL,ISIS)" userId="a81b1bee-8903-4c6c-b3c5-4587ab0530f0" providerId="ADAL" clId="{40BAE799-75F3-406B-A09F-19E7C526F2DB}" dt="2024-04-12T10:06:38.809" v="1433" actId="21"/>
          <ac:picMkLst>
            <pc:docMk/>
            <pc:sldMk cId="2429429545" sldId="259"/>
            <ac:picMk id="33" creationId="{F3C0FAF3-FBAB-E6FD-4FD3-68840D412054}"/>
          </ac:picMkLst>
        </pc:picChg>
        <pc:cxnChg chg="add del mod">
          <ac:chgData name="Biswas, Sayani (STFC,RAL,ISIS)" userId="a81b1bee-8903-4c6c-b3c5-4587ab0530f0" providerId="ADAL" clId="{40BAE799-75F3-406B-A09F-19E7C526F2DB}" dt="2024-04-08T11:08:57.371" v="424" actId="478"/>
          <ac:cxnSpMkLst>
            <pc:docMk/>
            <pc:sldMk cId="2429429545" sldId="259"/>
            <ac:cxnSpMk id="4" creationId="{0C15048E-9C75-EA19-4312-0C8F46123407}"/>
          </ac:cxnSpMkLst>
        </pc:cxnChg>
        <pc:cxnChg chg="add del mod">
          <ac:chgData name="Biswas, Sayani (STFC,RAL,ISIS)" userId="a81b1bee-8903-4c6c-b3c5-4587ab0530f0" providerId="ADAL" clId="{40BAE799-75F3-406B-A09F-19E7C526F2DB}" dt="2024-04-08T12:40:17.007" v="470" actId="478"/>
          <ac:cxnSpMkLst>
            <pc:docMk/>
            <pc:sldMk cId="2429429545" sldId="259"/>
            <ac:cxnSpMk id="9" creationId="{3F8A9F65-9F5F-1168-9FF9-3EDAEB2712FE}"/>
          </ac:cxnSpMkLst>
        </pc:cxnChg>
        <pc:cxnChg chg="add mod">
          <ac:chgData name="Biswas, Sayani (STFC,RAL,ISIS)" userId="a81b1bee-8903-4c6c-b3c5-4587ab0530f0" providerId="ADAL" clId="{40BAE799-75F3-406B-A09F-19E7C526F2DB}" dt="2024-04-12T09:59:55.029" v="1390" actId="164"/>
          <ac:cxnSpMkLst>
            <pc:docMk/>
            <pc:sldMk cId="2429429545" sldId="259"/>
            <ac:cxnSpMk id="11" creationId="{828A5CCB-8F2F-02E3-DE12-F4725DEC298C}"/>
          </ac:cxnSpMkLst>
        </pc:cxnChg>
        <pc:cxnChg chg="add mod">
          <ac:chgData name="Biswas, Sayani (STFC,RAL,ISIS)" userId="a81b1bee-8903-4c6c-b3c5-4587ab0530f0" providerId="ADAL" clId="{40BAE799-75F3-406B-A09F-19E7C526F2DB}" dt="2024-04-12T09:59:55.029" v="1390" actId="164"/>
          <ac:cxnSpMkLst>
            <pc:docMk/>
            <pc:sldMk cId="2429429545" sldId="259"/>
            <ac:cxnSpMk id="22" creationId="{9D381B21-A404-B1DC-8C43-E5039271283B}"/>
          </ac:cxnSpMkLst>
        </pc:cxnChg>
        <pc:cxnChg chg="add mod">
          <ac:chgData name="Biswas, Sayani (STFC,RAL,ISIS)" userId="a81b1bee-8903-4c6c-b3c5-4587ab0530f0" providerId="ADAL" clId="{40BAE799-75F3-406B-A09F-19E7C526F2DB}" dt="2024-04-12T09:59:55.029" v="1390" actId="164"/>
          <ac:cxnSpMkLst>
            <pc:docMk/>
            <pc:sldMk cId="2429429545" sldId="259"/>
            <ac:cxnSpMk id="23" creationId="{42C953D6-DFBA-188C-9D7A-22AF56A25DC2}"/>
          </ac:cxnSpMkLst>
        </pc:cxnChg>
        <pc:cxnChg chg="add mod topLvl">
          <ac:chgData name="Biswas, Sayani (STFC,RAL,ISIS)" userId="a81b1bee-8903-4c6c-b3c5-4587ab0530f0" providerId="ADAL" clId="{40BAE799-75F3-406B-A09F-19E7C526F2DB}" dt="2024-04-08T14:03:59.763" v="762" actId="20577"/>
          <ac:cxnSpMkLst>
            <pc:docMk/>
            <pc:sldMk cId="2429429545" sldId="259"/>
            <ac:cxnSpMk id="31" creationId="{6B0F7A54-6583-5464-C3B2-BF6FFFA2CA0D}"/>
          </ac:cxnSpMkLst>
        </pc:cxnChg>
        <pc:cxnChg chg="add mod">
          <ac:chgData name="Biswas, Sayani (STFC,RAL,ISIS)" userId="a81b1bee-8903-4c6c-b3c5-4587ab0530f0" providerId="ADAL" clId="{40BAE799-75F3-406B-A09F-19E7C526F2DB}" dt="2024-04-12T15:33:59.459" v="1995" actId="478"/>
          <ac:cxnSpMkLst>
            <pc:docMk/>
            <pc:sldMk cId="2429429545" sldId="259"/>
            <ac:cxnSpMk id="38" creationId="{6C8AF33D-5C1B-1A81-E5A8-2A8F928C7C36}"/>
          </ac:cxnSpMkLst>
        </pc:cxnChg>
      </pc:sldChg>
      <pc:sldChg chg="addSp delSp modSp new mod modAnim">
        <pc:chgData name="Biswas, Sayani (STFC,RAL,ISIS)" userId="a81b1bee-8903-4c6c-b3c5-4587ab0530f0" providerId="ADAL" clId="{40BAE799-75F3-406B-A09F-19E7C526F2DB}" dt="2024-04-14T19:11:36.875" v="2977" actId="14100"/>
        <pc:sldMkLst>
          <pc:docMk/>
          <pc:sldMk cId="1127387404" sldId="260"/>
        </pc:sldMkLst>
        <pc:spChg chg="add mod">
          <ac:chgData name="Biswas, Sayani (STFC,RAL,ISIS)" userId="a81b1bee-8903-4c6c-b3c5-4587ab0530f0" providerId="ADAL" clId="{40BAE799-75F3-406B-A09F-19E7C526F2DB}" dt="2024-04-14T19:11:19.425" v="2974" actId="1076"/>
          <ac:spMkLst>
            <pc:docMk/>
            <pc:sldMk cId="1127387404" sldId="260"/>
            <ac:spMk id="3" creationId="{DF1F49FE-8073-84EC-C5D7-D6FA7E306669}"/>
          </ac:spMkLst>
        </pc:spChg>
        <pc:spChg chg="mod topLvl">
          <ac:chgData name="Biswas, Sayani (STFC,RAL,ISIS)" userId="a81b1bee-8903-4c6c-b3c5-4587ab0530f0" providerId="ADAL" clId="{40BAE799-75F3-406B-A09F-19E7C526F2DB}" dt="2024-04-08T14:20:00.605" v="873" actId="165"/>
          <ac:spMkLst>
            <pc:docMk/>
            <pc:sldMk cId="1127387404" sldId="260"/>
            <ac:spMk id="4" creationId="{6DB123B2-E319-3216-03D9-86904E477A35}"/>
          </ac:spMkLst>
        </pc:spChg>
        <pc:spChg chg="del mod">
          <ac:chgData name="Biswas, Sayani (STFC,RAL,ISIS)" userId="a81b1bee-8903-4c6c-b3c5-4587ab0530f0" providerId="ADAL" clId="{40BAE799-75F3-406B-A09F-19E7C526F2DB}" dt="2024-04-08T14:28:59.946" v="965" actId="478"/>
          <ac:spMkLst>
            <pc:docMk/>
            <pc:sldMk cId="1127387404" sldId="260"/>
            <ac:spMk id="6" creationId="{78EA12A1-394C-5F88-923B-ED63396EACA7}"/>
          </ac:spMkLst>
        </pc:spChg>
        <pc:spChg chg="mod">
          <ac:chgData name="Biswas, Sayani (STFC,RAL,ISIS)" userId="a81b1bee-8903-4c6c-b3c5-4587ab0530f0" providerId="ADAL" clId="{40BAE799-75F3-406B-A09F-19E7C526F2DB}" dt="2024-04-08T14:20:00.605" v="873" actId="165"/>
          <ac:spMkLst>
            <pc:docMk/>
            <pc:sldMk cId="1127387404" sldId="260"/>
            <ac:spMk id="8" creationId="{C1025E88-D4F3-9C05-FF02-8D18EB1816B6}"/>
          </ac:spMkLst>
        </pc:spChg>
        <pc:spChg chg="mod">
          <ac:chgData name="Biswas, Sayani (STFC,RAL,ISIS)" userId="a81b1bee-8903-4c6c-b3c5-4587ab0530f0" providerId="ADAL" clId="{40BAE799-75F3-406B-A09F-19E7C526F2DB}" dt="2024-04-08T14:20:00.605" v="873" actId="165"/>
          <ac:spMkLst>
            <pc:docMk/>
            <pc:sldMk cId="1127387404" sldId="260"/>
            <ac:spMk id="9" creationId="{1241B05A-C802-5480-0D62-987885107C0A}"/>
          </ac:spMkLst>
        </pc:spChg>
        <pc:spChg chg="add del mod">
          <ac:chgData name="Biswas, Sayani (STFC,RAL,ISIS)" userId="a81b1bee-8903-4c6c-b3c5-4587ab0530f0" providerId="ADAL" clId="{40BAE799-75F3-406B-A09F-19E7C526F2DB}" dt="2024-04-08T14:15:27.562" v="846" actId="478"/>
          <ac:spMkLst>
            <pc:docMk/>
            <pc:sldMk cId="1127387404" sldId="260"/>
            <ac:spMk id="11" creationId="{C6D68C5F-44A8-0602-D168-F3042EC5FD2A}"/>
          </ac:spMkLst>
        </pc:spChg>
        <pc:spChg chg="add mod">
          <ac:chgData name="Biswas, Sayani (STFC,RAL,ISIS)" userId="a81b1bee-8903-4c6c-b3c5-4587ab0530f0" providerId="ADAL" clId="{40BAE799-75F3-406B-A09F-19E7C526F2DB}" dt="2024-04-08T14:18:11.873" v="855" actId="1038"/>
          <ac:spMkLst>
            <pc:docMk/>
            <pc:sldMk cId="1127387404" sldId="260"/>
            <ac:spMk id="12" creationId="{9295B187-CD94-7618-BC2D-DD126F749FA2}"/>
          </ac:spMkLst>
        </pc:spChg>
        <pc:spChg chg="add mod">
          <ac:chgData name="Biswas, Sayani (STFC,RAL,ISIS)" userId="a81b1bee-8903-4c6c-b3c5-4587ab0530f0" providerId="ADAL" clId="{40BAE799-75F3-406B-A09F-19E7C526F2DB}" dt="2024-04-08T15:16:16.724" v="984" actId="1076"/>
          <ac:spMkLst>
            <pc:docMk/>
            <pc:sldMk cId="1127387404" sldId="260"/>
            <ac:spMk id="13" creationId="{AD367BC3-17B4-1708-AEFF-4E28BD98E7E5}"/>
          </ac:spMkLst>
        </pc:spChg>
        <pc:spChg chg="add mod">
          <ac:chgData name="Biswas, Sayani (STFC,RAL,ISIS)" userId="a81b1bee-8903-4c6c-b3c5-4587ab0530f0" providerId="ADAL" clId="{40BAE799-75F3-406B-A09F-19E7C526F2DB}" dt="2024-04-08T15:16:34.863" v="986" actId="1076"/>
          <ac:spMkLst>
            <pc:docMk/>
            <pc:sldMk cId="1127387404" sldId="260"/>
            <ac:spMk id="14" creationId="{E457C724-A468-0559-2EAD-48CCB7CB5362}"/>
          </ac:spMkLst>
        </pc:spChg>
        <pc:spChg chg="add mod">
          <ac:chgData name="Biswas, Sayani (STFC,RAL,ISIS)" userId="a81b1bee-8903-4c6c-b3c5-4587ab0530f0" providerId="ADAL" clId="{40BAE799-75F3-406B-A09F-19E7C526F2DB}" dt="2024-04-08T15:16:38.558" v="987" actId="1076"/>
          <ac:spMkLst>
            <pc:docMk/>
            <pc:sldMk cId="1127387404" sldId="260"/>
            <ac:spMk id="15" creationId="{E7707B28-6EA5-DFD9-3DD5-8B253070F8A2}"/>
          </ac:spMkLst>
        </pc:spChg>
        <pc:spChg chg="add mod">
          <ac:chgData name="Biswas, Sayani (STFC,RAL,ISIS)" userId="a81b1bee-8903-4c6c-b3c5-4587ab0530f0" providerId="ADAL" clId="{40BAE799-75F3-406B-A09F-19E7C526F2DB}" dt="2024-04-08T15:16:12.794" v="983" actId="1076"/>
          <ac:spMkLst>
            <pc:docMk/>
            <pc:sldMk cId="1127387404" sldId="260"/>
            <ac:spMk id="16" creationId="{EB306914-408C-7512-02EE-72E226623B85}"/>
          </ac:spMkLst>
        </pc:spChg>
        <pc:spChg chg="add mod">
          <ac:chgData name="Biswas, Sayani (STFC,RAL,ISIS)" userId="a81b1bee-8903-4c6c-b3c5-4587ab0530f0" providerId="ADAL" clId="{40BAE799-75F3-406B-A09F-19E7C526F2DB}" dt="2024-04-08T15:14:38.704" v="968" actId="1076"/>
          <ac:spMkLst>
            <pc:docMk/>
            <pc:sldMk cId="1127387404" sldId="260"/>
            <ac:spMk id="18" creationId="{E22C6348-E5A0-FE10-A7AB-324BA852BD8B}"/>
          </ac:spMkLst>
        </pc:spChg>
        <pc:spChg chg="mod">
          <ac:chgData name="Biswas, Sayani (STFC,RAL,ISIS)" userId="a81b1bee-8903-4c6c-b3c5-4587ab0530f0" providerId="ADAL" clId="{40BAE799-75F3-406B-A09F-19E7C526F2DB}" dt="2024-04-08T15:14:52.337" v="969"/>
          <ac:spMkLst>
            <pc:docMk/>
            <pc:sldMk cId="1127387404" sldId="260"/>
            <ac:spMk id="21" creationId="{C3FFB29C-610B-60FE-4DCE-13D65CE5AEDD}"/>
          </ac:spMkLst>
        </pc:spChg>
        <pc:spChg chg="mod">
          <ac:chgData name="Biswas, Sayani (STFC,RAL,ISIS)" userId="a81b1bee-8903-4c6c-b3c5-4587ab0530f0" providerId="ADAL" clId="{40BAE799-75F3-406B-A09F-19E7C526F2DB}" dt="2024-04-08T15:14:52.337" v="969"/>
          <ac:spMkLst>
            <pc:docMk/>
            <pc:sldMk cId="1127387404" sldId="260"/>
            <ac:spMk id="23" creationId="{912ABAFA-9AD3-824B-E5F0-F573C086BE56}"/>
          </ac:spMkLst>
        </pc:spChg>
        <pc:spChg chg="mod">
          <ac:chgData name="Biswas, Sayani (STFC,RAL,ISIS)" userId="a81b1bee-8903-4c6c-b3c5-4587ab0530f0" providerId="ADAL" clId="{40BAE799-75F3-406B-A09F-19E7C526F2DB}" dt="2024-04-08T15:14:52.337" v="969"/>
          <ac:spMkLst>
            <pc:docMk/>
            <pc:sldMk cId="1127387404" sldId="260"/>
            <ac:spMk id="24" creationId="{EDC0A739-0B0A-9C9E-E46B-81B07BF79F3B}"/>
          </ac:spMkLst>
        </pc:spChg>
        <pc:spChg chg="mod">
          <ac:chgData name="Biswas, Sayani (STFC,RAL,ISIS)" userId="a81b1bee-8903-4c6c-b3c5-4587ab0530f0" providerId="ADAL" clId="{40BAE799-75F3-406B-A09F-19E7C526F2DB}" dt="2024-04-14T19:11:30.560" v="2975" actId="1076"/>
          <ac:spMkLst>
            <pc:docMk/>
            <pc:sldMk cId="1127387404" sldId="260"/>
            <ac:spMk id="25" creationId="{CA45CA09-3119-E168-15FF-32703B46F17A}"/>
          </ac:spMkLst>
        </pc:spChg>
        <pc:spChg chg="mod">
          <ac:chgData name="Biswas, Sayani (STFC,RAL,ISIS)" userId="a81b1bee-8903-4c6c-b3c5-4587ab0530f0" providerId="ADAL" clId="{40BAE799-75F3-406B-A09F-19E7C526F2DB}" dt="2024-04-08T15:14:52.337" v="969"/>
          <ac:spMkLst>
            <pc:docMk/>
            <pc:sldMk cId="1127387404" sldId="260"/>
            <ac:spMk id="30" creationId="{410F1693-4FA5-600F-A959-176FA9D49BF9}"/>
          </ac:spMkLst>
        </pc:spChg>
        <pc:spChg chg="mod">
          <ac:chgData name="Biswas, Sayani (STFC,RAL,ISIS)" userId="a81b1bee-8903-4c6c-b3c5-4587ab0530f0" providerId="ADAL" clId="{40BAE799-75F3-406B-A09F-19E7C526F2DB}" dt="2024-04-08T15:14:52.337" v="969"/>
          <ac:spMkLst>
            <pc:docMk/>
            <pc:sldMk cId="1127387404" sldId="260"/>
            <ac:spMk id="31" creationId="{3998018C-BFE4-6801-7C6C-4F4CD0D12E06}"/>
          </ac:spMkLst>
        </pc:spChg>
        <pc:spChg chg="mod">
          <ac:chgData name="Biswas, Sayani (STFC,RAL,ISIS)" userId="a81b1bee-8903-4c6c-b3c5-4587ab0530f0" providerId="ADAL" clId="{40BAE799-75F3-406B-A09F-19E7C526F2DB}" dt="2024-04-08T15:14:52.337" v="969"/>
          <ac:spMkLst>
            <pc:docMk/>
            <pc:sldMk cId="1127387404" sldId="260"/>
            <ac:spMk id="32" creationId="{00AAF36A-F5EC-B1CE-00B5-ADCEC57E3595}"/>
          </ac:spMkLst>
        </pc:spChg>
        <pc:spChg chg="mod">
          <ac:chgData name="Biswas, Sayani (STFC,RAL,ISIS)" userId="a81b1bee-8903-4c6c-b3c5-4587ab0530f0" providerId="ADAL" clId="{40BAE799-75F3-406B-A09F-19E7C526F2DB}" dt="2024-04-08T15:14:52.337" v="969"/>
          <ac:spMkLst>
            <pc:docMk/>
            <pc:sldMk cId="1127387404" sldId="260"/>
            <ac:spMk id="33" creationId="{F252D465-A679-5E17-148E-02EB5AC0E961}"/>
          </ac:spMkLst>
        </pc:spChg>
        <pc:spChg chg="mod">
          <ac:chgData name="Biswas, Sayani (STFC,RAL,ISIS)" userId="a81b1bee-8903-4c6c-b3c5-4587ab0530f0" providerId="ADAL" clId="{40BAE799-75F3-406B-A09F-19E7C526F2DB}" dt="2024-04-08T15:14:52.337" v="969"/>
          <ac:spMkLst>
            <pc:docMk/>
            <pc:sldMk cId="1127387404" sldId="260"/>
            <ac:spMk id="34" creationId="{77CD46D6-C74E-DDE6-0217-D1E76C65F7CF}"/>
          </ac:spMkLst>
        </pc:spChg>
        <pc:spChg chg="mod">
          <ac:chgData name="Biswas, Sayani (STFC,RAL,ISIS)" userId="a81b1bee-8903-4c6c-b3c5-4587ab0530f0" providerId="ADAL" clId="{40BAE799-75F3-406B-A09F-19E7C526F2DB}" dt="2024-04-08T15:14:52.337" v="969"/>
          <ac:spMkLst>
            <pc:docMk/>
            <pc:sldMk cId="1127387404" sldId="260"/>
            <ac:spMk id="35" creationId="{84B68EC7-D2C2-1316-4462-0FCA01301C4C}"/>
          </ac:spMkLst>
        </pc:spChg>
        <pc:grpChg chg="add del mod">
          <ac:chgData name="Biswas, Sayani (STFC,RAL,ISIS)" userId="a81b1bee-8903-4c6c-b3c5-4587ab0530f0" providerId="ADAL" clId="{40BAE799-75F3-406B-A09F-19E7C526F2DB}" dt="2024-04-08T15:16:05.313" v="982" actId="1076"/>
          <ac:grpSpMkLst>
            <pc:docMk/>
            <pc:sldMk cId="1127387404" sldId="260"/>
            <ac:grpSpMk id="2" creationId="{A6D5D2C6-9B9E-D940-EDC4-5DE5E312E6B7}"/>
          </ac:grpSpMkLst>
        </pc:grpChg>
        <pc:grpChg chg="del mod topLvl">
          <ac:chgData name="Biswas, Sayani (STFC,RAL,ISIS)" userId="a81b1bee-8903-4c6c-b3c5-4587ab0530f0" providerId="ADAL" clId="{40BAE799-75F3-406B-A09F-19E7C526F2DB}" dt="2024-04-08T14:28:59.946" v="965" actId="478"/>
          <ac:grpSpMkLst>
            <pc:docMk/>
            <pc:sldMk cId="1127387404" sldId="260"/>
            <ac:grpSpMk id="3" creationId="{7DBE1542-8EA0-6A5A-C59F-66EDE7380311}"/>
          </ac:grpSpMkLst>
        </pc:grpChg>
        <pc:grpChg chg="mod">
          <ac:chgData name="Biswas, Sayani (STFC,RAL,ISIS)" userId="a81b1bee-8903-4c6c-b3c5-4587ab0530f0" providerId="ADAL" clId="{40BAE799-75F3-406B-A09F-19E7C526F2DB}" dt="2024-04-08T14:20:00.605" v="873" actId="165"/>
          <ac:grpSpMkLst>
            <pc:docMk/>
            <pc:sldMk cId="1127387404" sldId="260"/>
            <ac:grpSpMk id="5" creationId="{2FC2D18C-AF0C-BF29-DD57-A169DFE79EDE}"/>
          </ac:grpSpMkLst>
        </pc:grpChg>
        <pc:grpChg chg="add mod">
          <ac:chgData name="Biswas, Sayani (STFC,RAL,ISIS)" userId="a81b1bee-8903-4c6c-b3c5-4587ab0530f0" providerId="ADAL" clId="{40BAE799-75F3-406B-A09F-19E7C526F2DB}" dt="2024-04-08T15:16:05.313" v="982" actId="1076"/>
          <ac:grpSpMkLst>
            <pc:docMk/>
            <pc:sldMk cId="1127387404" sldId="260"/>
            <ac:grpSpMk id="17" creationId="{AF2A12A0-7BB9-BFBA-072C-D0480CF349AE}"/>
          </ac:grpSpMkLst>
        </pc:grpChg>
        <pc:grpChg chg="add mod">
          <ac:chgData name="Biswas, Sayani (STFC,RAL,ISIS)" userId="a81b1bee-8903-4c6c-b3c5-4587ab0530f0" providerId="ADAL" clId="{40BAE799-75F3-406B-A09F-19E7C526F2DB}" dt="2024-04-08T15:15:45.829" v="980" actId="1076"/>
          <ac:grpSpMkLst>
            <pc:docMk/>
            <pc:sldMk cId="1127387404" sldId="260"/>
            <ac:grpSpMk id="19" creationId="{B07FFF09-DEBE-7823-5876-FB2030B2EAE7}"/>
          </ac:grpSpMkLst>
        </pc:grpChg>
        <pc:grpChg chg="mod">
          <ac:chgData name="Biswas, Sayani (STFC,RAL,ISIS)" userId="a81b1bee-8903-4c6c-b3c5-4587ab0530f0" providerId="ADAL" clId="{40BAE799-75F3-406B-A09F-19E7C526F2DB}" dt="2024-04-08T15:14:52.337" v="969"/>
          <ac:grpSpMkLst>
            <pc:docMk/>
            <pc:sldMk cId="1127387404" sldId="260"/>
            <ac:grpSpMk id="20" creationId="{2EEB202D-5598-B151-D2B7-794E59C8D748}"/>
          </ac:grpSpMkLst>
        </pc:grpChg>
        <pc:grpChg chg="mod">
          <ac:chgData name="Biswas, Sayani (STFC,RAL,ISIS)" userId="a81b1bee-8903-4c6c-b3c5-4587ab0530f0" providerId="ADAL" clId="{40BAE799-75F3-406B-A09F-19E7C526F2DB}" dt="2024-04-08T15:14:52.337" v="969"/>
          <ac:grpSpMkLst>
            <pc:docMk/>
            <pc:sldMk cId="1127387404" sldId="260"/>
            <ac:grpSpMk id="29" creationId="{C462871E-F218-B140-4138-E1BD98DFF7DB}"/>
          </ac:grpSpMkLst>
        </pc:grpChg>
        <pc:picChg chg="mod">
          <ac:chgData name="Biswas, Sayani (STFC,RAL,ISIS)" userId="a81b1bee-8903-4c6c-b3c5-4587ab0530f0" providerId="ADAL" clId="{40BAE799-75F3-406B-A09F-19E7C526F2DB}" dt="2024-04-08T14:27:31.058" v="931" actId="1076"/>
          <ac:picMkLst>
            <pc:docMk/>
            <pc:sldMk cId="1127387404" sldId="260"/>
            <ac:picMk id="7" creationId="{FD17C1B5-F889-30E0-F4B3-DAD9F4D55B2D}"/>
          </ac:picMkLst>
        </pc:picChg>
        <pc:picChg chg="add mod">
          <ac:chgData name="Biswas, Sayani (STFC,RAL,ISIS)" userId="a81b1bee-8903-4c6c-b3c5-4587ab0530f0" providerId="ADAL" clId="{40BAE799-75F3-406B-A09F-19E7C526F2DB}" dt="2024-04-08T15:15:04.488" v="972" actId="1076"/>
          <ac:picMkLst>
            <pc:docMk/>
            <pc:sldMk cId="1127387404" sldId="260"/>
            <ac:picMk id="36" creationId="{DDFA5302-960C-E3E8-7E7C-6AD847D81E92}"/>
          </ac:picMkLst>
        </pc:picChg>
        <pc:picChg chg="add mod">
          <ac:chgData name="Biswas, Sayani (STFC,RAL,ISIS)" userId="a81b1bee-8903-4c6c-b3c5-4587ab0530f0" providerId="ADAL" clId="{40BAE799-75F3-406B-A09F-19E7C526F2DB}" dt="2024-04-08T15:16:56.937" v="992" actId="1076"/>
          <ac:picMkLst>
            <pc:docMk/>
            <pc:sldMk cId="1127387404" sldId="260"/>
            <ac:picMk id="37" creationId="{FF6D6047-525C-9901-31F2-432E55ED5D34}"/>
          </ac:picMkLst>
        </pc:picChg>
        <pc:picChg chg="add del mod">
          <ac:chgData name="Biswas, Sayani (STFC,RAL,ISIS)" userId="a81b1bee-8903-4c6c-b3c5-4587ab0530f0" providerId="ADAL" clId="{40BAE799-75F3-406B-A09F-19E7C526F2DB}" dt="2024-04-08T13:59:00.274" v="674" actId="478"/>
          <ac:picMkLst>
            <pc:docMk/>
            <pc:sldMk cId="1127387404" sldId="260"/>
            <ac:picMk id="2050" creationId="{716861BE-74C1-8DEE-7AAC-F986E229CB90}"/>
          </ac:picMkLst>
        </pc:picChg>
        <pc:cxnChg chg="mod">
          <ac:chgData name="Biswas, Sayani (STFC,RAL,ISIS)" userId="a81b1bee-8903-4c6c-b3c5-4587ab0530f0" providerId="ADAL" clId="{40BAE799-75F3-406B-A09F-19E7C526F2DB}" dt="2024-04-08T14:20:00.605" v="873" actId="165"/>
          <ac:cxnSpMkLst>
            <pc:docMk/>
            <pc:sldMk cId="1127387404" sldId="260"/>
            <ac:cxnSpMk id="10" creationId="{A7C343C0-6B9E-E9D8-E483-8C4384FF484E}"/>
          </ac:cxnSpMkLst>
        </pc:cxnChg>
        <pc:cxnChg chg="mod">
          <ac:chgData name="Biswas, Sayani (STFC,RAL,ISIS)" userId="a81b1bee-8903-4c6c-b3c5-4587ab0530f0" providerId="ADAL" clId="{40BAE799-75F3-406B-A09F-19E7C526F2DB}" dt="2024-04-08T15:14:52.337" v="969"/>
          <ac:cxnSpMkLst>
            <pc:docMk/>
            <pc:sldMk cId="1127387404" sldId="260"/>
            <ac:cxnSpMk id="22" creationId="{CF340370-2198-9461-D4FB-72E9E9715BA6}"/>
          </ac:cxnSpMkLst>
        </pc:cxnChg>
        <pc:cxnChg chg="mod">
          <ac:chgData name="Biswas, Sayani (STFC,RAL,ISIS)" userId="a81b1bee-8903-4c6c-b3c5-4587ab0530f0" providerId="ADAL" clId="{40BAE799-75F3-406B-A09F-19E7C526F2DB}" dt="2024-04-14T19:11:36.875" v="2977" actId="14100"/>
          <ac:cxnSpMkLst>
            <pc:docMk/>
            <pc:sldMk cId="1127387404" sldId="260"/>
            <ac:cxnSpMk id="26" creationId="{87D11713-ADDB-F36D-906E-83FD451E41B5}"/>
          </ac:cxnSpMkLst>
        </pc:cxnChg>
        <pc:cxnChg chg="mod">
          <ac:chgData name="Biswas, Sayani (STFC,RAL,ISIS)" userId="a81b1bee-8903-4c6c-b3c5-4587ab0530f0" providerId="ADAL" clId="{40BAE799-75F3-406B-A09F-19E7C526F2DB}" dt="2024-04-08T15:14:52.337" v="969"/>
          <ac:cxnSpMkLst>
            <pc:docMk/>
            <pc:sldMk cId="1127387404" sldId="260"/>
            <ac:cxnSpMk id="27" creationId="{67F5649E-5E8C-3FD0-DB7C-40E8CE57D0C3}"/>
          </ac:cxnSpMkLst>
        </pc:cxnChg>
        <pc:cxnChg chg="mod">
          <ac:chgData name="Biswas, Sayani (STFC,RAL,ISIS)" userId="a81b1bee-8903-4c6c-b3c5-4587ab0530f0" providerId="ADAL" clId="{40BAE799-75F3-406B-A09F-19E7C526F2DB}" dt="2024-04-08T15:14:52.337" v="969"/>
          <ac:cxnSpMkLst>
            <pc:docMk/>
            <pc:sldMk cId="1127387404" sldId="260"/>
            <ac:cxnSpMk id="28" creationId="{01C9D3FD-457E-D86D-7FED-2B3229E67762}"/>
          </ac:cxnSpMkLst>
        </pc:cxnChg>
      </pc:sldChg>
      <pc:sldChg chg="new del">
        <pc:chgData name="Biswas, Sayani (STFC,RAL,ISIS)" userId="a81b1bee-8903-4c6c-b3c5-4587ab0530f0" providerId="ADAL" clId="{40BAE799-75F3-406B-A09F-19E7C526F2DB}" dt="2024-04-08T12:55:57.935" v="658" actId="680"/>
        <pc:sldMkLst>
          <pc:docMk/>
          <pc:sldMk cId="4084178940" sldId="260"/>
        </pc:sldMkLst>
      </pc:sldChg>
      <pc:sldChg chg="addSp modSp new mod modAnim">
        <pc:chgData name="Biswas, Sayani (STFC,RAL,ISIS)" userId="a81b1bee-8903-4c6c-b3c5-4587ab0530f0" providerId="ADAL" clId="{40BAE799-75F3-406B-A09F-19E7C526F2DB}" dt="2024-04-14T19:10:53.227" v="2972" actId="1076"/>
        <pc:sldMkLst>
          <pc:docMk/>
          <pc:sldMk cId="884078332" sldId="261"/>
        </pc:sldMkLst>
        <pc:spChg chg="add mod">
          <ac:chgData name="Biswas, Sayani (STFC,RAL,ISIS)" userId="a81b1bee-8903-4c6c-b3c5-4587ab0530f0" providerId="ADAL" clId="{40BAE799-75F3-406B-A09F-19E7C526F2DB}" dt="2024-04-08T15:17:35.276" v="994"/>
          <ac:spMkLst>
            <pc:docMk/>
            <pc:sldMk cId="884078332" sldId="261"/>
            <ac:spMk id="2" creationId="{17BCCC74-63F5-7FCE-28B6-7806C2CED161}"/>
          </ac:spMkLst>
        </pc:spChg>
        <pc:spChg chg="mod">
          <ac:chgData name="Biswas, Sayani (STFC,RAL,ISIS)" userId="a81b1bee-8903-4c6c-b3c5-4587ab0530f0" providerId="ADAL" clId="{40BAE799-75F3-406B-A09F-19E7C526F2DB}" dt="2024-04-08T15:18:10.350" v="995"/>
          <ac:spMkLst>
            <pc:docMk/>
            <pc:sldMk cId="884078332" sldId="261"/>
            <ac:spMk id="5" creationId="{A395B171-5C6E-A24B-670F-429024D6DA93}"/>
          </ac:spMkLst>
        </pc:spChg>
        <pc:spChg chg="mod">
          <ac:chgData name="Biswas, Sayani (STFC,RAL,ISIS)" userId="a81b1bee-8903-4c6c-b3c5-4587ab0530f0" providerId="ADAL" clId="{40BAE799-75F3-406B-A09F-19E7C526F2DB}" dt="2024-04-08T15:18:10.350" v="995"/>
          <ac:spMkLst>
            <pc:docMk/>
            <pc:sldMk cId="884078332" sldId="261"/>
            <ac:spMk id="7" creationId="{38F7FD5A-37A5-3FE8-DD0F-34F7CCEAA74E}"/>
          </ac:spMkLst>
        </pc:spChg>
        <pc:spChg chg="mod">
          <ac:chgData name="Biswas, Sayani (STFC,RAL,ISIS)" userId="a81b1bee-8903-4c6c-b3c5-4587ab0530f0" providerId="ADAL" clId="{40BAE799-75F3-406B-A09F-19E7C526F2DB}" dt="2024-04-08T15:18:10.350" v="995"/>
          <ac:spMkLst>
            <pc:docMk/>
            <pc:sldMk cId="884078332" sldId="261"/>
            <ac:spMk id="8" creationId="{7233ED2F-A756-2088-6FC8-51EE03549A59}"/>
          </ac:spMkLst>
        </pc:spChg>
        <pc:spChg chg="mod">
          <ac:chgData name="Biswas, Sayani (STFC,RAL,ISIS)" userId="a81b1bee-8903-4c6c-b3c5-4587ab0530f0" providerId="ADAL" clId="{40BAE799-75F3-406B-A09F-19E7C526F2DB}" dt="2024-04-08T15:18:10.350" v="995"/>
          <ac:spMkLst>
            <pc:docMk/>
            <pc:sldMk cId="884078332" sldId="261"/>
            <ac:spMk id="11" creationId="{8FD4D750-EA3B-7620-AA84-C8EA8B454F7A}"/>
          </ac:spMkLst>
        </pc:spChg>
        <pc:spChg chg="mod">
          <ac:chgData name="Biswas, Sayani (STFC,RAL,ISIS)" userId="a81b1bee-8903-4c6c-b3c5-4587ab0530f0" providerId="ADAL" clId="{40BAE799-75F3-406B-A09F-19E7C526F2DB}" dt="2024-04-08T15:18:10.350" v="995"/>
          <ac:spMkLst>
            <pc:docMk/>
            <pc:sldMk cId="884078332" sldId="261"/>
            <ac:spMk id="12" creationId="{B357E4A9-9A51-4DC3-EE86-CD55AC5F845B}"/>
          </ac:spMkLst>
        </pc:spChg>
        <pc:spChg chg="mod">
          <ac:chgData name="Biswas, Sayani (STFC,RAL,ISIS)" userId="a81b1bee-8903-4c6c-b3c5-4587ab0530f0" providerId="ADAL" clId="{40BAE799-75F3-406B-A09F-19E7C526F2DB}" dt="2024-04-08T15:18:10.350" v="995"/>
          <ac:spMkLst>
            <pc:docMk/>
            <pc:sldMk cId="884078332" sldId="261"/>
            <ac:spMk id="13" creationId="{1438DB3C-2B3C-501F-EE64-BAFC8A4B5939}"/>
          </ac:spMkLst>
        </pc:spChg>
        <pc:spChg chg="mod">
          <ac:chgData name="Biswas, Sayani (STFC,RAL,ISIS)" userId="a81b1bee-8903-4c6c-b3c5-4587ab0530f0" providerId="ADAL" clId="{40BAE799-75F3-406B-A09F-19E7C526F2DB}" dt="2024-04-08T15:18:10.350" v="995"/>
          <ac:spMkLst>
            <pc:docMk/>
            <pc:sldMk cId="884078332" sldId="261"/>
            <ac:spMk id="14" creationId="{80587DD1-601E-76EA-21DD-3295E203ED85}"/>
          </ac:spMkLst>
        </pc:spChg>
        <pc:spChg chg="add mod">
          <ac:chgData name="Biswas, Sayani (STFC,RAL,ISIS)" userId="a81b1bee-8903-4c6c-b3c5-4587ab0530f0" providerId="ADAL" clId="{40BAE799-75F3-406B-A09F-19E7C526F2DB}" dt="2024-04-14T19:10:47.555" v="2971" actId="1076"/>
          <ac:spMkLst>
            <pc:docMk/>
            <pc:sldMk cId="884078332" sldId="261"/>
            <ac:spMk id="18" creationId="{42829D84-B796-FD74-28EE-8EE0809393C8}"/>
          </ac:spMkLst>
        </pc:spChg>
        <pc:spChg chg="mod">
          <ac:chgData name="Biswas, Sayani (STFC,RAL,ISIS)" userId="a81b1bee-8903-4c6c-b3c5-4587ab0530f0" providerId="ADAL" clId="{40BAE799-75F3-406B-A09F-19E7C526F2DB}" dt="2024-04-08T15:18:26.714" v="996"/>
          <ac:spMkLst>
            <pc:docMk/>
            <pc:sldMk cId="884078332" sldId="261"/>
            <ac:spMk id="21" creationId="{B51A3632-54A4-9F3B-0703-43CE0CE0755A}"/>
          </ac:spMkLst>
        </pc:spChg>
        <pc:spChg chg="mod">
          <ac:chgData name="Biswas, Sayani (STFC,RAL,ISIS)" userId="a81b1bee-8903-4c6c-b3c5-4587ab0530f0" providerId="ADAL" clId="{40BAE799-75F3-406B-A09F-19E7C526F2DB}" dt="2024-04-08T15:18:26.714" v="996"/>
          <ac:spMkLst>
            <pc:docMk/>
            <pc:sldMk cId="884078332" sldId="261"/>
            <ac:spMk id="24" creationId="{7483E094-2646-6934-670F-19AB4D030430}"/>
          </ac:spMkLst>
        </pc:spChg>
        <pc:spChg chg="add mod">
          <ac:chgData name="Biswas, Sayani (STFC,RAL,ISIS)" userId="a81b1bee-8903-4c6c-b3c5-4587ab0530f0" providerId="ADAL" clId="{40BAE799-75F3-406B-A09F-19E7C526F2DB}" dt="2024-04-14T19:06:09.300" v="2901" actId="20577"/>
          <ac:spMkLst>
            <pc:docMk/>
            <pc:sldMk cId="884078332" sldId="261"/>
            <ac:spMk id="25" creationId="{FD034CF1-BB4B-D68A-8936-3BB0DE11953D}"/>
          </ac:spMkLst>
        </pc:spChg>
        <pc:spChg chg="add mod">
          <ac:chgData name="Biswas, Sayani (STFC,RAL,ISIS)" userId="a81b1bee-8903-4c6c-b3c5-4587ab0530f0" providerId="ADAL" clId="{40BAE799-75F3-406B-A09F-19E7C526F2DB}" dt="2024-04-14T19:10:36.301" v="2969" actId="1076"/>
          <ac:spMkLst>
            <pc:docMk/>
            <pc:sldMk cId="884078332" sldId="261"/>
            <ac:spMk id="26" creationId="{B4EA982B-820D-D497-D9CF-770EDABAD640}"/>
          </ac:spMkLst>
        </pc:spChg>
        <pc:grpChg chg="add mod">
          <ac:chgData name="Biswas, Sayani (STFC,RAL,ISIS)" userId="a81b1bee-8903-4c6c-b3c5-4587ab0530f0" providerId="ADAL" clId="{40BAE799-75F3-406B-A09F-19E7C526F2DB}" dt="2024-04-08T15:18:10.350" v="995"/>
          <ac:grpSpMkLst>
            <pc:docMk/>
            <pc:sldMk cId="884078332" sldId="261"/>
            <ac:grpSpMk id="3" creationId="{726B6635-0462-5B4D-5FEF-CD96216A5E52}"/>
          </ac:grpSpMkLst>
        </pc:grpChg>
        <pc:grpChg chg="mod">
          <ac:chgData name="Biswas, Sayani (STFC,RAL,ISIS)" userId="a81b1bee-8903-4c6c-b3c5-4587ab0530f0" providerId="ADAL" clId="{40BAE799-75F3-406B-A09F-19E7C526F2DB}" dt="2024-04-08T15:18:10.350" v="995"/>
          <ac:grpSpMkLst>
            <pc:docMk/>
            <pc:sldMk cId="884078332" sldId="261"/>
            <ac:grpSpMk id="4" creationId="{019B673F-7F99-38A2-AD8B-FF105A8F9805}"/>
          </ac:grpSpMkLst>
        </pc:grpChg>
        <pc:grpChg chg="add mod">
          <ac:chgData name="Biswas, Sayani (STFC,RAL,ISIS)" userId="a81b1bee-8903-4c6c-b3c5-4587ab0530f0" providerId="ADAL" clId="{40BAE799-75F3-406B-A09F-19E7C526F2DB}" dt="2024-04-08T15:18:10.350" v="995"/>
          <ac:grpSpMkLst>
            <pc:docMk/>
            <pc:sldMk cId="884078332" sldId="261"/>
            <ac:grpSpMk id="10" creationId="{F1288C3B-9542-3787-BB3D-A7E4F6A3C6D1}"/>
          </ac:grpSpMkLst>
        </pc:grpChg>
        <pc:grpChg chg="add mod">
          <ac:chgData name="Biswas, Sayani (STFC,RAL,ISIS)" userId="a81b1bee-8903-4c6c-b3c5-4587ab0530f0" providerId="ADAL" clId="{40BAE799-75F3-406B-A09F-19E7C526F2DB}" dt="2024-04-08T15:18:48.508" v="999" actId="1076"/>
          <ac:grpSpMkLst>
            <pc:docMk/>
            <pc:sldMk cId="884078332" sldId="261"/>
            <ac:grpSpMk id="19" creationId="{BD1735ED-68DA-1C6C-B7E7-0B1CFEABC70C}"/>
          </ac:grpSpMkLst>
        </pc:grpChg>
        <pc:grpChg chg="mod">
          <ac:chgData name="Biswas, Sayani (STFC,RAL,ISIS)" userId="a81b1bee-8903-4c6c-b3c5-4587ab0530f0" providerId="ADAL" clId="{40BAE799-75F3-406B-A09F-19E7C526F2DB}" dt="2024-04-08T15:18:26.714" v="996"/>
          <ac:grpSpMkLst>
            <pc:docMk/>
            <pc:sldMk cId="884078332" sldId="261"/>
            <ac:grpSpMk id="20" creationId="{0D326C52-2602-6472-D509-2664579DDFA3}"/>
          </ac:grpSpMkLst>
        </pc:grpChg>
        <pc:picChg chg="mod">
          <ac:chgData name="Biswas, Sayani (STFC,RAL,ISIS)" userId="a81b1bee-8903-4c6c-b3c5-4587ab0530f0" providerId="ADAL" clId="{40BAE799-75F3-406B-A09F-19E7C526F2DB}" dt="2024-04-08T15:18:10.350" v="995"/>
          <ac:picMkLst>
            <pc:docMk/>
            <pc:sldMk cId="884078332" sldId="261"/>
            <ac:picMk id="6" creationId="{C010134F-48F6-E930-898D-AC23C2C54C39}"/>
          </ac:picMkLst>
        </pc:picChg>
        <pc:picChg chg="add mod">
          <ac:chgData name="Biswas, Sayani (STFC,RAL,ISIS)" userId="a81b1bee-8903-4c6c-b3c5-4587ab0530f0" providerId="ADAL" clId="{40BAE799-75F3-406B-A09F-19E7C526F2DB}" dt="2024-04-14T19:10:53.227" v="2972" actId="1076"/>
          <ac:picMkLst>
            <pc:docMk/>
            <pc:sldMk cId="884078332" sldId="261"/>
            <ac:picMk id="15" creationId="{5A9EFAD3-BBFF-4586-AFD5-AFCA9455CE94}"/>
          </ac:picMkLst>
        </pc:picChg>
        <pc:picChg chg="add mod">
          <ac:chgData name="Biswas, Sayani (STFC,RAL,ISIS)" userId="a81b1bee-8903-4c6c-b3c5-4587ab0530f0" providerId="ADAL" clId="{40BAE799-75F3-406B-A09F-19E7C526F2DB}" dt="2024-04-14T19:10:53.227" v="2972" actId="1076"/>
          <ac:picMkLst>
            <pc:docMk/>
            <pc:sldMk cId="884078332" sldId="261"/>
            <ac:picMk id="16" creationId="{6D80D7FB-F245-8E6D-705D-DCBB813EE2E3}"/>
          </ac:picMkLst>
        </pc:picChg>
        <pc:picChg chg="add mod">
          <ac:chgData name="Biswas, Sayani (STFC,RAL,ISIS)" userId="a81b1bee-8903-4c6c-b3c5-4587ab0530f0" providerId="ADAL" clId="{40BAE799-75F3-406B-A09F-19E7C526F2DB}" dt="2024-04-08T15:18:44.171" v="998" actId="1076"/>
          <ac:picMkLst>
            <pc:docMk/>
            <pc:sldMk cId="884078332" sldId="261"/>
            <ac:picMk id="17" creationId="{64C9107E-7782-ADA3-8443-5F5FF4E0E7FC}"/>
          </ac:picMkLst>
        </pc:picChg>
        <pc:picChg chg="mod">
          <ac:chgData name="Biswas, Sayani (STFC,RAL,ISIS)" userId="a81b1bee-8903-4c6c-b3c5-4587ab0530f0" providerId="ADAL" clId="{40BAE799-75F3-406B-A09F-19E7C526F2DB}" dt="2024-04-08T15:18:26.714" v="996"/>
          <ac:picMkLst>
            <pc:docMk/>
            <pc:sldMk cId="884078332" sldId="261"/>
            <ac:picMk id="22" creationId="{2CD335D6-F997-36B9-22E0-0FFA1414ED09}"/>
          </ac:picMkLst>
        </pc:picChg>
        <pc:cxnChg chg="mod">
          <ac:chgData name="Biswas, Sayani (STFC,RAL,ISIS)" userId="a81b1bee-8903-4c6c-b3c5-4587ab0530f0" providerId="ADAL" clId="{40BAE799-75F3-406B-A09F-19E7C526F2DB}" dt="2024-04-08T15:18:10.350" v="995"/>
          <ac:cxnSpMkLst>
            <pc:docMk/>
            <pc:sldMk cId="884078332" sldId="261"/>
            <ac:cxnSpMk id="9" creationId="{2AE7B610-7F4F-A303-4AB9-1A51E647B7F3}"/>
          </ac:cxnSpMkLst>
        </pc:cxnChg>
        <pc:cxnChg chg="mod">
          <ac:chgData name="Biswas, Sayani (STFC,RAL,ISIS)" userId="a81b1bee-8903-4c6c-b3c5-4587ab0530f0" providerId="ADAL" clId="{40BAE799-75F3-406B-A09F-19E7C526F2DB}" dt="2024-04-08T15:18:26.714" v="996"/>
          <ac:cxnSpMkLst>
            <pc:docMk/>
            <pc:sldMk cId="884078332" sldId="261"/>
            <ac:cxnSpMk id="23" creationId="{E9068154-E1C9-6BBD-FCAB-2C1225F44BC5}"/>
          </ac:cxnSpMkLst>
        </pc:cxnChg>
      </pc:sldChg>
      <pc:sldChg chg="del">
        <pc:chgData name="Biswas, Sayani (STFC,RAL,ISIS)" userId="a81b1bee-8903-4c6c-b3c5-4587ab0530f0" providerId="ADAL" clId="{40BAE799-75F3-406B-A09F-19E7C526F2DB}" dt="2024-04-08T08:05:57.871" v="6" actId="47"/>
        <pc:sldMkLst>
          <pc:docMk/>
          <pc:sldMk cId="1838834673" sldId="312"/>
        </pc:sldMkLst>
      </pc:sldChg>
      <pc:sldChg chg="del">
        <pc:chgData name="Biswas, Sayani (STFC,RAL,ISIS)" userId="a81b1bee-8903-4c6c-b3c5-4587ab0530f0" providerId="ADAL" clId="{40BAE799-75F3-406B-A09F-19E7C526F2DB}" dt="2024-04-08T08:05:59.081" v="7" actId="47"/>
        <pc:sldMkLst>
          <pc:docMk/>
          <pc:sldMk cId="1058808187" sldId="396"/>
        </pc:sldMkLst>
      </pc:sldChg>
      <pc:sldChg chg="addSp delSp modSp add del mod delAnim modAnim">
        <pc:chgData name="Biswas, Sayani (STFC,RAL,ISIS)" userId="a81b1bee-8903-4c6c-b3c5-4587ab0530f0" providerId="ADAL" clId="{40BAE799-75F3-406B-A09F-19E7C526F2DB}" dt="2024-04-14T12:27:02.391" v="2456" actId="47"/>
        <pc:sldMkLst>
          <pc:docMk/>
          <pc:sldMk cId="2026929463" sldId="468"/>
        </pc:sldMkLst>
        <pc:spChg chg="mod">
          <ac:chgData name="Biswas, Sayani (STFC,RAL,ISIS)" userId="a81b1bee-8903-4c6c-b3c5-4587ab0530f0" providerId="ADAL" clId="{40BAE799-75F3-406B-A09F-19E7C526F2DB}" dt="2024-04-14T11:57:03.373" v="2385" actId="1037"/>
          <ac:spMkLst>
            <pc:docMk/>
            <pc:sldMk cId="2026929463" sldId="468"/>
            <ac:spMk id="2" creationId="{00000000-0000-0000-0000-000000000000}"/>
          </ac:spMkLst>
        </pc:spChg>
        <pc:spChg chg="add mod">
          <ac:chgData name="Biswas, Sayani (STFC,RAL,ISIS)" userId="a81b1bee-8903-4c6c-b3c5-4587ab0530f0" providerId="ADAL" clId="{40BAE799-75F3-406B-A09F-19E7C526F2DB}" dt="2024-04-14T11:21:19.025" v="2197"/>
          <ac:spMkLst>
            <pc:docMk/>
            <pc:sldMk cId="2026929463" sldId="468"/>
            <ac:spMk id="3" creationId="{DAAA60EE-F092-A93C-2498-3E328B448AF0}"/>
          </ac:spMkLst>
        </pc:spChg>
        <pc:spChg chg="add mod">
          <ac:chgData name="Biswas, Sayani (STFC,RAL,ISIS)" userId="a81b1bee-8903-4c6c-b3c5-4587ab0530f0" providerId="ADAL" clId="{40BAE799-75F3-406B-A09F-19E7C526F2DB}" dt="2024-04-14T11:57:19.013" v="2389" actId="1076"/>
          <ac:spMkLst>
            <pc:docMk/>
            <pc:sldMk cId="2026929463" sldId="468"/>
            <ac:spMk id="5" creationId="{09A2EA6F-14CA-1618-6FA1-7E1D87873CF4}"/>
          </ac:spMkLst>
        </pc:spChg>
        <pc:spChg chg="del">
          <ac:chgData name="Biswas, Sayani (STFC,RAL,ISIS)" userId="a81b1bee-8903-4c6c-b3c5-4587ab0530f0" providerId="ADAL" clId="{40BAE799-75F3-406B-A09F-19E7C526F2DB}" dt="2024-04-14T11:21:11.234" v="2196" actId="478"/>
          <ac:spMkLst>
            <pc:docMk/>
            <pc:sldMk cId="2026929463" sldId="468"/>
            <ac:spMk id="8" creationId="{808AC360-05BC-4CE6-B269-01ECFFE9CA23}"/>
          </ac:spMkLst>
        </pc:spChg>
        <pc:picChg chg="del mod modCrop">
          <ac:chgData name="Biswas, Sayani (STFC,RAL,ISIS)" userId="a81b1bee-8903-4c6c-b3c5-4587ab0530f0" providerId="ADAL" clId="{40BAE799-75F3-406B-A09F-19E7C526F2DB}" dt="2024-04-14T12:23:47.298" v="2445" actId="478"/>
          <ac:picMkLst>
            <pc:docMk/>
            <pc:sldMk cId="2026929463" sldId="468"/>
            <ac:picMk id="4" creationId="{5D26B802-617B-81FD-D5A1-F7B380130DA5}"/>
          </ac:picMkLst>
        </pc:picChg>
        <pc:picChg chg="add del mod modCrop">
          <ac:chgData name="Biswas, Sayani (STFC,RAL,ISIS)" userId="a81b1bee-8903-4c6c-b3c5-4587ab0530f0" providerId="ADAL" clId="{40BAE799-75F3-406B-A09F-19E7C526F2DB}" dt="2024-04-14T12:16:46.601" v="2429" actId="478"/>
          <ac:picMkLst>
            <pc:docMk/>
            <pc:sldMk cId="2026929463" sldId="468"/>
            <ac:picMk id="6" creationId="{CB1897DB-EE2A-4A80-6F9A-DC77C6589519}"/>
          </ac:picMkLst>
        </pc:picChg>
        <pc:picChg chg="add del mod">
          <ac:chgData name="Biswas, Sayani (STFC,RAL,ISIS)" userId="a81b1bee-8903-4c6c-b3c5-4587ab0530f0" providerId="ADAL" clId="{40BAE799-75F3-406B-A09F-19E7C526F2DB}" dt="2024-04-14T12:15:25.841" v="2425" actId="478"/>
          <ac:picMkLst>
            <pc:docMk/>
            <pc:sldMk cId="2026929463" sldId="468"/>
            <ac:picMk id="7" creationId="{347D3FC9-EDE0-6CD5-F2C4-A1A736BC4FBC}"/>
          </ac:picMkLst>
        </pc:picChg>
        <pc:picChg chg="add mod">
          <ac:chgData name="Biswas, Sayani (STFC,RAL,ISIS)" userId="a81b1bee-8903-4c6c-b3c5-4587ab0530f0" providerId="ADAL" clId="{40BAE799-75F3-406B-A09F-19E7C526F2DB}" dt="2024-04-14T12:17:03.147" v="2434" actId="14100"/>
          <ac:picMkLst>
            <pc:docMk/>
            <pc:sldMk cId="2026929463" sldId="468"/>
            <ac:picMk id="10" creationId="{15242D04-CA46-5AB4-4222-990AD0293F5D}"/>
          </ac:picMkLst>
        </pc:picChg>
        <pc:picChg chg="add mod">
          <ac:chgData name="Biswas, Sayani (STFC,RAL,ISIS)" userId="a81b1bee-8903-4c6c-b3c5-4587ab0530f0" providerId="ADAL" clId="{40BAE799-75F3-406B-A09F-19E7C526F2DB}" dt="2024-04-14T12:26:23.838" v="2451" actId="1076"/>
          <ac:picMkLst>
            <pc:docMk/>
            <pc:sldMk cId="2026929463" sldId="468"/>
            <ac:picMk id="12" creationId="{03213A3E-4D78-59AB-DFCC-F3BCC9843F60}"/>
          </ac:picMkLst>
        </pc:picChg>
        <pc:picChg chg="add mod">
          <ac:chgData name="Biswas, Sayani (STFC,RAL,ISIS)" userId="a81b1bee-8903-4c6c-b3c5-4587ab0530f0" providerId="ADAL" clId="{40BAE799-75F3-406B-A09F-19E7C526F2DB}" dt="2024-04-14T12:23:59.316" v="2447" actId="1076"/>
          <ac:picMkLst>
            <pc:docMk/>
            <pc:sldMk cId="2026929463" sldId="468"/>
            <ac:picMk id="14" creationId="{64095F18-A91D-B730-382E-6A858613D650}"/>
          </ac:picMkLst>
        </pc:picChg>
        <pc:picChg chg="del mod">
          <ac:chgData name="Biswas, Sayani (STFC,RAL,ISIS)" userId="a81b1bee-8903-4c6c-b3c5-4587ab0530f0" providerId="ADAL" clId="{40BAE799-75F3-406B-A09F-19E7C526F2DB}" dt="2024-04-14T11:33:44.001" v="2242" actId="478"/>
          <ac:picMkLst>
            <pc:docMk/>
            <pc:sldMk cId="2026929463" sldId="468"/>
            <ac:picMk id="17" creationId="{A499973D-7370-D629-E85E-9196C4D30622}"/>
          </ac:picMkLst>
        </pc:picChg>
        <pc:picChg chg="del">
          <ac:chgData name="Biswas, Sayani (STFC,RAL,ISIS)" userId="a81b1bee-8903-4c6c-b3c5-4587ab0530f0" providerId="ADAL" clId="{40BAE799-75F3-406B-A09F-19E7C526F2DB}" dt="2024-04-14T11:33:18.045" v="2239" actId="478"/>
          <ac:picMkLst>
            <pc:docMk/>
            <pc:sldMk cId="2026929463" sldId="468"/>
            <ac:picMk id="19" creationId="{BD990454-D5E5-68CD-7DBE-55F79FF02C38}"/>
          </ac:picMkLst>
        </pc:picChg>
        <pc:picChg chg="del">
          <ac:chgData name="Biswas, Sayani (STFC,RAL,ISIS)" userId="a81b1bee-8903-4c6c-b3c5-4587ab0530f0" providerId="ADAL" clId="{40BAE799-75F3-406B-A09F-19E7C526F2DB}" dt="2024-04-14T11:33:15.512" v="2238" actId="478"/>
          <ac:picMkLst>
            <pc:docMk/>
            <pc:sldMk cId="2026929463" sldId="468"/>
            <ac:picMk id="21" creationId="{A4C0C2C1-1479-C63F-5C8D-9F74CF061C76}"/>
          </ac:picMkLst>
        </pc:picChg>
      </pc:sldChg>
      <pc:sldChg chg="addSp delSp modSp add del mod">
        <pc:chgData name="Biswas, Sayani (STFC,RAL,ISIS)" userId="a81b1bee-8903-4c6c-b3c5-4587ab0530f0" providerId="ADAL" clId="{40BAE799-75F3-406B-A09F-19E7C526F2DB}" dt="2024-04-14T12:30:43.478" v="2494" actId="47"/>
        <pc:sldMkLst>
          <pc:docMk/>
          <pc:sldMk cId="2895084556" sldId="470"/>
        </pc:sldMkLst>
        <pc:spChg chg="add del mod">
          <ac:chgData name="Biswas, Sayani (STFC,RAL,ISIS)" userId="a81b1bee-8903-4c6c-b3c5-4587ab0530f0" providerId="ADAL" clId="{40BAE799-75F3-406B-A09F-19E7C526F2DB}" dt="2024-04-14T09:42:18.260" v="2017" actId="478"/>
          <ac:spMkLst>
            <pc:docMk/>
            <pc:sldMk cId="2895084556" sldId="470"/>
            <ac:spMk id="3" creationId="{4C9889BF-198F-4BF3-9000-79F8A702C17C}"/>
          </ac:spMkLst>
        </pc:spChg>
        <pc:spChg chg="add mod">
          <ac:chgData name="Biswas, Sayani (STFC,RAL,ISIS)" userId="a81b1bee-8903-4c6c-b3c5-4587ab0530f0" providerId="ADAL" clId="{40BAE799-75F3-406B-A09F-19E7C526F2DB}" dt="2024-04-14T11:21:35.154" v="2199"/>
          <ac:spMkLst>
            <pc:docMk/>
            <pc:sldMk cId="2895084556" sldId="470"/>
            <ac:spMk id="4" creationId="{842087E8-ACFF-04F1-8B57-B0322F619A01}"/>
          </ac:spMkLst>
        </pc:spChg>
        <pc:spChg chg="del">
          <ac:chgData name="Biswas, Sayani (STFC,RAL,ISIS)" userId="a81b1bee-8903-4c6c-b3c5-4587ab0530f0" providerId="ADAL" clId="{40BAE799-75F3-406B-A09F-19E7C526F2DB}" dt="2024-04-14T11:21:26.492" v="2198" actId="478"/>
          <ac:spMkLst>
            <pc:docMk/>
            <pc:sldMk cId="2895084556" sldId="470"/>
            <ac:spMk id="8" creationId="{808AC360-05BC-4CE6-B269-01ECFFE9CA23}"/>
          </ac:spMkLst>
        </pc:spChg>
        <pc:graphicFrameChg chg="mod">
          <ac:chgData name="Biswas, Sayani (STFC,RAL,ISIS)" userId="a81b1bee-8903-4c6c-b3c5-4587ab0530f0" providerId="ADAL" clId="{40BAE799-75F3-406B-A09F-19E7C526F2DB}" dt="2024-04-14T12:28:06.514" v="2462" actId="1076"/>
          <ac:graphicFrameMkLst>
            <pc:docMk/>
            <pc:sldMk cId="2895084556" sldId="470"/>
            <ac:graphicFrameMk id="18" creationId="{402A9E4B-119D-099F-5E36-63BA4CA94D36}"/>
          </ac:graphicFrameMkLst>
        </pc:graphicFrameChg>
      </pc:sldChg>
      <pc:sldChg chg="del">
        <pc:chgData name="Biswas, Sayani (STFC,RAL,ISIS)" userId="a81b1bee-8903-4c6c-b3c5-4587ab0530f0" providerId="ADAL" clId="{40BAE799-75F3-406B-A09F-19E7C526F2DB}" dt="2024-04-08T07:57:45.461" v="2" actId="47"/>
        <pc:sldMkLst>
          <pc:docMk/>
          <pc:sldMk cId="0" sldId="682"/>
        </pc:sldMkLst>
      </pc:sldChg>
      <pc:sldChg chg="del">
        <pc:chgData name="Biswas, Sayani (STFC,RAL,ISIS)" userId="a81b1bee-8903-4c6c-b3c5-4587ab0530f0" providerId="ADAL" clId="{40BAE799-75F3-406B-A09F-19E7C526F2DB}" dt="2024-04-08T07:57:43.619" v="0" actId="47"/>
        <pc:sldMkLst>
          <pc:docMk/>
          <pc:sldMk cId="0" sldId="692"/>
        </pc:sldMkLst>
      </pc:sldChg>
      <pc:sldChg chg="del">
        <pc:chgData name="Biswas, Sayani (STFC,RAL,ISIS)" userId="a81b1bee-8903-4c6c-b3c5-4587ab0530f0" providerId="ADAL" clId="{40BAE799-75F3-406B-A09F-19E7C526F2DB}" dt="2024-04-08T07:57:55.452" v="5" actId="47"/>
        <pc:sldMkLst>
          <pc:docMk/>
          <pc:sldMk cId="3479696691" sldId="721"/>
        </pc:sldMkLst>
      </pc:sldChg>
      <pc:sldChg chg="del">
        <pc:chgData name="Biswas, Sayani (STFC,RAL,ISIS)" userId="a81b1bee-8903-4c6c-b3c5-4587ab0530f0" providerId="ADAL" clId="{40BAE799-75F3-406B-A09F-19E7C526F2DB}" dt="2024-04-08T07:57:44.781" v="1" actId="47"/>
        <pc:sldMkLst>
          <pc:docMk/>
          <pc:sldMk cId="1650352820" sldId="723"/>
        </pc:sldMkLst>
      </pc:sldChg>
      <pc:sldChg chg="del">
        <pc:chgData name="Biswas, Sayani (STFC,RAL,ISIS)" userId="a81b1bee-8903-4c6c-b3c5-4587ab0530f0" providerId="ADAL" clId="{40BAE799-75F3-406B-A09F-19E7C526F2DB}" dt="2024-04-08T07:57:47.050" v="4" actId="47"/>
        <pc:sldMkLst>
          <pc:docMk/>
          <pc:sldMk cId="2857163" sldId="724"/>
        </pc:sldMkLst>
      </pc:sldChg>
      <pc:sldChg chg="del">
        <pc:chgData name="Biswas, Sayani (STFC,RAL,ISIS)" userId="a81b1bee-8903-4c6c-b3c5-4587ab0530f0" providerId="ADAL" clId="{40BAE799-75F3-406B-A09F-19E7C526F2DB}" dt="2024-04-08T08:06:02.056" v="10" actId="47"/>
        <pc:sldMkLst>
          <pc:docMk/>
          <pc:sldMk cId="2751576776" sldId="725"/>
        </pc:sldMkLst>
      </pc:sldChg>
      <pc:sldChg chg="addSp delSp modSp add del mod modAnim">
        <pc:chgData name="Biswas, Sayani (STFC,RAL,ISIS)" userId="a81b1bee-8903-4c6c-b3c5-4587ab0530f0" providerId="ADAL" clId="{40BAE799-75F3-406B-A09F-19E7C526F2DB}" dt="2024-04-14T19:10:13.042" v="2967" actId="1038"/>
        <pc:sldMkLst>
          <pc:docMk/>
          <pc:sldMk cId="3160202197" sldId="726"/>
        </pc:sldMkLst>
        <pc:spChg chg="del">
          <ac:chgData name="Biswas, Sayani (STFC,RAL,ISIS)" userId="a81b1bee-8903-4c6c-b3c5-4587ab0530f0" providerId="ADAL" clId="{40BAE799-75F3-406B-A09F-19E7C526F2DB}" dt="2024-04-08T15:25:17.973" v="1006" actId="478"/>
          <ac:spMkLst>
            <pc:docMk/>
            <pc:sldMk cId="3160202197" sldId="726"/>
            <ac:spMk id="7" creationId="{0DEFF82E-9215-24AA-54C2-84D2069CA8F1}"/>
          </ac:spMkLst>
        </pc:spChg>
        <pc:spChg chg="add mod">
          <ac:chgData name="Biswas, Sayani (STFC,RAL,ISIS)" userId="a81b1bee-8903-4c6c-b3c5-4587ab0530f0" providerId="ADAL" clId="{40BAE799-75F3-406B-A09F-19E7C526F2DB}" dt="2024-04-14T19:10:13.042" v="2967" actId="1038"/>
          <ac:spMkLst>
            <pc:docMk/>
            <pc:sldMk cId="3160202197" sldId="726"/>
            <ac:spMk id="7" creationId="{D3BFB231-212F-07C1-7362-20F610525C6E}"/>
          </ac:spMkLst>
        </pc:spChg>
        <pc:spChg chg="del">
          <ac:chgData name="Biswas, Sayani (STFC,RAL,ISIS)" userId="a81b1bee-8903-4c6c-b3c5-4587ab0530f0" providerId="ADAL" clId="{40BAE799-75F3-406B-A09F-19E7C526F2DB}" dt="2024-04-08T15:25:19.989" v="1007" actId="478"/>
          <ac:spMkLst>
            <pc:docMk/>
            <pc:sldMk cId="3160202197" sldId="726"/>
            <ac:spMk id="8" creationId="{DD3E42C3-350E-F259-52DD-D72E05D3D298}"/>
          </ac:spMkLst>
        </pc:spChg>
        <pc:spChg chg="mod">
          <ac:chgData name="Biswas, Sayani (STFC,RAL,ISIS)" userId="a81b1bee-8903-4c6c-b3c5-4587ab0530f0" providerId="ADAL" clId="{40BAE799-75F3-406B-A09F-19E7C526F2DB}" dt="2024-04-08T15:25:12.604" v="1005"/>
          <ac:spMkLst>
            <pc:docMk/>
            <pc:sldMk cId="3160202197" sldId="726"/>
            <ac:spMk id="19" creationId="{7B130DA8-33B3-BFB3-6A55-9C1814122E26}"/>
          </ac:spMkLst>
        </pc:spChg>
        <pc:spChg chg="mod">
          <ac:chgData name="Biswas, Sayani (STFC,RAL,ISIS)" userId="a81b1bee-8903-4c6c-b3c5-4587ab0530f0" providerId="ADAL" clId="{40BAE799-75F3-406B-A09F-19E7C526F2DB}" dt="2024-04-14T19:06:20.580" v="2906" actId="20577"/>
          <ac:spMkLst>
            <pc:docMk/>
            <pc:sldMk cId="3160202197" sldId="726"/>
            <ac:spMk id="20" creationId="{82C9DDC7-562F-9116-C06A-21EC44ADE9AB}"/>
          </ac:spMkLst>
        </pc:spChg>
        <pc:spChg chg="mod">
          <ac:chgData name="Biswas, Sayani (STFC,RAL,ISIS)" userId="a81b1bee-8903-4c6c-b3c5-4587ab0530f0" providerId="ADAL" clId="{40BAE799-75F3-406B-A09F-19E7C526F2DB}" dt="2024-04-08T15:25:12.604" v="1005"/>
          <ac:spMkLst>
            <pc:docMk/>
            <pc:sldMk cId="3160202197" sldId="726"/>
            <ac:spMk id="25" creationId="{E09AC172-B456-099C-7DCB-BF8197695DE8}"/>
          </ac:spMkLst>
        </pc:spChg>
        <pc:spChg chg="mod">
          <ac:chgData name="Biswas, Sayani (STFC,RAL,ISIS)" userId="a81b1bee-8903-4c6c-b3c5-4587ab0530f0" providerId="ADAL" clId="{40BAE799-75F3-406B-A09F-19E7C526F2DB}" dt="2024-04-08T15:25:12.604" v="1005"/>
          <ac:spMkLst>
            <pc:docMk/>
            <pc:sldMk cId="3160202197" sldId="726"/>
            <ac:spMk id="26" creationId="{4558218F-2E26-006A-1DD7-096FA43BBE47}"/>
          </ac:spMkLst>
        </pc:spChg>
        <pc:spChg chg="mod">
          <ac:chgData name="Biswas, Sayani (STFC,RAL,ISIS)" userId="a81b1bee-8903-4c6c-b3c5-4587ab0530f0" providerId="ADAL" clId="{40BAE799-75F3-406B-A09F-19E7C526F2DB}" dt="2024-04-08T15:25:12.604" v="1005"/>
          <ac:spMkLst>
            <pc:docMk/>
            <pc:sldMk cId="3160202197" sldId="726"/>
            <ac:spMk id="29" creationId="{7E042B39-B214-F739-48D6-79F5DEFF2826}"/>
          </ac:spMkLst>
        </pc:spChg>
        <pc:spChg chg="mod">
          <ac:chgData name="Biswas, Sayani (STFC,RAL,ISIS)" userId="a81b1bee-8903-4c6c-b3c5-4587ab0530f0" providerId="ADAL" clId="{40BAE799-75F3-406B-A09F-19E7C526F2DB}" dt="2024-04-08T15:25:12.604" v="1005"/>
          <ac:spMkLst>
            <pc:docMk/>
            <pc:sldMk cId="3160202197" sldId="726"/>
            <ac:spMk id="30" creationId="{A500D4C0-5006-1AE9-EA44-EBB6F4ABC541}"/>
          </ac:spMkLst>
        </pc:spChg>
        <pc:spChg chg="mod">
          <ac:chgData name="Biswas, Sayani (STFC,RAL,ISIS)" userId="a81b1bee-8903-4c6c-b3c5-4587ab0530f0" providerId="ADAL" clId="{40BAE799-75F3-406B-A09F-19E7C526F2DB}" dt="2024-04-08T15:25:12.604" v="1005"/>
          <ac:spMkLst>
            <pc:docMk/>
            <pc:sldMk cId="3160202197" sldId="726"/>
            <ac:spMk id="31" creationId="{8CF2EC5F-2F0F-D885-B41C-11829D2D7FC5}"/>
          </ac:spMkLst>
        </pc:spChg>
        <pc:spChg chg="mod">
          <ac:chgData name="Biswas, Sayani (STFC,RAL,ISIS)" userId="a81b1bee-8903-4c6c-b3c5-4587ab0530f0" providerId="ADAL" clId="{40BAE799-75F3-406B-A09F-19E7C526F2DB}" dt="2024-04-08T15:25:12.604" v="1005"/>
          <ac:spMkLst>
            <pc:docMk/>
            <pc:sldMk cId="3160202197" sldId="726"/>
            <ac:spMk id="32" creationId="{14C1A974-E234-9DD4-7AE3-DED4D70F4A6A}"/>
          </ac:spMkLst>
        </pc:spChg>
        <pc:spChg chg="add mod">
          <ac:chgData name="Biswas, Sayani (STFC,RAL,ISIS)" userId="a81b1bee-8903-4c6c-b3c5-4587ab0530f0" providerId="ADAL" clId="{40BAE799-75F3-406B-A09F-19E7C526F2DB}" dt="2024-04-08T15:25:26.772" v="1008"/>
          <ac:spMkLst>
            <pc:docMk/>
            <pc:sldMk cId="3160202197" sldId="726"/>
            <ac:spMk id="33" creationId="{94545AE2-33FC-837F-FAA3-0891358F116F}"/>
          </ac:spMkLst>
        </pc:spChg>
        <pc:grpChg chg="add mod">
          <ac:chgData name="Biswas, Sayani (STFC,RAL,ISIS)" userId="a81b1bee-8903-4c6c-b3c5-4587ab0530f0" providerId="ADAL" clId="{40BAE799-75F3-406B-A09F-19E7C526F2DB}" dt="2024-04-08T15:25:12.604" v="1005"/>
          <ac:grpSpMkLst>
            <pc:docMk/>
            <pc:sldMk cId="3160202197" sldId="726"/>
            <ac:grpSpMk id="2" creationId="{5DDA9B00-6474-873C-2483-9A43DFC56B87}"/>
          </ac:grpSpMkLst>
        </pc:grpChg>
        <pc:grpChg chg="mod">
          <ac:chgData name="Biswas, Sayani (STFC,RAL,ISIS)" userId="a81b1bee-8903-4c6c-b3c5-4587ab0530f0" providerId="ADAL" clId="{40BAE799-75F3-406B-A09F-19E7C526F2DB}" dt="2024-04-08T15:25:12.604" v="1005"/>
          <ac:grpSpMkLst>
            <pc:docMk/>
            <pc:sldMk cId="3160202197" sldId="726"/>
            <ac:grpSpMk id="4" creationId="{1E5AB80C-4839-D38A-B68A-D7945644F966}"/>
          </ac:grpSpMkLst>
        </pc:grpChg>
        <pc:grpChg chg="del">
          <ac:chgData name="Biswas, Sayani (STFC,RAL,ISIS)" userId="a81b1bee-8903-4c6c-b3c5-4587ab0530f0" providerId="ADAL" clId="{40BAE799-75F3-406B-A09F-19E7C526F2DB}" dt="2024-04-08T15:24:58.410" v="1002" actId="478"/>
          <ac:grpSpMkLst>
            <pc:docMk/>
            <pc:sldMk cId="3160202197" sldId="726"/>
            <ac:grpSpMk id="24" creationId="{7C92BED3-2F47-9F4D-9653-D54A099A1DA7}"/>
          </ac:grpSpMkLst>
        </pc:grpChg>
        <pc:grpChg chg="add mod">
          <ac:chgData name="Biswas, Sayani (STFC,RAL,ISIS)" userId="a81b1bee-8903-4c6c-b3c5-4587ab0530f0" providerId="ADAL" clId="{40BAE799-75F3-406B-A09F-19E7C526F2DB}" dt="2024-04-08T15:25:12.604" v="1005"/>
          <ac:grpSpMkLst>
            <pc:docMk/>
            <pc:sldMk cId="3160202197" sldId="726"/>
            <ac:grpSpMk id="28" creationId="{AC15CED4-454B-7080-5A75-590FE1E29A4F}"/>
          </ac:grpSpMkLst>
        </pc:grpChg>
        <pc:picChg chg="mod">
          <ac:chgData name="Biswas, Sayani (STFC,RAL,ISIS)" userId="a81b1bee-8903-4c6c-b3c5-4587ab0530f0" providerId="ADAL" clId="{40BAE799-75F3-406B-A09F-19E7C526F2DB}" dt="2024-04-08T15:25:12.604" v="1005"/>
          <ac:picMkLst>
            <pc:docMk/>
            <pc:sldMk cId="3160202197" sldId="726"/>
            <ac:picMk id="21" creationId="{EAB0EF18-D2D1-243E-B282-F492BA4E0929}"/>
          </ac:picMkLst>
        </pc:picChg>
        <pc:cxnChg chg="mod">
          <ac:chgData name="Biswas, Sayani (STFC,RAL,ISIS)" userId="a81b1bee-8903-4c6c-b3c5-4587ab0530f0" providerId="ADAL" clId="{40BAE799-75F3-406B-A09F-19E7C526F2DB}" dt="2024-04-08T15:25:12.604" v="1005"/>
          <ac:cxnSpMkLst>
            <pc:docMk/>
            <pc:sldMk cId="3160202197" sldId="726"/>
            <ac:cxnSpMk id="27" creationId="{33DB3CDF-8A9F-958B-E48F-5D19C23BE4AA}"/>
          </ac:cxnSpMkLst>
        </pc:cxnChg>
      </pc:sldChg>
      <pc:sldChg chg="addSp delSp modSp new mod modAnim">
        <pc:chgData name="Biswas, Sayani (STFC,RAL,ISIS)" userId="a81b1bee-8903-4c6c-b3c5-4587ab0530f0" providerId="ADAL" clId="{40BAE799-75F3-406B-A09F-19E7C526F2DB}" dt="2024-04-14T18:56:29.252" v="2899" actId="12"/>
        <pc:sldMkLst>
          <pc:docMk/>
          <pc:sldMk cId="521897428" sldId="727"/>
        </pc:sldMkLst>
        <pc:spChg chg="add mod">
          <ac:chgData name="Biswas, Sayani (STFC,RAL,ISIS)" userId="a81b1bee-8903-4c6c-b3c5-4587ab0530f0" providerId="ADAL" clId="{40BAE799-75F3-406B-A09F-19E7C526F2DB}" dt="2024-04-08T15:25:56.122" v="1010"/>
          <ac:spMkLst>
            <pc:docMk/>
            <pc:sldMk cId="521897428" sldId="727"/>
            <ac:spMk id="2" creationId="{784A88AB-7470-601C-91FD-8E9F03D772C6}"/>
          </ac:spMkLst>
        </pc:spChg>
        <pc:spChg chg="mod">
          <ac:chgData name="Biswas, Sayani (STFC,RAL,ISIS)" userId="a81b1bee-8903-4c6c-b3c5-4587ab0530f0" providerId="ADAL" clId="{40BAE799-75F3-406B-A09F-19E7C526F2DB}" dt="2024-04-08T15:26:15.417" v="1011"/>
          <ac:spMkLst>
            <pc:docMk/>
            <pc:sldMk cId="521897428" sldId="727"/>
            <ac:spMk id="5" creationId="{4B41C4E5-112C-5C8D-3EA2-E81B9BBEFF30}"/>
          </ac:spMkLst>
        </pc:spChg>
        <pc:spChg chg="mod">
          <ac:chgData name="Biswas, Sayani (STFC,RAL,ISIS)" userId="a81b1bee-8903-4c6c-b3c5-4587ab0530f0" providerId="ADAL" clId="{40BAE799-75F3-406B-A09F-19E7C526F2DB}" dt="2024-04-08T15:26:15.417" v="1011"/>
          <ac:spMkLst>
            <pc:docMk/>
            <pc:sldMk cId="521897428" sldId="727"/>
            <ac:spMk id="7" creationId="{BCCEDEE4-9929-6858-D345-8DC30A2CDB7C}"/>
          </ac:spMkLst>
        </pc:spChg>
        <pc:spChg chg="mod">
          <ac:chgData name="Biswas, Sayani (STFC,RAL,ISIS)" userId="a81b1bee-8903-4c6c-b3c5-4587ab0530f0" providerId="ADAL" clId="{40BAE799-75F3-406B-A09F-19E7C526F2DB}" dt="2024-04-08T15:26:15.417" v="1011"/>
          <ac:spMkLst>
            <pc:docMk/>
            <pc:sldMk cId="521897428" sldId="727"/>
            <ac:spMk id="8" creationId="{1C35A2F3-85E5-99C4-2C9A-8B5EA9471AD8}"/>
          </ac:spMkLst>
        </pc:spChg>
        <pc:spChg chg="mod">
          <ac:chgData name="Biswas, Sayani (STFC,RAL,ISIS)" userId="a81b1bee-8903-4c6c-b3c5-4587ab0530f0" providerId="ADAL" clId="{40BAE799-75F3-406B-A09F-19E7C526F2DB}" dt="2024-04-08T15:26:15.417" v="1011"/>
          <ac:spMkLst>
            <pc:docMk/>
            <pc:sldMk cId="521897428" sldId="727"/>
            <ac:spMk id="11" creationId="{0AA36A52-FBCC-F4F2-2331-4439E4AEE7C8}"/>
          </ac:spMkLst>
        </pc:spChg>
        <pc:spChg chg="mod">
          <ac:chgData name="Biswas, Sayani (STFC,RAL,ISIS)" userId="a81b1bee-8903-4c6c-b3c5-4587ab0530f0" providerId="ADAL" clId="{40BAE799-75F3-406B-A09F-19E7C526F2DB}" dt="2024-04-08T15:26:15.417" v="1011"/>
          <ac:spMkLst>
            <pc:docMk/>
            <pc:sldMk cId="521897428" sldId="727"/>
            <ac:spMk id="12" creationId="{F18E3353-6CCF-1822-540B-2EA4AD85225F}"/>
          </ac:spMkLst>
        </pc:spChg>
        <pc:spChg chg="mod">
          <ac:chgData name="Biswas, Sayani (STFC,RAL,ISIS)" userId="a81b1bee-8903-4c6c-b3c5-4587ab0530f0" providerId="ADAL" clId="{40BAE799-75F3-406B-A09F-19E7C526F2DB}" dt="2024-04-08T15:26:15.417" v="1011"/>
          <ac:spMkLst>
            <pc:docMk/>
            <pc:sldMk cId="521897428" sldId="727"/>
            <ac:spMk id="13" creationId="{6081D628-BDCD-AA8E-E3B6-B6EDF74F796E}"/>
          </ac:spMkLst>
        </pc:spChg>
        <pc:spChg chg="mod">
          <ac:chgData name="Biswas, Sayani (STFC,RAL,ISIS)" userId="a81b1bee-8903-4c6c-b3c5-4587ab0530f0" providerId="ADAL" clId="{40BAE799-75F3-406B-A09F-19E7C526F2DB}" dt="2024-04-08T15:26:15.417" v="1011"/>
          <ac:spMkLst>
            <pc:docMk/>
            <pc:sldMk cId="521897428" sldId="727"/>
            <ac:spMk id="14" creationId="{7C3A18EE-3A53-EE79-507A-52317AA381E8}"/>
          </ac:spMkLst>
        </pc:spChg>
        <pc:spChg chg="add del mod">
          <ac:chgData name="Biswas, Sayani (STFC,RAL,ISIS)" userId="a81b1bee-8903-4c6c-b3c5-4587ab0530f0" providerId="ADAL" clId="{40BAE799-75F3-406B-A09F-19E7C526F2DB}" dt="2024-04-14T09:37:49.879" v="2000" actId="478"/>
          <ac:spMkLst>
            <pc:docMk/>
            <pc:sldMk cId="521897428" sldId="727"/>
            <ac:spMk id="15" creationId="{BA50FEF0-5A1E-9AEF-64A3-31B265534C88}"/>
          </ac:spMkLst>
        </pc:spChg>
        <pc:spChg chg="add mod">
          <ac:chgData name="Biswas, Sayani (STFC,RAL,ISIS)" userId="a81b1bee-8903-4c6c-b3c5-4587ab0530f0" providerId="ADAL" clId="{40BAE799-75F3-406B-A09F-19E7C526F2DB}" dt="2024-04-14T18:56:29.252" v="2899" actId="12"/>
          <ac:spMkLst>
            <pc:docMk/>
            <pc:sldMk cId="521897428" sldId="727"/>
            <ac:spMk id="16" creationId="{4C9889BF-198F-4BF3-9000-79F8A702C17C}"/>
          </ac:spMkLst>
        </pc:spChg>
        <pc:grpChg chg="add mod">
          <ac:chgData name="Biswas, Sayani (STFC,RAL,ISIS)" userId="a81b1bee-8903-4c6c-b3c5-4587ab0530f0" providerId="ADAL" clId="{40BAE799-75F3-406B-A09F-19E7C526F2DB}" dt="2024-04-08T15:26:15.417" v="1011"/>
          <ac:grpSpMkLst>
            <pc:docMk/>
            <pc:sldMk cId="521897428" sldId="727"/>
            <ac:grpSpMk id="3" creationId="{F231DE94-FECA-46E2-0D9B-82A79596A4B7}"/>
          </ac:grpSpMkLst>
        </pc:grpChg>
        <pc:grpChg chg="mod">
          <ac:chgData name="Biswas, Sayani (STFC,RAL,ISIS)" userId="a81b1bee-8903-4c6c-b3c5-4587ab0530f0" providerId="ADAL" clId="{40BAE799-75F3-406B-A09F-19E7C526F2DB}" dt="2024-04-08T15:26:15.417" v="1011"/>
          <ac:grpSpMkLst>
            <pc:docMk/>
            <pc:sldMk cId="521897428" sldId="727"/>
            <ac:grpSpMk id="4" creationId="{9A077260-A524-91C8-0D53-FAC9FE937810}"/>
          </ac:grpSpMkLst>
        </pc:grpChg>
        <pc:grpChg chg="add mod">
          <ac:chgData name="Biswas, Sayani (STFC,RAL,ISIS)" userId="a81b1bee-8903-4c6c-b3c5-4587ab0530f0" providerId="ADAL" clId="{40BAE799-75F3-406B-A09F-19E7C526F2DB}" dt="2024-04-08T15:26:15.417" v="1011"/>
          <ac:grpSpMkLst>
            <pc:docMk/>
            <pc:sldMk cId="521897428" sldId="727"/>
            <ac:grpSpMk id="10" creationId="{D3C21755-2112-C7D9-B21B-E174C5E3F253}"/>
          </ac:grpSpMkLst>
        </pc:grpChg>
        <pc:picChg chg="mod">
          <ac:chgData name="Biswas, Sayani (STFC,RAL,ISIS)" userId="a81b1bee-8903-4c6c-b3c5-4587ab0530f0" providerId="ADAL" clId="{40BAE799-75F3-406B-A09F-19E7C526F2DB}" dt="2024-04-08T15:26:15.417" v="1011"/>
          <ac:picMkLst>
            <pc:docMk/>
            <pc:sldMk cId="521897428" sldId="727"/>
            <ac:picMk id="6" creationId="{E1CD2209-ABF1-DDB4-566B-24E88CE4D246}"/>
          </ac:picMkLst>
        </pc:picChg>
        <pc:cxnChg chg="mod">
          <ac:chgData name="Biswas, Sayani (STFC,RAL,ISIS)" userId="a81b1bee-8903-4c6c-b3c5-4587ab0530f0" providerId="ADAL" clId="{40BAE799-75F3-406B-A09F-19E7C526F2DB}" dt="2024-04-08T15:26:15.417" v="1011"/>
          <ac:cxnSpMkLst>
            <pc:docMk/>
            <pc:sldMk cId="521897428" sldId="727"/>
            <ac:cxnSpMk id="9" creationId="{CA4EAFF0-2297-132D-E73B-8C379ABC25C7}"/>
          </ac:cxnSpMkLst>
        </pc:cxnChg>
      </pc:sldChg>
      <pc:sldChg chg="add del">
        <pc:chgData name="Biswas, Sayani (STFC,RAL,ISIS)" userId="a81b1bee-8903-4c6c-b3c5-4587ab0530f0" providerId="ADAL" clId="{40BAE799-75F3-406B-A09F-19E7C526F2DB}" dt="2024-04-08T15:25:06.970" v="1004"/>
        <pc:sldMkLst>
          <pc:docMk/>
          <pc:sldMk cId="1123760275" sldId="727"/>
        </pc:sldMkLst>
      </pc:sldChg>
      <pc:sldChg chg="del">
        <pc:chgData name="Biswas, Sayani (STFC,RAL,ISIS)" userId="a81b1bee-8903-4c6c-b3c5-4587ab0530f0" providerId="ADAL" clId="{40BAE799-75F3-406B-A09F-19E7C526F2DB}" dt="2024-04-08T07:57:46.324" v="3" actId="47"/>
        <pc:sldMkLst>
          <pc:docMk/>
          <pc:sldMk cId="3553840984" sldId="727"/>
        </pc:sldMkLst>
      </pc:sldChg>
      <pc:sldChg chg="addSp delSp modSp add mod">
        <pc:chgData name="Biswas, Sayani (STFC,RAL,ISIS)" userId="a81b1bee-8903-4c6c-b3c5-4587ab0530f0" providerId="ADAL" clId="{40BAE799-75F3-406B-A09F-19E7C526F2DB}" dt="2024-04-14T11:13:29.823" v="2145" actId="1037"/>
        <pc:sldMkLst>
          <pc:docMk/>
          <pc:sldMk cId="785127858" sldId="728"/>
        </pc:sldMkLst>
        <pc:spChg chg="mod">
          <ac:chgData name="Biswas, Sayani (STFC,RAL,ISIS)" userId="a81b1bee-8903-4c6c-b3c5-4587ab0530f0" providerId="ADAL" clId="{40BAE799-75F3-406B-A09F-19E7C526F2DB}" dt="2024-04-08T15:59:32.375" v="1055" actId="1076"/>
          <ac:spMkLst>
            <pc:docMk/>
            <pc:sldMk cId="785127858" sldId="728"/>
            <ac:spMk id="11" creationId="{66C43A18-7209-8A71-243F-EEFF988F89AA}"/>
          </ac:spMkLst>
        </pc:spChg>
        <pc:spChg chg="mod">
          <ac:chgData name="Biswas, Sayani (STFC,RAL,ISIS)" userId="a81b1bee-8903-4c6c-b3c5-4587ab0530f0" providerId="ADAL" clId="{40BAE799-75F3-406B-A09F-19E7C526F2DB}" dt="2024-04-08T15:59:43.514" v="1057" actId="1076"/>
          <ac:spMkLst>
            <pc:docMk/>
            <pc:sldMk cId="785127858" sldId="728"/>
            <ac:spMk id="12" creationId="{58DCA839-852C-B2B3-5C4E-B3FA8D47B1D5}"/>
          </ac:spMkLst>
        </pc:spChg>
        <pc:spChg chg="mod">
          <ac:chgData name="Biswas, Sayani (STFC,RAL,ISIS)" userId="a81b1bee-8903-4c6c-b3c5-4587ab0530f0" providerId="ADAL" clId="{40BAE799-75F3-406B-A09F-19E7C526F2DB}" dt="2024-04-08T15:59:53.775" v="1060" actId="1076"/>
          <ac:spMkLst>
            <pc:docMk/>
            <pc:sldMk cId="785127858" sldId="728"/>
            <ac:spMk id="13" creationId="{B4627647-8159-3313-5A06-3CDC375307D1}"/>
          </ac:spMkLst>
        </pc:spChg>
        <pc:spChg chg="mod">
          <ac:chgData name="Biswas, Sayani (STFC,RAL,ISIS)" userId="a81b1bee-8903-4c6c-b3c5-4587ab0530f0" providerId="ADAL" clId="{40BAE799-75F3-406B-A09F-19E7C526F2DB}" dt="2024-04-08T15:59:36.210" v="1056" actId="1076"/>
          <ac:spMkLst>
            <pc:docMk/>
            <pc:sldMk cId="785127858" sldId="728"/>
            <ac:spMk id="14" creationId="{22F700BE-AC2A-52B3-965F-991E5B0CF2A5}"/>
          </ac:spMkLst>
        </pc:spChg>
        <pc:spChg chg="del">
          <ac:chgData name="Biswas, Sayani (STFC,RAL,ISIS)" userId="a81b1bee-8903-4c6c-b3c5-4587ab0530f0" providerId="ADAL" clId="{40BAE799-75F3-406B-A09F-19E7C526F2DB}" dt="2024-04-08T15:29:14.450" v="1049" actId="478"/>
          <ac:spMkLst>
            <pc:docMk/>
            <pc:sldMk cId="785127858" sldId="728"/>
            <ac:spMk id="15" creationId="{DB87A588-24A4-0EE8-3D45-25C800017967}"/>
          </ac:spMkLst>
        </pc:spChg>
        <pc:spChg chg="mod">
          <ac:chgData name="Biswas, Sayani (STFC,RAL,ISIS)" userId="a81b1bee-8903-4c6c-b3c5-4587ab0530f0" providerId="ADAL" clId="{40BAE799-75F3-406B-A09F-19E7C526F2DB}" dt="2024-04-12T10:18:21.022" v="1555"/>
          <ac:spMkLst>
            <pc:docMk/>
            <pc:sldMk cId="785127858" sldId="728"/>
            <ac:spMk id="17" creationId="{8BFB2DA0-449D-3D35-32C5-72A5AC70D486}"/>
          </ac:spMkLst>
        </pc:spChg>
        <pc:spChg chg="mod">
          <ac:chgData name="Biswas, Sayani (STFC,RAL,ISIS)" userId="a81b1bee-8903-4c6c-b3c5-4587ab0530f0" providerId="ADAL" clId="{40BAE799-75F3-406B-A09F-19E7C526F2DB}" dt="2024-04-12T10:18:32.221" v="1558"/>
          <ac:spMkLst>
            <pc:docMk/>
            <pc:sldMk cId="785127858" sldId="728"/>
            <ac:spMk id="21" creationId="{C2192490-F6D8-4FD4-14DF-5B4AD017F0D3}"/>
          </ac:spMkLst>
        </pc:spChg>
        <pc:spChg chg="mod">
          <ac:chgData name="Biswas, Sayani (STFC,RAL,ISIS)" userId="a81b1bee-8903-4c6c-b3c5-4587ab0530f0" providerId="ADAL" clId="{40BAE799-75F3-406B-A09F-19E7C526F2DB}" dt="2024-04-12T10:18:32.221" v="1558"/>
          <ac:spMkLst>
            <pc:docMk/>
            <pc:sldMk cId="785127858" sldId="728"/>
            <ac:spMk id="23" creationId="{3AC47102-8FCF-E1DD-3B69-044BA2BD2D5C}"/>
          </ac:spMkLst>
        </pc:spChg>
        <pc:spChg chg="add mod">
          <ac:chgData name="Biswas, Sayani (STFC,RAL,ISIS)" userId="a81b1bee-8903-4c6c-b3c5-4587ab0530f0" providerId="ADAL" clId="{40BAE799-75F3-406B-A09F-19E7C526F2DB}" dt="2024-04-14T11:13:29.823" v="2145" actId="1037"/>
          <ac:spMkLst>
            <pc:docMk/>
            <pc:sldMk cId="785127858" sldId="728"/>
            <ac:spMk id="25" creationId="{14A3A933-36F8-CFFC-36CC-6B8F59F1FA0B}"/>
          </ac:spMkLst>
        </pc:spChg>
        <pc:grpChg chg="mod">
          <ac:chgData name="Biswas, Sayani (STFC,RAL,ISIS)" userId="a81b1bee-8903-4c6c-b3c5-4587ab0530f0" providerId="ADAL" clId="{40BAE799-75F3-406B-A09F-19E7C526F2DB}" dt="2024-04-08T15:59:26.720" v="1054" actId="1076"/>
          <ac:grpSpMkLst>
            <pc:docMk/>
            <pc:sldMk cId="785127858" sldId="728"/>
            <ac:grpSpMk id="3" creationId="{3D8D658A-8835-B680-87F5-B61F6FDB91EC}"/>
          </ac:grpSpMkLst>
        </pc:grpChg>
        <pc:grpChg chg="mod">
          <ac:chgData name="Biswas, Sayani (STFC,RAL,ISIS)" userId="a81b1bee-8903-4c6c-b3c5-4587ab0530f0" providerId="ADAL" clId="{40BAE799-75F3-406B-A09F-19E7C526F2DB}" dt="2024-04-08T15:59:48.386" v="1059" actId="1076"/>
          <ac:grpSpMkLst>
            <pc:docMk/>
            <pc:sldMk cId="785127858" sldId="728"/>
            <ac:grpSpMk id="10" creationId="{A66C65CF-2D92-3ED5-6028-E72F31E55F4A}"/>
          </ac:grpSpMkLst>
        </pc:grpChg>
        <pc:grpChg chg="add del mod">
          <ac:chgData name="Biswas, Sayani (STFC,RAL,ISIS)" userId="a81b1bee-8903-4c6c-b3c5-4587ab0530f0" providerId="ADAL" clId="{40BAE799-75F3-406B-A09F-19E7C526F2DB}" dt="2024-04-12T10:18:25.506" v="1557" actId="478"/>
          <ac:grpSpMkLst>
            <pc:docMk/>
            <pc:sldMk cId="785127858" sldId="728"/>
            <ac:grpSpMk id="15" creationId="{7614C57D-7719-D56C-2702-5EDA839DCF84}"/>
          </ac:grpSpMkLst>
        </pc:grpChg>
        <pc:grpChg chg="add mod">
          <ac:chgData name="Biswas, Sayani (STFC,RAL,ISIS)" userId="a81b1bee-8903-4c6c-b3c5-4587ab0530f0" providerId="ADAL" clId="{40BAE799-75F3-406B-A09F-19E7C526F2DB}" dt="2024-04-12T10:18:32.221" v="1558"/>
          <ac:grpSpMkLst>
            <pc:docMk/>
            <pc:sldMk cId="785127858" sldId="728"/>
            <ac:grpSpMk id="19" creationId="{450C6D59-8783-CC00-5922-D3FCEFB1F942}"/>
          </ac:grpSpMkLst>
        </pc:grpChg>
        <pc:grpChg chg="add mod">
          <ac:chgData name="Biswas, Sayani (STFC,RAL,ISIS)" userId="a81b1bee-8903-4c6c-b3c5-4587ab0530f0" providerId="ADAL" clId="{40BAE799-75F3-406B-A09F-19E7C526F2DB}" dt="2024-04-12T10:18:32.221" v="1558"/>
          <ac:grpSpMkLst>
            <pc:docMk/>
            <pc:sldMk cId="785127858" sldId="728"/>
            <ac:grpSpMk id="22" creationId="{FE1F23CD-37C5-5A5C-0DEE-25F3B5862CE8}"/>
          </ac:grpSpMkLst>
        </pc:grpChg>
        <pc:picChg chg="add del mod">
          <ac:chgData name="Biswas, Sayani (STFC,RAL,ISIS)" userId="a81b1bee-8903-4c6c-b3c5-4587ab0530f0" providerId="ADAL" clId="{40BAE799-75F3-406B-A09F-19E7C526F2DB}" dt="2024-04-12T10:18:23.208" v="1556" actId="478"/>
          <ac:picMkLst>
            <pc:docMk/>
            <pc:sldMk cId="785127858" sldId="728"/>
            <ac:picMk id="16" creationId="{E765BC35-B825-439B-97FB-43B47274D827}"/>
          </ac:picMkLst>
        </pc:picChg>
        <pc:picChg chg="mod">
          <ac:chgData name="Biswas, Sayani (STFC,RAL,ISIS)" userId="a81b1bee-8903-4c6c-b3c5-4587ab0530f0" providerId="ADAL" clId="{40BAE799-75F3-406B-A09F-19E7C526F2DB}" dt="2024-04-12T10:18:32.221" v="1558"/>
          <ac:picMkLst>
            <pc:docMk/>
            <pc:sldMk cId="785127858" sldId="728"/>
            <ac:picMk id="20" creationId="{9BD99063-D8C2-FFD4-0A08-D86DFE1FF21A}"/>
          </ac:picMkLst>
        </pc:picChg>
        <pc:cxnChg chg="mod">
          <ac:chgData name="Biswas, Sayani (STFC,RAL,ISIS)" userId="a81b1bee-8903-4c6c-b3c5-4587ab0530f0" providerId="ADAL" clId="{40BAE799-75F3-406B-A09F-19E7C526F2DB}" dt="2024-04-12T10:18:25.506" v="1557" actId="478"/>
          <ac:cxnSpMkLst>
            <pc:docMk/>
            <pc:sldMk cId="785127858" sldId="728"/>
            <ac:cxnSpMk id="18" creationId="{6901E747-3B64-318A-707A-B498EB4C1D31}"/>
          </ac:cxnSpMkLst>
        </pc:cxnChg>
        <pc:cxnChg chg="mod">
          <ac:chgData name="Biswas, Sayani (STFC,RAL,ISIS)" userId="a81b1bee-8903-4c6c-b3c5-4587ab0530f0" providerId="ADAL" clId="{40BAE799-75F3-406B-A09F-19E7C526F2DB}" dt="2024-04-12T10:18:32.221" v="1558"/>
          <ac:cxnSpMkLst>
            <pc:docMk/>
            <pc:sldMk cId="785127858" sldId="728"/>
            <ac:cxnSpMk id="24" creationId="{698C15DA-DDF0-1D63-BF44-C3C112D208DE}"/>
          </ac:cxnSpMkLst>
        </pc:cxnChg>
      </pc:sldChg>
      <pc:sldChg chg="del">
        <pc:chgData name="Biswas, Sayani (STFC,RAL,ISIS)" userId="a81b1bee-8903-4c6c-b3c5-4587ab0530f0" providerId="ADAL" clId="{40BAE799-75F3-406B-A09F-19E7C526F2DB}" dt="2024-04-08T08:06:03.174" v="11" actId="47"/>
        <pc:sldMkLst>
          <pc:docMk/>
          <pc:sldMk cId="1073828034" sldId="728"/>
        </pc:sldMkLst>
      </pc:sldChg>
      <pc:sldChg chg="addSp delSp modSp new mod">
        <pc:chgData name="Biswas, Sayani (STFC,RAL,ISIS)" userId="a81b1bee-8903-4c6c-b3c5-4587ab0530f0" providerId="ADAL" clId="{40BAE799-75F3-406B-A09F-19E7C526F2DB}" dt="2024-04-14T18:55:51.144" v="2896" actId="1076"/>
        <pc:sldMkLst>
          <pc:docMk/>
          <pc:sldMk cId="3712819821" sldId="729"/>
        </pc:sldMkLst>
        <pc:spChg chg="add mod">
          <ac:chgData name="Biswas, Sayani (STFC,RAL,ISIS)" userId="a81b1bee-8903-4c6c-b3c5-4587ab0530f0" providerId="ADAL" clId="{40BAE799-75F3-406B-A09F-19E7C526F2DB}" dt="2024-04-12T10:20:03.134" v="1595" actId="207"/>
          <ac:spMkLst>
            <pc:docMk/>
            <pc:sldMk cId="3712819821" sldId="729"/>
            <ac:spMk id="2" creationId="{6C36EF5F-FD8A-0D51-A1B2-B1BB203D4DC7}"/>
          </ac:spMkLst>
        </pc:spChg>
        <pc:spChg chg="add mod">
          <ac:chgData name="Biswas, Sayani (STFC,RAL,ISIS)" userId="a81b1bee-8903-4c6c-b3c5-4587ab0530f0" providerId="ADAL" clId="{40BAE799-75F3-406B-A09F-19E7C526F2DB}" dt="2024-04-14T18:55:51.144" v="2896" actId="1076"/>
          <ac:spMkLst>
            <pc:docMk/>
            <pc:sldMk cId="3712819821" sldId="729"/>
            <ac:spMk id="3" creationId="{BC19E93E-6D6E-639B-D8E7-54B04060E544}"/>
          </ac:spMkLst>
        </pc:spChg>
        <pc:spChg chg="add del mod">
          <ac:chgData name="Biswas, Sayani (STFC,RAL,ISIS)" userId="a81b1bee-8903-4c6c-b3c5-4587ab0530f0" providerId="ADAL" clId="{40BAE799-75F3-406B-A09F-19E7C526F2DB}" dt="2024-04-14T13:04:02.842" v="2887" actId="478"/>
          <ac:spMkLst>
            <pc:docMk/>
            <pc:sldMk cId="3712819821" sldId="729"/>
            <ac:spMk id="4" creationId="{6E6A251F-7EEF-7A12-7757-50706E48967E}"/>
          </ac:spMkLst>
        </pc:spChg>
      </pc:sldChg>
      <pc:sldChg chg="del">
        <pc:chgData name="Biswas, Sayani (STFC,RAL,ISIS)" userId="a81b1bee-8903-4c6c-b3c5-4587ab0530f0" providerId="ADAL" clId="{40BAE799-75F3-406B-A09F-19E7C526F2DB}" dt="2024-04-08T08:06:01.095" v="9" actId="47"/>
        <pc:sldMkLst>
          <pc:docMk/>
          <pc:sldMk cId="4075038775" sldId="729"/>
        </pc:sldMkLst>
      </pc:sldChg>
      <pc:sldChg chg="new del">
        <pc:chgData name="Biswas, Sayani (STFC,RAL,ISIS)" userId="a81b1bee-8903-4c6c-b3c5-4587ab0530f0" providerId="ADAL" clId="{40BAE799-75F3-406B-A09F-19E7C526F2DB}" dt="2024-04-11T14:12:14.801" v="1132" actId="47"/>
        <pc:sldMkLst>
          <pc:docMk/>
          <pc:sldMk cId="2722111655" sldId="730"/>
        </pc:sldMkLst>
      </pc:sldChg>
      <pc:sldChg chg="addSp delSp modSp add mod delAnim modAnim">
        <pc:chgData name="Biswas, Sayani (STFC,RAL,ISIS)" userId="a81b1bee-8903-4c6c-b3c5-4587ab0530f0" providerId="ADAL" clId="{40BAE799-75F3-406B-A09F-19E7C526F2DB}" dt="2024-04-14T19:09:16.675" v="2957" actId="1076"/>
        <pc:sldMkLst>
          <pc:docMk/>
          <pc:sldMk cId="3731100507" sldId="730"/>
        </pc:sldMkLst>
        <pc:spChg chg="add del mod">
          <ac:chgData name="Biswas, Sayani (STFC,RAL,ISIS)" userId="a81b1bee-8903-4c6c-b3c5-4587ab0530f0" providerId="ADAL" clId="{40BAE799-75F3-406B-A09F-19E7C526F2DB}" dt="2024-04-12T10:10:16.632" v="1442" actId="478"/>
          <ac:spMkLst>
            <pc:docMk/>
            <pc:sldMk cId="3731100507" sldId="730"/>
            <ac:spMk id="15" creationId="{1B9F7FF3-D2C7-90F4-3EE6-1DDD53AAFDD0}"/>
          </ac:spMkLst>
        </pc:spChg>
        <pc:spChg chg="mod">
          <ac:chgData name="Biswas, Sayani (STFC,RAL,ISIS)" userId="a81b1bee-8903-4c6c-b3c5-4587ab0530f0" providerId="ADAL" clId="{40BAE799-75F3-406B-A09F-19E7C526F2DB}" dt="2024-04-12T10:10:59.127" v="1447"/>
          <ac:spMkLst>
            <pc:docMk/>
            <pc:sldMk cId="3731100507" sldId="730"/>
            <ac:spMk id="19" creationId="{09DDF62E-1DE7-19E7-982C-985E17C48632}"/>
          </ac:spMkLst>
        </pc:spChg>
        <pc:spChg chg="del mod">
          <ac:chgData name="Biswas, Sayani (STFC,RAL,ISIS)" userId="a81b1bee-8903-4c6c-b3c5-4587ab0530f0" providerId="ADAL" clId="{40BAE799-75F3-406B-A09F-19E7C526F2DB}" dt="2024-04-12T10:11:02.329" v="1448" actId="478"/>
          <ac:spMkLst>
            <pc:docMk/>
            <pc:sldMk cId="3731100507" sldId="730"/>
            <ac:spMk id="21" creationId="{5EB4C379-56F7-4AA8-D400-B024BA8B3EA2}"/>
          </ac:spMkLst>
        </pc:spChg>
        <pc:spChg chg="mod">
          <ac:chgData name="Biswas, Sayani (STFC,RAL,ISIS)" userId="a81b1bee-8903-4c6c-b3c5-4587ab0530f0" providerId="ADAL" clId="{40BAE799-75F3-406B-A09F-19E7C526F2DB}" dt="2024-04-12T10:10:59.127" v="1447"/>
          <ac:spMkLst>
            <pc:docMk/>
            <pc:sldMk cId="3731100507" sldId="730"/>
            <ac:spMk id="23" creationId="{06983D29-3573-C9C7-B30A-47AB0B33B6BA}"/>
          </ac:spMkLst>
        </pc:spChg>
        <pc:spChg chg="mod">
          <ac:chgData name="Biswas, Sayani (STFC,RAL,ISIS)" userId="a81b1bee-8903-4c6c-b3c5-4587ab0530f0" providerId="ADAL" clId="{40BAE799-75F3-406B-A09F-19E7C526F2DB}" dt="2024-04-12T10:10:59.127" v="1447"/>
          <ac:spMkLst>
            <pc:docMk/>
            <pc:sldMk cId="3731100507" sldId="730"/>
            <ac:spMk id="26" creationId="{56964DBA-1902-3EEF-71CC-8A3B907F5E7A}"/>
          </ac:spMkLst>
        </pc:spChg>
        <pc:spChg chg="add mod">
          <ac:chgData name="Biswas, Sayani (STFC,RAL,ISIS)" userId="a81b1bee-8903-4c6c-b3c5-4587ab0530f0" providerId="ADAL" clId="{40BAE799-75F3-406B-A09F-19E7C526F2DB}" dt="2024-04-12T10:12:01.314" v="1452" actId="207"/>
          <ac:spMkLst>
            <pc:docMk/>
            <pc:sldMk cId="3731100507" sldId="730"/>
            <ac:spMk id="28" creationId="{DB50202F-8781-3A45-ADF9-467FFFF4A87A}"/>
          </ac:spMkLst>
        </pc:spChg>
        <pc:spChg chg="add mod">
          <ac:chgData name="Biswas, Sayani (STFC,RAL,ISIS)" userId="a81b1bee-8903-4c6c-b3c5-4587ab0530f0" providerId="ADAL" clId="{40BAE799-75F3-406B-A09F-19E7C526F2DB}" dt="2024-04-12T10:12:34.223" v="1474" actId="1038"/>
          <ac:spMkLst>
            <pc:docMk/>
            <pc:sldMk cId="3731100507" sldId="730"/>
            <ac:spMk id="29" creationId="{4F557A00-D2BB-F03D-E4CE-6A64FB7FF9B3}"/>
          </ac:spMkLst>
        </pc:spChg>
        <pc:spChg chg="add mod">
          <ac:chgData name="Biswas, Sayani (STFC,RAL,ISIS)" userId="a81b1bee-8903-4c6c-b3c5-4587ab0530f0" providerId="ADAL" clId="{40BAE799-75F3-406B-A09F-19E7C526F2DB}" dt="2024-04-12T10:16:54.754" v="1552" actId="1076"/>
          <ac:spMkLst>
            <pc:docMk/>
            <pc:sldMk cId="3731100507" sldId="730"/>
            <ac:spMk id="30" creationId="{0C992640-5DFE-46DA-B32E-02F92865BF10}"/>
          </ac:spMkLst>
        </pc:spChg>
        <pc:spChg chg="add mod">
          <ac:chgData name="Biswas, Sayani (STFC,RAL,ISIS)" userId="a81b1bee-8903-4c6c-b3c5-4587ab0530f0" providerId="ADAL" clId="{40BAE799-75F3-406B-A09F-19E7C526F2DB}" dt="2024-04-14T19:09:16.675" v="2957" actId="1076"/>
          <ac:spMkLst>
            <pc:docMk/>
            <pc:sldMk cId="3731100507" sldId="730"/>
            <ac:spMk id="32" creationId="{E692331C-7415-C5D7-6D57-B109D327C9B1}"/>
          </ac:spMkLst>
        </pc:spChg>
        <pc:grpChg chg="del">
          <ac:chgData name="Biswas, Sayani (STFC,RAL,ISIS)" userId="a81b1bee-8903-4c6c-b3c5-4587ab0530f0" providerId="ADAL" clId="{40BAE799-75F3-406B-A09F-19E7C526F2DB}" dt="2024-04-12T10:06:21.411" v="1429" actId="478"/>
          <ac:grpSpMkLst>
            <pc:docMk/>
            <pc:sldMk cId="3731100507" sldId="730"/>
            <ac:grpSpMk id="3" creationId="{A91D14CF-4A5F-9A8C-3ABE-6A3E959E3215}"/>
          </ac:grpSpMkLst>
        </pc:grpChg>
        <pc:grpChg chg="del">
          <ac:chgData name="Biswas, Sayani (STFC,RAL,ISIS)" userId="a81b1bee-8903-4c6c-b3c5-4587ab0530f0" providerId="ADAL" clId="{40BAE799-75F3-406B-A09F-19E7C526F2DB}" dt="2024-04-12T10:06:22.922" v="1430" actId="478"/>
          <ac:grpSpMkLst>
            <pc:docMk/>
            <pc:sldMk cId="3731100507" sldId="730"/>
            <ac:grpSpMk id="10" creationId="{55BA2D0F-4917-50E1-F6FC-0E09197D2A06}"/>
          </ac:grpSpMkLst>
        </pc:grpChg>
        <pc:grpChg chg="add mod">
          <ac:chgData name="Biswas, Sayani (STFC,RAL,ISIS)" userId="a81b1bee-8903-4c6c-b3c5-4587ab0530f0" providerId="ADAL" clId="{40BAE799-75F3-406B-A09F-19E7C526F2DB}" dt="2024-04-12T10:10:59.127" v="1447"/>
          <ac:grpSpMkLst>
            <pc:docMk/>
            <pc:sldMk cId="3731100507" sldId="730"/>
            <ac:grpSpMk id="17" creationId="{7C5BE71A-108D-D670-3ED3-AE878AD66799}"/>
          </ac:grpSpMkLst>
        </pc:grpChg>
        <pc:grpChg chg="del mod">
          <ac:chgData name="Biswas, Sayani (STFC,RAL,ISIS)" userId="a81b1bee-8903-4c6c-b3c5-4587ab0530f0" providerId="ADAL" clId="{40BAE799-75F3-406B-A09F-19E7C526F2DB}" dt="2024-04-12T10:11:02.329" v="1448" actId="478"/>
          <ac:grpSpMkLst>
            <pc:docMk/>
            <pc:sldMk cId="3731100507" sldId="730"/>
            <ac:grpSpMk id="18" creationId="{77076FF7-CC26-2315-560B-27F97ECC592A}"/>
          </ac:grpSpMkLst>
        </pc:grpChg>
        <pc:grpChg chg="add del mod">
          <ac:chgData name="Biswas, Sayani (STFC,RAL,ISIS)" userId="a81b1bee-8903-4c6c-b3c5-4587ab0530f0" providerId="ADAL" clId="{40BAE799-75F3-406B-A09F-19E7C526F2DB}" dt="2024-04-12T10:18:10.557" v="1554" actId="478"/>
          <ac:grpSpMkLst>
            <pc:docMk/>
            <pc:sldMk cId="3731100507" sldId="730"/>
            <ac:grpSpMk id="22" creationId="{A5DA3CA3-47B0-8829-FC2E-8E99D9234758}"/>
          </ac:grpSpMkLst>
        </pc:grpChg>
        <pc:grpChg chg="add mod">
          <ac:chgData name="Biswas, Sayani (STFC,RAL,ISIS)" userId="a81b1bee-8903-4c6c-b3c5-4587ab0530f0" providerId="ADAL" clId="{40BAE799-75F3-406B-A09F-19E7C526F2DB}" dt="2024-04-12T10:10:59.127" v="1447"/>
          <ac:grpSpMkLst>
            <pc:docMk/>
            <pc:sldMk cId="3731100507" sldId="730"/>
            <ac:grpSpMk id="25" creationId="{931C0BAE-81FB-E385-BC56-CB28E0063A25}"/>
          </ac:grpSpMkLst>
        </pc:grpChg>
        <pc:grpChg chg="add mod">
          <ac:chgData name="Biswas, Sayani (STFC,RAL,ISIS)" userId="a81b1bee-8903-4c6c-b3c5-4587ab0530f0" providerId="ADAL" clId="{40BAE799-75F3-406B-A09F-19E7C526F2DB}" dt="2024-04-12T10:16:49.544" v="1551" actId="1076"/>
          <ac:grpSpMkLst>
            <pc:docMk/>
            <pc:sldMk cId="3731100507" sldId="730"/>
            <ac:grpSpMk id="31" creationId="{2159EB99-13B1-C8EB-03A2-2D40F10C935C}"/>
          </ac:grpSpMkLst>
        </pc:grpChg>
        <pc:picChg chg="del">
          <ac:chgData name="Biswas, Sayani (STFC,RAL,ISIS)" userId="a81b1bee-8903-4c6c-b3c5-4587ab0530f0" providerId="ADAL" clId="{40BAE799-75F3-406B-A09F-19E7C526F2DB}" dt="2024-04-12T10:10:43.444" v="1446" actId="478"/>
          <ac:picMkLst>
            <pc:docMk/>
            <pc:sldMk cId="3731100507" sldId="730"/>
            <ac:picMk id="16" creationId="{6BE732C7-DEBE-DF0D-CAFA-3C6D49EBDAD9}"/>
          </ac:picMkLst>
        </pc:picChg>
        <pc:picChg chg="mod">
          <ac:chgData name="Biswas, Sayani (STFC,RAL,ISIS)" userId="a81b1bee-8903-4c6c-b3c5-4587ab0530f0" providerId="ADAL" clId="{40BAE799-75F3-406B-A09F-19E7C526F2DB}" dt="2024-04-12T10:10:59.127" v="1447"/>
          <ac:picMkLst>
            <pc:docMk/>
            <pc:sldMk cId="3731100507" sldId="730"/>
            <ac:picMk id="20" creationId="{FED87D2D-10C8-9006-CE68-A339E3BA5D63}"/>
          </ac:picMkLst>
        </pc:picChg>
        <pc:picChg chg="add mod">
          <ac:chgData name="Biswas, Sayani (STFC,RAL,ISIS)" userId="a81b1bee-8903-4c6c-b3c5-4587ab0530f0" providerId="ADAL" clId="{40BAE799-75F3-406B-A09F-19E7C526F2DB}" dt="2024-04-12T10:14:51.366" v="1549" actId="164"/>
          <ac:picMkLst>
            <pc:docMk/>
            <pc:sldMk cId="3731100507" sldId="730"/>
            <ac:picMk id="33" creationId="{F3C0FAF3-FBAB-E6FD-4FD3-68840D412054}"/>
          </ac:picMkLst>
        </pc:picChg>
        <pc:cxnChg chg="mod">
          <ac:chgData name="Biswas, Sayani (STFC,RAL,ISIS)" userId="a81b1bee-8903-4c6c-b3c5-4587ab0530f0" providerId="ADAL" clId="{40BAE799-75F3-406B-A09F-19E7C526F2DB}" dt="2024-04-12T10:18:10.557" v="1554" actId="478"/>
          <ac:cxnSpMkLst>
            <pc:docMk/>
            <pc:sldMk cId="3731100507" sldId="730"/>
            <ac:cxnSpMk id="24" creationId="{290A025A-C199-87A9-3B89-31A799725DD1}"/>
          </ac:cxnSpMkLst>
        </pc:cxnChg>
        <pc:cxnChg chg="mod">
          <ac:chgData name="Biswas, Sayani (STFC,RAL,ISIS)" userId="a81b1bee-8903-4c6c-b3c5-4587ab0530f0" providerId="ADAL" clId="{40BAE799-75F3-406B-A09F-19E7C526F2DB}" dt="2024-04-12T10:10:59.127" v="1447"/>
          <ac:cxnSpMkLst>
            <pc:docMk/>
            <pc:sldMk cId="3731100507" sldId="730"/>
            <ac:cxnSpMk id="27" creationId="{31889B33-77C8-706A-3DA8-95B860E6EB74}"/>
          </ac:cxnSpMkLst>
        </pc:cxnChg>
      </pc:sldChg>
      <pc:sldChg chg="new del">
        <pc:chgData name="Biswas, Sayani (STFC,RAL,ISIS)" userId="a81b1bee-8903-4c6c-b3c5-4587ab0530f0" providerId="ADAL" clId="{40BAE799-75F3-406B-A09F-19E7C526F2DB}" dt="2024-04-11T15:57:57.837" v="1174" actId="47"/>
        <pc:sldMkLst>
          <pc:docMk/>
          <pc:sldMk cId="3891806395" sldId="730"/>
        </pc:sldMkLst>
      </pc:sldChg>
      <pc:sldChg chg="addSp delSp modSp add mod modAnim">
        <pc:chgData name="Biswas, Sayani (STFC,RAL,ISIS)" userId="a81b1bee-8903-4c6c-b3c5-4587ab0530f0" providerId="ADAL" clId="{40BAE799-75F3-406B-A09F-19E7C526F2DB}" dt="2024-04-14T11:23:06.749" v="2236"/>
        <pc:sldMkLst>
          <pc:docMk/>
          <pc:sldMk cId="2145041073" sldId="731"/>
        </pc:sldMkLst>
        <pc:spChg chg="mod">
          <ac:chgData name="Biswas, Sayani (STFC,RAL,ISIS)" userId="a81b1bee-8903-4c6c-b3c5-4587ab0530f0" providerId="ADAL" clId="{40BAE799-75F3-406B-A09F-19E7C526F2DB}" dt="2024-04-12T10:22:39.172" v="1826" actId="1076"/>
          <ac:spMkLst>
            <pc:docMk/>
            <pc:sldMk cId="2145041073" sldId="731"/>
            <ac:spMk id="2" creationId="{9F573F90-A339-8D76-3BD0-E05C026BA2DC}"/>
          </ac:spMkLst>
        </pc:spChg>
        <pc:spChg chg="del">
          <ac:chgData name="Biswas, Sayani (STFC,RAL,ISIS)" userId="a81b1bee-8903-4c6c-b3c5-4587ab0530f0" providerId="ADAL" clId="{40BAE799-75F3-406B-A09F-19E7C526F2DB}" dt="2024-04-12T10:22:46.603" v="1827" actId="478"/>
          <ac:spMkLst>
            <pc:docMk/>
            <pc:sldMk cId="2145041073" sldId="731"/>
            <ac:spMk id="3" creationId="{37470D00-F44C-D0BE-0D9B-283B94ACCCB6}"/>
          </ac:spMkLst>
        </pc:spChg>
        <pc:spChg chg="add mod">
          <ac:chgData name="Biswas, Sayani (STFC,RAL,ISIS)" userId="a81b1bee-8903-4c6c-b3c5-4587ab0530f0" providerId="ADAL" clId="{40BAE799-75F3-406B-A09F-19E7C526F2DB}" dt="2024-04-14T11:22:41.718" v="2234" actId="20577"/>
          <ac:spMkLst>
            <pc:docMk/>
            <pc:sldMk cId="2145041073" sldId="731"/>
            <ac:spMk id="5" creationId="{BD70EF03-6939-D471-E427-C2D8CD4A3BD6}"/>
          </ac:spMkLst>
        </pc:spChg>
        <pc:grpChg chg="add mod">
          <ac:chgData name="Biswas, Sayani (STFC,RAL,ISIS)" userId="a81b1bee-8903-4c6c-b3c5-4587ab0530f0" providerId="ADAL" clId="{40BAE799-75F3-406B-A09F-19E7C526F2DB}" dt="2024-04-14T11:22:54.234" v="2235" actId="164"/>
          <ac:grpSpMkLst>
            <pc:docMk/>
            <pc:sldMk cId="2145041073" sldId="731"/>
            <ac:grpSpMk id="7" creationId="{E3D56A0B-5F84-BE3F-4709-98A2FC014D26}"/>
          </ac:grpSpMkLst>
        </pc:grpChg>
        <pc:picChg chg="mod">
          <ac:chgData name="Biswas, Sayani (STFC,RAL,ISIS)" userId="a81b1bee-8903-4c6c-b3c5-4587ab0530f0" providerId="ADAL" clId="{40BAE799-75F3-406B-A09F-19E7C526F2DB}" dt="2024-04-14T11:22:54.234" v="2235" actId="164"/>
          <ac:picMkLst>
            <pc:docMk/>
            <pc:sldMk cId="2145041073" sldId="731"/>
            <ac:picMk id="6" creationId="{963B0441-086F-08B2-6C8C-84E8B75D6F7B}"/>
          </ac:picMkLst>
        </pc:picChg>
        <pc:picChg chg="mod">
          <ac:chgData name="Biswas, Sayani (STFC,RAL,ISIS)" userId="a81b1bee-8903-4c6c-b3c5-4587ab0530f0" providerId="ADAL" clId="{40BAE799-75F3-406B-A09F-19E7C526F2DB}" dt="2024-04-14T11:22:54.234" v="2235" actId="164"/>
          <ac:picMkLst>
            <pc:docMk/>
            <pc:sldMk cId="2145041073" sldId="731"/>
            <ac:picMk id="10" creationId="{EB726A05-25B0-2E7A-0A97-40A780C8472C}"/>
          </ac:picMkLst>
        </pc:picChg>
      </pc:sldChg>
      <pc:sldChg chg="add del">
        <pc:chgData name="Biswas, Sayani (STFC,RAL,ISIS)" userId="a81b1bee-8903-4c6c-b3c5-4587ab0530f0" providerId="ADAL" clId="{40BAE799-75F3-406B-A09F-19E7C526F2DB}" dt="2024-04-14T12:49:50.432" v="2568" actId="47"/>
        <pc:sldMkLst>
          <pc:docMk/>
          <pc:sldMk cId="728884874" sldId="732"/>
        </pc:sldMkLst>
      </pc:sldChg>
      <pc:sldChg chg="delSp modSp add del mod delAnim">
        <pc:chgData name="Biswas, Sayani (STFC,RAL,ISIS)" userId="a81b1bee-8903-4c6c-b3c5-4587ab0530f0" providerId="ADAL" clId="{40BAE799-75F3-406B-A09F-19E7C526F2DB}" dt="2024-04-14T11:53:44.765" v="2352" actId="47"/>
        <pc:sldMkLst>
          <pc:docMk/>
          <pc:sldMk cId="1723279514" sldId="733"/>
        </pc:sldMkLst>
        <pc:spChg chg="del">
          <ac:chgData name="Biswas, Sayani (STFC,RAL,ISIS)" userId="a81b1bee-8903-4c6c-b3c5-4587ab0530f0" providerId="ADAL" clId="{40BAE799-75F3-406B-A09F-19E7C526F2DB}" dt="2024-04-14T11:50:23.231" v="2350" actId="478"/>
          <ac:spMkLst>
            <pc:docMk/>
            <pc:sldMk cId="1723279514" sldId="733"/>
            <ac:spMk id="2" creationId="{7D0E8353-FBEE-8782-B4C1-6072AB27AC94}"/>
          </ac:spMkLst>
        </pc:spChg>
        <pc:picChg chg="del">
          <ac:chgData name="Biswas, Sayani (STFC,RAL,ISIS)" userId="a81b1bee-8903-4c6c-b3c5-4587ab0530f0" providerId="ADAL" clId="{40BAE799-75F3-406B-A09F-19E7C526F2DB}" dt="2024-04-14T11:40:38.439" v="2346" actId="478"/>
          <ac:picMkLst>
            <pc:docMk/>
            <pc:sldMk cId="1723279514" sldId="733"/>
            <ac:picMk id="4" creationId="{9729F075-0DAA-BFF8-FEEC-58C3C5D89597}"/>
          </ac:picMkLst>
        </pc:picChg>
        <pc:picChg chg="mod">
          <ac:chgData name="Biswas, Sayani (STFC,RAL,ISIS)" userId="a81b1bee-8903-4c6c-b3c5-4587ab0530f0" providerId="ADAL" clId="{40BAE799-75F3-406B-A09F-19E7C526F2DB}" dt="2024-04-14T11:40:49.415" v="2349" actId="1076"/>
          <ac:picMkLst>
            <pc:docMk/>
            <pc:sldMk cId="1723279514" sldId="733"/>
            <ac:picMk id="17" creationId="{092A9C6D-A7E5-6A73-A2A0-B83897B2CA1B}"/>
          </ac:picMkLst>
        </pc:picChg>
        <pc:picChg chg="mod">
          <ac:chgData name="Biswas, Sayani (STFC,RAL,ISIS)" userId="a81b1bee-8903-4c6c-b3c5-4587ab0530f0" providerId="ADAL" clId="{40BAE799-75F3-406B-A09F-19E7C526F2DB}" dt="2024-04-14T11:52:53.669" v="2351" actId="1076"/>
          <ac:picMkLst>
            <pc:docMk/>
            <pc:sldMk cId="1723279514" sldId="733"/>
            <ac:picMk id="19" creationId="{78124EC2-708C-D55E-7D46-D45BC3266226}"/>
          </ac:picMkLst>
        </pc:picChg>
        <pc:picChg chg="del mod">
          <ac:chgData name="Biswas, Sayani (STFC,RAL,ISIS)" userId="a81b1bee-8903-4c6c-b3c5-4587ab0530f0" providerId="ADAL" clId="{40BAE799-75F3-406B-A09F-19E7C526F2DB}" dt="2024-04-14T11:40:46.504" v="2348" actId="478"/>
          <ac:picMkLst>
            <pc:docMk/>
            <pc:sldMk cId="1723279514" sldId="733"/>
            <ac:picMk id="21" creationId="{68FA121C-2656-D9FC-12B7-886E5703DD01}"/>
          </ac:picMkLst>
        </pc:picChg>
      </pc:sldChg>
      <pc:sldChg chg="add del">
        <pc:chgData name="Biswas, Sayani (STFC,RAL,ISIS)" userId="a81b1bee-8903-4c6c-b3c5-4587ab0530f0" providerId="ADAL" clId="{40BAE799-75F3-406B-A09F-19E7C526F2DB}" dt="2024-04-14T12:27:09.858" v="2458" actId="47"/>
        <pc:sldMkLst>
          <pc:docMk/>
          <pc:sldMk cId="3551238579" sldId="733"/>
        </pc:sldMkLst>
      </pc:sldChg>
      <pc:sldChg chg="addSp delSp modSp new del mod delAnim modAnim">
        <pc:chgData name="Biswas, Sayani (STFC,RAL,ISIS)" userId="a81b1bee-8903-4c6c-b3c5-4587ab0530f0" providerId="ADAL" clId="{40BAE799-75F3-406B-A09F-19E7C526F2DB}" dt="2024-04-14T12:27:04.603" v="2457" actId="47"/>
        <pc:sldMkLst>
          <pc:docMk/>
          <pc:sldMk cId="2115772832" sldId="734"/>
        </pc:sldMkLst>
        <pc:picChg chg="add del mod">
          <ac:chgData name="Biswas, Sayani (STFC,RAL,ISIS)" userId="a81b1bee-8903-4c6c-b3c5-4587ab0530f0" providerId="ADAL" clId="{40BAE799-75F3-406B-A09F-19E7C526F2DB}" dt="2024-04-14T12:17:11.656" v="2435" actId="478"/>
          <ac:picMkLst>
            <pc:docMk/>
            <pc:sldMk cId="2115772832" sldId="734"/>
            <ac:picMk id="2" creationId="{4894408D-8AB6-8783-0DF3-B5F8ADA95720}"/>
          </ac:picMkLst>
        </pc:picChg>
        <pc:picChg chg="add del mod">
          <ac:chgData name="Biswas, Sayani (STFC,RAL,ISIS)" userId="a81b1bee-8903-4c6c-b3c5-4587ab0530f0" providerId="ADAL" clId="{40BAE799-75F3-406B-A09F-19E7C526F2DB}" dt="2024-04-14T12:18:58.664" v="2443" actId="478"/>
          <ac:picMkLst>
            <pc:docMk/>
            <pc:sldMk cId="2115772832" sldId="734"/>
            <ac:picMk id="3" creationId="{AC19293C-771F-8F35-5811-FB7B5058F565}"/>
          </ac:picMkLst>
        </pc:picChg>
        <pc:picChg chg="add mod">
          <ac:chgData name="Biswas, Sayani (STFC,RAL,ISIS)" userId="a81b1bee-8903-4c6c-b3c5-4587ab0530f0" providerId="ADAL" clId="{40BAE799-75F3-406B-A09F-19E7C526F2DB}" dt="2024-04-14T12:19:05.298" v="2444"/>
          <ac:picMkLst>
            <pc:docMk/>
            <pc:sldMk cId="2115772832" sldId="734"/>
            <ac:picMk id="4" creationId="{39EBBFAE-F6E1-52D1-9128-1F7027A33FC6}"/>
          </ac:picMkLst>
        </pc:picChg>
      </pc:sldChg>
      <pc:sldChg chg="add del">
        <pc:chgData name="Biswas, Sayani (STFC,RAL,ISIS)" userId="a81b1bee-8903-4c6c-b3c5-4587ab0530f0" providerId="ADAL" clId="{40BAE799-75F3-406B-A09F-19E7C526F2DB}" dt="2024-04-14T12:14:55.151" v="2422" actId="47"/>
        <pc:sldMkLst>
          <pc:docMk/>
          <pc:sldMk cId="2120764247" sldId="734"/>
        </pc:sldMkLst>
      </pc:sldChg>
      <pc:sldChg chg="delSp modSp add del mod ord delAnim">
        <pc:chgData name="Biswas, Sayani (STFC,RAL,ISIS)" userId="a81b1bee-8903-4c6c-b3c5-4587ab0530f0" providerId="ADAL" clId="{40BAE799-75F3-406B-A09F-19E7C526F2DB}" dt="2024-04-14T12:14:58.244" v="2423" actId="47"/>
        <pc:sldMkLst>
          <pc:docMk/>
          <pc:sldMk cId="1032504677" sldId="735"/>
        </pc:sldMkLst>
        <pc:spChg chg="del">
          <ac:chgData name="Biswas, Sayani (STFC,RAL,ISIS)" userId="a81b1bee-8903-4c6c-b3c5-4587ab0530f0" providerId="ADAL" clId="{40BAE799-75F3-406B-A09F-19E7C526F2DB}" dt="2024-04-14T11:53:59.673" v="2356" actId="478"/>
          <ac:spMkLst>
            <pc:docMk/>
            <pc:sldMk cId="1032504677" sldId="735"/>
            <ac:spMk id="2" creationId="{E5F095DB-5086-1E3E-F29E-5ABE28370CA4}"/>
          </ac:spMkLst>
        </pc:spChg>
        <pc:picChg chg="del mod">
          <ac:chgData name="Biswas, Sayani (STFC,RAL,ISIS)" userId="a81b1bee-8903-4c6c-b3c5-4587ab0530f0" providerId="ADAL" clId="{40BAE799-75F3-406B-A09F-19E7C526F2DB}" dt="2024-04-14T11:53:55.515" v="2355" actId="478"/>
          <ac:picMkLst>
            <pc:docMk/>
            <pc:sldMk cId="1032504677" sldId="735"/>
            <ac:picMk id="4" creationId="{349132D2-6079-F6D8-213F-351E78807A89}"/>
          </ac:picMkLst>
        </pc:picChg>
        <pc:picChg chg="del mod">
          <ac:chgData name="Biswas, Sayani (STFC,RAL,ISIS)" userId="a81b1bee-8903-4c6c-b3c5-4587ab0530f0" providerId="ADAL" clId="{40BAE799-75F3-406B-A09F-19E7C526F2DB}" dt="2024-04-14T12:06:43.017" v="2412" actId="478"/>
          <ac:picMkLst>
            <pc:docMk/>
            <pc:sldMk cId="1032504677" sldId="735"/>
            <ac:picMk id="17" creationId="{865C0520-03D1-1023-9D48-539196B007ED}"/>
          </ac:picMkLst>
        </pc:picChg>
        <pc:picChg chg="del mod">
          <ac:chgData name="Biswas, Sayani (STFC,RAL,ISIS)" userId="a81b1bee-8903-4c6c-b3c5-4587ab0530f0" providerId="ADAL" clId="{40BAE799-75F3-406B-A09F-19E7C526F2DB}" dt="2024-04-14T12:12:59.159" v="2414" actId="478"/>
          <ac:picMkLst>
            <pc:docMk/>
            <pc:sldMk cId="1032504677" sldId="735"/>
            <ac:picMk id="19" creationId="{25F42B52-1807-EAFE-62E4-592F03CE90C7}"/>
          </ac:picMkLst>
        </pc:picChg>
        <pc:picChg chg="del mod">
          <ac:chgData name="Biswas, Sayani (STFC,RAL,ISIS)" userId="a81b1bee-8903-4c6c-b3c5-4587ab0530f0" providerId="ADAL" clId="{40BAE799-75F3-406B-A09F-19E7C526F2DB}" dt="2024-04-14T12:13:02.430" v="2415" actId="21"/>
          <ac:picMkLst>
            <pc:docMk/>
            <pc:sldMk cId="1032504677" sldId="735"/>
            <ac:picMk id="21" creationId="{347D3FC9-EDE0-6CD5-F2C4-A1A736BC4FBC}"/>
          </ac:picMkLst>
        </pc:picChg>
      </pc:sldChg>
      <pc:sldChg chg="addSp modSp new mod modAnim">
        <pc:chgData name="Biswas, Sayani (STFC,RAL,ISIS)" userId="a81b1bee-8903-4c6c-b3c5-4587ab0530f0" providerId="ADAL" clId="{40BAE799-75F3-406B-A09F-19E7C526F2DB}" dt="2024-04-14T12:48:45.926" v="2567" actId="1038"/>
        <pc:sldMkLst>
          <pc:docMk/>
          <pc:sldMk cId="2725744575" sldId="735"/>
        </pc:sldMkLst>
        <pc:spChg chg="add mod">
          <ac:chgData name="Biswas, Sayani (STFC,RAL,ISIS)" userId="a81b1bee-8903-4c6c-b3c5-4587ab0530f0" providerId="ADAL" clId="{40BAE799-75F3-406B-A09F-19E7C526F2DB}" dt="2024-04-14T12:26:09.953" v="2449"/>
          <ac:spMkLst>
            <pc:docMk/>
            <pc:sldMk cId="2725744575" sldId="735"/>
            <ac:spMk id="2" creationId="{8D6A40FB-6FB9-79AC-3DC5-DEAB9775BEA3}"/>
          </ac:spMkLst>
        </pc:spChg>
        <pc:spChg chg="add mod">
          <ac:chgData name="Biswas, Sayani (STFC,RAL,ISIS)" userId="a81b1bee-8903-4c6c-b3c5-4587ab0530f0" providerId="ADAL" clId="{40BAE799-75F3-406B-A09F-19E7C526F2DB}" dt="2024-04-14T12:26:17.479" v="2450"/>
          <ac:spMkLst>
            <pc:docMk/>
            <pc:sldMk cId="2725744575" sldId="735"/>
            <ac:spMk id="3" creationId="{1E2ED451-179B-CED0-B800-4DAC53D2AF99}"/>
          </ac:spMkLst>
        </pc:spChg>
        <pc:spChg chg="add mod">
          <ac:chgData name="Biswas, Sayani (STFC,RAL,ISIS)" userId="a81b1bee-8903-4c6c-b3c5-4587ab0530f0" providerId="ADAL" clId="{40BAE799-75F3-406B-A09F-19E7C526F2DB}" dt="2024-04-14T12:31:28.435" v="2497" actId="1076"/>
          <ac:spMkLst>
            <pc:docMk/>
            <pc:sldMk cId="2725744575" sldId="735"/>
            <ac:spMk id="5" creationId="{D8CF30E7-8722-A63D-1828-F3C06B9CA796}"/>
          </ac:spMkLst>
        </pc:spChg>
        <pc:picChg chg="add mod">
          <ac:chgData name="Biswas, Sayani (STFC,RAL,ISIS)" userId="a81b1bee-8903-4c6c-b3c5-4587ab0530f0" providerId="ADAL" clId="{40BAE799-75F3-406B-A09F-19E7C526F2DB}" dt="2024-04-14T12:26:17.479" v="2450"/>
          <ac:picMkLst>
            <pc:docMk/>
            <pc:sldMk cId="2725744575" sldId="735"/>
            <ac:picMk id="4" creationId="{388C1EBC-4DB3-1490-6B63-E59F923BF1AF}"/>
          </ac:picMkLst>
        </pc:picChg>
        <pc:picChg chg="add mod">
          <ac:chgData name="Biswas, Sayani (STFC,RAL,ISIS)" userId="a81b1bee-8903-4c6c-b3c5-4587ab0530f0" providerId="ADAL" clId="{40BAE799-75F3-406B-A09F-19E7C526F2DB}" dt="2024-04-14T12:26:41.001" v="2453"/>
          <ac:picMkLst>
            <pc:docMk/>
            <pc:sldMk cId="2725744575" sldId="735"/>
            <ac:picMk id="6" creationId="{5E67D836-C335-A4CE-86C1-7A1364C2B46E}"/>
          </ac:picMkLst>
        </pc:picChg>
        <pc:picChg chg="add mod modCrop">
          <ac:chgData name="Biswas, Sayani (STFC,RAL,ISIS)" userId="a81b1bee-8903-4c6c-b3c5-4587ab0530f0" providerId="ADAL" clId="{40BAE799-75F3-406B-A09F-19E7C526F2DB}" dt="2024-04-14T12:48:45.926" v="2567" actId="1038"/>
          <ac:picMkLst>
            <pc:docMk/>
            <pc:sldMk cId="2725744575" sldId="735"/>
            <ac:picMk id="7" creationId="{97BBBE36-6BE5-CDFB-2B53-37370587E466}"/>
          </ac:picMkLst>
        </pc:picChg>
      </pc:sldChg>
      <pc:sldChg chg="addSp delSp modSp new mod">
        <pc:chgData name="Biswas, Sayani (STFC,RAL,ISIS)" userId="a81b1bee-8903-4c6c-b3c5-4587ab0530f0" providerId="ADAL" clId="{40BAE799-75F3-406B-A09F-19E7C526F2DB}" dt="2024-04-14T12:30:33.535" v="2493" actId="14100"/>
        <pc:sldMkLst>
          <pc:docMk/>
          <pc:sldMk cId="4153929455" sldId="736"/>
        </pc:sldMkLst>
        <pc:spChg chg="add mod">
          <ac:chgData name="Biswas, Sayani (STFC,RAL,ISIS)" userId="a81b1bee-8903-4c6c-b3c5-4587ab0530f0" providerId="ADAL" clId="{40BAE799-75F3-406B-A09F-19E7C526F2DB}" dt="2024-04-14T12:27:35.157" v="2460"/>
          <ac:spMkLst>
            <pc:docMk/>
            <pc:sldMk cId="4153929455" sldId="736"/>
            <ac:spMk id="2" creationId="{FDE9C3F2-36B5-1BA7-0932-7D2F4C065A7E}"/>
          </ac:spMkLst>
        </pc:spChg>
        <pc:spChg chg="add mod">
          <ac:chgData name="Biswas, Sayani (STFC,RAL,ISIS)" userId="a81b1bee-8903-4c6c-b3c5-4587ab0530f0" providerId="ADAL" clId="{40BAE799-75F3-406B-A09F-19E7C526F2DB}" dt="2024-04-14T12:29:28.460" v="2483" actId="1037"/>
          <ac:spMkLst>
            <pc:docMk/>
            <pc:sldMk cId="4153929455" sldId="736"/>
            <ac:spMk id="3" creationId="{5A7520C3-8770-A848-6DBD-288224C68FBA}"/>
          </ac:spMkLst>
        </pc:spChg>
        <pc:graphicFrameChg chg="add mod">
          <ac:chgData name="Biswas, Sayani (STFC,RAL,ISIS)" userId="a81b1bee-8903-4c6c-b3c5-4587ab0530f0" providerId="ADAL" clId="{40BAE799-75F3-406B-A09F-19E7C526F2DB}" dt="2024-04-14T12:30:30.350" v="2492" actId="1076"/>
          <ac:graphicFrameMkLst>
            <pc:docMk/>
            <pc:sldMk cId="4153929455" sldId="736"/>
            <ac:graphicFrameMk id="6" creationId="{0EBB7077-1484-28BC-21B2-8FAF8AF2FAC0}"/>
          </ac:graphicFrameMkLst>
        </pc:graphicFrameChg>
        <pc:picChg chg="add mod">
          <ac:chgData name="Biswas, Sayani (STFC,RAL,ISIS)" userId="a81b1bee-8903-4c6c-b3c5-4587ab0530f0" providerId="ADAL" clId="{40BAE799-75F3-406B-A09F-19E7C526F2DB}" dt="2024-04-14T12:30:33.535" v="2493" actId="14100"/>
          <ac:picMkLst>
            <pc:docMk/>
            <pc:sldMk cId="4153929455" sldId="736"/>
            <ac:picMk id="4" creationId="{D5D38AD5-79B7-891F-98A3-BFD2AAFDEF65}"/>
          </ac:picMkLst>
        </pc:picChg>
        <pc:picChg chg="add del mod">
          <ac:chgData name="Biswas, Sayani (STFC,RAL,ISIS)" userId="a81b1bee-8903-4c6c-b3c5-4587ab0530f0" providerId="ADAL" clId="{40BAE799-75F3-406B-A09F-19E7C526F2DB}" dt="2024-04-14T12:30:09.693" v="2488" actId="478"/>
          <ac:picMkLst>
            <pc:docMk/>
            <pc:sldMk cId="4153929455" sldId="736"/>
            <ac:picMk id="5" creationId="{3CE1B9DA-44D9-442B-C51D-34BFDACEC808}"/>
          </ac:picMkLst>
        </pc:picChg>
      </pc:sldChg>
      <pc:sldChg chg="addSp delSp modSp new mod modAnim">
        <pc:chgData name="Biswas, Sayani (STFC,RAL,ISIS)" userId="a81b1bee-8903-4c6c-b3c5-4587ab0530f0" providerId="ADAL" clId="{40BAE799-75F3-406B-A09F-19E7C526F2DB}" dt="2024-04-14T12:47:50.807" v="2554"/>
        <pc:sldMkLst>
          <pc:docMk/>
          <pc:sldMk cId="1740461789" sldId="737"/>
        </pc:sldMkLst>
        <pc:spChg chg="add mod">
          <ac:chgData name="Biswas, Sayani (STFC,RAL,ISIS)" userId="a81b1bee-8903-4c6c-b3c5-4587ab0530f0" providerId="ADAL" clId="{40BAE799-75F3-406B-A09F-19E7C526F2DB}" dt="2024-04-14T12:42:42.767" v="2499"/>
          <ac:spMkLst>
            <pc:docMk/>
            <pc:sldMk cId="1740461789" sldId="737"/>
            <ac:spMk id="2" creationId="{E6D9CBCF-0069-B275-2A5C-00A3B9747DE8}"/>
          </ac:spMkLst>
        </pc:spChg>
        <pc:spChg chg="add mod">
          <ac:chgData name="Biswas, Sayani (STFC,RAL,ISIS)" userId="a81b1bee-8903-4c6c-b3c5-4587ab0530f0" providerId="ADAL" clId="{40BAE799-75F3-406B-A09F-19E7C526F2DB}" dt="2024-04-14T12:42:42.767" v="2499"/>
          <ac:spMkLst>
            <pc:docMk/>
            <pc:sldMk cId="1740461789" sldId="737"/>
            <ac:spMk id="3" creationId="{AE9B79A2-4C66-5558-88BD-FD5753547930}"/>
          </ac:spMkLst>
        </pc:spChg>
        <pc:spChg chg="add del mod">
          <ac:chgData name="Biswas, Sayani (STFC,RAL,ISIS)" userId="a81b1bee-8903-4c6c-b3c5-4587ab0530f0" providerId="ADAL" clId="{40BAE799-75F3-406B-A09F-19E7C526F2DB}" dt="2024-04-14T12:43:28.155" v="2503" actId="478"/>
          <ac:spMkLst>
            <pc:docMk/>
            <pc:sldMk cId="1740461789" sldId="737"/>
            <ac:spMk id="5" creationId="{47337748-E378-158D-9FE9-B1DFBA95E035}"/>
          </ac:spMkLst>
        </pc:spChg>
        <pc:spChg chg="add mod">
          <ac:chgData name="Biswas, Sayani (STFC,RAL,ISIS)" userId="a81b1bee-8903-4c6c-b3c5-4587ab0530f0" providerId="ADAL" clId="{40BAE799-75F3-406B-A09F-19E7C526F2DB}" dt="2024-04-14T12:47:06.971" v="2548" actId="1076"/>
          <ac:spMkLst>
            <pc:docMk/>
            <pc:sldMk cId="1740461789" sldId="737"/>
            <ac:spMk id="7" creationId="{9BF31BB6-352B-880D-1D39-3591D188AECD}"/>
          </ac:spMkLst>
        </pc:spChg>
        <pc:spChg chg="add mod">
          <ac:chgData name="Biswas, Sayani (STFC,RAL,ISIS)" userId="a81b1bee-8903-4c6c-b3c5-4587ab0530f0" providerId="ADAL" clId="{40BAE799-75F3-406B-A09F-19E7C526F2DB}" dt="2024-04-14T12:47:46.270" v="2553" actId="164"/>
          <ac:spMkLst>
            <pc:docMk/>
            <pc:sldMk cId="1740461789" sldId="737"/>
            <ac:spMk id="10" creationId="{B86C558B-EA89-1DF2-F7A1-913544097A5D}"/>
          </ac:spMkLst>
        </pc:spChg>
        <pc:grpChg chg="add mod">
          <ac:chgData name="Biswas, Sayani (STFC,RAL,ISIS)" userId="a81b1bee-8903-4c6c-b3c5-4587ab0530f0" providerId="ADAL" clId="{40BAE799-75F3-406B-A09F-19E7C526F2DB}" dt="2024-04-14T12:47:46.270" v="2553" actId="164"/>
          <ac:grpSpMkLst>
            <pc:docMk/>
            <pc:sldMk cId="1740461789" sldId="737"/>
            <ac:grpSpMk id="11" creationId="{33925FD1-9DC5-F0BB-A9B1-B88492A82A7E}"/>
          </ac:grpSpMkLst>
        </pc:grpChg>
        <pc:picChg chg="add mod">
          <ac:chgData name="Biswas, Sayani (STFC,RAL,ISIS)" userId="a81b1bee-8903-4c6c-b3c5-4587ab0530f0" providerId="ADAL" clId="{40BAE799-75F3-406B-A09F-19E7C526F2DB}" dt="2024-04-14T12:42:42.767" v="2499"/>
          <ac:picMkLst>
            <pc:docMk/>
            <pc:sldMk cId="1740461789" sldId="737"/>
            <ac:picMk id="4" creationId="{7770F877-55A5-7EFC-2959-C0CC3FDD5817}"/>
          </ac:picMkLst>
        </pc:picChg>
        <pc:picChg chg="add mod">
          <ac:chgData name="Biswas, Sayani (STFC,RAL,ISIS)" userId="a81b1bee-8903-4c6c-b3c5-4587ab0530f0" providerId="ADAL" clId="{40BAE799-75F3-406B-A09F-19E7C526F2DB}" dt="2024-04-14T12:44:40.310" v="2521" actId="1076"/>
          <ac:picMkLst>
            <pc:docMk/>
            <pc:sldMk cId="1740461789" sldId="737"/>
            <ac:picMk id="6" creationId="{F0F5E7BC-5A41-82FC-7B60-F8EA6427647A}"/>
          </ac:picMkLst>
        </pc:picChg>
        <pc:picChg chg="add del mod">
          <ac:chgData name="Biswas, Sayani (STFC,RAL,ISIS)" userId="a81b1bee-8903-4c6c-b3c5-4587ab0530f0" providerId="ADAL" clId="{40BAE799-75F3-406B-A09F-19E7C526F2DB}" dt="2024-04-14T12:45:21.120" v="2525" actId="478"/>
          <ac:picMkLst>
            <pc:docMk/>
            <pc:sldMk cId="1740461789" sldId="737"/>
            <ac:picMk id="8" creationId="{C472C69C-59E0-030F-B2C1-424C861ECF35}"/>
          </ac:picMkLst>
        </pc:picChg>
        <pc:picChg chg="add mod modCrop">
          <ac:chgData name="Biswas, Sayani (STFC,RAL,ISIS)" userId="a81b1bee-8903-4c6c-b3c5-4587ab0530f0" providerId="ADAL" clId="{40BAE799-75F3-406B-A09F-19E7C526F2DB}" dt="2024-04-14T12:47:46.270" v="2553" actId="164"/>
          <ac:picMkLst>
            <pc:docMk/>
            <pc:sldMk cId="1740461789" sldId="737"/>
            <ac:picMk id="9" creationId="{C25D71ED-64B6-DC7B-DB5C-B2F6628908A3}"/>
          </ac:picMkLst>
        </pc:picChg>
      </pc:sldChg>
      <pc:sldChg chg="addSp modSp new mod">
        <pc:chgData name="Biswas, Sayani (STFC,RAL,ISIS)" userId="a81b1bee-8903-4c6c-b3c5-4587ab0530f0" providerId="ADAL" clId="{40BAE799-75F3-406B-A09F-19E7C526F2DB}" dt="2024-04-14T13:03:55.531" v="2886" actId="1076"/>
        <pc:sldMkLst>
          <pc:docMk/>
          <pc:sldMk cId="4169536155" sldId="738"/>
        </pc:sldMkLst>
        <pc:spChg chg="add mod">
          <ac:chgData name="Biswas, Sayani (STFC,RAL,ISIS)" userId="a81b1bee-8903-4c6c-b3c5-4587ab0530f0" providerId="ADAL" clId="{40BAE799-75F3-406B-A09F-19E7C526F2DB}" dt="2024-04-14T13:03:33.530" v="2880" actId="20577"/>
          <ac:spMkLst>
            <pc:docMk/>
            <pc:sldMk cId="4169536155" sldId="738"/>
            <ac:spMk id="2" creationId="{BDD0F939-4730-93F5-9926-E4026C42CFA4}"/>
          </ac:spMkLst>
        </pc:spChg>
        <pc:spChg chg="add mod">
          <ac:chgData name="Biswas, Sayani (STFC,RAL,ISIS)" userId="a81b1bee-8903-4c6c-b3c5-4587ab0530f0" providerId="ADAL" clId="{40BAE799-75F3-406B-A09F-19E7C526F2DB}" dt="2024-04-14T13:03:55.531" v="2886" actId="1076"/>
          <ac:spMkLst>
            <pc:docMk/>
            <pc:sldMk cId="4169536155" sldId="738"/>
            <ac:spMk id="3" creationId="{CFA79654-9111-179A-BAEF-CAB6921F4C41}"/>
          </ac:spMkLst>
        </pc:spChg>
      </pc:sldChg>
      <pc:sldMasterChg chg="delSldLayout">
        <pc:chgData name="Biswas, Sayani (STFC,RAL,ISIS)" userId="a81b1bee-8903-4c6c-b3c5-4587ab0530f0" providerId="ADAL" clId="{40BAE799-75F3-406B-A09F-19E7C526F2DB}" dt="2024-04-14T12:30:43.478" v="2494" actId="47"/>
        <pc:sldMasterMkLst>
          <pc:docMk/>
          <pc:sldMasterMk cId="1335694568" sldId="2147483660"/>
        </pc:sldMasterMkLst>
        <pc:sldLayoutChg chg="del">
          <pc:chgData name="Biswas, Sayani (STFC,RAL,ISIS)" userId="a81b1bee-8903-4c6c-b3c5-4587ab0530f0" providerId="ADAL" clId="{40BAE799-75F3-406B-A09F-19E7C526F2DB}" dt="2024-04-14T12:30:43.478" v="2494" actId="47"/>
          <pc:sldLayoutMkLst>
            <pc:docMk/>
            <pc:sldMasterMk cId="1335694568" sldId="2147483660"/>
            <pc:sldLayoutMk cId="2385686897" sldId="2147483747"/>
          </pc:sldLayoutMkLst>
        </pc:sldLayoutChg>
      </pc:sldMasterChg>
    </pc:docChg>
  </pc:docChgLst>
  <pc:docChgLst>
    <pc:chgData name="Biswas, Sayani (STFC,RAL,ISIS)" userId="a81b1bee-8903-4c6c-b3c5-4587ab0530f0" providerId="ADAL" clId="{9C910D87-F1A3-45D1-818C-519B005072A9}"/>
    <pc:docChg chg="addSld modSld">
      <pc:chgData name="Biswas, Sayani (STFC,RAL,ISIS)" userId="a81b1bee-8903-4c6c-b3c5-4587ab0530f0" providerId="ADAL" clId="{9C910D87-F1A3-45D1-818C-519B005072A9}" dt="2025-01-06T13:28:24.781" v="3" actId="1076"/>
      <pc:docMkLst>
        <pc:docMk/>
      </pc:docMkLst>
      <pc:sldChg chg="addSp modSp new mod">
        <pc:chgData name="Biswas, Sayani (STFC,RAL,ISIS)" userId="a81b1bee-8903-4c6c-b3c5-4587ab0530f0" providerId="ADAL" clId="{9C910D87-F1A3-45D1-818C-519B005072A9}" dt="2025-01-06T13:28:24.781" v="3" actId="1076"/>
        <pc:sldMkLst>
          <pc:docMk/>
          <pc:sldMk cId="2577587863" sldId="755"/>
        </pc:sldMkLst>
        <pc:picChg chg="add mod">
          <ac:chgData name="Biswas, Sayani (STFC,RAL,ISIS)" userId="a81b1bee-8903-4c6c-b3c5-4587ab0530f0" providerId="ADAL" clId="{9C910D87-F1A3-45D1-818C-519B005072A9}" dt="2025-01-06T13:28:24.781" v="3" actId="1076"/>
          <ac:picMkLst>
            <pc:docMk/>
            <pc:sldMk cId="2577587863" sldId="755"/>
            <ac:picMk id="3" creationId="{03BCB5E3-4069-D67F-24F1-DCE9761BE657}"/>
          </ac:picMkLst>
        </pc:picChg>
      </pc:sldChg>
    </pc:docChg>
  </pc:docChgLst>
  <pc:docChgLst>
    <pc:chgData name="Sayani Biswas" userId="ea1008a0ed4e26c8" providerId="LiveId" clId="{5624826E-1564-4E62-84A3-A81C873AFA68}"/>
    <pc:docChg chg="addSld modSld">
      <pc:chgData name="Sayani Biswas" userId="ea1008a0ed4e26c8" providerId="LiveId" clId="{5624826E-1564-4E62-84A3-A81C873AFA68}" dt="2025-01-11T01:55:37.490" v="4"/>
      <pc:docMkLst>
        <pc:docMk/>
      </pc:docMkLst>
      <pc:sldChg chg="addSp modSp modAnim">
        <pc:chgData name="Sayani Biswas" userId="ea1008a0ed4e26c8" providerId="LiveId" clId="{5624826E-1564-4E62-84A3-A81C873AFA68}" dt="2025-01-11T00:58:13.267" v="1"/>
        <pc:sldMkLst>
          <pc:docMk/>
          <pc:sldMk cId="1310986702" sldId="334"/>
        </pc:sldMkLst>
        <pc:spChg chg="add mod">
          <ac:chgData name="Sayani Biswas" userId="ea1008a0ed4e26c8" providerId="LiveId" clId="{5624826E-1564-4E62-84A3-A81C873AFA68}" dt="2025-01-11T00:58:06.168" v="0"/>
          <ac:spMkLst>
            <pc:docMk/>
            <pc:sldMk cId="1310986702" sldId="334"/>
            <ac:spMk id="18" creationId="{9FB05B26-2675-1695-01CD-9573DEC24778}"/>
          </ac:spMkLst>
        </pc:spChg>
        <pc:spChg chg="add mod">
          <ac:chgData name="Sayani Biswas" userId="ea1008a0ed4e26c8" providerId="LiveId" clId="{5624826E-1564-4E62-84A3-A81C873AFA68}" dt="2025-01-11T00:58:06.168" v="0"/>
          <ac:spMkLst>
            <pc:docMk/>
            <pc:sldMk cId="1310986702" sldId="334"/>
            <ac:spMk id="19" creationId="{F0F12BA7-BAD3-E8CE-8286-33127C3126BB}"/>
          </ac:spMkLst>
        </pc:spChg>
      </pc:sldChg>
      <pc:sldChg chg="modAnim">
        <pc:chgData name="Sayani Biswas" userId="ea1008a0ed4e26c8" providerId="LiveId" clId="{5624826E-1564-4E62-84A3-A81C873AFA68}" dt="2025-01-11T01:38:34.721" v="2"/>
        <pc:sldMkLst>
          <pc:docMk/>
          <pc:sldMk cId="2604950918" sldId="728"/>
        </pc:sldMkLst>
      </pc:sldChg>
      <pc:sldChg chg="add modAnim">
        <pc:chgData name="Sayani Biswas" userId="ea1008a0ed4e26c8" providerId="LiveId" clId="{5624826E-1564-4E62-84A3-A81C873AFA68}" dt="2025-01-11T01:55:37.490" v="4"/>
        <pc:sldMkLst>
          <pc:docMk/>
          <pc:sldMk cId="3731100507" sldId="730"/>
        </pc:sldMkLst>
      </pc:sldChg>
    </pc:docChg>
  </pc:docChgLst>
  <pc:docChgLst>
    <pc:chgData name="Biswas, Sayani (STFC,RAL,ISIS)" userId="a81b1bee-8903-4c6c-b3c5-4587ab0530f0" providerId="ADAL" clId="{745D7238-5738-4CEA-8F5E-5A60CE0E5AAF}"/>
    <pc:docChg chg="custSel modSld">
      <pc:chgData name="Biswas, Sayani (STFC,RAL,ISIS)" userId="a81b1bee-8903-4c6c-b3c5-4587ab0530f0" providerId="ADAL" clId="{745D7238-5738-4CEA-8F5E-5A60CE0E5AAF}" dt="2024-04-12T10:33:39.917" v="71" actId="1076"/>
      <pc:docMkLst>
        <pc:docMk/>
      </pc:docMkLst>
      <pc:sldChg chg="addSp delSp modSp mod">
        <pc:chgData name="Biswas, Sayani (STFC,RAL,ISIS)" userId="a81b1bee-8903-4c6c-b3c5-4587ab0530f0" providerId="ADAL" clId="{745D7238-5738-4CEA-8F5E-5A60CE0E5AAF}" dt="2024-04-11T17:04:11.653" v="48" actId="1076"/>
        <pc:sldMkLst>
          <pc:docMk/>
          <pc:sldMk cId="0" sldId="257"/>
        </pc:sldMkLst>
        <pc:spChg chg="add mod">
          <ac:chgData name="Biswas, Sayani (STFC,RAL,ISIS)" userId="a81b1bee-8903-4c6c-b3c5-4587ab0530f0" providerId="ADAL" clId="{745D7238-5738-4CEA-8F5E-5A60CE0E5AAF}" dt="2024-04-11T17:03:50.356" v="45" actId="164"/>
          <ac:spMkLst>
            <pc:docMk/>
            <pc:sldMk cId="0" sldId="257"/>
            <ac:spMk id="17" creationId="{EF99B0B2-C6A3-2F3A-9CAC-CA8A0B7D6843}"/>
          </ac:spMkLst>
        </pc:spChg>
        <pc:spChg chg="add mod">
          <ac:chgData name="Biswas, Sayani (STFC,RAL,ISIS)" userId="a81b1bee-8903-4c6c-b3c5-4587ab0530f0" providerId="ADAL" clId="{745D7238-5738-4CEA-8F5E-5A60CE0E5AAF}" dt="2024-04-11T17:03:50.356" v="45" actId="164"/>
          <ac:spMkLst>
            <pc:docMk/>
            <pc:sldMk cId="0" sldId="257"/>
            <ac:spMk id="24" creationId="{F181F9F6-4503-9A0D-F200-9AE3BAA9BC2C}"/>
          </ac:spMkLst>
        </pc:spChg>
        <pc:grpChg chg="add mod">
          <ac:chgData name="Biswas, Sayani (STFC,RAL,ISIS)" userId="a81b1bee-8903-4c6c-b3c5-4587ab0530f0" providerId="ADAL" clId="{745D7238-5738-4CEA-8F5E-5A60CE0E5AAF}" dt="2024-04-11T17:03:54.127" v="46" actId="1076"/>
          <ac:grpSpMkLst>
            <pc:docMk/>
            <pc:sldMk cId="0" sldId="257"/>
            <ac:grpSpMk id="25" creationId="{AF84A188-C7A5-BF4D-9819-8BFDADEEFDCB}"/>
          </ac:grpSpMkLst>
        </pc:grpChg>
        <pc:picChg chg="mod">
          <ac:chgData name="Biswas, Sayani (STFC,RAL,ISIS)" userId="a81b1bee-8903-4c6c-b3c5-4587ab0530f0" providerId="ADAL" clId="{745D7238-5738-4CEA-8F5E-5A60CE0E5AAF}" dt="2024-04-11T17:04:11.653" v="48" actId="1076"/>
          <ac:picMkLst>
            <pc:docMk/>
            <pc:sldMk cId="0" sldId="257"/>
            <ac:picMk id="5" creationId="{2EEB9B36-3A56-DF4E-0E44-599A407ECD27}"/>
          </ac:picMkLst>
        </pc:picChg>
        <pc:cxnChg chg="add del">
          <ac:chgData name="Biswas, Sayani (STFC,RAL,ISIS)" userId="a81b1bee-8903-4c6c-b3c5-4587ab0530f0" providerId="ADAL" clId="{745D7238-5738-4CEA-8F5E-5A60CE0E5AAF}" dt="2024-04-11T16:58:57.773" v="1" actId="478"/>
          <ac:cxnSpMkLst>
            <pc:docMk/>
            <pc:sldMk cId="0" sldId="257"/>
            <ac:cxnSpMk id="7" creationId="{67B485F9-0703-EBBE-DED8-9D0562BCE9CB}"/>
          </ac:cxnSpMkLst>
        </pc:cxnChg>
        <pc:cxnChg chg="add del mod">
          <ac:chgData name="Biswas, Sayani (STFC,RAL,ISIS)" userId="a81b1bee-8903-4c6c-b3c5-4587ab0530f0" providerId="ADAL" clId="{745D7238-5738-4CEA-8F5E-5A60CE0E5AAF}" dt="2024-04-11T17:01:24.683" v="17" actId="478"/>
          <ac:cxnSpMkLst>
            <pc:docMk/>
            <pc:sldMk cId="0" sldId="257"/>
            <ac:cxnSpMk id="11" creationId="{FB2400AC-09AB-3E2C-6F9D-599EC297539D}"/>
          </ac:cxnSpMkLst>
        </pc:cxnChg>
        <pc:cxnChg chg="add del mod">
          <ac:chgData name="Biswas, Sayani (STFC,RAL,ISIS)" userId="a81b1bee-8903-4c6c-b3c5-4587ab0530f0" providerId="ADAL" clId="{745D7238-5738-4CEA-8F5E-5A60CE0E5AAF}" dt="2024-04-11T17:01:36.662" v="20" actId="478"/>
          <ac:cxnSpMkLst>
            <pc:docMk/>
            <pc:sldMk cId="0" sldId="257"/>
            <ac:cxnSpMk id="13" creationId="{4E91B3A3-A533-DE9A-C9B5-B778E59FCD5E}"/>
          </ac:cxnSpMkLst>
        </pc:cxnChg>
        <pc:cxnChg chg="add mod">
          <ac:chgData name="Biswas, Sayani (STFC,RAL,ISIS)" userId="a81b1bee-8903-4c6c-b3c5-4587ab0530f0" providerId="ADAL" clId="{745D7238-5738-4CEA-8F5E-5A60CE0E5AAF}" dt="2024-04-11T17:03:50.356" v="45" actId="164"/>
          <ac:cxnSpMkLst>
            <pc:docMk/>
            <pc:sldMk cId="0" sldId="257"/>
            <ac:cxnSpMk id="20" creationId="{E14643ED-9779-51DC-30CC-69D9B47D27AF}"/>
          </ac:cxnSpMkLst>
        </pc:cxnChg>
        <pc:cxnChg chg="add mod">
          <ac:chgData name="Biswas, Sayani (STFC,RAL,ISIS)" userId="a81b1bee-8903-4c6c-b3c5-4587ab0530f0" providerId="ADAL" clId="{745D7238-5738-4CEA-8F5E-5A60CE0E5AAF}" dt="2024-04-11T17:03:50.356" v="45" actId="164"/>
          <ac:cxnSpMkLst>
            <pc:docMk/>
            <pc:sldMk cId="0" sldId="257"/>
            <ac:cxnSpMk id="21" creationId="{CAF6E9FB-7A9F-D2C8-CE99-C5E7D8709FD0}"/>
          </ac:cxnSpMkLst>
        </pc:cxnChg>
      </pc:sldChg>
      <pc:sldChg chg="addSp delSp modSp mod">
        <pc:chgData name="Biswas, Sayani (STFC,RAL,ISIS)" userId="a81b1bee-8903-4c6c-b3c5-4587ab0530f0" providerId="ADAL" clId="{745D7238-5738-4CEA-8F5E-5A60CE0E5AAF}" dt="2024-04-12T10:33:39.917" v="71" actId="1076"/>
        <pc:sldMkLst>
          <pc:docMk/>
          <pc:sldMk cId="2145041073" sldId="731"/>
        </pc:sldMkLst>
        <pc:picChg chg="add mod">
          <ac:chgData name="Biswas, Sayani (STFC,RAL,ISIS)" userId="a81b1bee-8903-4c6c-b3c5-4587ab0530f0" providerId="ADAL" clId="{745D7238-5738-4CEA-8F5E-5A60CE0E5AAF}" dt="2024-04-12T10:31:49.615" v="59" actId="14100"/>
          <ac:picMkLst>
            <pc:docMk/>
            <pc:sldMk cId="2145041073" sldId="731"/>
            <ac:picMk id="4" creationId="{133EF299-34C4-595A-C853-833A2882563B}"/>
          </ac:picMkLst>
        </pc:picChg>
        <pc:picChg chg="add mod">
          <ac:chgData name="Biswas, Sayani (STFC,RAL,ISIS)" userId="a81b1bee-8903-4c6c-b3c5-4587ab0530f0" providerId="ADAL" clId="{745D7238-5738-4CEA-8F5E-5A60CE0E5AAF}" dt="2024-04-12T10:31:57.548" v="62" actId="1076"/>
          <ac:picMkLst>
            <pc:docMk/>
            <pc:sldMk cId="2145041073" sldId="731"/>
            <ac:picMk id="6" creationId="{963B0441-086F-08B2-6C8C-84E8B75D6F7B}"/>
          </ac:picMkLst>
        </pc:picChg>
        <pc:picChg chg="add del mod">
          <ac:chgData name="Biswas, Sayani (STFC,RAL,ISIS)" userId="a81b1bee-8903-4c6c-b3c5-4587ab0530f0" providerId="ADAL" clId="{745D7238-5738-4CEA-8F5E-5A60CE0E5AAF}" dt="2024-04-12T10:32:47.631" v="67" actId="478"/>
          <ac:picMkLst>
            <pc:docMk/>
            <pc:sldMk cId="2145041073" sldId="731"/>
            <ac:picMk id="8" creationId="{23192F18-00CF-29EF-B221-35A366CED719}"/>
          </ac:picMkLst>
        </pc:picChg>
        <pc:picChg chg="add mod">
          <ac:chgData name="Biswas, Sayani (STFC,RAL,ISIS)" userId="a81b1bee-8903-4c6c-b3c5-4587ab0530f0" providerId="ADAL" clId="{745D7238-5738-4CEA-8F5E-5A60CE0E5AAF}" dt="2024-04-12T10:33:39.917" v="71" actId="1076"/>
          <ac:picMkLst>
            <pc:docMk/>
            <pc:sldMk cId="2145041073" sldId="731"/>
            <ac:picMk id="10" creationId="{EB726A05-25B0-2E7A-0A97-40A780C8472C}"/>
          </ac:picMkLst>
        </pc:picChg>
      </pc:sldChg>
    </pc:docChg>
  </pc:docChgLst>
  <pc:docChgLst>
    <pc:chgData name="Biswas, Sayani (STFC,RAL,ISIS)" userId="a81b1bee-8903-4c6c-b3c5-4587ab0530f0" providerId="ADAL" clId="{AC3C1D52-225F-49FF-97F9-33DE964D4F40}"/>
    <pc:docChg chg="undo custSel addSld delSld modSld sldOrd">
      <pc:chgData name="Biswas, Sayani (STFC,RAL,ISIS)" userId="a81b1bee-8903-4c6c-b3c5-4587ab0530f0" providerId="ADAL" clId="{AC3C1D52-225F-49FF-97F9-33DE964D4F40}" dt="2025-01-06T16:33:18.861" v="1948" actId="20577"/>
      <pc:docMkLst>
        <pc:docMk/>
      </pc:docMkLst>
      <pc:sldChg chg="delSp modSp mod">
        <pc:chgData name="Biswas, Sayani (STFC,RAL,ISIS)" userId="a81b1bee-8903-4c6c-b3c5-4587ab0530f0" providerId="ADAL" clId="{AC3C1D52-225F-49FF-97F9-33DE964D4F40}" dt="2025-01-06T16:32:51.391" v="1947" actId="1038"/>
        <pc:sldMkLst>
          <pc:docMk/>
          <pc:sldMk cId="0" sldId="257"/>
        </pc:sldMkLst>
        <pc:spChg chg="mod">
          <ac:chgData name="Biswas, Sayani (STFC,RAL,ISIS)" userId="a81b1bee-8903-4c6c-b3c5-4587ab0530f0" providerId="ADAL" clId="{AC3C1D52-225F-49FF-97F9-33DE964D4F40}" dt="2025-01-06T10:09:05.616" v="320" actId="14100"/>
          <ac:spMkLst>
            <pc:docMk/>
            <pc:sldMk cId="0" sldId="257"/>
            <ac:spMk id="2" creationId="{C8F8FAD1-471D-D379-CA98-77FE4A42912A}"/>
          </ac:spMkLst>
        </pc:spChg>
        <pc:spChg chg="del">
          <ac:chgData name="Biswas, Sayani (STFC,RAL,ISIS)" userId="a81b1bee-8903-4c6c-b3c5-4587ab0530f0" providerId="ADAL" clId="{AC3C1D52-225F-49FF-97F9-33DE964D4F40}" dt="2025-01-05T11:20:13.891" v="83" actId="478"/>
          <ac:spMkLst>
            <pc:docMk/>
            <pc:sldMk cId="0" sldId="257"/>
            <ac:spMk id="4" creationId="{F279AD4D-50B7-449F-27DA-AC770DD00838}"/>
          </ac:spMkLst>
        </pc:spChg>
        <pc:spChg chg="mod">
          <ac:chgData name="Biswas, Sayani (STFC,RAL,ISIS)" userId="a81b1bee-8903-4c6c-b3c5-4587ab0530f0" providerId="ADAL" clId="{AC3C1D52-225F-49FF-97F9-33DE964D4F40}" dt="2025-01-06T16:32:43.379" v="1929" actId="1038"/>
          <ac:spMkLst>
            <pc:docMk/>
            <pc:sldMk cId="0" sldId="257"/>
            <ac:spMk id="17" creationId="{EF99B0B2-C6A3-2F3A-9CAC-CA8A0B7D6843}"/>
          </ac:spMkLst>
        </pc:spChg>
        <pc:spChg chg="mod">
          <ac:chgData name="Biswas, Sayani (STFC,RAL,ISIS)" userId="a81b1bee-8903-4c6c-b3c5-4587ab0530f0" providerId="ADAL" clId="{AC3C1D52-225F-49FF-97F9-33DE964D4F40}" dt="2025-01-06T16:32:49.156" v="1943" actId="1037"/>
          <ac:spMkLst>
            <pc:docMk/>
            <pc:sldMk cId="0" sldId="257"/>
            <ac:spMk id="23" creationId="{06E70379-1BC9-6029-2F38-7D7795806F31}"/>
          </ac:spMkLst>
        </pc:spChg>
        <pc:spChg chg="mod">
          <ac:chgData name="Biswas, Sayani (STFC,RAL,ISIS)" userId="a81b1bee-8903-4c6c-b3c5-4587ab0530f0" providerId="ADAL" clId="{AC3C1D52-225F-49FF-97F9-33DE964D4F40}" dt="2025-01-06T10:08:14.813" v="191" actId="14100"/>
          <ac:spMkLst>
            <pc:docMk/>
            <pc:sldMk cId="0" sldId="257"/>
            <ac:spMk id="78" creationId="{CA0CCB11-CDFB-1A9D-984E-8BC9BD0D77BB}"/>
          </ac:spMkLst>
        </pc:spChg>
        <pc:grpChg chg="mod">
          <ac:chgData name="Biswas, Sayani (STFC,RAL,ISIS)" userId="a81b1bee-8903-4c6c-b3c5-4587ab0530f0" providerId="ADAL" clId="{AC3C1D52-225F-49FF-97F9-33DE964D4F40}" dt="2025-01-06T16:32:43.379" v="1929" actId="1038"/>
          <ac:grpSpMkLst>
            <pc:docMk/>
            <pc:sldMk cId="0" sldId="257"/>
            <ac:grpSpMk id="19" creationId="{2D6CED33-9E22-555E-365A-9387A7C296D3}"/>
          </ac:grpSpMkLst>
        </pc:grpChg>
        <pc:grpChg chg="mod">
          <ac:chgData name="Biswas, Sayani (STFC,RAL,ISIS)" userId="a81b1bee-8903-4c6c-b3c5-4587ab0530f0" providerId="ADAL" clId="{AC3C1D52-225F-49FF-97F9-33DE964D4F40}" dt="2025-01-06T16:32:43.379" v="1929" actId="1038"/>
          <ac:grpSpMkLst>
            <pc:docMk/>
            <pc:sldMk cId="0" sldId="257"/>
            <ac:grpSpMk id="24" creationId="{EB334C2B-42CD-79F7-68D1-14B5D2AD8D8C}"/>
          </ac:grpSpMkLst>
        </pc:grpChg>
        <pc:grpChg chg="mod">
          <ac:chgData name="Biswas, Sayani (STFC,RAL,ISIS)" userId="a81b1bee-8903-4c6c-b3c5-4587ab0530f0" providerId="ADAL" clId="{AC3C1D52-225F-49FF-97F9-33DE964D4F40}" dt="2025-01-06T16:32:43.379" v="1929" actId="1038"/>
          <ac:grpSpMkLst>
            <pc:docMk/>
            <pc:sldMk cId="0" sldId="257"/>
            <ac:grpSpMk id="25" creationId="{AF84A188-C7A5-BF4D-9819-8BFDADEEFDCB}"/>
          </ac:grpSpMkLst>
        </pc:grpChg>
        <pc:grpChg chg="del">
          <ac:chgData name="Biswas, Sayani (STFC,RAL,ISIS)" userId="a81b1bee-8903-4c6c-b3c5-4587ab0530f0" providerId="ADAL" clId="{AC3C1D52-225F-49FF-97F9-33DE964D4F40}" dt="2025-01-05T11:20:16.550" v="84" actId="478"/>
          <ac:grpSpMkLst>
            <pc:docMk/>
            <pc:sldMk cId="0" sldId="257"/>
            <ac:grpSpMk id="28" creationId="{48AABCE0-15A4-5406-7355-887B2CE8E129}"/>
          </ac:grpSpMkLst>
        </pc:grpChg>
        <pc:picChg chg="mod">
          <ac:chgData name="Biswas, Sayani (STFC,RAL,ISIS)" userId="a81b1bee-8903-4c6c-b3c5-4587ab0530f0" providerId="ADAL" clId="{AC3C1D52-225F-49FF-97F9-33DE964D4F40}" dt="2025-01-06T16:32:51.391" v="1947" actId="1038"/>
          <ac:picMkLst>
            <pc:docMk/>
            <pc:sldMk cId="0" sldId="257"/>
            <ac:picMk id="26" creationId="{B40C15D4-525B-F293-A837-72D29635F433}"/>
          </ac:picMkLst>
        </pc:picChg>
        <pc:picChg chg="mod">
          <ac:chgData name="Biswas, Sayani (STFC,RAL,ISIS)" userId="a81b1bee-8903-4c6c-b3c5-4587ab0530f0" providerId="ADAL" clId="{AC3C1D52-225F-49FF-97F9-33DE964D4F40}" dt="2025-01-06T16:32:43.379" v="1929" actId="1038"/>
          <ac:picMkLst>
            <pc:docMk/>
            <pc:sldMk cId="0" sldId="257"/>
            <ac:picMk id="33" creationId="{0013CFC8-82A7-BCCF-7B73-158F7A8CA9F2}"/>
          </ac:picMkLst>
        </pc:picChg>
        <pc:picChg chg="mod">
          <ac:chgData name="Biswas, Sayani (STFC,RAL,ISIS)" userId="a81b1bee-8903-4c6c-b3c5-4587ab0530f0" providerId="ADAL" clId="{AC3C1D52-225F-49FF-97F9-33DE964D4F40}" dt="2025-01-06T16:32:43.379" v="1929" actId="1038"/>
          <ac:picMkLst>
            <pc:docMk/>
            <pc:sldMk cId="0" sldId="257"/>
            <ac:picMk id="1030" creationId="{9998BCBB-809A-77BB-002B-57A1CD700C01}"/>
          </ac:picMkLst>
        </pc:picChg>
        <pc:picChg chg="del">
          <ac:chgData name="Biswas, Sayani (STFC,RAL,ISIS)" userId="a81b1bee-8903-4c6c-b3c5-4587ab0530f0" providerId="ADAL" clId="{AC3C1D52-225F-49FF-97F9-33DE964D4F40}" dt="2025-01-06T10:34:32.718" v="814" actId="478"/>
          <ac:picMkLst>
            <pc:docMk/>
            <pc:sldMk cId="0" sldId="257"/>
            <ac:picMk id="1032" creationId="{C2E6E0DE-0E50-A8C5-8420-5A40FCBBC166}"/>
          </ac:picMkLst>
        </pc:picChg>
        <pc:cxnChg chg="mod">
          <ac:chgData name="Biswas, Sayani (STFC,RAL,ISIS)" userId="a81b1bee-8903-4c6c-b3c5-4587ab0530f0" providerId="ADAL" clId="{AC3C1D52-225F-49FF-97F9-33DE964D4F40}" dt="2025-01-06T16:32:43.379" v="1929" actId="1038"/>
          <ac:cxnSpMkLst>
            <pc:docMk/>
            <pc:sldMk cId="0" sldId="257"/>
            <ac:cxnSpMk id="20" creationId="{E14643ED-9779-51DC-30CC-69D9B47D27AF}"/>
          </ac:cxnSpMkLst>
        </pc:cxnChg>
        <pc:cxnChg chg="mod">
          <ac:chgData name="Biswas, Sayani (STFC,RAL,ISIS)" userId="a81b1bee-8903-4c6c-b3c5-4587ab0530f0" providerId="ADAL" clId="{AC3C1D52-225F-49FF-97F9-33DE964D4F40}" dt="2025-01-06T16:32:43.379" v="1929" actId="1038"/>
          <ac:cxnSpMkLst>
            <pc:docMk/>
            <pc:sldMk cId="0" sldId="257"/>
            <ac:cxnSpMk id="21" creationId="{CAF6E9FB-7A9F-D2C8-CE99-C5E7D8709FD0}"/>
          </ac:cxnSpMkLst>
        </pc:cxnChg>
      </pc:sldChg>
      <pc:sldChg chg="addSp delSp modSp mod">
        <pc:chgData name="Biswas, Sayani (STFC,RAL,ISIS)" userId="a81b1bee-8903-4c6c-b3c5-4587ab0530f0" providerId="ADAL" clId="{AC3C1D52-225F-49FF-97F9-33DE964D4F40}" dt="2025-01-06T16:33:18.861" v="1948" actId="20577"/>
        <pc:sldMkLst>
          <pc:docMk/>
          <pc:sldMk cId="3481937151" sldId="258"/>
        </pc:sldMkLst>
        <pc:spChg chg="mod">
          <ac:chgData name="Biswas, Sayani (STFC,RAL,ISIS)" userId="a81b1bee-8903-4c6c-b3c5-4587ab0530f0" providerId="ADAL" clId="{AC3C1D52-225F-49FF-97F9-33DE964D4F40}" dt="2025-01-06T16:33:18.861" v="1948" actId="20577"/>
          <ac:spMkLst>
            <pc:docMk/>
            <pc:sldMk cId="3481937151" sldId="258"/>
            <ac:spMk id="3" creationId="{488A84BE-991A-97F3-5954-648E7B47A8FA}"/>
          </ac:spMkLst>
        </pc:spChg>
        <pc:spChg chg="mod">
          <ac:chgData name="Biswas, Sayani (STFC,RAL,ISIS)" userId="a81b1bee-8903-4c6c-b3c5-4587ab0530f0" providerId="ADAL" clId="{AC3C1D52-225F-49FF-97F9-33DE964D4F40}" dt="2025-01-06T10:42:28.817" v="947" actId="208"/>
          <ac:spMkLst>
            <pc:docMk/>
            <pc:sldMk cId="3481937151" sldId="258"/>
            <ac:spMk id="8" creationId="{751BAA9D-AFA0-B328-26AC-662080381D3F}"/>
          </ac:spMkLst>
        </pc:spChg>
        <pc:spChg chg="mod">
          <ac:chgData name="Biswas, Sayani (STFC,RAL,ISIS)" userId="a81b1bee-8903-4c6c-b3c5-4587ab0530f0" providerId="ADAL" clId="{AC3C1D52-225F-49FF-97F9-33DE964D4F40}" dt="2025-01-06T10:16:26.610" v="456" actId="1076"/>
          <ac:spMkLst>
            <pc:docMk/>
            <pc:sldMk cId="3481937151" sldId="258"/>
            <ac:spMk id="17" creationId="{8CFB2142-F7F1-EDA5-CF39-F78DF52F3FFB}"/>
          </ac:spMkLst>
        </pc:spChg>
        <pc:spChg chg="mod">
          <ac:chgData name="Biswas, Sayani (STFC,RAL,ISIS)" userId="a81b1bee-8903-4c6c-b3c5-4587ab0530f0" providerId="ADAL" clId="{AC3C1D52-225F-49FF-97F9-33DE964D4F40}" dt="2025-01-06T10:16:26.610" v="456" actId="1076"/>
          <ac:spMkLst>
            <pc:docMk/>
            <pc:sldMk cId="3481937151" sldId="258"/>
            <ac:spMk id="19" creationId="{ED6E2815-E1F2-BE03-06B9-E53C8F5DB97C}"/>
          </ac:spMkLst>
        </pc:spChg>
        <pc:spChg chg="mod">
          <ac:chgData name="Biswas, Sayani (STFC,RAL,ISIS)" userId="a81b1bee-8903-4c6c-b3c5-4587ab0530f0" providerId="ADAL" clId="{AC3C1D52-225F-49FF-97F9-33DE964D4F40}" dt="2025-01-06T10:16:26.610" v="456" actId="1076"/>
          <ac:spMkLst>
            <pc:docMk/>
            <pc:sldMk cId="3481937151" sldId="258"/>
            <ac:spMk id="20" creationId="{25C90FA4-F195-6438-BB38-081855AAFFFE}"/>
          </ac:spMkLst>
        </pc:spChg>
        <pc:spChg chg="mod">
          <ac:chgData name="Biswas, Sayani (STFC,RAL,ISIS)" userId="a81b1bee-8903-4c6c-b3c5-4587ab0530f0" providerId="ADAL" clId="{AC3C1D52-225F-49FF-97F9-33DE964D4F40}" dt="2025-01-06T10:16:26.610" v="456" actId="1076"/>
          <ac:spMkLst>
            <pc:docMk/>
            <pc:sldMk cId="3481937151" sldId="258"/>
            <ac:spMk id="23" creationId="{F10127F9-4A97-F8E5-F939-2FBB82B43D50}"/>
          </ac:spMkLst>
        </pc:spChg>
        <pc:spChg chg="mod">
          <ac:chgData name="Biswas, Sayani (STFC,RAL,ISIS)" userId="a81b1bee-8903-4c6c-b3c5-4587ab0530f0" providerId="ADAL" clId="{AC3C1D52-225F-49FF-97F9-33DE964D4F40}" dt="2025-01-06T10:16:26.610" v="456" actId="1076"/>
          <ac:spMkLst>
            <pc:docMk/>
            <pc:sldMk cId="3481937151" sldId="258"/>
            <ac:spMk id="24" creationId="{8129793D-98B3-019F-4F9C-41BF574C0FAA}"/>
          </ac:spMkLst>
        </pc:spChg>
        <pc:spChg chg="mod">
          <ac:chgData name="Biswas, Sayani (STFC,RAL,ISIS)" userId="a81b1bee-8903-4c6c-b3c5-4587ab0530f0" providerId="ADAL" clId="{AC3C1D52-225F-49FF-97F9-33DE964D4F40}" dt="2025-01-06T10:16:26.610" v="456" actId="1076"/>
          <ac:spMkLst>
            <pc:docMk/>
            <pc:sldMk cId="3481937151" sldId="258"/>
            <ac:spMk id="25" creationId="{348297A7-07E2-7F6C-D3E3-2C632C322EAF}"/>
          </ac:spMkLst>
        </pc:spChg>
        <pc:spChg chg="mod">
          <ac:chgData name="Biswas, Sayani (STFC,RAL,ISIS)" userId="a81b1bee-8903-4c6c-b3c5-4587ab0530f0" providerId="ADAL" clId="{AC3C1D52-225F-49FF-97F9-33DE964D4F40}" dt="2025-01-06T10:16:26.610" v="456" actId="1076"/>
          <ac:spMkLst>
            <pc:docMk/>
            <pc:sldMk cId="3481937151" sldId="258"/>
            <ac:spMk id="26" creationId="{52779D28-0DD5-A620-7BDD-7D20E09A2015}"/>
          </ac:spMkLst>
        </pc:spChg>
        <pc:spChg chg="mod">
          <ac:chgData name="Biswas, Sayani (STFC,RAL,ISIS)" userId="a81b1bee-8903-4c6c-b3c5-4587ab0530f0" providerId="ADAL" clId="{AC3C1D52-225F-49FF-97F9-33DE964D4F40}" dt="2025-01-06T10:16:26.610" v="456" actId="1076"/>
          <ac:spMkLst>
            <pc:docMk/>
            <pc:sldMk cId="3481937151" sldId="258"/>
            <ac:spMk id="28" creationId="{003A800D-7AC7-C3AE-D1D2-2D5DE4ED3E88}"/>
          </ac:spMkLst>
        </pc:spChg>
        <pc:spChg chg="del">
          <ac:chgData name="Biswas, Sayani (STFC,RAL,ISIS)" userId="a81b1bee-8903-4c6c-b3c5-4587ab0530f0" providerId="ADAL" clId="{AC3C1D52-225F-49FF-97F9-33DE964D4F40}" dt="2025-01-06T10:16:29.948" v="457" actId="478"/>
          <ac:spMkLst>
            <pc:docMk/>
            <pc:sldMk cId="3481937151" sldId="258"/>
            <ac:spMk id="29" creationId="{198F620A-8131-37FA-9825-BBD337BB567B}"/>
          </ac:spMkLst>
        </pc:spChg>
        <pc:grpChg chg="add mod">
          <ac:chgData name="Biswas, Sayani (STFC,RAL,ISIS)" userId="a81b1bee-8903-4c6c-b3c5-4587ab0530f0" providerId="ADAL" clId="{AC3C1D52-225F-49FF-97F9-33DE964D4F40}" dt="2025-01-06T14:54:55.718" v="1331" actId="1076"/>
          <ac:grpSpMkLst>
            <pc:docMk/>
            <pc:sldMk cId="3481937151" sldId="258"/>
            <ac:grpSpMk id="5" creationId="{F4A94282-0015-E62F-D40A-2420A058AD03}"/>
          </ac:grpSpMkLst>
        </pc:grpChg>
        <pc:picChg chg="mod">
          <ac:chgData name="Biswas, Sayani (STFC,RAL,ISIS)" userId="a81b1bee-8903-4c6c-b3c5-4587ab0530f0" providerId="ADAL" clId="{AC3C1D52-225F-49FF-97F9-33DE964D4F40}" dt="2025-01-06T10:16:26.610" v="456" actId="1076"/>
          <ac:picMkLst>
            <pc:docMk/>
            <pc:sldMk cId="3481937151" sldId="258"/>
            <ac:picMk id="18" creationId="{E00BA7D4-3936-1DCF-DFDD-336DAAD2B7B0}"/>
          </ac:picMkLst>
        </pc:picChg>
        <pc:picChg chg="del">
          <ac:chgData name="Biswas, Sayani (STFC,RAL,ISIS)" userId="a81b1bee-8903-4c6c-b3c5-4587ab0530f0" providerId="ADAL" clId="{AC3C1D52-225F-49FF-97F9-33DE964D4F40}" dt="2025-01-06T10:23:38.994" v="656" actId="478"/>
          <ac:picMkLst>
            <pc:docMk/>
            <pc:sldMk cId="3481937151" sldId="258"/>
            <ac:picMk id="34" creationId="{ED96CDAB-0559-2E6E-AE5D-69935A1D47D4}"/>
          </ac:picMkLst>
        </pc:picChg>
        <pc:cxnChg chg="mod">
          <ac:chgData name="Biswas, Sayani (STFC,RAL,ISIS)" userId="a81b1bee-8903-4c6c-b3c5-4587ab0530f0" providerId="ADAL" clId="{AC3C1D52-225F-49FF-97F9-33DE964D4F40}" dt="2025-01-06T10:42:28.817" v="947" actId="208"/>
          <ac:cxnSpMkLst>
            <pc:docMk/>
            <pc:sldMk cId="3481937151" sldId="258"/>
            <ac:cxnSpMk id="6" creationId="{2D663D3D-9F79-3356-3ED7-174CB14FA044}"/>
          </ac:cxnSpMkLst>
        </pc:cxnChg>
        <pc:cxnChg chg="mod">
          <ac:chgData name="Biswas, Sayani (STFC,RAL,ISIS)" userId="a81b1bee-8903-4c6c-b3c5-4587ab0530f0" providerId="ADAL" clId="{AC3C1D52-225F-49FF-97F9-33DE964D4F40}" dt="2025-01-06T10:42:28.817" v="947" actId="208"/>
          <ac:cxnSpMkLst>
            <pc:docMk/>
            <pc:sldMk cId="3481937151" sldId="258"/>
            <ac:cxnSpMk id="7" creationId="{42675FFE-E754-08CD-1BE3-371AA0256F34}"/>
          </ac:cxnSpMkLst>
        </pc:cxnChg>
        <pc:cxnChg chg="mod">
          <ac:chgData name="Biswas, Sayani (STFC,RAL,ISIS)" userId="a81b1bee-8903-4c6c-b3c5-4587ab0530f0" providerId="ADAL" clId="{AC3C1D52-225F-49FF-97F9-33DE964D4F40}" dt="2025-01-06T10:16:26.610" v="456" actId="1076"/>
          <ac:cxnSpMkLst>
            <pc:docMk/>
            <pc:sldMk cId="3481937151" sldId="258"/>
            <ac:cxnSpMk id="21" creationId="{24613FB4-F370-1612-CF06-5F3A70D9363B}"/>
          </ac:cxnSpMkLst>
        </pc:cxnChg>
        <pc:cxnChg chg="del">
          <ac:chgData name="Biswas, Sayani (STFC,RAL,ISIS)" userId="a81b1bee-8903-4c6c-b3c5-4587ab0530f0" providerId="ADAL" clId="{AC3C1D52-225F-49FF-97F9-33DE964D4F40}" dt="2025-01-06T10:23:42.758" v="657" actId="478"/>
          <ac:cxnSpMkLst>
            <pc:docMk/>
            <pc:sldMk cId="3481937151" sldId="258"/>
            <ac:cxnSpMk id="36" creationId="{50859DE7-D993-C408-E9ED-D18F1772AF67}"/>
          </ac:cxnSpMkLst>
        </pc:cxnChg>
      </pc:sldChg>
      <pc:sldChg chg="add del">
        <pc:chgData name="Biswas, Sayani (STFC,RAL,ISIS)" userId="a81b1bee-8903-4c6c-b3c5-4587ab0530f0" providerId="ADAL" clId="{AC3C1D52-225F-49FF-97F9-33DE964D4F40}" dt="2025-01-05T11:23:09.788" v="172" actId="2696"/>
        <pc:sldMkLst>
          <pc:docMk/>
          <pc:sldMk cId="360276272" sldId="267"/>
        </pc:sldMkLst>
      </pc:sldChg>
      <pc:sldChg chg="add del">
        <pc:chgData name="Biswas, Sayani (STFC,RAL,ISIS)" userId="a81b1bee-8903-4c6c-b3c5-4587ab0530f0" providerId="ADAL" clId="{AC3C1D52-225F-49FF-97F9-33DE964D4F40}" dt="2025-01-06T10:33:34.775" v="812" actId="47"/>
        <pc:sldMkLst>
          <pc:docMk/>
          <pc:sldMk cId="2661933616" sldId="267"/>
        </pc:sldMkLst>
      </pc:sldChg>
      <pc:sldChg chg="add">
        <pc:chgData name="Biswas, Sayani (STFC,RAL,ISIS)" userId="a81b1bee-8903-4c6c-b3c5-4587ab0530f0" providerId="ADAL" clId="{AC3C1D52-225F-49FF-97F9-33DE964D4F40}" dt="2025-01-05T11:23:14.402" v="173"/>
        <pc:sldMkLst>
          <pc:docMk/>
          <pc:sldMk cId="1310986702" sldId="334"/>
        </pc:sldMkLst>
      </pc:sldChg>
      <pc:sldChg chg="add del">
        <pc:chgData name="Biswas, Sayani (STFC,RAL,ISIS)" userId="a81b1bee-8903-4c6c-b3c5-4587ab0530f0" providerId="ADAL" clId="{AC3C1D52-225F-49FF-97F9-33DE964D4F40}" dt="2025-01-05T11:23:09.788" v="172" actId="2696"/>
        <pc:sldMkLst>
          <pc:docMk/>
          <pc:sldMk cId="4162656538" sldId="334"/>
        </pc:sldMkLst>
      </pc:sldChg>
      <pc:sldChg chg="add del">
        <pc:chgData name="Biswas, Sayani (STFC,RAL,ISIS)" userId="a81b1bee-8903-4c6c-b3c5-4587ab0530f0" providerId="ADAL" clId="{AC3C1D52-225F-49FF-97F9-33DE964D4F40}" dt="2025-01-05T11:23:09.788" v="172" actId="2696"/>
        <pc:sldMkLst>
          <pc:docMk/>
          <pc:sldMk cId="558208961" sldId="355"/>
        </pc:sldMkLst>
      </pc:sldChg>
      <pc:sldChg chg="add">
        <pc:chgData name="Biswas, Sayani (STFC,RAL,ISIS)" userId="a81b1bee-8903-4c6c-b3c5-4587ab0530f0" providerId="ADAL" clId="{AC3C1D52-225F-49FF-97F9-33DE964D4F40}" dt="2025-01-05T11:23:14.402" v="173"/>
        <pc:sldMkLst>
          <pc:docMk/>
          <pc:sldMk cId="4272518293" sldId="355"/>
        </pc:sldMkLst>
      </pc:sldChg>
      <pc:sldChg chg="add del">
        <pc:chgData name="Biswas, Sayani (STFC,RAL,ISIS)" userId="a81b1bee-8903-4c6c-b3c5-4587ab0530f0" providerId="ADAL" clId="{AC3C1D52-225F-49FF-97F9-33DE964D4F40}" dt="2025-01-05T11:23:09.788" v="172" actId="2696"/>
        <pc:sldMkLst>
          <pc:docMk/>
          <pc:sldMk cId="1058808187" sldId="396"/>
        </pc:sldMkLst>
      </pc:sldChg>
      <pc:sldChg chg="addSp delSp modSp add mod">
        <pc:chgData name="Biswas, Sayani (STFC,RAL,ISIS)" userId="a81b1bee-8903-4c6c-b3c5-4587ab0530f0" providerId="ADAL" clId="{AC3C1D52-225F-49FF-97F9-33DE964D4F40}" dt="2025-01-06T15:48:11.319" v="1392"/>
        <pc:sldMkLst>
          <pc:docMk/>
          <pc:sldMk cId="4170593555" sldId="396"/>
        </pc:sldMkLst>
        <pc:spChg chg="add mod">
          <ac:chgData name="Biswas, Sayani (STFC,RAL,ISIS)" userId="a81b1bee-8903-4c6c-b3c5-4587ab0530f0" providerId="ADAL" clId="{AC3C1D52-225F-49FF-97F9-33DE964D4F40}" dt="2025-01-06T15:48:11.319" v="1392"/>
          <ac:spMkLst>
            <pc:docMk/>
            <pc:sldMk cId="4170593555" sldId="396"/>
            <ac:spMk id="3" creationId="{ACDB510C-940F-CDD1-B27C-2012E59A753F}"/>
          </ac:spMkLst>
        </pc:spChg>
        <pc:spChg chg="del mod">
          <ac:chgData name="Biswas, Sayani (STFC,RAL,ISIS)" userId="a81b1bee-8903-4c6c-b3c5-4587ab0530f0" providerId="ADAL" clId="{AC3C1D52-225F-49FF-97F9-33DE964D4F40}" dt="2025-01-06T15:48:03.550" v="1391" actId="478"/>
          <ac:spMkLst>
            <pc:docMk/>
            <pc:sldMk cId="4170593555" sldId="396"/>
            <ac:spMk id="23" creationId="{488EF5E6-68BD-E818-6E7E-53351B4DC3AC}"/>
          </ac:spMkLst>
        </pc:spChg>
      </pc:sldChg>
      <pc:sldChg chg="add del">
        <pc:chgData name="Biswas, Sayani (STFC,RAL,ISIS)" userId="a81b1bee-8903-4c6c-b3c5-4587ab0530f0" providerId="ADAL" clId="{AC3C1D52-225F-49FF-97F9-33DE964D4F40}" dt="2025-01-05T11:23:09.788" v="172" actId="2696"/>
        <pc:sldMkLst>
          <pc:docMk/>
          <pc:sldMk cId="3160202197" sldId="726"/>
        </pc:sldMkLst>
      </pc:sldChg>
      <pc:sldChg chg="add del">
        <pc:chgData name="Biswas, Sayani (STFC,RAL,ISIS)" userId="a81b1bee-8903-4c6c-b3c5-4587ab0530f0" providerId="ADAL" clId="{AC3C1D52-225F-49FF-97F9-33DE964D4F40}" dt="2025-01-06T10:33:32.944" v="811" actId="47"/>
        <pc:sldMkLst>
          <pc:docMk/>
          <pc:sldMk cId="3393768125" sldId="726"/>
        </pc:sldMkLst>
      </pc:sldChg>
      <pc:sldChg chg="add del ord">
        <pc:chgData name="Biswas, Sayani (STFC,RAL,ISIS)" userId="a81b1bee-8903-4c6c-b3c5-4587ab0530f0" providerId="ADAL" clId="{AC3C1D52-225F-49FF-97F9-33DE964D4F40}" dt="2025-01-06T11:53:56.705" v="975" actId="2696"/>
        <pc:sldMkLst>
          <pc:docMk/>
          <pc:sldMk cId="1957993309" sldId="731"/>
        </pc:sldMkLst>
      </pc:sldChg>
      <pc:sldChg chg="add del">
        <pc:chgData name="Biswas, Sayani (STFC,RAL,ISIS)" userId="a81b1bee-8903-4c6c-b3c5-4587ab0530f0" providerId="ADAL" clId="{AC3C1D52-225F-49FF-97F9-33DE964D4F40}" dt="2025-01-05T11:23:09.788" v="172" actId="2696"/>
        <pc:sldMkLst>
          <pc:docMk/>
          <pc:sldMk cId="2410555601" sldId="731"/>
        </pc:sldMkLst>
      </pc:sldChg>
      <pc:sldChg chg="add">
        <pc:chgData name="Biswas, Sayani (STFC,RAL,ISIS)" userId="a81b1bee-8903-4c6c-b3c5-4587ab0530f0" providerId="ADAL" clId="{AC3C1D52-225F-49FF-97F9-33DE964D4F40}" dt="2025-01-06T11:54:00.749" v="976"/>
        <pc:sldMkLst>
          <pc:docMk/>
          <pc:sldMk cId="2671920225" sldId="731"/>
        </pc:sldMkLst>
      </pc:sldChg>
      <pc:sldChg chg="add del">
        <pc:chgData name="Biswas, Sayani (STFC,RAL,ISIS)" userId="a81b1bee-8903-4c6c-b3c5-4587ab0530f0" providerId="ADAL" clId="{AC3C1D52-225F-49FF-97F9-33DE964D4F40}" dt="2025-01-05T11:23:09.788" v="172" actId="2696"/>
        <pc:sldMkLst>
          <pc:docMk/>
          <pc:sldMk cId="724118475" sldId="732"/>
        </pc:sldMkLst>
      </pc:sldChg>
      <pc:sldChg chg="add">
        <pc:chgData name="Biswas, Sayani (STFC,RAL,ISIS)" userId="a81b1bee-8903-4c6c-b3c5-4587ab0530f0" providerId="ADAL" clId="{AC3C1D52-225F-49FF-97F9-33DE964D4F40}" dt="2025-01-05T11:23:14.402" v="173"/>
        <pc:sldMkLst>
          <pc:docMk/>
          <pc:sldMk cId="1705341714" sldId="732"/>
        </pc:sldMkLst>
      </pc:sldChg>
      <pc:sldChg chg="addSp delSp modSp add mod">
        <pc:chgData name="Biswas, Sayani (STFC,RAL,ISIS)" userId="a81b1bee-8903-4c6c-b3c5-4587ab0530f0" providerId="ADAL" clId="{AC3C1D52-225F-49FF-97F9-33DE964D4F40}" dt="2025-01-06T11:58:26.394" v="1064"/>
        <pc:sldMkLst>
          <pc:docMk/>
          <pc:sldMk cId="1975673560" sldId="733"/>
        </pc:sldMkLst>
        <pc:spChg chg="del">
          <ac:chgData name="Biswas, Sayani (STFC,RAL,ISIS)" userId="a81b1bee-8903-4c6c-b3c5-4587ab0530f0" providerId="ADAL" clId="{AC3C1D52-225F-49FF-97F9-33DE964D4F40}" dt="2025-01-06T11:58:10.405" v="1059" actId="478"/>
          <ac:spMkLst>
            <pc:docMk/>
            <pc:sldMk cId="1975673560" sldId="733"/>
            <ac:spMk id="2" creationId="{5F61D018-FAB5-989A-E419-8208D032B64E}"/>
          </ac:spMkLst>
        </pc:spChg>
        <pc:spChg chg="del">
          <ac:chgData name="Biswas, Sayani (STFC,RAL,ISIS)" userId="a81b1bee-8903-4c6c-b3c5-4587ab0530f0" providerId="ADAL" clId="{AC3C1D52-225F-49FF-97F9-33DE964D4F40}" dt="2025-01-06T11:58:13.459" v="1060" actId="478"/>
          <ac:spMkLst>
            <pc:docMk/>
            <pc:sldMk cId="1975673560" sldId="733"/>
            <ac:spMk id="3" creationId="{99EA86F9-2DB2-8430-E2F2-FE565C44E240}"/>
          </ac:spMkLst>
        </pc:spChg>
        <pc:spChg chg="add mod">
          <ac:chgData name="Biswas, Sayani (STFC,RAL,ISIS)" userId="a81b1bee-8903-4c6c-b3c5-4587ab0530f0" providerId="ADAL" clId="{AC3C1D52-225F-49FF-97F9-33DE964D4F40}" dt="2025-01-06T11:58:26.394" v="1064"/>
          <ac:spMkLst>
            <pc:docMk/>
            <pc:sldMk cId="1975673560" sldId="733"/>
            <ac:spMk id="4" creationId="{0AF22DB0-142D-76C3-FEAA-9F9D6E410169}"/>
          </ac:spMkLst>
        </pc:spChg>
        <pc:spChg chg="add mod">
          <ac:chgData name="Biswas, Sayani (STFC,RAL,ISIS)" userId="a81b1bee-8903-4c6c-b3c5-4587ab0530f0" providerId="ADAL" clId="{AC3C1D52-225F-49FF-97F9-33DE964D4F40}" dt="2025-01-06T11:58:26.394" v="1064"/>
          <ac:spMkLst>
            <pc:docMk/>
            <pc:sldMk cId="1975673560" sldId="733"/>
            <ac:spMk id="6" creationId="{ABB339E0-2ECB-10C6-0975-A1D621BDFEE5}"/>
          </ac:spMkLst>
        </pc:spChg>
      </pc:sldChg>
      <pc:sldChg chg="add del">
        <pc:chgData name="Biswas, Sayani (STFC,RAL,ISIS)" userId="a81b1bee-8903-4c6c-b3c5-4587ab0530f0" providerId="ADAL" clId="{AC3C1D52-225F-49FF-97F9-33DE964D4F40}" dt="2025-01-05T11:23:09.788" v="172" actId="2696"/>
        <pc:sldMkLst>
          <pc:docMk/>
          <pc:sldMk cId="2803012748" sldId="733"/>
        </pc:sldMkLst>
      </pc:sldChg>
      <pc:sldChg chg="add del">
        <pc:chgData name="Biswas, Sayani (STFC,RAL,ISIS)" userId="a81b1bee-8903-4c6c-b3c5-4587ab0530f0" providerId="ADAL" clId="{AC3C1D52-225F-49FF-97F9-33DE964D4F40}" dt="2025-01-05T11:23:09.788" v="172" actId="2696"/>
        <pc:sldMkLst>
          <pc:docMk/>
          <pc:sldMk cId="3335262702" sldId="734"/>
        </pc:sldMkLst>
      </pc:sldChg>
      <pc:sldChg chg="add">
        <pc:chgData name="Biswas, Sayani (STFC,RAL,ISIS)" userId="a81b1bee-8903-4c6c-b3c5-4587ab0530f0" providerId="ADAL" clId="{AC3C1D52-225F-49FF-97F9-33DE964D4F40}" dt="2025-01-05T11:23:14.402" v="173"/>
        <pc:sldMkLst>
          <pc:docMk/>
          <pc:sldMk cId="3870666261" sldId="734"/>
        </pc:sldMkLst>
      </pc:sldChg>
      <pc:sldChg chg="add del">
        <pc:chgData name="Biswas, Sayani (STFC,RAL,ISIS)" userId="a81b1bee-8903-4c6c-b3c5-4587ab0530f0" providerId="ADAL" clId="{AC3C1D52-225F-49FF-97F9-33DE964D4F40}" dt="2025-01-05T11:23:09.788" v="172" actId="2696"/>
        <pc:sldMkLst>
          <pc:docMk/>
          <pc:sldMk cId="291262424" sldId="735"/>
        </pc:sldMkLst>
      </pc:sldChg>
      <pc:sldChg chg="modSp add mod">
        <pc:chgData name="Biswas, Sayani (STFC,RAL,ISIS)" userId="a81b1bee-8903-4c6c-b3c5-4587ab0530f0" providerId="ADAL" clId="{AC3C1D52-225F-49FF-97F9-33DE964D4F40}" dt="2025-01-06T11:55:47.493" v="1055" actId="20577"/>
        <pc:sldMkLst>
          <pc:docMk/>
          <pc:sldMk cId="844606827" sldId="735"/>
        </pc:sldMkLst>
        <pc:spChg chg="mod">
          <ac:chgData name="Biswas, Sayani (STFC,RAL,ISIS)" userId="a81b1bee-8903-4c6c-b3c5-4587ab0530f0" providerId="ADAL" clId="{AC3C1D52-225F-49FF-97F9-33DE964D4F40}" dt="2025-01-06T11:55:47.493" v="1055" actId="20577"/>
          <ac:spMkLst>
            <pc:docMk/>
            <pc:sldMk cId="844606827" sldId="735"/>
            <ac:spMk id="3" creationId="{AD742EC3-1B35-60AF-184F-A12AEBBE8F63}"/>
          </ac:spMkLst>
        </pc:spChg>
      </pc:sldChg>
      <pc:sldChg chg="add del">
        <pc:chgData name="Biswas, Sayani (STFC,RAL,ISIS)" userId="a81b1bee-8903-4c6c-b3c5-4587ab0530f0" providerId="ADAL" clId="{AC3C1D52-225F-49FF-97F9-33DE964D4F40}" dt="2025-01-05T11:23:09.788" v="172" actId="2696"/>
        <pc:sldMkLst>
          <pc:docMk/>
          <pc:sldMk cId="1091781937" sldId="737"/>
        </pc:sldMkLst>
      </pc:sldChg>
      <pc:sldChg chg="add del">
        <pc:chgData name="Biswas, Sayani (STFC,RAL,ISIS)" userId="a81b1bee-8903-4c6c-b3c5-4587ab0530f0" providerId="ADAL" clId="{AC3C1D52-225F-49FF-97F9-33DE964D4F40}" dt="2025-01-06T10:33:36.792" v="813" actId="47"/>
        <pc:sldMkLst>
          <pc:docMk/>
          <pc:sldMk cId="1113357938" sldId="737"/>
        </pc:sldMkLst>
      </pc:sldChg>
      <pc:sldChg chg="add">
        <pc:chgData name="Biswas, Sayani (STFC,RAL,ISIS)" userId="a81b1bee-8903-4c6c-b3c5-4587ab0530f0" providerId="ADAL" clId="{AC3C1D52-225F-49FF-97F9-33DE964D4F40}" dt="2025-01-06T12:06:59.957" v="1070"/>
        <pc:sldMkLst>
          <pc:docMk/>
          <pc:sldMk cId="1157499333" sldId="737"/>
        </pc:sldMkLst>
      </pc:sldChg>
      <pc:sldChg chg="modSp mod">
        <pc:chgData name="Biswas, Sayani (STFC,RAL,ISIS)" userId="a81b1bee-8903-4c6c-b3c5-4587ab0530f0" providerId="ADAL" clId="{AC3C1D52-225F-49FF-97F9-33DE964D4F40}" dt="2025-01-06T16:12:19.201" v="1845" actId="1076"/>
        <pc:sldMkLst>
          <pc:docMk/>
          <pc:sldMk cId="4169536155" sldId="738"/>
        </pc:sldMkLst>
        <pc:spChg chg="mod">
          <ac:chgData name="Biswas, Sayani (STFC,RAL,ISIS)" userId="a81b1bee-8903-4c6c-b3c5-4587ab0530f0" providerId="ADAL" clId="{AC3C1D52-225F-49FF-97F9-33DE964D4F40}" dt="2025-01-06T16:10:11.927" v="1662" actId="20577"/>
          <ac:spMkLst>
            <pc:docMk/>
            <pc:sldMk cId="4169536155" sldId="738"/>
            <ac:spMk id="7" creationId="{55759123-FC58-5DBB-BEB7-D155A38B6E99}"/>
          </ac:spMkLst>
        </pc:spChg>
        <pc:spChg chg="mod">
          <ac:chgData name="Biswas, Sayani (STFC,RAL,ISIS)" userId="a81b1bee-8903-4c6c-b3c5-4587ab0530f0" providerId="ADAL" clId="{AC3C1D52-225F-49FF-97F9-33DE964D4F40}" dt="2025-01-06T16:12:02.539" v="1843" actId="1076"/>
          <ac:spMkLst>
            <pc:docMk/>
            <pc:sldMk cId="4169536155" sldId="738"/>
            <ac:spMk id="8" creationId="{3C3EA088-F745-7860-1F4C-21CE8378ED68}"/>
          </ac:spMkLst>
        </pc:spChg>
        <pc:spChg chg="mod">
          <ac:chgData name="Biswas, Sayani (STFC,RAL,ISIS)" userId="a81b1bee-8903-4c6c-b3c5-4587ab0530f0" providerId="ADAL" clId="{AC3C1D52-225F-49FF-97F9-33DE964D4F40}" dt="2025-01-06T16:11:43.083" v="1826" actId="1076"/>
          <ac:spMkLst>
            <pc:docMk/>
            <pc:sldMk cId="4169536155" sldId="738"/>
            <ac:spMk id="11" creationId="{68669EE7-E7C5-D8F3-C0E2-469E19FF5A69}"/>
          </ac:spMkLst>
        </pc:spChg>
        <pc:picChg chg="mod">
          <ac:chgData name="Biswas, Sayani (STFC,RAL,ISIS)" userId="a81b1bee-8903-4c6c-b3c5-4587ab0530f0" providerId="ADAL" clId="{AC3C1D52-225F-49FF-97F9-33DE964D4F40}" dt="2025-01-06T16:11:51.720" v="1841" actId="1038"/>
          <ac:picMkLst>
            <pc:docMk/>
            <pc:sldMk cId="4169536155" sldId="738"/>
            <ac:picMk id="5" creationId="{0909B6DC-6EA5-3136-5479-ADB72404BCC5}"/>
          </ac:picMkLst>
        </pc:picChg>
        <pc:picChg chg="mod">
          <ac:chgData name="Biswas, Sayani (STFC,RAL,ISIS)" userId="a81b1bee-8903-4c6c-b3c5-4587ab0530f0" providerId="ADAL" clId="{AC3C1D52-225F-49FF-97F9-33DE964D4F40}" dt="2025-01-06T16:12:19.201" v="1845" actId="1076"/>
          <ac:picMkLst>
            <pc:docMk/>
            <pc:sldMk cId="4169536155" sldId="738"/>
            <ac:picMk id="1026" creationId="{F625B09D-181C-FC22-E7DF-A12607F38172}"/>
          </ac:picMkLst>
        </pc:picChg>
      </pc:sldChg>
      <pc:sldChg chg="del">
        <pc:chgData name="Biswas, Sayani (STFC,RAL,ISIS)" userId="a81b1bee-8903-4c6c-b3c5-4587ab0530f0" providerId="ADAL" clId="{AC3C1D52-225F-49FF-97F9-33DE964D4F40}" dt="2025-01-06T10:28:34.775" v="658" actId="2696"/>
        <pc:sldMkLst>
          <pc:docMk/>
          <pc:sldMk cId="2908332437" sldId="739"/>
        </pc:sldMkLst>
      </pc:sldChg>
      <pc:sldChg chg="add del">
        <pc:chgData name="Biswas, Sayani (STFC,RAL,ISIS)" userId="a81b1bee-8903-4c6c-b3c5-4587ab0530f0" providerId="ADAL" clId="{AC3C1D52-225F-49FF-97F9-33DE964D4F40}" dt="2025-01-06T10:38:56.880" v="871" actId="47"/>
        <pc:sldMkLst>
          <pc:docMk/>
          <pc:sldMk cId="2948573429" sldId="739"/>
        </pc:sldMkLst>
      </pc:sldChg>
      <pc:sldChg chg="add del">
        <pc:chgData name="Biswas, Sayani (STFC,RAL,ISIS)" userId="a81b1bee-8903-4c6c-b3c5-4587ab0530f0" providerId="ADAL" clId="{AC3C1D52-225F-49FF-97F9-33DE964D4F40}" dt="2025-01-05T11:23:09.788" v="172" actId="2696"/>
        <pc:sldMkLst>
          <pc:docMk/>
          <pc:sldMk cId="85414822" sldId="740"/>
        </pc:sldMkLst>
      </pc:sldChg>
      <pc:sldChg chg="addSp delSp modSp add mod">
        <pc:chgData name="Biswas, Sayani (STFC,RAL,ISIS)" userId="a81b1bee-8903-4c6c-b3c5-4587ab0530f0" providerId="ADAL" clId="{AC3C1D52-225F-49FF-97F9-33DE964D4F40}" dt="2025-01-06T11:58:05.956" v="1058"/>
        <pc:sldMkLst>
          <pc:docMk/>
          <pc:sldMk cId="130183989" sldId="740"/>
        </pc:sldMkLst>
        <pc:spChg chg="del">
          <ac:chgData name="Biswas, Sayani (STFC,RAL,ISIS)" userId="a81b1bee-8903-4c6c-b3c5-4587ab0530f0" providerId="ADAL" clId="{AC3C1D52-225F-49FF-97F9-33DE964D4F40}" dt="2025-01-06T11:57:55.528" v="1056" actId="478"/>
          <ac:spMkLst>
            <pc:docMk/>
            <pc:sldMk cId="130183989" sldId="740"/>
            <ac:spMk id="2" creationId="{5F61D018-FAB5-989A-E419-8208D032B64E}"/>
          </ac:spMkLst>
        </pc:spChg>
        <pc:spChg chg="del">
          <ac:chgData name="Biswas, Sayani (STFC,RAL,ISIS)" userId="a81b1bee-8903-4c6c-b3c5-4587ab0530f0" providerId="ADAL" clId="{AC3C1D52-225F-49FF-97F9-33DE964D4F40}" dt="2025-01-06T11:57:58.615" v="1057" actId="478"/>
          <ac:spMkLst>
            <pc:docMk/>
            <pc:sldMk cId="130183989" sldId="740"/>
            <ac:spMk id="3" creationId="{99EA86F9-2DB2-8430-E2F2-FE565C44E240}"/>
          </ac:spMkLst>
        </pc:spChg>
        <pc:spChg chg="add mod">
          <ac:chgData name="Biswas, Sayani (STFC,RAL,ISIS)" userId="a81b1bee-8903-4c6c-b3c5-4587ab0530f0" providerId="ADAL" clId="{AC3C1D52-225F-49FF-97F9-33DE964D4F40}" dt="2025-01-06T11:58:05.956" v="1058"/>
          <ac:spMkLst>
            <pc:docMk/>
            <pc:sldMk cId="130183989" sldId="740"/>
            <ac:spMk id="7" creationId="{447E7F34-CC9E-B03D-9238-48782F12A7B1}"/>
          </ac:spMkLst>
        </pc:spChg>
        <pc:spChg chg="add mod">
          <ac:chgData name="Biswas, Sayani (STFC,RAL,ISIS)" userId="a81b1bee-8903-4c6c-b3c5-4587ab0530f0" providerId="ADAL" clId="{AC3C1D52-225F-49FF-97F9-33DE964D4F40}" dt="2025-01-06T11:58:05.956" v="1058"/>
          <ac:spMkLst>
            <pc:docMk/>
            <pc:sldMk cId="130183989" sldId="740"/>
            <ac:spMk id="9" creationId="{7B97C2D3-0BE1-B631-657D-0CE45FDA98B4}"/>
          </ac:spMkLst>
        </pc:spChg>
      </pc:sldChg>
      <pc:sldChg chg="del">
        <pc:chgData name="Biswas, Sayani (STFC,RAL,ISIS)" userId="a81b1bee-8903-4c6c-b3c5-4587ab0530f0" providerId="ADAL" clId="{AC3C1D52-225F-49FF-97F9-33DE964D4F40}" dt="2025-01-06T11:49:38.938" v="974" actId="47"/>
        <pc:sldMkLst>
          <pc:docMk/>
          <pc:sldMk cId="2146116019" sldId="743"/>
        </pc:sldMkLst>
      </pc:sldChg>
      <pc:sldChg chg="del">
        <pc:chgData name="Biswas, Sayani (STFC,RAL,ISIS)" userId="a81b1bee-8903-4c6c-b3c5-4587ab0530f0" providerId="ADAL" clId="{AC3C1D52-225F-49FF-97F9-33DE964D4F40}" dt="2025-01-06T11:49:38.938" v="974" actId="47"/>
        <pc:sldMkLst>
          <pc:docMk/>
          <pc:sldMk cId="3076208545" sldId="745"/>
        </pc:sldMkLst>
      </pc:sldChg>
      <pc:sldChg chg="del">
        <pc:chgData name="Biswas, Sayani (STFC,RAL,ISIS)" userId="a81b1bee-8903-4c6c-b3c5-4587ab0530f0" providerId="ADAL" clId="{AC3C1D52-225F-49FF-97F9-33DE964D4F40}" dt="2025-01-06T11:49:38.938" v="974" actId="47"/>
        <pc:sldMkLst>
          <pc:docMk/>
          <pc:sldMk cId="808479966" sldId="746"/>
        </pc:sldMkLst>
      </pc:sldChg>
      <pc:sldChg chg="del">
        <pc:chgData name="Biswas, Sayani (STFC,RAL,ISIS)" userId="a81b1bee-8903-4c6c-b3c5-4587ab0530f0" providerId="ADAL" clId="{AC3C1D52-225F-49FF-97F9-33DE964D4F40}" dt="2025-01-06T11:49:38.938" v="974" actId="47"/>
        <pc:sldMkLst>
          <pc:docMk/>
          <pc:sldMk cId="3991764765" sldId="747"/>
        </pc:sldMkLst>
      </pc:sldChg>
      <pc:sldChg chg="del">
        <pc:chgData name="Biswas, Sayani (STFC,RAL,ISIS)" userId="a81b1bee-8903-4c6c-b3c5-4587ab0530f0" providerId="ADAL" clId="{AC3C1D52-225F-49FF-97F9-33DE964D4F40}" dt="2025-01-06T11:49:38.938" v="974" actId="47"/>
        <pc:sldMkLst>
          <pc:docMk/>
          <pc:sldMk cId="1269833639" sldId="748"/>
        </pc:sldMkLst>
      </pc:sldChg>
      <pc:sldChg chg="del">
        <pc:chgData name="Biswas, Sayani (STFC,RAL,ISIS)" userId="a81b1bee-8903-4c6c-b3c5-4587ab0530f0" providerId="ADAL" clId="{AC3C1D52-225F-49FF-97F9-33DE964D4F40}" dt="2025-01-06T11:49:38.938" v="974" actId="47"/>
        <pc:sldMkLst>
          <pc:docMk/>
          <pc:sldMk cId="1401281838" sldId="749"/>
        </pc:sldMkLst>
      </pc:sldChg>
      <pc:sldChg chg="addSp modSp del">
        <pc:chgData name="Biswas, Sayani (STFC,RAL,ISIS)" userId="a81b1bee-8903-4c6c-b3c5-4587ab0530f0" providerId="ADAL" clId="{AC3C1D52-225F-49FF-97F9-33DE964D4F40}" dt="2025-01-06T11:54:52.656" v="1046" actId="47"/>
        <pc:sldMkLst>
          <pc:docMk/>
          <pc:sldMk cId="21569188" sldId="750"/>
        </pc:sldMkLst>
        <pc:graphicFrameChg chg="add mod">
          <ac:chgData name="Biswas, Sayani (STFC,RAL,ISIS)" userId="a81b1bee-8903-4c6c-b3c5-4587ab0530f0" providerId="ADAL" clId="{AC3C1D52-225F-49FF-97F9-33DE964D4F40}" dt="2025-01-05T11:18:36.915" v="1"/>
          <ac:graphicFrameMkLst>
            <pc:docMk/>
            <pc:sldMk cId="21569188" sldId="750"/>
            <ac:graphicFrameMk id="35" creationId="{884479F1-DA95-8AA4-D694-0358DE846D48}"/>
          </ac:graphicFrameMkLst>
        </pc:graphicFrameChg>
        <pc:graphicFrameChg chg="add mod">
          <ac:chgData name="Biswas, Sayani (STFC,RAL,ISIS)" userId="a81b1bee-8903-4c6c-b3c5-4587ab0530f0" providerId="ADAL" clId="{AC3C1D52-225F-49FF-97F9-33DE964D4F40}" dt="2025-01-05T11:18:45.470" v="3"/>
          <ac:graphicFrameMkLst>
            <pc:docMk/>
            <pc:sldMk cId="21569188" sldId="750"/>
            <ac:graphicFrameMk id="36" creationId="{E9E0B948-C804-2200-697C-D6177B5DDBBA}"/>
          </ac:graphicFrameMkLst>
        </pc:graphicFrameChg>
      </pc:sldChg>
      <pc:sldChg chg="del">
        <pc:chgData name="Biswas, Sayani (STFC,RAL,ISIS)" userId="a81b1bee-8903-4c6c-b3c5-4587ab0530f0" providerId="ADAL" clId="{AC3C1D52-225F-49FF-97F9-33DE964D4F40}" dt="2025-01-06T11:49:38.938" v="974" actId="47"/>
        <pc:sldMkLst>
          <pc:docMk/>
          <pc:sldMk cId="3641730" sldId="751"/>
        </pc:sldMkLst>
      </pc:sldChg>
      <pc:sldChg chg="add del">
        <pc:chgData name="Biswas, Sayani (STFC,RAL,ISIS)" userId="a81b1bee-8903-4c6c-b3c5-4587ab0530f0" providerId="ADAL" clId="{AC3C1D52-225F-49FF-97F9-33DE964D4F40}" dt="2025-01-05T11:23:09.788" v="172" actId="2696"/>
        <pc:sldMkLst>
          <pc:docMk/>
          <pc:sldMk cId="493739039" sldId="752"/>
        </pc:sldMkLst>
      </pc:sldChg>
      <pc:sldChg chg="addSp delSp modSp add mod">
        <pc:chgData name="Biswas, Sayani (STFC,RAL,ISIS)" userId="a81b1bee-8903-4c6c-b3c5-4587ab0530f0" providerId="ADAL" clId="{AC3C1D52-225F-49FF-97F9-33DE964D4F40}" dt="2025-01-06T11:58:23.721" v="1063"/>
        <pc:sldMkLst>
          <pc:docMk/>
          <pc:sldMk cId="3042559423" sldId="752"/>
        </pc:sldMkLst>
        <pc:spChg chg="del">
          <ac:chgData name="Biswas, Sayani (STFC,RAL,ISIS)" userId="a81b1bee-8903-4c6c-b3c5-4587ab0530f0" providerId="ADAL" clId="{AC3C1D52-225F-49FF-97F9-33DE964D4F40}" dt="2025-01-06T11:58:17.459" v="1061" actId="478"/>
          <ac:spMkLst>
            <pc:docMk/>
            <pc:sldMk cId="3042559423" sldId="752"/>
            <ac:spMk id="2" creationId="{5F61D018-FAB5-989A-E419-8208D032B64E}"/>
          </ac:spMkLst>
        </pc:spChg>
        <pc:spChg chg="del">
          <ac:chgData name="Biswas, Sayani (STFC,RAL,ISIS)" userId="a81b1bee-8903-4c6c-b3c5-4587ab0530f0" providerId="ADAL" clId="{AC3C1D52-225F-49FF-97F9-33DE964D4F40}" dt="2025-01-06T11:58:21.075" v="1062" actId="478"/>
          <ac:spMkLst>
            <pc:docMk/>
            <pc:sldMk cId="3042559423" sldId="752"/>
            <ac:spMk id="3" creationId="{99EA86F9-2DB2-8430-E2F2-FE565C44E240}"/>
          </ac:spMkLst>
        </pc:spChg>
        <pc:spChg chg="add mod">
          <ac:chgData name="Biswas, Sayani (STFC,RAL,ISIS)" userId="a81b1bee-8903-4c6c-b3c5-4587ab0530f0" providerId="ADAL" clId="{AC3C1D52-225F-49FF-97F9-33DE964D4F40}" dt="2025-01-06T11:58:23.721" v="1063"/>
          <ac:spMkLst>
            <pc:docMk/>
            <pc:sldMk cId="3042559423" sldId="752"/>
            <ac:spMk id="4" creationId="{23F70448-00FA-4B78-A89B-D7F4BE87EE1C}"/>
          </ac:spMkLst>
        </pc:spChg>
        <pc:spChg chg="add mod">
          <ac:chgData name="Biswas, Sayani (STFC,RAL,ISIS)" userId="a81b1bee-8903-4c6c-b3c5-4587ab0530f0" providerId="ADAL" clId="{AC3C1D52-225F-49FF-97F9-33DE964D4F40}" dt="2025-01-06T11:58:23.721" v="1063"/>
          <ac:spMkLst>
            <pc:docMk/>
            <pc:sldMk cId="3042559423" sldId="752"/>
            <ac:spMk id="9" creationId="{53D2671F-C029-2E96-AB12-897534B281E9}"/>
          </ac:spMkLst>
        </pc:spChg>
      </pc:sldChg>
      <pc:sldChg chg="addSp delSp modSp new mod modAnim">
        <pc:chgData name="Biswas, Sayani (STFC,RAL,ISIS)" userId="a81b1bee-8903-4c6c-b3c5-4587ab0530f0" providerId="ADAL" clId="{AC3C1D52-225F-49FF-97F9-33DE964D4F40}" dt="2025-01-06T15:11:06.325" v="1348"/>
        <pc:sldMkLst>
          <pc:docMk/>
          <pc:sldMk cId="2543995214" sldId="753"/>
        </pc:sldMkLst>
        <pc:spChg chg="add mod">
          <ac:chgData name="Biswas, Sayani (STFC,RAL,ISIS)" userId="a81b1bee-8903-4c6c-b3c5-4587ab0530f0" providerId="ADAL" clId="{AC3C1D52-225F-49FF-97F9-33DE964D4F40}" dt="2025-01-06T10:35:55.766" v="837" actId="207"/>
          <ac:spMkLst>
            <pc:docMk/>
            <pc:sldMk cId="2543995214" sldId="753"/>
            <ac:spMk id="2" creationId="{6920FEF6-1575-1242-C676-05E91D0A857A}"/>
          </ac:spMkLst>
        </pc:spChg>
        <pc:spChg chg="mod">
          <ac:chgData name="Biswas, Sayani (STFC,RAL,ISIS)" userId="a81b1bee-8903-4c6c-b3c5-4587ab0530f0" providerId="ADAL" clId="{AC3C1D52-225F-49FF-97F9-33DE964D4F40}" dt="2025-01-06T10:40:37.243" v="886" actId="1035"/>
          <ac:spMkLst>
            <pc:docMk/>
            <pc:sldMk cId="2543995214" sldId="753"/>
            <ac:spMk id="5" creationId="{074A0352-71CA-E3D0-506B-5A71A02BF14E}"/>
          </ac:spMkLst>
        </pc:spChg>
        <pc:spChg chg="mod">
          <ac:chgData name="Biswas, Sayani (STFC,RAL,ISIS)" userId="a81b1bee-8903-4c6c-b3c5-4587ab0530f0" providerId="ADAL" clId="{AC3C1D52-225F-49FF-97F9-33DE964D4F40}" dt="2025-01-06T10:40:37.243" v="886" actId="1035"/>
          <ac:spMkLst>
            <pc:docMk/>
            <pc:sldMk cId="2543995214" sldId="753"/>
            <ac:spMk id="7" creationId="{9BACD7BA-0660-F320-8798-8309530F4A93}"/>
          </ac:spMkLst>
        </pc:spChg>
        <pc:spChg chg="add mod">
          <ac:chgData name="Biswas, Sayani (STFC,RAL,ISIS)" userId="a81b1bee-8903-4c6c-b3c5-4587ab0530f0" providerId="ADAL" clId="{AC3C1D52-225F-49FF-97F9-33DE964D4F40}" dt="2025-01-06T15:09:19.034" v="1343" actId="1076"/>
          <ac:spMkLst>
            <pc:docMk/>
            <pc:sldMk cId="2543995214" sldId="753"/>
            <ac:spMk id="8" creationId="{E35CCE1A-040F-0361-989D-42A57603C29D}"/>
          </ac:spMkLst>
        </pc:spChg>
        <pc:spChg chg="add mod">
          <ac:chgData name="Biswas, Sayani (STFC,RAL,ISIS)" userId="a81b1bee-8903-4c6c-b3c5-4587ab0530f0" providerId="ADAL" clId="{AC3C1D52-225F-49FF-97F9-33DE964D4F40}" dt="2025-01-06T15:10:52.986" v="1346" actId="1076"/>
          <ac:spMkLst>
            <pc:docMk/>
            <pc:sldMk cId="2543995214" sldId="753"/>
            <ac:spMk id="9" creationId="{BF5734AD-B09B-CA87-AF83-54FA777386EB}"/>
          </ac:spMkLst>
        </pc:spChg>
        <pc:grpChg chg="add mod">
          <ac:chgData name="Biswas, Sayani (STFC,RAL,ISIS)" userId="a81b1bee-8903-4c6c-b3c5-4587ab0530f0" providerId="ADAL" clId="{AC3C1D52-225F-49FF-97F9-33DE964D4F40}" dt="2025-01-06T10:40:37.243" v="886" actId="1035"/>
          <ac:grpSpMkLst>
            <pc:docMk/>
            <pc:sldMk cId="2543995214" sldId="753"/>
            <ac:grpSpMk id="3" creationId="{E931079F-D106-C12E-3CBD-A52FF0ABAAB9}"/>
          </ac:grpSpMkLst>
        </pc:grpChg>
        <pc:grpChg chg="mod">
          <ac:chgData name="Biswas, Sayani (STFC,RAL,ISIS)" userId="a81b1bee-8903-4c6c-b3c5-4587ab0530f0" providerId="ADAL" clId="{AC3C1D52-225F-49FF-97F9-33DE964D4F40}" dt="2025-01-06T10:40:37.243" v="886" actId="1035"/>
          <ac:grpSpMkLst>
            <pc:docMk/>
            <pc:sldMk cId="2543995214" sldId="753"/>
            <ac:grpSpMk id="4" creationId="{3983EF32-301C-0045-CBA4-709B04CFD8D8}"/>
          </ac:grpSpMkLst>
        </pc:grpChg>
        <pc:grpChg chg="add mod">
          <ac:chgData name="Biswas, Sayani (STFC,RAL,ISIS)" userId="a81b1bee-8903-4c6c-b3c5-4587ab0530f0" providerId="ADAL" clId="{AC3C1D52-225F-49FF-97F9-33DE964D4F40}" dt="2025-01-06T15:11:03.246" v="1347" actId="164"/>
          <ac:grpSpMkLst>
            <pc:docMk/>
            <pc:sldMk cId="2543995214" sldId="753"/>
            <ac:grpSpMk id="10" creationId="{0E64C43C-AD04-9B7F-0A37-19A7FDACC1B8}"/>
          </ac:grpSpMkLst>
        </pc:grpChg>
        <pc:grpChg chg="add mod">
          <ac:chgData name="Biswas, Sayani (STFC,RAL,ISIS)" userId="a81b1bee-8903-4c6c-b3c5-4587ab0530f0" providerId="ADAL" clId="{AC3C1D52-225F-49FF-97F9-33DE964D4F40}" dt="2025-01-06T15:11:03.246" v="1347" actId="164"/>
          <ac:grpSpMkLst>
            <pc:docMk/>
            <pc:sldMk cId="2543995214" sldId="753"/>
            <ac:grpSpMk id="11" creationId="{BD41A248-057F-3C17-F2CC-041971CB0E34}"/>
          </ac:grpSpMkLst>
        </pc:grpChg>
        <pc:picChg chg="mod">
          <ac:chgData name="Biswas, Sayani (STFC,RAL,ISIS)" userId="a81b1bee-8903-4c6c-b3c5-4587ab0530f0" providerId="ADAL" clId="{AC3C1D52-225F-49FF-97F9-33DE964D4F40}" dt="2025-01-06T10:40:37.243" v="886" actId="1035"/>
          <ac:picMkLst>
            <pc:docMk/>
            <pc:sldMk cId="2543995214" sldId="753"/>
            <ac:picMk id="6" creationId="{AAACBC0B-EE8F-CFDD-014A-4C3EDE854DE5}"/>
          </ac:picMkLst>
        </pc:picChg>
        <pc:picChg chg="add del mod">
          <ac:chgData name="Biswas, Sayani (STFC,RAL,ISIS)" userId="a81b1bee-8903-4c6c-b3c5-4587ab0530f0" providerId="ADAL" clId="{AC3C1D52-225F-49FF-97F9-33DE964D4F40}" dt="2025-01-06T12:12:56.327" v="1081" actId="478"/>
          <ac:picMkLst>
            <pc:docMk/>
            <pc:sldMk cId="2543995214" sldId="753"/>
            <ac:picMk id="1026" creationId="{42780A89-A37A-9B82-D52F-06F0DC7F1C6E}"/>
          </ac:picMkLst>
        </pc:picChg>
        <pc:picChg chg="add mod">
          <ac:chgData name="Biswas, Sayani (STFC,RAL,ISIS)" userId="a81b1bee-8903-4c6c-b3c5-4587ab0530f0" providerId="ADAL" clId="{AC3C1D52-225F-49FF-97F9-33DE964D4F40}" dt="2025-01-06T14:37:27.268" v="1204" actId="14100"/>
          <ac:picMkLst>
            <pc:docMk/>
            <pc:sldMk cId="2543995214" sldId="753"/>
            <ac:picMk id="1028" creationId="{DC29723B-520B-E7B3-F554-59FB07582D77}"/>
          </ac:picMkLst>
        </pc:picChg>
        <pc:picChg chg="add mod">
          <ac:chgData name="Biswas, Sayani (STFC,RAL,ISIS)" userId="a81b1bee-8903-4c6c-b3c5-4587ab0530f0" providerId="ADAL" clId="{AC3C1D52-225F-49FF-97F9-33DE964D4F40}" dt="2025-01-06T15:11:03.246" v="1347" actId="164"/>
          <ac:picMkLst>
            <pc:docMk/>
            <pc:sldMk cId="2543995214" sldId="753"/>
            <ac:picMk id="1030" creationId="{9BCCE29E-6865-418D-63C0-0F980ED1304D}"/>
          </ac:picMkLst>
        </pc:picChg>
      </pc:sldChg>
      <pc:sldChg chg="addSp delSp modSp add mod modAnim">
        <pc:chgData name="Biswas, Sayani (STFC,RAL,ISIS)" userId="a81b1bee-8903-4c6c-b3c5-4587ab0530f0" providerId="ADAL" clId="{AC3C1D52-225F-49FF-97F9-33DE964D4F40}" dt="2025-01-06T14:44:52.063" v="1241" actId="1038"/>
        <pc:sldMkLst>
          <pc:docMk/>
          <pc:sldMk cId="2964520866" sldId="754"/>
        </pc:sldMkLst>
        <pc:spChg chg="mod">
          <ac:chgData name="Biswas, Sayani (STFC,RAL,ISIS)" userId="a81b1bee-8903-4c6c-b3c5-4587ab0530f0" providerId="ADAL" clId="{AC3C1D52-225F-49FF-97F9-33DE964D4F40}" dt="2025-01-06T12:11:19.753" v="1076" actId="1076"/>
          <ac:spMkLst>
            <pc:docMk/>
            <pc:sldMk cId="2964520866" sldId="754"/>
            <ac:spMk id="3" creationId="{B8706B83-8953-D79B-F184-A6726AB64B40}"/>
          </ac:spMkLst>
        </pc:spChg>
        <pc:spChg chg="del">
          <ac:chgData name="Biswas, Sayani (STFC,RAL,ISIS)" userId="a81b1bee-8903-4c6c-b3c5-4587ab0530f0" providerId="ADAL" clId="{AC3C1D52-225F-49FF-97F9-33DE964D4F40}" dt="2025-01-06T12:10:06.983" v="1071" actId="478"/>
          <ac:spMkLst>
            <pc:docMk/>
            <pc:sldMk cId="2964520866" sldId="754"/>
            <ac:spMk id="4" creationId="{21ED7920-5E77-59DD-96E2-3DA640FBFAC8}"/>
          </ac:spMkLst>
        </pc:spChg>
        <pc:spChg chg="add mod">
          <ac:chgData name="Biswas, Sayani (STFC,RAL,ISIS)" userId="a81b1bee-8903-4c6c-b3c5-4587ab0530f0" providerId="ADAL" clId="{AC3C1D52-225F-49FF-97F9-33DE964D4F40}" dt="2025-01-06T12:10:15.546" v="1072"/>
          <ac:spMkLst>
            <pc:docMk/>
            <pc:sldMk cId="2964520866" sldId="754"/>
            <ac:spMk id="6" creationId="{1A4EB360-184F-340F-BC01-535423CD8102}"/>
          </ac:spMkLst>
        </pc:spChg>
        <pc:grpChg chg="mod">
          <ac:chgData name="Biswas, Sayani (STFC,RAL,ISIS)" userId="a81b1bee-8903-4c6c-b3c5-4587ab0530f0" providerId="ADAL" clId="{AC3C1D52-225F-49FF-97F9-33DE964D4F40}" dt="2025-01-06T14:44:52.063" v="1241" actId="1038"/>
          <ac:grpSpMkLst>
            <pc:docMk/>
            <pc:sldMk cId="2964520866" sldId="754"/>
            <ac:grpSpMk id="38" creationId="{0755607F-18B1-37E3-59FE-5A8137EE9001}"/>
          </ac:grpSpMkLst>
        </pc:grpChg>
        <pc:grpChg chg="del">
          <ac:chgData name="Biswas, Sayani (STFC,RAL,ISIS)" userId="a81b1bee-8903-4c6c-b3c5-4587ab0530f0" providerId="ADAL" clId="{AC3C1D52-225F-49FF-97F9-33DE964D4F40}" dt="2025-01-06T14:44:14.631" v="1221" actId="478"/>
          <ac:grpSpMkLst>
            <pc:docMk/>
            <pc:sldMk cId="2964520866" sldId="754"/>
            <ac:grpSpMk id="55" creationId="{42209D5F-5107-4D62-08B0-0C1048969C3D}"/>
          </ac:grpSpMkLst>
        </pc:grpChg>
        <pc:picChg chg="add del mod">
          <ac:chgData name="Biswas, Sayani (STFC,RAL,ISIS)" userId="a81b1bee-8903-4c6c-b3c5-4587ab0530f0" providerId="ADAL" clId="{AC3C1D52-225F-49FF-97F9-33DE964D4F40}" dt="2025-01-06T14:39:24.133" v="1206" actId="478"/>
          <ac:picMkLst>
            <pc:docMk/>
            <pc:sldMk cId="2964520866" sldId="754"/>
            <ac:picMk id="7" creationId="{AEAD8EC3-C252-70A3-D5E9-9A6CAED91F50}"/>
          </ac:picMkLst>
        </pc:picChg>
        <pc:picChg chg="add mod">
          <ac:chgData name="Biswas, Sayani (STFC,RAL,ISIS)" userId="a81b1bee-8903-4c6c-b3c5-4587ab0530f0" providerId="ADAL" clId="{AC3C1D52-225F-49FF-97F9-33DE964D4F40}" dt="2025-01-06T14:42:00.753" v="1217" actId="14100"/>
          <ac:picMkLst>
            <pc:docMk/>
            <pc:sldMk cId="2964520866" sldId="754"/>
            <ac:picMk id="10" creationId="{799003B8-68B2-46A2-5056-3D4BE026DF0C}"/>
          </ac:picMkLst>
        </pc:picChg>
      </pc:sldChg>
      <pc:sldChg chg="addSp delSp modSp mod delAnim modAnim">
        <pc:chgData name="Biswas, Sayani (STFC,RAL,ISIS)" userId="a81b1bee-8903-4c6c-b3c5-4587ab0530f0" providerId="ADAL" clId="{AC3C1D52-225F-49FF-97F9-33DE964D4F40}" dt="2025-01-06T16:00:13.536" v="1512" actId="20577"/>
        <pc:sldMkLst>
          <pc:docMk/>
          <pc:sldMk cId="2577587863" sldId="755"/>
        </pc:sldMkLst>
        <pc:spChg chg="add mod">
          <ac:chgData name="Biswas, Sayani (STFC,RAL,ISIS)" userId="a81b1bee-8903-4c6c-b3c5-4587ab0530f0" providerId="ADAL" clId="{AC3C1D52-225F-49FF-97F9-33DE964D4F40}" dt="2025-01-06T14:45:11.828" v="1242"/>
          <ac:spMkLst>
            <pc:docMk/>
            <pc:sldMk cId="2577587863" sldId="755"/>
            <ac:spMk id="2" creationId="{346659C7-A2EE-0059-4A6E-9D234A0D7C32}"/>
          </ac:spMkLst>
        </pc:spChg>
        <pc:spChg chg="add mod">
          <ac:chgData name="Biswas, Sayani (STFC,RAL,ISIS)" userId="a81b1bee-8903-4c6c-b3c5-4587ab0530f0" providerId="ADAL" clId="{AC3C1D52-225F-49FF-97F9-33DE964D4F40}" dt="2025-01-06T15:59:06.208" v="1430" actId="1035"/>
          <ac:spMkLst>
            <pc:docMk/>
            <pc:sldMk cId="2577587863" sldId="755"/>
            <ac:spMk id="4" creationId="{A165C34A-775B-9F90-DD68-AF6C1D75B16F}"/>
          </ac:spMkLst>
        </pc:spChg>
        <pc:spChg chg="add mod">
          <ac:chgData name="Biswas, Sayani (STFC,RAL,ISIS)" userId="a81b1bee-8903-4c6c-b3c5-4587ab0530f0" providerId="ADAL" clId="{AC3C1D52-225F-49FF-97F9-33DE964D4F40}" dt="2025-01-06T16:00:13.536" v="1512" actId="20577"/>
          <ac:spMkLst>
            <pc:docMk/>
            <pc:sldMk cId="2577587863" sldId="755"/>
            <ac:spMk id="15" creationId="{1488D94E-D08D-D772-D2D8-CCC352463897}"/>
          </ac:spMkLst>
        </pc:spChg>
        <pc:grpChg chg="add mod">
          <ac:chgData name="Biswas, Sayani (STFC,RAL,ISIS)" userId="a81b1bee-8903-4c6c-b3c5-4587ab0530f0" providerId="ADAL" clId="{AC3C1D52-225F-49FF-97F9-33DE964D4F40}" dt="2025-01-06T15:59:06.208" v="1430" actId="1035"/>
          <ac:grpSpMkLst>
            <pc:docMk/>
            <pc:sldMk cId="2577587863" sldId="755"/>
            <ac:grpSpMk id="14" creationId="{271F78EE-349A-6CC8-AAC6-6E4E01B98CC7}"/>
          </ac:grpSpMkLst>
        </pc:grpChg>
        <pc:picChg chg="mod">
          <ac:chgData name="Biswas, Sayani (STFC,RAL,ISIS)" userId="a81b1bee-8903-4c6c-b3c5-4587ab0530f0" providerId="ADAL" clId="{AC3C1D52-225F-49FF-97F9-33DE964D4F40}" dt="2025-01-06T15:59:06.208" v="1430" actId="1035"/>
          <ac:picMkLst>
            <pc:docMk/>
            <pc:sldMk cId="2577587863" sldId="755"/>
            <ac:picMk id="3" creationId="{03BCB5E3-4069-D67F-24F1-DCE9761BE657}"/>
          </ac:picMkLst>
        </pc:picChg>
        <pc:picChg chg="add del mod">
          <ac:chgData name="Biswas, Sayani (STFC,RAL,ISIS)" userId="a81b1bee-8903-4c6c-b3c5-4587ab0530f0" providerId="ADAL" clId="{AC3C1D52-225F-49FF-97F9-33DE964D4F40}" dt="2025-01-06T15:22:29.016" v="1367" actId="478"/>
          <ac:picMkLst>
            <pc:docMk/>
            <pc:sldMk cId="2577587863" sldId="755"/>
            <ac:picMk id="7" creationId="{B83D0A48-7B1B-BC31-1C65-4E75ECC83708}"/>
          </ac:picMkLst>
        </pc:picChg>
        <pc:picChg chg="add del mod">
          <ac:chgData name="Biswas, Sayani (STFC,RAL,ISIS)" userId="a81b1bee-8903-4c6c-b3c5-4587ab0530f0" providerId="ADAL" clId="{AC3C1D52-225F-49FF-97F9-33DE964D4F40}" dt="2025-01-06T15:53:07.709" v="1407" actId="478"/>
          <ac:picMkLst>
            <pc:docMk/>
            <pc:sldMk cId="2577587863" sldId="755"/>
            <ac:picMk id="9" creationId="{671586B4-6D9B-3871-37C5-AC88F46DD83D}"/>
          </ac:picMkLst>
        </pc:picChg>
        <pc:picChg chg="add mod">
          <ac:chgData name="Biswas, Sayani (STFC,RAL,ISIS)" userId="a81b1bee-8903-4c6c-b3c5-4587ab0530f0" providerId="ADAL" clId="{AC3C1D52-225F-49FF-97F9-33DE964D4F40}" dt="2025-01-06T15:56:37.318" v="1421" actId="14100"/>
          <ac:picMkLst>
            <pc:docMk/>
            <pc:sldMk cId="2577587863" sldId="755"/>
            <ac:picMk id="11" creationId="{C6C8318F-C88A-5ED8-7FE4-F4971AAB9EF6}"/>
          </ac:picMkLst>
        </pc:picChg>
        <pc:picChg chg="add mod">
          <ac:chgData name="Biswas, Sayani (STFC,RAL,ISIS)" userId="a81b1bee-8903-4c6c-b3c5-4587ab0530f0" providerId="ADAL" clId="{AC3C1D52-225F-49FF-97F9-33DE964D4F40}" dt="2025-01-06T15:56:44.566" v="1422" actId="14100"/>
          <ac:picMkLst>
            <pc:docMk/>
            <pc:sldMk cId="2577587863" sldId="755"/>
            <ac:picMk id="13" creationId="{B02F6B64-69C9-54AC-C9F7-5F34B7416AD0}"/>
          </ac:picMkLst>
        </pc:picChg>
        <pc:picChg chg="add del mod">
          <ac:chgData name="Biswas, Sayani (STFC,RAL,ISIS)" userId="a81b1bee-8903-4c6c-b3c5-4587ab0530f0" providerId="ADAL" clId="{AC3C1D52-225F-49FF-97F9-33DE964D4F40}" dt="2025-01-06T15:25:49.957" v="1371" actId="478"/>
          <ac:picMkLst>
            <pc:docMk/>
            <pc:sldMk cId="2577587863" sldId="755"/>
            <ac:picMk id="2050" creationId="{75D51AF8-A522-FCA0-6F36-19A5F0C0D7FF}"/>
          </ac:picMkLst>
        </pc:picChg>
        <pc:picChg chg="add del mod">
          <ac:chgData name="Biswas, Sayani (STFC,RAL,ISIS)" userId="a81b1bee-8903-4c6c-b3c5-4587ab0530f0" providerId="ADAL" clId="{AC3C1D52-225F-49FF-97F9-33DE964D4F40}" dt="2025-01-06T15:32:31.699" v="1390" actId="478"/>
          <ac:picMkLst>
            <pc:docMk/>
            <pc:sldMk cId="2577587863" sldId="755"/>
            <ac:picMk id="2052" creationId="{EBFBFECC-C180-04FE-088F-AEE35A8F3516}"/>
          </ac:picMkLst>
        </pc:picChg>
        <pc:picChg chg="add mod">
          <ac:chgData name="Biswas, Sayani (STFC,RAL,ISIS)" userId="a81b1bee-8903-4c6c-b3c5-4587ab0530f0" providerId="ADAL" clId="{AC3C1D52-225F-49FF-97F9-33DE964D4F40}" dt="2025-01-06T15:59:06.208" v="1430" actId="1035"/>
          <ac:picMkLst>
            <pc:docMk/>
            <pc:sldMk cId="2577587863" sldId="755"/>
            <ac:picMk id="2054" creationId="{891FD398-1A9F-B22E-DDD9-603C402CAD17}"/>
          </ac:picMkLst>
        </pc:picChg>
        <pc:cxnChg chg="add mod">
          <ac:chgData name="Biswas, Sayani (STFC,RAL,ISIS)" userId="a81b1bee-8903-4c6c-b3c5-4587ab0530f0" providerId="ADAL" clId="{AC3C1D52-225F-49FF-97F9-33DE964D4F40}" dt="2025-01-06T15:59:06.208" v="1430" actId="1035"/>
          <ac:cxnSpMkLst>
            <pc:docMk/>
            <pc:sldMk cId="2577587863" sldId="755"/>
            <ac:cxnSpMk id="6" creationId="{82C07A76-54CB-8C0E-4033-F8502CC61137}"/>
          </ac:cxnSpMkLst>
        </pc:cxnChg>
      </pc:sldChg>
      <pc:sldChg chg="add">
        <pc:chgData name="Biswas, Sayani (STFC,RAL,ISIS)" userId="a81b1bee-8903-4c6c-b3c5-4587ab0530f0" providerId="ADAL" clId="{AC3C1D52-225F-49FF-97F9-33DE964D4F40}" dt="2025-01-06T15:16:20.860" v="1351"/>
        <pc:sldMkLst>
          <pc:docMk/>
          <pc:sldMk cId="3828689205" sldId="756"/>
        </pc:sldMkLst>
      </pc:sldChg>
    </pc:docChg>
  </pc:docChgLst>
  <pc:docChgLst>
    <pc:chgData name="Biswas, Sayani (STFC,RAL,ISIS)" userId="a81b1bee-8903-4c6c-b3c5-4587ab0530f0" providerId="ADAL" clId="{2C3FABE8-DD0C-41D8-BB19-8233B44AADB7}"/>
    <pc:docChg chg="undo custSel modSld">
      <pc:chgData name="Biswas, Sayani (STFC,RAL,ISIS)" userId="a81b1bee-8903-4c6c-b3c5-4587ab0530f0" providerId="ADAL" clId="{2C3FABE8-DD0C-41D8-BB19-8233B44AADB7}" dt="2024-10-15T20:01:40.350" v="43" actId="1076"/>
      <pc:docMkLst>
        <pc:docMk/>
      </pc:docMkLst>
      <pc:sldChg chg="addSp modSp mod">
        <pc:chgData name="Biswas, Sayani (STFC,RAL,ISIS)" userId="a81b1bee-8903-4c6c-b3c5-4587ab0530f0" providerId="ADAL" clId="{2C3FABE8-DD0C-41D8-BB19-8233B44AADB7}" dt="2024-10-15T20:00:03.892" v="15" actId="1076"/>
        <pc:sldMkLst>
          <pc:docMk/>
          <pc:sldMk cId="2145041073" sldId="731"/>
        </pc:sldMkLst>
        <pc:picChg chg="add mod">
          <ac:chgData name="Biswas, Sayani (STFC,RAL,ISIS)" userId="a81b1bee-8903-4c6c-b3c5-4587ab0530f0" providerId="ADAL" clId="{2C3FABE8-DD0C-41D8-BB19-8233B44AADB7}" dt="2024-10-15T19:59:50.728" v="13" actId="1076"/>
          <ac:picMkLst>
            <pc:docMk/>
            <pc:sldMk cId="2145041073" sldId="731"/>
            <ac:picMk id="3" creationId="{CD173C1C-58F1-1DEE-C053-F62EE98DB435}"/>
          </ac:picMkLst>
        </pc:picChg>
        <pc:picChg chg="add mod">
          <ac:chgData name="Biswas, Sayani (STFC,RAL,ISIS)" userId="a81b1bee-8903-4c6c-b3c5-4587ab0530f0" providerId="ADAL" clId="{2C3FABE8-DD0C-41D8-BB19-8233B44AADB7}" dt="2024-10-15T20:00:03.892" v="15" actId="1076"/>
          <ac:picMkLst>
            <pc:docMk/>
            <pc:sldMk cId="2145041073" sldId="731"/>
            <ac:picMk id="6" creationId="{7F62F9AE-C11E-BBC4-0182-B9AC373E7332}"/>
          </ac:picMkLst>
        </pc:picChg>
      </pc:sldChg>
      <pc:sldChg chg="modSp mod">
        <pc:chgData name="Biswas, Sayani (STFC,RAL,ISIS)" userId="a81b1bee-8903-4c6c-b3c5-4587ab0530f0" providerId="ADAL" clId="{2C3FABE8-DD0C-41D8-BB19-8233B44AADB7}" dt="2024-10-15T20:01:05.807" v="38" actId="255"/>
        <pc:sldMkLst>
          <pc:docMk/>
          <pc:sldMk cId="2908332437" sldId="739"/>
        </pc:sldMkLst>
        <pc:spChg chg="mod">
          <ac:chgData name="Biswas, Sayani (STFC,RAL,ISIS)" userId="a81b1bee-8903-4c6c-b3c5-4587ab0530f0" providerId="ADAL" clId="{2C3FABE8-DD0C-41D8-BB19-8233B44AADB7}" dt="2024-10-15T20:01:05.807" v="38" actId="255"/>
          <ac:spMkLst>
            <pc:docMk/>
            <pc:sldMk cId="2908332437" sldId="739"/>
            <ac:spMk id="16" creationId="{4C9889BF-198F-4BF3-9000-79F8A702C17C}"/>
          </ac:spMkLst>
        </pc:spChg>
      </pc:sldChg>
      <pc:sldChg chg="addSp modSp mod">
        <pc:chgData name="Biswas, Sayani (STFC,RAL,ISIS)" userId="a81b1bee-8903-4c6c-b3c5-4587ab0530f0" providerId="ADAL" clId="{2C3FABE8-DD0C-41D8-BB19-8233B44AADB7}" dt="2024-10-15T20:01:40.350" v="43" actId="1076"/>
        <pc:sldMkLst>
          <pc:docMk/>
          <pc:sldMk cId="544636215" sldId="740"/>
        </pc:sldMkLst>
        <pc:spChg chg="add mod">
          <ac:chgData name="Biswas, Sayani (STFC,RAL,ISIS)" userId="a81b1bee-8903-4c6c-b3c5-4587ab0530f0" providerId="ADAL" clId="{2C3FABE8-DD0C-41D8-BB19-8233B44AADB7}" dt="2024-10-15T20:00:40.433" v="36" actId="20577"/>
          <ac:spMkLst>
            <pc:docMk/>
            <pc:sldMk cId="544636215" sldId="740"/>
            <ac:spMk id="2" creationId="{AA00327E-EF33-6B08-84EF-4157087CE2FC}"/>
          </ac:spMkLst>
        </pc:spChg>
        <pc:spChg chg="mod">
          <ac:chgData name="Biswas, Sayani (STFC,RAL,ISIS)" userId="a81b1bee-8903-4c6c-b3c5-4587ab0530f0" providerId="ADAL" clId="{2C3FABE8-DD0C-41D8-BB19-8233B44AADB7}" dt="2024-10-15T20:01:25.718" v="41" actId="255"/>
          <ac:spMkLst>
            <pc:docMk/>
            <pc:sldMk cId="544636215" sldId="740"/>
            <ac:spMk id="6" creationId="{37ABF2D0-2675-0A62-A849-35E1F5178B0E}"/>
          </ac:spMkLst>
        </pc:spChg>
        <pc:grpChg chg="mod">
          <ac:chgData name="Biswas, Sayani (STFC,RAL,ISIS)" userId="a81b1bee-8903-4c6c-b3c5-4587ab0530f0" providerId="ADAL" clId="{2C3FABE8-DD0C-41D8-BB19-8233B44AADB7}" dt="2024-10-15T20:01:40.350" v="43" actId="1076"/>
          <ac:grpSpMkLst>
            <pc:docMk/>
            <pc:sldMk cId="544636215" sldId="740"/>
            <ac:grpSpMk id="7" creationId="{B4E798B4-3A55-92B6-9BCE-69825BE0A03C}"/>
          </ac:grpSpMkLst>
        </pc:grpChg>
      </pc:sldChg>
    </pc:docChg>
  </pc:docChgLst>
  <pc:docChgLst>
    <pc:chgData name="Biswas, Sayani (STFC,RAL,ISIS)" userId="a81b1bee-8903-4c6c-b3c5-4587ab0530f0" providerId="ADAL" clId="{B751706C-86CD-44D8-8E3A-2DF2B37609B5}"/>
    <pc:docChg chg="undo custSel addSld delSld modSld">
      <pc:chgData name="Biswas, Sayani (STFC,RAL,ISIS)" userId="a81b1bee-8903-4c6c-b3c5-4587ab0530f0" providerId="ADAL" clId="{B751706C-86CD-44D8-8E3A-2DF2B37609B5}" dt="2024-03-18T12:43:37.923" v="2156" actId="20577"/>
      <pc:docMkLst>
        <pc:docMk/>
      </pc:docMkLst>
      <pc:sldChg chg="del">
        <pc:chgData name="Biswas, Sayani (STFC,RAL,ISIS)" userId="a81b1bee-8903-4c6c-b3c5-4587ab0530f0" providerId="ADAL" clId="{B751706C-86CD-44D8-8E3A-2DF2B37609B5}" dt="2024-03-12T20:28:33.366" v="1" actId="47"/>
        <pc:sldMkLst>
          <pc:docMk/>
          <pc:sldMk cId="2030082200" sldId="256"/>
        </pc:sldMkLst>
      </pc:sldChg>
      <pc:sldChg chg="delSp modSp add mod">
        <pc:chgData name="Biswas, Sayani (STFC,RAL,ISIS)" userId="a81b1bee-8903-4c6c-b3c5-4587ab0530f0" providerId="ADAL" clId="{B751706C-86CD-44D8-8E3A-2DF2B37609B5}" dt="2024-03-12T20:35:49.803" v="160" actId="20577"/>
        <pc:sldMkLst>
          <pc:docMk/>
          <pc:sldMk cId="0" sldId="257"/>
        </pc:sldMkLst>
        <pc:spChg chg="mod">
          <ac:chgData name="Biswas, Sayani (STFC,RAL,ISIS)" userId="a81b1bee-8903-4c6c-b3c5-4587ab0530f0" providerId="ADAL" clId="{B751706C-86CD-44D8-8E3A-2DF2B37609B5}" dt="2024-03-12T20:32:43.078" v="128" actId="1038"/>
          <ac:spMkLst>
            <pc:docMk/>
            <pc:sldMk cId="0" sldId="257"/>
            <ac:spMk id="7" creationId="{E1CCF270-5F6F-49A3-E587-204B10409186}"/>
          </ac:spMkLst>
        </pc:spChg>
        <pc:spChg chg="mod">
          <ac:chgData name="Biswas, Sayani (STFC,RAL,ISIS)" userId="a81b1bee-8903-4c6c-b3c5-4587ab0530f0" providerId="ADAL" clId="{B751706C-86CD-44D8-8E3A-2DF2B37609B5}" dt="2024-03-12T20:32:04.375" v="49" actId="1076"/>
          <ac:spMkLst>
            <pc:docMk/>
            <pc:sldMk cId="0" sldId="257"/>
            <ac:spMk id="8" creationId="{104445D5-5914-0305-40AD-E4CFCEB37916}"/>
          </ac:spMkLst>
        </pc:spChg>
        <pc:spChg chg="mod">
          <ac:chgData name="Biswas, Sayani (STFC,RAL,ISIS)" userId="a81b1bee-8903-4c6c-b3c5-4587ab0530f0" providerId="ADAL" clId="{B751706C-86CD-44D8-8E3A-2DF2B37609B5}" dt="2024-03-12T20:35:49.803" v="160" actId="20577"/>
          <ac:spMkLst>
            <pc:docMk/>
            <pc:sldMk cId="0" sldId="257"/>
            <ac:spMk id="46" creationId="{0917E528-4CC0-D461-7217-895AC3767170}"/>
          </ac:spMkLst>
        </pc:spChg>
        <pc:spChg chg="mod">
          <ac:chgData name="Biswas, Sayani (STFC,RAL,ISIS)" userId="a81b1bee-8903-4c6c-b3c5-4587ab0530f0" providerId="ADAL" clId="{B751706C-86CD-44D8-8E3A-2DF2B37609B5}" dt="2024-03-12T20:32:00.110" v="48" actId="1076"/>
          <ac:spMkLst>
            <pc:docMk/>
            <pc:sldMk cId="0" sldId="257"/>
            <ac:spMk id="78" creationId="{CA0CCB11-CDFB-1A9D-984E-8BC9BD0D77BB}"/>
          </ac:spMkLst>
        </pc:spChg>
        <pc:spChg chg="mod">
          <ac:chgData name="Biswas, Sayani (STFC,RAL,ISIS)" userId="a81b1bee-8903-4c6c-b3c5-4587ab0530f0" providerId="ADAL" clId="{B751706C-86CD-44D8-8E3A-2DF2B37609B5}" dt="2024-03-12T20:32:43.078" v="128" actId="1038"/>
          <ac:spMkLst>
            <pc:docMk/>
            <pc:sldMk cId="0" sldId="257"/>
            <ac:spMk id="3096" creationId="{7B7F3A8D-BD76-3D75-8A1E-D44E4E7E431C}"/>
          </ac:spMkLst>
        </pc:spChg>
        <pc:grpChg chg="mod">
          <ac:chgData name="Biswas, Sayani (STFC,RAL,ISIS)" userId="a81b1bee-8903-4c6c-b3c5-4587ab0530f0" providerId="ADAL" clId="{B751706C-86CD-44D8-8E3A-2DF2B37609B5}" dt="2024-03-12T20:32:43.078" v="128" actId="1038"/>
          <ac:grpSpMkLst>
            <pc:docMk/>
            <pc:sldMk cId="0" sldId="257"/>
            <ac:grpSpMk id="3091" creationId="{D758D8A4-F04B-2738-3B75-5E1BCD253872}"/>
          </ac:grpSpMkLst>
        </pc:grpChg>
        <pc:picChg chg="del">
          <ac:chgData name="Biswas, Sayani (STFC,RAL,ISIS)" userId="a81b1bee-8903-4c6c-b3c5-4587ab0530f0" providerId="ADAL" clId="{B751706C-86CD-44D8-8E3A-2DF2B37609B5}" dt="2024-03-12T20:31:40.100" v="37" actId="478"/>
          <ac:picMkLst>
            <pc:docMk/>
            <pc:sldMk cId="0" sldId="257"/>
            <ac:picMk id="3084" creationId="{49CB591F-661F-961F-A9C9-7AD1CA576E2D}"/>
          </ac:picMkLst>
        </pc:picChg>
        <pc:picChg chg="mod">
          <ac:chgData name="Biswas, Sayani (STFC,RAL,ISIS)" userId="a81b1bee-8903-4c6c-b3c5-4587ab0530f0" providerId="ADAL" clId="{B751706C-86CD-44D8-8E3A-2DF2B37609B5}" dt="2024-03-12T20:32:43.078" v="128" actId="1038"/>
          <ac:picMkLst>
            <pc:docMk/>
            <pc:sldMk cId="0" sldId="257"/>
            <ac:picMk id="3089" creationId="{4A8E99C4-2040-A423-C1CF-3A439325653D}"/>
          </ac:picMkLst>
        </pc:picChg>
        <pc:picChg chg="mod">
          <ac:chgData name="Biswas, Sayani (STFC,RAL,ISIS)" userId="a81b1bee-8903-4c6c-b3c5-4587ab0530f0" providerId="ADAL" clId="{B751706C-86CD-44D8-8E3A-2DF2B37609B5}" dt="2024-03-12T20:32:43.078" v="128" actId="1038"/>
          <ac:picMkLst>
            <pc:docMk/>
            <pc:sldMk cId="0" sldId="257"/>
            <ac:picMk id="3090" creationId="{15E4B4F0-CA04-647F-260C-C6EAEF2584B8}"/>
          </ac:picMkLst>
        </pc:picChg>
      </pc:sldChg>
      <pc:sldChg chg="addSp modSp mod modAnim">
        <pc:chgData name="Biswas, Sayani (STFC,RAL,ISIS)" userId="a81b1bee-8903-4c6c-b3c5-4587ab0530f0" providerId="ADAL" clId="{B751706C-86CD-44D8-8E3A-2DF2B37609B5}" dt="2024-03-18T12:42:10.394" v="2151"/>
        <pc:sldMkLst>
          <pc:docMk/>
          <pc:sldMk cId="1838834673" sldId="312"/>
        </pc:sldMkLst>
        <pc:spChg chg="add mod">
          <ac:chgData name="Biswas, Sayani (STFC,RAL,ISIS)" userId="a81b1bee-8903-4c6c-b3c5-4587ab0530f0" providerId="ADAL" clId="{B751706C-86CD-44D8-8E3A-2DF2B37609B5}" dt="2024-03-17T21:42:18.559" v="431" actId="164"/>
          <ac:spMkLst>
            <pc:docMk/>
            <pc:sldMk cId="1838834673" sldId="312"/>
            <ac:spMk id="2" creationId="{55FE4A8F-D61F-040C-A097-BCF2BC731945}"/>
          </ac:spMkLst>
        </pc:spChg>
        <pc:spChg chg="add mod">
          <ac:chgData name="Biswas, Sayani (STFC,RAL,ISIS)" userId="a81b1bee-8903-4c6c-b3c5-4587ab0530f0" providerId="ADAL" clId="{B751706C-86CD-44D8-8E3A-2DF2B37609B5}" dt="2024-03-17T21:42:18.559" v="431" actId="164"/>
          <ac:spMkLst>
            <pc:docMk/>
            <pc:sldMk cId="1838834673" sldId="312"/>
            <ac:spMk id="3" creationId="{B65199DB-4127-0A6D-165B-A16191036F79}"/>
          </ac:spMkLst>
        </pc:spChg>
        <pc:spChg chg="add mod">
          <ac:chgData name="Biswas, Sayani (STFC,RAL,ISIS)" userId="a81b1bee-8903-4c6c-b3c5-4587ab0530f0" providerId="ADAL" clId="{B751706C-86CD-44D8-8E3A-2DF2B37609B5}" dt="2024-03-17T21:46:56.500" v="486" actId="207"/>
          <ac:spMkLst>
            <pc:docMk/>
            <pc:sldMk cId="1838834673" sldId="312"/>
            <ac:spMk id="7" creationId="{1C45DCD9-584D-5E06-C1DD-AF624EB3E01B}"/>
          </ac:spMkLst>
        </pc:spChg>
        <pc:spChg chg="add mod">
          <ac:chgData name="Biswas, Sayani (STFC,RAL,ISIS)" userId="a81b1bee-8903-4c6c-b3c5-4587ab0530f0" providerId="ADAL" clId="{B751706C-86CD-44D8-8E3A-2DF2B37609B5}" dt="2024-03-18T11:34:34.262" v="1186" actId="1036"/>
          <ac:spMkLst>
            <pc:docMk/>
            <pc:sldMk cId="1838834673" sldId="312"/>
            <ac:spMk id="8" creationId="{475D3B40-E043-A0F2-7DE4-632B9B3FB1CD}"/>
          </ac:spMkLst>
        </pc:spChg>
        <pc:spChg chg="add mod">
          <ac:chgData name="Biswas, Sayani (STFC,RAL,ISIS)" userId="a81b1bee-8903-4c6c-b3c5-4587ab0530f0" providerId="ADAL" clId="{B751706C-86CD-44D8-8E3A-2DF2B37609B5}" dt="2024-03-17T21:48:30.674" v="504" actId="164"/>
          <ac:spMkLst>
            <pc:docMk/>
            <pc:sldMk cId="1838834673" sldId="312"/>
            <ac:spMk id="10" creationId="{F6E5BAB9-8491-81B7-026F-1EA817721343}"/>
          </ac:spMkLst>
        </pc:spChg>
        <pc:spChg chg="add mod">
          <ac:chgData name="Biswas, Sayani (STFC,RAL,ISIS)" userId="a81b1bee-8903-4c6c-b3c5-4587ab0530f0" providerId="ADAL" clId="{B751706C-86CD-44D8-8E3A-2DF2B37609B5}" dt="2024-03-17T21:48:30.674" v="504" actId="164"/>
          <ac:spMkLst>
            <pc:docMk/>
            <pc:sldMk cId="1838834673" sldId="312"/>
            <ac:spMk id="11" creationId="{4097108A-1D19-5209-EDA2-2819EAC55B08}"/>
          </ac:spMkLst>
        </pc:spChg>
        <pc:spChg chg="add mod">
          <ac:chgData name="Biswas, Sayani (STFC,RAL,ISIS)" userId="a81b1bee-8903-4c6c-b3c5-4587ab0530f0" providerId="ADAL" clId="{B751706C-86CD-44D8-8E3A-2DF2B37609B5}" dt="2024-03-17T22:05:25.799" v="559" actId="20577"/>
          <ac:spMkLst>
            <pc:docMk/>
            <pc:sldMk cId="1838834673" sldId="312"/>
            <ac:spMk id="14" creationId="{BB32208D-46EB-82CA-53B5-1EA7C25EE4CA}"/>
          </ac:spMkLst>
        </pc:spChg>
        <pc:spChg chg="add mod">
          <ac:chgData name="Biswas, Sayani (STFC,RAL,ISIS)" userId="a81b1bee-8903-4c6c-b3c5-4587ab0530f0" providerId="ADAL" clId="{B751706C-86CD-44D8-8E3A-2DF2B37609B5}" dt="2024-03-18T11:39:42.283" v="1225" actId="1037"/>
          <ac:spMkLst>
            <pc:docMk/>
            <pc:sldMk cId="1838834673" sldId="312"/>
            <ac:spMk id="18" creationId="{2EE68CE5-9178-1939-E075-7D9FDBA29C0F}"/>
          </ac:spMkLst>
        </pc:spChg>
        <pc:spChg chg="add mod">
          <ac:chgData name="Biswas, Sayani (STFC,RAL,ISIS)" userId="a81b1bee-8903-4c6c-b3c5-4587ab0530f0" providerId="ADAL" clId="{B751706C-86CD-44D8-8E3A-2DF2B37609B5}" dt="2024-03-17T22:05:28.438" v="561" actId="20577"/>
          <ac:spMkLst>
            <pc:docMk/>
            <pc:sldMk cId="1838834673" sldId="312"/>
            <ac:spMk id="21" creationId="{5C043FD1-F00D-7A50-946F-48619DBBA2C8}"/>
          </ac:spMkLst>
        </pc:spChg>
        <pc:spChg chg="mod">
          <ac:chgData name="Biswas, Sayani (STFC,RAL,ISIS)" userId="a81b1bee-8903-4c6c-b3c5-4587ab0530f0" providerId="ADAL" clId="{B751706C-86CD-44D8-8E3A-2DF2B37609B5}" dt="2024-03-18T10:54:22.822" v="1060" actId="164"/>
          <ac:spMkLst>
            <pc:docMk/>
            <pc:sldMk cId="1838834673" sldId="312"/>
            <ac:spMk id="22" creationId="{1ADCD474-AE48-FDB1-CD5E-7554C5F671DB}"/>
          </ac:spMkLst>
        </pc:spChg>
        <pc:spChg chg="add mod">
          <ac:chgData name="Biswas, Sayani (STFC,RAL,ISIS)" userId="a81b1bee-8903-4c6c-b3c5-4587ab0530f0" providerId="ADAL" clId="{B751706C-86CD-44D8-8E3A-2DF2B37609B5}" dt="2024-03-17T22:05:30.616" v="563" actId="20577"/>
          <ac:spMkLst>
            <pc:docMk/>
            <pc:sldMk cId="1838834673" sldId="312"/>
            <ac:spMk id="24" creationId="{DA1440B3-D5C7-6FA0-6814-4ABA9ECB3047}"/>
          </ac:spMkLst>
        </pc:spChg>
        <pc:spChg chg="add mod">
          <ac:chgData name="Biswas, Sayani (STFC,RAL,ISIS)" userId="a81b1bee-8903-4c6c-b3c5-4587ab0530f0" providerId="ADAL" clId="{B751706C-86CD-44D8-8E3A-2DF2B37609B5}" dt="2024-03-17T22:05:33.649" v="566" actId="20577"/>
          <ac:spMkLst>
            <pc:docMk/>
            <pc:sldMk cId="1838834673" sldId="312"/>
            <ac:spMk id="25" creationId="{BB96D66D-DB8A-52AD-03FA-9D2FF4D428D0}"/>
          </ac:spMkLst>
        </pc:spChg>
        <pc:grpChg chg="add mod">
          <ac:chgData name="Biswas, Sayani (STFC,RAL,ISIS)" userId="a81b1bee-8903-4c6c-b3c5-4587ab0530f0" providerId="ADAL" clId="{B751706C-86CD-44D8-8E3A-2DF2B37609B5}" dt="2024-03-17T21:48:30.674" v="504" actId="164"/>
          <ac:grpSpMkLst>
            <pc:docMk/>
            <pc:sldMk cId="1838834673" sldId="312"/>
            <ac:grpSpMk id="9" creationId="{EA9AC3CB-98F9-A973-C6EB-303839084B3A}"/>
          </ac:grpSpMkLst>
        </pc:grpChg>
        <pc:grpChg chg="add mod">
          <ac:chgData name="Biswas, Sayani (STFC,RAL,ISIS)" userId="a81b1bee-8903-4c6c-b3c5-4587ab0530f0" providerId="ADAL" clId="{B751706C-86CD-44D8-8E3A-2DF2B37609B5}" dt="2024-03-17T21:49:30.373" v="512" actId="164"/>
          <ac:grpSpMkLst>
            <pc:docMk/>
            <pc:sldMk cId="1838834673" sldId="312"/>
            <ac:grpSpMk id="26" creationId="{1F115489-96EA-439F-681B-34EF8C5BB76D}"/>
          </ac:grpSpMkLst>
        </pc:grpChg>
        <pc:grpChg chg="add mod">
          <ac:chgData name="Biswas, Sayani (STFC,RAL,ISIS)" userId="a81b1bee-8903-4c6c-b3c5-4587ab0530f0" providerId="ADAL" clId="{B751706C-86CD-44D8-8E3A-2DF2B37609B5}" dt="2024-03-18T10:54:22.822" v="1060" actId="164"/>
          <ac:grpSpMkLst>
            <pc:docMk/>
            <pc:sldMk cId="1838834673" sldId="312"/>
            <ac:grpSpMk id="27" creationId="{6DFDF531-1FFD-7A84-4848-845541904B15}"/>
          </ac:grpSpMkLst>
        </pc:grpChg>
        <pc:grpChg chg="add mod">
          <ac:chgData name="Biswas, Sayani (STFC,RAL,ISIS)" userId="a81b1bee-8903-4c6c-b3c5-4587ab0530f0" providerId="ADAL" clId="{B751706C-86CD-44D8-8E3A-2DF2B37609B5}" dt="2024-03-17T21:49:39.588" v="544" actId="1038"/>
          <ac:grpSpMkLst>
            <pc:docMk/>
            <pc:sldMk cId="1838834673" sldId="312"/>
            <ac:grpSpMk id="33" creationId="{9D7B30C5-411A-8590-403A-0A9392B4D3D9}"/>
          </ac:grpSpMkLst>
        </pc:grpChg>
        <pc:picChg chg="add mod">
          <ac:chgData name="Biswas, Sayani (STFC,RAL,ISIS)" userId="a81b1bee-8903-4c6c-b3c5-4587ab0530f0" providerId="ADAL" clId="{B751706C-86CD-44D8-8E3A-2DF2B37609B5}" dt="2024-03-18T11:36:00.730" v="1187" actId="1076"/>
          <ac:picMkLst>
            <pc:docMk/>
            <pc:sldMk cId="1838834673" sldId="312"/>
            <ac:picMk id="1026" creationId="{51D98B61-FE1B-2A23-125D-398A2645FBCA}"/>
          </ac:picMkLst>
        </pc:picChg>
        <pc:picChg chg="mod">
          <ac:chgData name="Biswas, Sayani (STFC,RAL,ISIS)" userId="a81b1bee-8903-4c6c-b3c5-4587ab0530f0" providerId="ADAL" clId="{B751706C-86CD-44D8-8E3A-2DF2B37609B5}" dt="2024-03-18T11:36:05.425" v="1188" actId="14100"/>
          <ac:picMkLst>
            <pc:docMk/>
            <pc:sldMk cId="1838834673" sldId="312"/>
            <ac:picMk id="7170" creationId="{30FF86BA-18CB-28B5-710C-114B02C57B90}"/>
          </ac:picMkLst>
        </pc:picChg>
        <pc:cxnChg chg="add mod">
          <ac:chgData name="Biswas, Sayani (STFC,RAL,ISIS)" userId="a81b1bee-8903-4c6c-b3c5-4587ab0530f0" providerId="ADAL" clId="{B751706C-86CD-44D8-8E3A-2DF2B37609B5}" dt="2024-03-17T22:05:25.799" v="559" actId="20577"/>
          <ac:cxnSpMkLst>
            <pc:docMk/>
            <pc:sldMk cId="1838834673" sldId="312"/>
            <ac:cxnSpMk id="19" creationId="{8C8028F0-6DC6-5D1B-278A-A749F9C2C4A3}"/>
          </ac:cxnSpMkLst>
        </pc:cxnChg>
        <pc:cxnChg chg="add mod">
          <ac:chgData name="Biswas, Sayani (STFC,RAL,ISIS)" userId="a81b1bee-8903-4c6c-b3c5-4587ab0530f0" providerId="ADAL" clId="{B751706C-86CD-44D8-8E3A-2DF2B37609B5}" dt="2024-03-17T22:05:33.649" v="566" actId="20577"/>
          <ac:cxnSpMkLst>
            <pc:docMk/>
            <pc:sldMk cId="1838834673" sldId="312"/>
            <ac:cxnSpMk id="28" creationId="{CA86CE88-C573-8137-957C-A99B7A85E6F7}"/>
          </ac:cxnSpMkLst>
        </pc:cxnChg>
        <pc:cxnChg chg="add mod">
          <ac:chgData name="Biswas, Sayani (STFC,RAL,ISIS)" userId="a81b1bee-8903-4c6c-b3c5-4587ab0530f0" providerId="ADAL" clId="{B751706C-86CD-44D8-8E3A-2DF2B37609B5}" dt="2024-03-17T22:05:28.438" v="561" actId="20577"/>
          <ac:cxnSpMkLst>
            <pc:docMk/>
            <pc:sldMk cId="1838834673" sldId="312"/>
            <ac:cxnSpMk id="30" creationId="{C9DA4DB4-3037-C43B-C969-3C8362C55A46}"/>
          </ac:cxnSpMkLst>
        </pc:cxnChg>
        <pc:cxnChg chg="add mod">
          <ac:chgData name="Biswas, Sayani (STFC,RAL,ISIS)" userId="a81b1bee-8903-4c6c-b3c5-4587ab0530f0" providerId="ADAL" clId="{B751706C-86CD-44D8-8E3A-2DF2B37609B5}" dt="2024-03-17T22:05:30.616" v="563" actId="20577"/>
          <ac:cxnSpMkLst>
            <pc:docMk/>
            <pc:sldMk cId="1838834673" sldId="312"/>
            <ac:cxnSpMk id="32" creationId="{27762731-27C3-9435-35C5-4ABE7B693AFB}"/>
          </ac:cxnSpMkLst>
        </pc:cxnChg>
      </pc:sldChg>
      <pc:sldChg chg="addSp delSp modSp mod modAnim">
        <pc:chgData name="Biswas, Sayani (STFC,RAL,ISIS)" userId="a81b1bee-8903-4c6c-b3c5-4587ab0530f0" providerId="ADAL" clId="{B751706C-86CD-44D8-8E3A-2DF2B37609B5}" dt="2024-03-18T11:41:01.470" v="1289" actId="1037"/>
        <pc:sldMkLst>
          <pc:docMk/>
          <pc:sldMk cId="1058808187" sldId="396"/>
        </pc:sldMkLst>
        <pc:spChg chg="add del mod">
          <ac:chgData name="Biswas, Sayani (STFC,RAL,ISIS)" userId="a81b1bee-8903-4c6c-b3c5-4587ab0530f0" providerId="ADAL" clId="{B751706C-86CD-44D8-8E3A-2DF2B37609B5}" dt="2024-03-18T10:05:48.854" v="868" actId="478"/>
          <ac:spMkLst>
            <pc:docMk/>
            <pc:sldMk cId="1058808187" sldId="396"/>
            <ac:spMk id="2" creationId="{2EE68CE5-9178-1939-E075-7D9FDBA29C0F}"/>
          </ac:spMkLst>
        </pc:spChg>
        <pc:spChg chg="add mod">
          <ac:chgData name="Biswas, Sayani (STFC,RAL,ISIS)" userId="a81b1bee-8903-4c6c-b3c5-4587ab0530f0" providerId="ADAL" clId="{B751706C-86CD-44D8-8E3A-2DF2B37609B5}" dt="2024-03-18T11:41:01.470" v="1289" actId="1037"/>
          <ac:spMkLst>
            <pc:docMk/>
            <pc:sldMk cId="1058808187" sldId="396"/>
            <ac:spMk id="3" creationId="{55D08A5C-5413-26FF-BE7A-85DB886D1CC7}"/>
          </ac:spMkLst>
        </pc:spChg>
        <pc:spChg chg="mod">
          <ac:chgData name="Biswas, Sayani (STFC,RAL,ISIS)" userId="a81b1bee-8903-4c6c-b3c5-4587ab0530f0" providerId="ADAL" clId="{B751706C-86CD-44D8-8E3A-2DF2B37609B5}" dt="2024-03-17T22:01:55.475" v="554" actId="1035"/>
          <ac:spMkLst>
            <pc:docMk/>
            <pc:sldMk cId="1058808187" sldId="396"/>
            <ac:spMk id="8" creationId="{DD3E42C3-350E-F259-52DD-D72E05D3D298}"/>
          </ac:spMkLst>
        </pc:spChg>
        <pc:grpChg chg="mod">
          <ac:chgData name="Biswas, Sayani (STFC,RAL,ISIS)" userId="a81b1bee-8903-4c6c-b3c5-4587ab0530f0" providerId="ADAL" clId="{B751706C-86CD-44D8-8E3A-2DF2B37609B5}" dt="2024-03-18T11:40:56.799" v="1281" actId="1037"/>
          <ac:grpSpMkLst>
            <pc:docMk/>
            <pc:sldMk cId="1058808187" sldId="396"/>
            <ac:grpSpMk id="34" creationId="{68F4846F-BCBA-D054-49ED-51C5DB3F8615}"/>
          </ac:grpSpMkLst>
        </pc:grpChg>
      </pc:sldChg>
      <pc:sldChg chg="add">
        <pc:chgData name="Biswas, Sayani (STFC,RAL,ISIS)" userId="a81b1bee-8903-4c6c-b3c5-4587ab0530f0" providerId="ADAL" clId="{B751706C-86CD-44D8-8E3A-2DF2B37609B5}" dt="2024-03-12T20:47:12.049" v="278"/>
        <pc:sldMkLst>
          <pc:docMk/>
          <pc:sldMk cId="0" sldId="682"/>
        </pc:sldMkLst>
      </pc:sldChg>
      <pc:sldChg chg="add del">
        <pc:chgData name="Biswas, Sayani (STFC,RAL,ISIS)" userId="a81b1bee-8903-4c6c-b3c5-4587ab0530f0" providerId="ADAL" clId="{B751706C-86CD-44D8-8E3A-2DF2B37609B5}" dt="2024-03-12T21:13:26.770" v="353" actId="47"/>
        <pc:sldMkLst>
          <pc:docMk/>
          <pc:sldMk cId="0" sldId="684"/>
        </pc:sldMkLst>
      </pc:sldChg>
      <pc:sldChg chg="add">
        <pc:chgData name="Biswas, Sayani (STFC,RAL,ISIS)" userId="a81b1bee-8903-4c6c-b3c5-4587ab0530f0" providerId="ADAL" clId="{B751706C-86CD-44D8-8E3A-2DF2B37609B5}" dt="2024-03-12T21:22:38.001" v="399"/>
        <pc:sldMkLst>
          <pc:docMk/>
          <pc:sldMk cId="0" sldId="689"/>
        </pc:sldMkLst>
      </pc:sldChg>
      <pc:sldChg chg="addSp modSp add mod modAnim">
        <pc:chgData name="Biswas, Sayani (STFC,RAL,ISIS)" userId="a81b1bee-8903-4c6c-b3c5-4587ab0530f0" providerId="ADAL" clId="{B751706C-86CD-44D8-8E3A-2DF2B37609B5}" dt="2024-03-12T21:14:31.910" v="398" actId="1076"/>
        <pc:sldMkLst>
          <pc:docMk/>
          <pc:sldMk cId="0" sldId="692"/>
        </pc:sldMkLst>
        <pc:spChg chg="mod">
          <ac:chgData name="Biswas, Sayani (STFC,RAL,ISIS)" userId="a81b1bee-8903-4c6c-b3c5-4587ab0530f0" providerId="ADAL" clId="{B751706C-86CD-44D8-8E3A-2DF2B37609B5}" dt="2024-03-12T21:14:31.910" v="398" actId="1076"/>
          <ac:spMkLst>
            <pc:docMk/>
            <pc:sldMk cId="0" sldId="692"/>
            <ac:spMk id="4" creationId="{21ED7920-5E77-59DD-96E2-3DA640FBFAC8}"/>
          </ac:spMkLst>
        </pc:spChg>
        <pc:spChg chg="mod">
          <ac:chgData name="Biswas, Sayani (STFC,RAL,ISIS)" userId="a81b1bee-8903-4c6c-b3c5-4587ab0530f0" providerId="ADAL" clId="{B751706C-86CD-44D8-8E3A-2DF2B37609B5}" dt="2024-03-12T21:09:24.163" v="352" actId="1076"/>
          <ac:spMkLst>
            <pc:docMk/>
            <pc:sldMk cId="0" sldId="692"/>
            <ac:spMk id="5" creationId="{F5039EE2-7090-145D-091B-6314FDC06F7A}"/>
          </ac:spMkLst>
        </pc:spChg>
        <pc:spChg chg="mod">
          <ac:chgData name="Biswas, Sayani (STFC,RAL,ISIS)" userId="a81b1bee-8903-4c6c-b3c5-4587ab0530f0" providerId="ADAL" clId="{B751706C-86CD-44D8-8E3A-2DF2B37609B5}" dt="2024-03-12T21:09:24.163" v="352" actId="1076"/>
          <ac:spMkLst>
            <pc:docMk/>
            <pc:sldMk cId="0" sldId="692"/>
            <ac:spMk id="6" creationId="{089D6FE8-FE9B-AFDF-BC31-C946EA6268F6}"/>
          </ac:spMkLst>
        </pc:spChg>
        <pc:spChg chg="mod">
          <ac:chgData name="Biswas, Sayani (STFC,RAL,ISIS)" userId="a81b1bee-8903-4c6c-b3c5-4587ab0530f0" providerId="ADAL" clId="{B751706C-86CD-44D8-8E3A-2DF2B37609B5}" dt="2024-03-12T21:09:24.163" v="352" actId="1076"/>
          <ac:spMkLst>
            <pc:docMk/>
            <pc:sldMk cId="0" sldId="692"/>
            <ac:spMk id="7" creationId="{0F62CF00-3E18-D91A-F5CE-E32DC6FD9AB3}"/>
          </ac:spMkLst>
        </pc:spChg>
        <pc:spChg chg="mod">
          <ac:chgData name="Biswas, Sayani (STFC,RAL,ISIS)" userId="a81b1bee-8903-4c6c-b3c5-4587ab0530f0" providerId="ADAL" clId="{B751706C-86CD-44D8-8E3A-2DF2B37609B5}" dt="2024-03-12T21:09:24.163" v="352" actId="1076"/>
          <ac:spMkLst>
            <pc:docMk/>
            <pc:sldMk cId="0" sldId="692"/>
            <ac:spMk id="8" creationId="{A3E10AD6-DAF2-9474-3AAA-396264BF08FD}"/>
          </ac:spMkLst>
        </pc:spChg>
        <pc:grpChg chg="add mod">
          <ac:chgData name="Biswas, Sayani (STFC,RAL,ISIS)" userId="a81b1bee-8903-4c6c-b3c5-4587ab0530f0" providerId="ADAL" clId="{B751706C-86CD-44D8-8E3A-2DF2B37609B5}" dt="2024-03-12T21:09:24.163" v="352" actId="1076"/>
          <ac:grpSpMkLst>
            <pc:docMk/>
            <pc:sldMk cId="0" sldId="692"/>
            <ac:grpSpMk id="2" creationId="{1AB7E44F-AD09-AD03-F26C-D7E590CE2668}"/>
          </ac:grpSpMkLst>
        </pc:grpChg>
        <pc:grpChg chg="mod">
          <ac:chgData name="Biswas, Sayani (STFC,RAL,ISIS)" userId="a81b1bee-8903-4c6c-b3c5-4587ab0530f0" providerId="ADAL" clId="{B751706C-86CD-44D8-8E3A-2DF2B37609B5}" dt="2024-03-12T21:09:24.163" v="352" actId="1076"/>
          <ac:grpSpMkLst>
            <pc:docMk/>
            <pc:sldMk cId="0" sldId="692"/>
            <ac:grpSpMk id="3" creationId="{B8A370C6-52BC-1A48-31F1-FFF0F42DCE69}"/>
          </ac:grpSpMkLst>
        </pc:grpChg>
        <pc:picChg chg="mod">
          <ac:chgData name="Biswas, Sayani (STFC,RAL,ISIS)" userId="a81b1bee-8903-4c6c-b3c5-4587ab0530f0" providerId="ADAL" clId="{B751706C-86CD-44D8-8E3A-2DF2B37609B5}" dt="2024-03-12T21:14:09.276" v="391" actId="1038"/>
          <ac:picMkLst>
            <pc:docMk/>
            <pc:sldMk cId="0" sldId="692"/>
            <ac:picMk id="7171" creationId="{4366D7C2-C187-138F-F381-45CB8D59EA0B}"/>
          </ac:picMkLst>
        </pc:picChg>
      </pc:sldChg>
      <pc:sldChg chg="modSp add mod">
        <pc:chgData name="Biswas, Sayani (STFC,RAL,ISIS)" userId="a81b1bee-8903-4c6c-b3c5-4587ab0530f0" providerId="ADAL" clId="{B751706C-86CD-44D8-8E3A-2DF2B37609B5}" dt="2024-03-12T20:45:10.243" v="243" actId="20577"/>
        <pc:sldMkLst>
          <pc:docMk/>
          <pc:sldMk cId="0" sldId="696"/>
        </pc:sldMkLst>
        <pc:spChg chg="mod">
          <ac:chgData name="Biswas, Sayani (STFC,RAL,ISIS)" userId="a81b1bee-8903-4c6c-b3c5-4587ab0530f0" providerId="ADAL" clId="{B751706C-86CD-44D8-8E3A-2DF2B37609B5}" dt="2024-03-12T20:45:10.243" v="243" actId="20577"/>
          <ac:spMkLst>
            <pc:docMk/>
            <pc:sldMk cId="0" sldId="696"/>
            <ac:spMk id="40" creationId="{83B290B1-6224-7BC3-DB48-9436931E2D23}"/>
          </ac:spMkLst>
        </pc:spChg>
        <pc:spChg chg="mod">
          <ac:chgData name="Biswas, Sayani (STFC,RAL,ISIS)" userId="a81b1bee-8903-4c6c-b3c5-4587ab0530f0" providerId="ADAL" clId="{B751706C-86CD-44D8-8E3A-2DF2B37609B5}" dt="2024-03-12T20:43:45" v="231" actId="1038"/>
          <ac:spMkLst>
            <pc:docMk/>
            <pc:sldMk cId="0" sldId="696"/>
            <ac:spMk id="43" creationId="{916D8B28-E8F2-D76F-6D46-8C5C6BD491E7}"/>
          </ac:spMkLst>
        </pc:spChg>
        <pc:spChg chg="mod">
          <ac:chgData name="Biswas, Sayani (STFC,RAL,ISIS)" userId="a81b1bee-8903-4c6c-b3c5-4587ab0530f0" providerId="ADAL" clId="{B751706C-86CD-44D8-8E3A-2DF2B37609B5}" dt="2024-03-12T20:43:45" v="231" actId="1038"/>
          <ac:spMkLst>
            <pc:docMk/>
            <pc:sldMk cId="0" sldId="696"/>
            <ac:spMk id="58383" creationId="{63C7C81E-E4B4-9552-4433-5E0E811E5F5D}"/>
          </ac:spMkLst>
        </pc:spChg>
        <pc:picChg chg="mod">
          <ac:chgData name="Biswas, Sayani (STFC,RAL,ISIS)" userId="a81b1bee-8903-4c6c-b3c5-4587ab0530f0" providerId="ADAL" clId="{B751706C-86CD-44D8-8E3A-2DF2B37609B5}" dt="2024-03-12T20:43:45" v="231" actId="1038"/>
          <ac:picMkLst>
            <pc:docMk/>
            <pc:sldMk cId="0" sldId="696"/>
            <ac:picMk id="58381" creationId="{74103322-C15D-2756-DB26-308ABB2C2BE2}"/>
          </ac:picMkLst>
        </pc:picChg>
        <pc:picChg chg="mod">
          <ac:chgData name="Biswas, Sayani (STFC,RAL,ISIS)" userId="a81b1bee-8903-4c6c-b3c5-4587ab0530f0" providerId="ADAL" clId="{B751706C-86CD-44D8-8E3A-2DF2B37609B5}" dt="2024-03-12T20:43:45" v="231" actId="1038"/>
          <ac:picMkLst>
            <pc:docMk/>
            <pc:sldMk cId="0" sldId="696"/>
            <ac:picMk id="58384" creationId="{B180D744-899B-F7E1-228B-787083FB86F1}"/>
          </ac:picMkLst>
        </pc:picChg>
      </pc:sldChg>
      <pc:sldChg chg="add del">
        <pc:chgData name="Biswas, Sayani (STFC,RAL,ISIS)" userId="a81b1bee-8903-4c6c-b3c5-4587ab0530f0" providerId="ADAL" clId="{B751706C-86CD-44D8-8E3A-2DF2B37609B5}" dt="2024-03-12T20:46:51.954" v="277"/>
        <pc:sldMkLst>
          <pc:docMk/>
          <pc:sldMk cId="0" sldId="697"/>
        </pc:sldMkLst>
      </pc:sldChg>
      <pc:sldChg chg="add">
        <pc:chgData name="Biswas, Sayani (STFC,RAL,ISIS)" userId="a81b1bee-8903-4c6c-b3c5-4587ab0530f0" providerId="ADAL" clId="{B751706C-86CD-44D8-8E3A-2DF2B37609B5}" dt="2024-03-12T21:22:38.001" v="399"/>
        <pc:sldMkLst>
          <pc:docMk/>
          <pc:sldMk cId="0" sldId="714"/>
        </pc:sldMkLst>
      </pc:sldChg>
      <pc:sldChg chg="add">
        <pc:chgData name="Biswas, Sayani (STFC,RAL,ISIS)" userId="a81b1bee-8903-4c6c-b3c5-4587ab0530f0" providerId="ADAL" clId="{B751706C-86CD-44D8-8E3A-2DF2B37609B5}" dt="2024-03-12T21:22:38.001" v="399"/>
        <pc:sldMkLst>
          <pc:docMk/>
          <pc:sldMk cId="0" sldId="715"/>
        </pc:sldMkLst>
      </pc:sldChg>
      <pc:sldChg chg="add">
        <pc:chgData name="Biswas, Sayani (STFC,RAL,ISIS)" userId="a81b1bee-8903-4c6c-b3c5-4587ab0530f0" providerId="ADAL" clId="{B751706C-86CD-44D8-8E3A-2DF2B37609B5}" dt="2024-03-12T20:47:12.049" v="278"/>
        <pc:sldMkLst>
          <pc:docMk/>
          <pc:sldMk cId="0" sldId="717"/>
        </pc:sldMkLst>
      </pc:sldChg>
      <pc:sldChg chg="add">
        <pc:chgData name="Biswas, Sayani (STFC,RAL,ISIS)" userId="a81b1bee-8903-4c6c-b3c5-4587ab0530f0" providerId="ADAL" clId="{B751706C-86CD-44D8-8E3A-2DF2B37609B5}" dt="2024-03-12T20:47:12.049" v="278"/>
        <pc:sldMkLst>
          <pc:docMk/>
          <pc:sldMk cId="0" sldId="718"/>
        </pc:sldMkLst>
      </pc:sldChg>
      <pc:sldChg chg="add">
        <pc:chgData name="Biswas, Sayani (STFC,RAL,ISIS)" userId="a81b1bee-8903-4c6c-b3c5-4587ab0530f0" providerId="ADAL" clId="{B751706C-86CD-44D8-8E3A-2DF2B37609B5}" dt="2024-03-12T20:47:12.049" v="278"/>
        <pc:sldMkLst>
          <pc:docMk/>
          <pc:sldMk cId="0" sldId="719"/>
        </pc:sldMkLst>
      </pc:sldChg>
      <pc:sldChg chg="add">
        <pc:chgData name="Biswas, Sayani (STFC,RAL,ISIS)" userId="a81b1bee-8903-4c6c-b3c5-4587ab0530f0" providerId="ADAL" clId="{B751706C-86CD-44D8-8E3A-2DF2B37609B5}" dt="2024-03-12T20:47:12.049" v="278"/>
        <pc:sldMkLst>
          <pc:docMk/>
          <pc:sldMk cId="0" sldId="720"/>
        </pc:sldMkLst>
      </pc:sldChg>
      <pc:sldChg chg="delSp mod">
        <pc:chgData name="Biswas, Sayani (STFC,RAL,ISIS)" userId="a81b1bee-8903-4c6c-b3c5-4587ab0530f0" providerId="ADAL" clId="{B751706C-86CD-44D8-8E3A-2DF2B37609B5}" dt="2024-03-18T10:52:16.171" v="1058" actId="478"/>
        <pc:sldMkLst>
          <pc:docMk/>
          <pc:sldMk cId="2857163" sldId="724"/>
        </pc:sldMkLst>
        <pc:spChg chg="del">
          <ac:chgData name="Biswas, Sayani (STFC,RAL,ISIS)" userId="a81b1bee-8903-4c6c-b3c5-4587ab0530f0" providerId="ADAL" clId="{B751706C-86CD-44D8-8E3A-2DF2B37609B5}" dt="2024-03-18T10:52:13.035" v="1057" actId="478"/>
          <ac:spMkLst>
            <pc:docMk/>
            <pc:sldMk cId="2857163" sldId="724"/>
            <ac:spMk id="46" creationId="{006CC88E-797E-C045-EEF0-C9590919686B}"/>
          </ac:spMkLst>
        </pc:spChg>
        <pc:spChg chg="del">
          <ac:chgData name="Biswas, Sayani (STFC,RAL,ISIS)" userId="a81b1bee-8903-4c6c-b3c5-4587ab0530f0" providerId="ADAL" clId="{B751706C-86CD-44D8-8E3A-2DF2B37609B5}" dt="2024-03-18T10:52:16.171" v="1058" actId="478"/>
          <ac:spMkLst>
            <pc:docMk/>
            <pc:sldMk cId="2857163" sldId="724"/>
            <ac:spMk id="47" creationId="{DC986235-FE81-0DB9-BE06-567E133BE5E9}"/>
          </ac:spMkLst>
        </pc:spChg>
      </pc:sldChg>
      <pc:sldChg chg="addSp delSp modSp mod modAnim">
        <pc:chgData name="Biswas, Sayani (STFC,RAL,ISIS)" userId="a81b1bee-8903-4c6c-b3c5-4587ab0530f0" providerId="ADAL" clId="{B751706C-86CD-44D8-8E3A-2DF2B37609B5}" dt="2024-03-18T12:42:54.798" v="2153" actId="20577"/>
        <pc:sldMkLst>
          <pc:docMk/>
          <pc:sldMk cId="3160202197" sldId="726"/>
        </pc:sldMkLst>
        <pc:spChg chg="mod topLvl">
          <ac:chgData name="Biswas, Sayani (STFC,RAL,ISIS)" userId="a81b1bee-8903-4c6c-b3c5-4587ab0530f0" providerId="ADAL" clId="{B751706C-86CD-44D8-8E3A-2DF2B37609B5}" dt="2024-03-18T11:46:23.874" v="1297" actId="165"/>
          <ac:spMkLst>
            <pc:docMk/>
            <pc:sldMk cId="3160202197" sldId="726"/>
            <ac:spMk id="3" creationId="{3D438A38-7D73-C41C-BE48-967B1CDCFC7B}"/>
          </ac:spMkLst>
        </pc:spChg>
        <pc:spChg chg="mod topLvl">
          <ac:chgData name="Biswas, Sayani (STFC,RAL,ISIS)" userId="a81b1bee-8903-4c6c-b3c5-4587ab0530f0" providerId="ADAL" clId="{B751706C-86CD-44D8-8E3A-2DF2B37609B5}" dt="2024-03-18T11:46:36.830" v="1298" actId="164"/>
          <ac:spMkLst>
            <pc:docMk/>
            <pc:sldMk cId="3160202197" sldId="726"/>
            <ac:spMk id="6" creationId="{F6097975-946C-8540-4FD6-EF19FED8CDF1}"/>
          </ac:spMkLst>
        </pc:spChg>
        <pc:spChg chg="mod">
          <ac:chgData name="Biswas, Sayani (STFC,RAL,ISIS)" userId="a81b1bee-8903-4c6c-b3c5-4587ab0530f0" providerId="ADAL" clId="{B751706C-86CD-44D8-8E3A-2DF2B37609B5}" dt="2024-03-17T22:02:02.444" v="555" actId="1076"/>
          <ac:spMkLst>
            <pc:docMk/>
            <pc:sldMk cId="3160202197" sldId="726"/>
            <ac:spMk id="8" creationId="{DD3E42C3-350E-F259-52DD-D72E05D3D298}"/>
          </ac:spMkLst>
        </pc:spChg>
        <pc:spChg chg="mod topLvl">
          <ac:chgData name="Biswas, Sayani (STFC,RAL,ISIS)" userId="a81b1bee-8903-4c6c-b3c5-4587ab0530f0" providerId="ADAL" clId="{B751706C-86CD-44D8-8E3A-2DF2B37609B5}" dt="2024-03-18T11:46:36.830" v="1298" actId="164"/>
          <ac:spMkLst>
            <pc:docMk/>
            <pc:sldMk cId="3160202197" sldId="726"/>
            <ac:spMk id="13" creationId="{5CB2C2A8-034A-7B85-7ECE-B24AFBEBA71F}"/>
          </ac:spMkLst>
        </pc:spChg>
        <pc:spChg chg="mod topLvl">
          <ac:chgData name="Biswas, Sayani (STFC,RAL,ISIS)" userId="a81b1bee-8903-4c6c-b3c5-4587ab0530f0" providerId="ADAL" clId="{B751706C-86CD-44D8-8E3A-2DF2B37609B5}" dt="2024-03-18T11:46:36.830" v="1298" actId="164"/>
          <ac:spMkLst>
            <pc:docMk/>
            <pc:sldMk cId="3160202197" sldId="726"/>
            <ac:spMk id="17" creationId="{39453E52-4D6E-015E-4C9C-EB0FE5459480}"/>
          </ac:spMkLst>
        </pc:spChg>
        <pc:spChg chg="del">
          <ac:chgData name="Biswas, Sayani (STFC,RAL,ISIS)" userId="a81b1bee-8903-4c6c-b3c5-4587ab0530f0" providerId="ADAL" clId="{B751706C-86CD-44D8-8E3A-2DF2B37609B5}" dt="2024-03-18T09:07:03.108" v="688" actId="478"/>
          <ac:spMkLst>
            <pc:docMk/>
            <pc:sldMk cId="3160202197" sldId="726"/>
            <ac:spMk id="19" creationId="{6A333764-352C-07CA-C69C-BE839F0E745C}"/>
          </ac:spMkLst>
        </pc:spChg>
        <pc:spChg chg="add mod">
          <ac:chgData name="Biswas, Sayani (STFC,RAL,ISIS)" userId="a81b1bee-8903-4c6c-b3c5-4587ab0530f0" providerId="ADAL" clId="{B751706C-86CD-44D8-8E3A-2DF2B37609B5}" dt="2024-03-18T11:40:48.717" v="1269" actId="1076"/>
          <ac:spMkLst>
            <pc:docMk/>
            <pc:sldMk cId="3160202197" sldId="726"/>
            <ac:spMk id="20" creationId="{82C9DDC7-562F-9116-C06A-21EC44ADE9AB}"/>
          </ac:spMkLst>
        </pc:spChg>
        <pc:grpChg chg="del mod">
          <ac:chgData name="Biswas, Sayani (STFC,RAL,ISIS)" userId="a81b1bee-8903-4c6c-b3c5-4587ab0530f0" providerId="ADAL" clId="{B751706C-86CD-44D8-8E3A-2DF2B37609B5}" dt="2024-03-18T09:09:33.226" v="700" actId="165"/>
          <ac:grpSpMkLst>
            <pc:docMk/>
            <pc:sldMk cId="3160202197" sldId="726"/>
            <ac:grpSpMk id="4" creationId="{32F3BC32-B909-798F-082F-98CDD225EAEC}"/>
          </ac:grpSpMkLst>
        </pc:grpChg>
        <pc:grpChg chg="add mod topLvl">
          <ac:chgData name="Biswas, Sayani (STFC,RAL,ISIS)" userId="a81b1bee-8903-4c6c-b3c5-4587ab0530f0" providerId="ADAL" clId="{B751706C-86CD-44D8-8E3A-2DF2B37609B5}" dt="2024-03-18T11:46:23.874" v="1297" actId="165"/>
          <ac:grpSpMkLst>
            <pc:docMk/>
            <pc:sldMk cId="3160202197" sldId="726"/>
            <ac:grpSpMk id="18" creationId="{E8A2E42F-4D96-D447-CFD3-34607A6DC173}"/>
          </ac:grpSpMkLst>
        </pc:grpChg>
        <pc:grpChg chg="add del mod">
          <ac:chgData name="Biswas, Sayani (STFC,RAL,ISIS)" userId="a81b1bee-8903-4c6c-b3c5-4587ab0530f0" providerId="ADAL" clId="{B751706C-86CD-44D8-8E3A-2DF2B37609B5}" dt="2024-03-18T11:46:23.874" v="1297" actId="165"/>
          <ac:grpSpMkLst>
            <pc:docMk/>
            <pc:sldMk cId="3160202197" sldId="726"/>
            <ac:grpSpMk id="21" creationId="{8A277B24-DF4D-172F-9CC6-79B76673DD80}"/>
          </ac:grpSpMkLst>
        </pc:grpChg>
        <pc:grpChg chg="add mod">
          <ac:chgData name="Biswas, Sayani (STFC,RAL,ISIS)" userId="a81b1bee-8903-4c6c-b3c5-4587ab0530f0" providerId="ADAL" clId="{B751706C-86CD-44D8-8E3A-2DF2B37609B5}" dt="2024-03-18T11:46:36.830" v="1298" actId="164"/>
          <ac:grpSpMkLst>
            <pc:docMk/>
            <pc:sldMk cId="3160202197" sldId="726"/>
            <ac:grpSpMk id="22" creationId="{7F274AF9-10E7-2F55-17EF-8A2AF66AECD6}"/>
          </ac:grpSpMkLst>
        </pc:grpChg>
        <pc:graphicFrameChg chg="add del">
          <ac:chgData name="Biswas, Sayani (STFC,RAL,ISIS)" userId="a81b1bee-8903-4c6c-b3c5-4587ab0530f0" providerId="ADAL" clId="{B751706C-86CD-44D8-8E3A-2DF2B37609B5}" dt="2024-03-18T08:55:47.691" v="578" actId="478"/>
          <ac:graphicFrameMkLst>
            <pc:docMk/>
            <pc:sldMk cId="3160202197" sldId="726"/>
            <ac:graphicFrameMk id="2" creationId="{242B7EBC-B394-5729-09CE-5E39E49D7E14}"/>
          </ac:graphicFrameMkLst>
        </pc:graphicFrameChg>
        <pc:graphicFrameChg chg="add mod modGraphic">
          <ac:chgData name="Biswas, Sayani (STFC,RAL,ISIS)" userId="a81b1bee-8903-4c6c-b3c5-4587ab0530f0" providerId="ADAL" clId="{B751706C-86CD-44D8-8E3A-2DF2B37609B5}" dt="2024-03-18T12:42:54.798" v="2153" actId="20577"/>
          <ac:graphicFrameMkLst>
            <pc:docMk/>
            <pc:sldMk cId="3160202197" sldId="726"/>
            <ac:graphicFrameMk id="5" creationId="{947B9A1E-78F4-DB02-16CA-03322C7885FC}"/>
          </ac:graphicFrameMkLst>
        </pc:graphicFrameChg>
        <pc:picChg chg="mod">
          <ac:chgData name="Biswas, Sayani (STFC,RAL,ISIS)" userId="a81b1bee-8903-4c6c-b3c5-4587ab0530f0" providerId="ADAL" clId="{B751706C-86CD-44D8-8E3A-2DF2B37609B5}" dt="2024-03-18T09:13:24.248" v="764" actId="1038"/>
          <ac:picMkLst>
            <pc:docMk/>
            <pc:sldMk cId="3160202197" sldId="726"/>
            <ac:picMk id="9218" creationId="{878A754B-B53E-FEDA-7559-BA838453A5B0}"/>
          </ac:picMkLst>
        </pc:picChg>
        <pc:picChg chg="mod topLvl">
          <ac:chgData name="Biswas, Sayani (STFC,RAL,ISIS)" userId="a81b1bee-8903-4c6c-b3c5-4587ab0530f0" providerId="ADAL" clId="{B751706C-86CD-44D8-8E3A-2DF2B37609B5}" dt="2024-03-18T11:46:23.874" v="1297" actId="165"/>
          <ac:picMkLst>
            <pc:docMk/>
            <pc:sldMk cId="3160202197" sldId="726"/>
            <ac:picMk id="9222" creationId="{BD097B4A-FE80-DD57-236C-6448160DE164}"/>
          </ac:picMkLst>
        </pc:picChg>
      </pc:sldChg>
      <pc:sldChg chg="addSp delSp modSp mod modAnim">
        <pc:chgData name="Biswas, Sayani (STFC,RAL,ISIS)" userId="a81b1bee-8903-4c6c-b3c5-4587ab0530f0" providerId="ADAL" clId="{B751706C-86CD-44D8-8E3A-2DF2B37609B5}" dt="2024-03-18T10:52:49.647" v="1059" actId="1076"/>
        <pc:sldMkLst>
          <pc:docMk/>
          <pc:sldMk cId="3553840984" sldId="727"/>
        </pc:sldMkLst>
        <pc:spChg chg="add mod">
          <ac:chgData name="Biswas, Sayani (STFC,RAL,ISIS)" userId="a81b1bee-8903-4c6c-b3c5-4587ab0530f0" providerId="ADAL" clId="{B751706C-86CD-44D8-8E3A-2DF2B37609B5}" dt="2024-03-18T10:52:49.647" v="1059" actId="1076"/>
          <ac:spMkLst>
            <pc:docMk/>
            <pc:sldMk cId="3553840984" sldId="727"/>
            <ac:spMk id="8" creationId="{CA748C28-C398-818A-19A4-6A18C3EC0C19}"/>
          </ac:spMkLst>
        </pc:spChg>
        <pc:spChg chg="add mod">
          <ac:chgData name="Biswas, Sayani (STFC,RAL,ISIS)" userId="a81b1bee-8903-4c6c-b3c5-4587ab0530f0" providerId="ADAL" clId="{B751706C-86CD-44D8-8E3A-2DF2B37609B5}" dt="2024-03-18T09:51:50.855" v="842" actId="164"/>
          <ac:spMkLst>
            <pc:docMk/>
            <pc:sldMk cId="3553840984" sldId="727"/>
            <ac:spMk id="9" creationId="{E685C18B-00B7-D5CC-2FBE-A3D942D7902B}"/>
          </ac:spMkLst>
        </pc:spChg>
        <pc:spChg chg="add mod">
          <ac:chgData name="Biswas, Sayani (STFC,RAL,ISIS)" userId="a81b1bee-8903-4c6c-b3c5-4587ab0530f0" providerId="ADAL" clId="{B751706C-86CD-44D8-8E3A-2DF2B37609B5}" dt="2024-03-18T09:51:50.855" v="842" actId="164"/>
          <ac:spMkLst>
            <pc:docMk/>
            <pc:sldMk cId="3553840984" sldId="727"/>
            <ac:spMk id="10" creationId="{7158FB32-0179-768B-91D1-79D70E1A5D3F}"/>
          </ac:spMkLst>
        </pc:spChg>
        <pc:spChg chg="add del">
          <ac:chgData name="Biswas, Sayani (STFC,RAL,ISIS)" userId="a81b1bee-8903-4c6c-b3c5-4587ab0530f0" providerId="ADAL" clId="{B751706C-86CD-44D8-8E3A-2DF2B37609B5}" dt="2024-03-18T09:50:08.047" v="835" actId="478"/>
          <ac:spMkLst>
            <pc:docMk/>
            <pc:sldMk cId="3553840984" sldId="727"/>
            <ac:spMk id="11" creationId="{E430A1A0-B5FE-5F8F-A770-49341B5A45B7}"/>
          </ac:spMkLst>
        </pc:spChg>
        <pc:spChg chg="add del">
          <ac:chgData name="Biswas, Sayani (STFC,RAL,ISIS)" userId="a81b1bee-8903-4c6c-b3c5-4587ab0530f0" providerId="ADAL" clId="{B751706C-86CD-44D8-8E3A-2DF2B37609B5}" dt="2024-03-18T09:50:16.150" v="837" actId="478"/>
          <ac:spMkLst>
            <pc:docMk/>
            <pc:sldMk cId="3553840984" sldId="727"/>
            <ac:spMk id="14" creationId="{47247A44-56E2-EF78-1014-3D635B259686}"/>
          </ac:spMkLst>
        </pc:spChg>
        <pc:spChg chg="add mod">
          <ac:chgData name="Biswas, Sayani (STFC,RAL,ISIS)" userId="a81b1bee-8903-4c6c-b3c5-4587ab0530f0" providerId="ADAL" clId="{B751706C-86CD-44D8-8E3A-2DF2B37609B5}" dt="2024-03-18T09:51:50.855" v="842" actId="164"/>
          <ac:spMkLst>
            <pc:docMk/>
            <pc:sldMk cId="3553840984" sldId="727"/>
            <ac:spMk id="18" creationId="{87E36892-34B2-E433-BDB9-92721BB3077E}"/>
          </ac:spMkLst>
        </pc:spChg>
        <pc:spChg chg="add mod">
          <ac:chgData name="Biswas, Sayani (STFC,RAL,ISIS)" userId="a81b1bee-8903-4c6c-b3c5-4587ab0530f0" providerId="ADAL" clId="{B751706C-86CD-44D8-8E3A-2DF2B37609B5}" dt="2024-03-18T09:51:50.855" v="842" actId="164"/>
          <ac:spMkLst>
            <pc:docMk/>
            <pc:sldMk cId="3553840984" sldId="727"/>
            <ac:spMk id="19" creationId="{9CECED5E-4886-5D90-527F-58306E46D95A}"/>
          </ac:spMkLst>
        </pc:spChg>
        <pc:spChg chg="add del">
          <ac:chgData name="Biswas, Sayani (STFC,RAL,ISIS)" userId="a81b1bee-8903-4c6c-b3c5-4587ab0530f0" providerId="ADAL" clId="{B751706C-86CD-44D8-8E3A-2DF2B37609B5}" dt="2024-03-18T09:52:31.679" v="846" actId="478"/>
          <ac:spMkLst>
            <pc:docMk/>
            <pc:sldMk cId="3553840984" sldId="727"/>
            <ac:spMk id="22" creationId="{EBD876D1-AD10-589F-E3B6-41BAFA3C0D40}"/>
          </ac:spMkLst>
        </pc:spChg>
        <pc:spChg chg="add mod">
          <ac:chgData name="Biswas, Sayani (STFC,RAL,ISIS)" userId="a81b1bee-8903-4c6c-b3c5-4587ab0530f0" providerId="ADAL" clId="{B751706C-86CD-44D8-8E3A-2DF2B37609B5}" dt="2024-03-18T10:24:45.987" v="916" actId="164"/>
          <ac:spMkLst>
            <pc:docMk/>
            <pc:sldMk cId="3553840984" sldId="727"/>
            <ac:spMk id="24" creationId="{CEA5F115-75CE-0EBD-25E6-53005ACD5980}"/>
          </ac:spMkLst>
        </pc:spChg>
        <pc:spChg chg="add mod">
          <ac:chgData name="Biswas, Sayani (STFC,RAL,ISIS)" userId="a81b1bee-8903-4c6c-b3c5-4587ab0530f0" providerId="ADAL" clId="{B751706C-86CD-44D8-8E3A-2DF2B37609B5}" dt="2024-03-18T10:24:45.987" v="916" actId="164"/>
          <ac:spMkLst>
            <pc:docMk/>
            <pc:sldMk cId="3553840984" sldId="727"/>
            <ac:spMk id="25" creationId="{B26F70BA-8D88-9898-7A1D-6B447FA5D840}"/>
          </ac:spMkLst>
        </pc:spChg>
        <pc:spChg chg="add mod">
          <ac:chgData name="Biswas, Sayani (STFC,RAL,ISIS)" userId="a81b1bee-8903-4c6c-b3c5-4587ab0530f0" providerId="ADAL" clId="{B751706C-86CD-44D8-8E3A-2DF2B37609B5}" dt="2024-03-18T10:27:14.094" v="1036" actId="164"/>
          <ac:spMkLst>
            <pc:docMk/>
            <pc:sldMk cId="3553840984" sldId="727"/>
            <ac:spMk id="31" creationId="{17BB4952-C6A2-1F23-6C3C-2A7417949C4F}"/>
          </ac:spMkLst>
        </pc:spChg>
        <pc:grpChg chg="add mod">
          <ac:chgData name="Biswas, Sayani (STFC,RAL,ISIS)" userId="a81b1bee-8903-4c6c-b3c5-4587ab0530f0" providerId="ADAL" clId="{B751706C-86CD-44D8-8E3A-2DF2B37609B5}" dt="2024-03-18T10:24:58.544" v="917" actId="164"/>
          <ac:grpSpMkLst>
            <pc:docMk/>
            <pc:sldMk cId="3553840984" sldId="727"/>
            <ac:grpSpMk id="21" creationId="{EFB09B6F-D727-024C-D38C-DE31948B5884}"/>
          </ac:grpSpMkLst>
        </pc:grpChg>
        <pc:grpChg chg="add mod">
          <ac:chgData name="Biswas, Sayani (STFC,RAL,ISIS)" userId="a81b1bee-8903-4c6c-b3c5-4587ab0530f0" providerId="ADAL" clId="{B751706C-86CD-44D8-8E3A-2DF2B37609B5}" dt="2024-03-18T10:24:58.544" v="917" actId="164"/>
          <ac:grpSpMkLst>
            <pc:docMk/>
            <pc:sldMk cId="3553840984" sldId="727"/>
            <ac:grpSpMk id="28" creationId="{8658AFEE-B265-6AFC-5916-B7478795C4F8}"/>
          </ac:grpSpMkLst>
        </pc:grpChg>
        <pc:grpChg chg="add mod">
          <ac:chgData name="Biswas, Sayani (STFC,RAL,ISIS)" userId="a81b1bee-8903-4c6c-b3c5-4587ab0530f0" providerId="ADAL" clId="{B751706C-86CD-44D8-8E3A-2DF2B37609B5}" dt="2024-03-18T10:24:58.544" v="917" actId="164"/>
          <ac:grpSpMkLst>
            <pc:docMk/>
            <pc:sldMk cId="3553840984" sldId="727"/>
            <ac:grpSpMk id="29" creationId="{705DEC5B-8484-28A6-829A-2F52CE6457C0}"/>
          </ac:grpSpMkLst>
        </pc:grpChg>
        <pc:grpChg chg="add mod">
          <ac:chgData name="Biswas, Sayani (STFC,RAL,ISIS)" userId="a81b1bee-8903-4c6c-b3c5-4587ab0530f0" providerId="ADAL" clId="{B751706C-86CD-44D8-8E3A-2DF2B37609B5}" dt="2024-03-18T10:24:58.544" v="917" actId="164"/>
          <ac:grpSpMkLst>
            <pc:docMk/>
            <pc:sldMk cId="3553840984" sldId="727"/>
            <ac:grpSpMk id="30" creationId="{E5A6874B-FF8C-ABF1-4373-F3CF80768AAC}"/>
          </ac:grpSpMkLst>
        </pc:grpChg>
        <pc:grpChg chg="add mod">
          <ac:chgData name="Biswas, Sayani (STFC,RAL,ISIS)" userId="a81b1bee-8903-4c6c-b3c5-4587ab0530f0" providerId="ADAL" clId="{B751706C-86CD-44D8-8E3A-2DF2B37609B5}" dt="2024-03-18T10:27:14.094" v="1036" actId="164"/>
          <ac:grpSpMkLst>
            <pc:docMk/>
            <pc:sldMk cId="3553840984" sldId="727"/>
            <ac:grpSpMk id="32" creationId="{44C8AF1E-2269-ED74-F2F9-040F0CC01217}"/>
          </ac:grpSpMkLst>
        </pc:grpChg>
        <pc:picChg chg="add del mod">
          <ac:chgData name="Biswas, Sayani (STFC,RAL,ISIS)" userId="a81b1bee-8903-4c6c-b3c5-4587ab0530f0" providerId="ADAL" clId="{B751706C-86CD-44D8-8E3A-2DF2B37609B5}" dt="2024-03-18T09:28:21.372" v="768" actId="478"/>
          <ac:picMkLst>
            <pc:docMk/>
            <pc:sldMk cId="3553840984" sldId="727"/>
            <ac:picMk id="2" creationId="{99D1023E-E7B2-6801-C1F4-414F3AAEF109}"/>
          </ac:picMkLst>
        </pc:picChg>
        <pc:picChg chg="add mod">
          <ac:chgData name="Biswas, Sayani (STFC,RAL,ISIS)" userId="a81b1bee-8903-4c6c-b3c5-4587ab0530f0" providerId="ADAL" clId="{B751706C-86CD-44D8-8E3A-2DF2B37609B5}" dt="2024-03-18T10:24:45.987" v="916" actId="164"/>
          <ac:picMkLst>
            <pc:docMk/>
            <pc:sldMk cId="3553840984" sldId="727"/>
            <ac:picMk id="7" creationId="{F6583F6B-9D6E-3C7D-3DAF-EB00DBA8D352}"/>
          </ac:picMkLst>
        </pc:picChg>
        <pc:picChg chg="add mod">
          <ac:chgData name="Biswas, Sayani (STFC,RAL,ISIS)" userId="a81b1bee-8903-4c6c-b3c5-4587ab0530f0" providerId="ADAL" clId="{B751706C-86CD-44D8-8E3A-2DF2B37609B5}" dt="2024-03-18T10:24:00.064" v="909" actId="14100"/>
          <ac:picMkLst>
            <pc:docMk/>
            <pc:sldMk cId="3553840984" sldId="727"/>
            <ac:picMk id="27" creationId="{62EC8A77-66C0-3AF7-419E-A20465293715}"/>
          </ac:picMkLst>
        </pc:picChg>
        <pc:picChg chg="add del">
          <ac:chgData name="Biswas, Sayani (STFC,RAL,ISIS)" userId="a81b1bee-8903-4c6c-b3c5-4587ab0530f0" providerId="ADAL" clId="{B751706C-86CD-44D8-8E3A-2DF2B37609B5}" dt="2024-03-18T09:14:48.128" v="766" actId="21"/>
          <ac:picMkLst>
            <pc:docMk/>
            <pc:sldMk cId="3553840984" sldId="727"/>
            <ac:picMk id="1026" creationId="{99D1023E-E7B2-6801-C1F4-414F3AAEF109}"/>
          </ac:picMkLst>
        </pc:picChg>
        <pc:picChg chg="add mod">
          <ac:chgData name="Biswas, Sayani (STFC,RAL,ISIS)" userId="a81b1bee-8903-4c6c-b3c5-4587ab0530f0" providerId="ADAL" clId="{B751706C-86CD-44D8-8E3A-2DF2B37609B5}" dt="2024-03-18T10:24:31.812" v="915" actId="164"/>
          <ac:picMkLst>
            <pc:docMk/>
            <pc:sldMk cId="3553840984" sldId="727"/>
            <ac:picMk id="1028" creationId="{B1F618FA-B356-9E73-3A06-0C0A37D959D1}"/>
          </ac:picMkLst>
        </pc:picChg>
        <pc:picChg chg="add del">
          <ac:chgData name="Biswas, Sayani (STFC,RAL,ISIS)" userId="a81b1bee-8903-4c6c-b3c5-4587ab0530f0" providerId="ADAL" clId="{B751706C-86CD-44D8-8E3A-2DF2B37609B5}" dt="2024-03-18T10:11:58.572" v="874" actId="21"/>
          <ac:picMkLst>
            <pc:docMk/>
            <pc:sldMk cId="3553840984" sldId="727"/>
            <ac:picMk id="1030" creationId="{E8264438-A6A3-57F1-6BA7-38D68323295C}"/>
          </ac:picMkLst>
        </pc:picChg>
        <pc:picChg chg="add mod">
          <ac:chgData name="Biswas, Sayani (STFC,RAL,ISIS)" userId="a81b1bee-8903-4c6c-b3c5-4587ab0530f0" providerId="ADAL" clId="{B751706C-86CD-44D8-8E3A-2DF2B37609B5}" dt="2024-03-18T10:27:14.094" v="1036" actId="164"/>
          <ac:picMkLst>
            <pc:docMk/>
            <pc:sldMk cId="3553840984" sldId="727"/>
            <ac:picMk id="1032" creationId="{259839DD-212A-6570-3E80-2359A8C34E1F}"/>
          </ac:picMkLst>
        </pc:picChg>
      </pc:sldChg>
      <pc:sldChg chg="addSp delSp modSp add mod modClrScheme delAnim modAnim chgLayout">
        <pc:chgData name="Biswas, Sayani (STFC,RAL,ISIS)" userId="a81b1bee-8903-4c6c-b3c5-4587ab0530f0" providerId="ADAL" clId="{B751706C-86CD-44D8-8E3A-2DF2B37609B5}" dt="2024-03-18T11:59:02.260" v="1322"/>
        <pc:sldMkLst>
          <pc:docMk/>
          <pc:sldMk cId="1073828034" sldId="728"/>
        </pc:sldMkLst>
        <pc:spChg chg="add del mod">
          <ac:chgData name="Biswas, Sayani (STFC,RAL,ISIS)" userId="a81b1bee-8903-4c6c-b3c5-4587ab0530f0" providerId="ADAL" clId="{B751706C-86CD-44D8-8E3A-2DF2B37609B5}" dt="2024-03-18T10:45:44.190" v="1042" actId="478"/>
          <ac:spMkLst>
            <pc:docMk/>
            <pc:sldMk cId="1073828034" sldId="728"/>
            <ac:spMk id="4" creationId="{0706CBE8-B10F-E41E-531E-9C26E328033A}"/>
          </ac:spMkLst>
        </pc:spChg>
        <pc:spChg chg="add del mod">
          <ac:chgData name="Biswas, Sayani (STFC,RAL,ISIS)" userId="a81b1bee-8903-4c6c-b3c5-4587ab0530f0" providerId="ADAL" clId="{B751706C-86CD-44D8-8E3A-2DF2B37609B5}" dt="2024-03-18T10:46:31.810" v="1046" actId="478"/>
          <ac:spMkLst>
            <pc:docMk/>
            <pc:sldMk cId="1073828034" sldId="728"/>
            <ac:spMk id="5" creationId="{FDC5E2E4-3D4E-3870-3194-94B4B481C87E}"/>
          </ac:spMkLst>
        </pc:spChg>
        <pc:spChg chg="add mod">
          <ac:chgData name="Biswas, Sayani (STFC,RAL,ISIS)" userId="a81b1bee-8903-4c6c-b3c5-4587ab0530f0" providerId="ADAL" clId="{B751706C-86CD-44D8-8E3A-2DF2B37609B5}" dt="2024-03-18T10:48:18.377" v="1056" actId="1076"/>
          <ac:spMkLst>
            <pc:docMk/>
            <pc:sldMk cId="1073828034" sldId="728"/>
            <ac:spMk id="6" creationId="{0875E3CB-D07F-7A4B-E1DF-D7A4CC853233}"/>
          </ac:spMkLst>
        </pc:spChg>
        <pc:spChg chg="add del mod">
          <ac:chgData name="Biswas, Sayani (STFC,RAL,ISIS)" userId="a81b1bee-8903-4c6c-b3c5-4587ab0530f0" providerId="ADAL" clId="{B751706C-86CD-44D8-8E3A-2DF2B37609B5}" dt="2024-03-18T10:48:13.588" v="1055" actId="478"/>
          <ac:spMkLst>
            <pc:docMk/>
            <pc:sldMk cId="1073828034" sldId="728"/>
            <ac:spMk id="8" creationId="{DF67C957-EB32-A4E5-7993-608A4DD5510F}"/>
          </ac:spMkLst>
        </pc:spChg>
        <pc:spChg chg="del">
          <ac:chgData name="Biswas, Sayani (STFC,RAL,ISIS)" userId="a81b1bee-8903-4c6c-b3c5-4587ab0530f0" providerId="ADAL" clId="{B751706C-86CD-44D8-8E3A-2DF2B37609B5}" dt="2024-03-18T10:45:48.092" v="1043" actId="478"/>
          <ac:spMkLst>
            <pc:docMk/>
            <pc:sldMk cId="1073828034" sldId="728"/>
            <ac:spMk id="34" creationId="{BD76AFF2-E9C2-C85B-DC46-E62B544A41BA}"/>
          </ac:spMkLst>
        </pc:spChg>
        <pc:spChg chg="del">
          <ac:chgData name="Biswas, Sayani (STFC,RAL,ISIS)" userId="a81b1bee-8903-4c6c-b3c5-4587ab0530f0" providerId="ADAL" clId="{B751706C-86CD-44D8-8E3A-2DF2B37609B5}" dt="2024-03-18T10:45:52.143" v="1044" actId="478"/>
          <ac:spMkLst>
            <pc:docMk/>
            <pc:sldMk cId="1073828034" sldId="728"/>
            <ac:spMk id="36" creationId="{3224F547-1ED9-C32C-064F-C8BB327DE8F3}"/>
          </ac:spMkLst>
        </pc:spChg>
        <pc:spChg chg="del">
          <ac:chgData name="Biswas, Sayani (STFC,RAL,ISIS)" userId="a81b1bee-8903-4c6c-b3c5-4587ab0530f0" providerId="ADAL" clId="{B751706C-86CD-44D8-8E3A-2DF2B37609B5}" dt="2024-03-18T11:57:43.891" v="1310" actId="478"/>
          <ac:spMkLst>
            <pc:docMk/>
            <pc:sldMk cId="1073828034" sldId="728"/>
            <ac:spMk id="46" creationId="{006CC88E-797E-C045-EEF0-C9590919686B}"/>
          </ac:spMkLst>
        </pc:spChg>
        <pc:spChg chg="del">
          <ac:chgData name="Biswas, Sayani (STFC,RAL,ISIS)" userId="a81b1bee-8903-4c6c-b3c5-4587ab0530f0" providerId="ADAL" clId="{B751706C-86CD-44D8-8E3A-2DF2B37609B5}" dt="2024-03-18T11:57:40.751" v="1309" actId="478"/>
          <ac:spMkLst>
            <pc:docMk/>
            <pc:sldMk cId="1073828034" sldId="728"/>
            <ac:spMk id="47" creationId="{DC986235-FE81-0DB9-BE06-567E133BE5E9}"/>
          </ac:spMkLst>
        </pc:spChg>
        <pc:spChg chg="add mod">
          <ac:chgData name="Biswas, Sayani (STFC,RAL,ISIS)" userId="a81b1bee-8903-4c6c-b3c5-4587ab0530f0" providerId="ADAL" clId="{B751706C-86CD-44D8-8E3A-2DF2B37609B5}" dt="2024-03-18T10:48:10.947" v="1054" actId="1076"/>
          <ac:spMkLst>
            <pc:docMk/>
            <pc:sldMk cId="1073828034" sldId="728"/>
            <ac:spMk id="48" creationId="{64FC1861-8B99-F6B9-C3D1-F2D1E0C1AF5E}"/>
          </ac:spMkLst>
        </pc:spChg>
        <pc:spChg chg="mod">
          <ac:chgData name="Biswas, Sayani (STFC,RAL,ISIS)" userId="a81b1bee-8903-4c6c-b3c5-4587ab0530f0" providerId="ADAL" clId="{B751706C-86CD-44D8-8E3A-2DF2B37609B5}" dt="2024-03-18T11:58:51.029" v="1320" actId="1037"/>
          <ac:spMkLst>
            <pc:docMk/>
            <pc:sldMk cId="1073828034" sldId="728"/>
            <ac:spMk id="54" creationId="{B0626CCA-EBB2-641D-6133-E525FA880692}"/>
          </ac:spMkLst>
        </pc:spChg>
        <pc:spChg chg="mod">
          <ac:chgData name="Biswas, Sayani (STFC,RAL,ISIS)" userId="a81b1bee-8903-4c6c-b3c5-4587ab0530f0" providerId="ADAL" clId="{B751706C-86CD-44D8-8E3A-2DF2B37609B5}" dt="2024-03-18T11:58:51.029" v="1320" actId="1037"/>
          <ac:spMkLst>
            <pc:docMk/>
            <pc:sldMk cId="1073828034" sldId="728"/>
            <ac:spMk id="62" creationId="{A6656627-02B2-884D-FAA2-AE953EEACA0D}"/>
          </ac:spMkLst>
        </pc:spChg>
        <pc:grpChg chg="del">
          <ac:chgData name="Biswas, Sayani (STFC,RAL,ISIS)" userId="a81b1bee-8903-4c6c-b3c5-4587ab0530f0" providerId="ADAL" clId="{B751706C-86CD-44D8-8E3A-2DF2B37609B5}" dt="2024-03-18T10:44:37.374" v="1039" actId="478"/>
          <ac:grpSpMkLst>
            <pc:docMk/>
            <pc:sldMk cId="1073828034" sldId="728"/>
            <ac:grpSpMk id="44" creationId="{3849A40D-8E10-348F-5E4E-E5ECFE783B21}"/>
          </ac:grpSpMkLst>
        </pc:grpChg>
        <pc:grpChg chg="add mod">
          <ac:chgData name="Biswas, Sayani (STFC,RAL,ISIS)" userId="a81b1bee-8903-4c6c-b3c5-4587ab0530f0" providerId="ADAL" clId="{B751706C-86CD-44D8-8E3A-2DF2B37609B5}" dt="2024-03-18T11:58:51.029" v="1320" actId="1037"/>
          <ac:grpSpMkLst>
            <pc:docMk/>
            <pc:sldMk cId="1073828034" sldId="728"/>
            <ac:grpSpMk id="49" creationId="{411902AE-5300-4918-2B83-34D8B438B92C}"/>
          </ac:grpSpMkLst>
        </pc:grpChg>
        <pc:grpChg chg="mod">
          <ac:chgData name="Biswas, Sayani (STFC,RAL,ISIS)" userId="a81b1bee-8903-4c6c-b3c5-4587ab0530f0" providerId="ADAL" clId="{B751706C-86CD-44D8-8E3A-2DF2B37609B5}" dt="2024-03-18T11:58:51.029" v="1320" actId="1037"/>
          <ac:grpSpMkLst>
            <pc:docMk/>
            <pc:sldMk cId="1073828034" sldId="728"/>
            <ac:grpSpMk id="50" creationId="{06D8925D-8F3F-799F-2314-7CF8F10D11D4}"/>
          </ac:grpSpMkLst>
        </pc:grpChg>
        <pc:grpChg chg="mod">
          <ac:chgData name="Biswas, Sayani (STFC,RAL,ISIS)" userId="a81b1bee-8903-4c6c-b3c5-4587ab0530f0" providerId="ADAL" clId="{B751706C-86CD-44D8-8E3A-2DF2B37609B5}" dt="2024-03-18T11:58:51.029" v="1320" actId="1037"/>
          <ac:grpSpMkLst>
            <pc:docMk/>
            <pc:sldMk cId="1073828034" sldId="728"/>
            <ac:grpSpMk id="61" creationId="{9B1621C1-0548-CA58-CF1C-7963F9C1C1FE}"/>
          </ac:grpSpMkLst>
        </pc:grpChg>
        <pc:picChg chg="mod">
          <ac:chgData name="Biswas, Sayani (STFC,RAL,ISIS)" userId="a81b1bee-8903-4c6c-b3c5-4587ab0530f0" providerId="ADAL" clId="{B751706C-86CD-44D8-8E3A-2DF2B37609B5}" dt="2024-03-18T11:58:51.029" v="1320" actId="1037"/>
          <ac:picMkLst>
            <pc:docMk/>
            <pc:sldMk cId="1073828034" sldId="728"/>
            <ac:picMk id="72" creationId="{4EEE636A-53A9-B6A1-51D7-7244E5D39118}"/>
          </ac:picMkLst>
        </pc:picChg>
        <pc:cxnChg chg="mod">
          <ac:chgData name="Biswas, Sayani (STFC,RAL,ISIS)" userId="a81b1bee-8903-4c6c-b3c5-4587ab0530f0" providerId="ADAL" clId="{B751706C-86CD-44D8-8E3A-2DF2B37609B5}" dt="2024-03-18T11:58:51.029" v="1320" actId="1037"/>
          <ac:cxnSpMkLst>
            <pc:docMk/>
            <pc:sldMk cId="1073828034" sldId="728"/>
            <ac:cxnSpMk id="82" creationId="{B4E543C9-1BBD-CD8B-775F-538AE65D06A9}"/>
          </ac:cxnSpMkLst>
        </pc:cxnChg>
        <pc:cxnChg chg="mod">
          <ac:chgData name="Biswas, Sayani (STFC,RAL,ISIS)" userId="a81b1bee-8903-4c6c-b3c5-4587ab0530f0" providerId="ADAL" clId="{B751706C-86CD-44D8-8E3A-2DF2B37609B5}" dt="2024-03-18T11:58:51.029" v="1320" actId="1037"/>
          <ac:cxnSpMkLst>
            <pc:docMk/>
            <pc:sldMk cId="1073828034" sldId="728"/>
            <ac:cxnSpMk id="92" creationId="{24BA02BC-762C-E653-202A-16ED688AAAF1}"/>
          </ac:cxnSpMkLst>
        </pc:cxnChg>
      </pc:sldChg>
      <pc:sldChg chg="addSp delSp modSp add mod delAnim modAnim">
        <pc:chgData name="Biswas, Sayani (STFC,RAL,ISIS)" userId="a81b1bee-8903-4c6c-b3c5-4587ab0530f0" providerId="ADAL" clId="{B751706C-86CD-44D8-8E3A-2DF2B37609B5}" dt="2024-03-18T12:43:37.923" v="2156" actId="20577"/>
        <pc:sldMkLst>
          <pc:docMk/>
          <pc:sldMk cId="4075038775" sldId="729"/>
        </pc:sldMkLst>
        <pc:spChg chg="add del mod">
          <ac:chgData name="Biswas, Sayani (STFC,RAL,ISIS)" userId="a81b1bee-8903-4c6c-b3c5-4587ab0530f0" providerId="ADAL" clId="{B751706C-86CD-44D8-8E3A-2DF2B37609B5}" dt="2024-03-18T12:28:46.346" v="1433" actId="478"/>
          <ac:spMkLst>
            <pc:docMk/>
            <pc:sldMk cId="4075038775" sldId="729"/>
            <ac:spMk id="2" creationId="{83EA33EB-20B6-7E11-DD57-F1A05B75457F}"/>
          </ac:spMkLst>
        </pc:spChg>
        <pc:spChg chg="add mod">
          <ac:chgData name="Biswas, Sayani (STFC,RAL,ISIS)" userId="a81b1bee-8903-4c6c-b3c5-4587ab0530f0" providerId="ADAL" clId="{B751706C-86CD-44D8-8E3A-2DF2B37609B5}" dt="2024-03-18T12:43:37.923" v="2156" actId="20577"/>
          <ac:spMkLst>
            <pc:docMk/>
            <pc:sldMk cId="4075038775" sldId="729"/>
            <ac:spMk id="4" creationId="{69610D47-B65D-D428-3642-A6AC334D2992}"/>
          </ac:spMkLst>
        </pc:spChg>
        <pc:spChg chg="mod">
          <ac:chgData name="Biswas, Sayani (STFC,RAL,ISIS)" userId="a81b1bee-8903-4c6c-b3c5-4587ab0530f0" providerId="ADAL" clId="{B751706C-86CD-44D8-8E3A-2DF2B37609B5}" dt="2024-03-18T12:27:55.646" v="1427" actId="20577"/>
          <ac:spMkLst>
            <pc:docMk/>
            <pc:sldMk cId="4075038775" sldId="729"/>
            <ac:spMk id="8" creationId="{DD3E42C3-350E-F259-52DD-D72E05D3D298}"/>
          </ac:spMkLst>
        </pc:spChg>
        <pc:spChg chg="add mod">
          <ac:chgData name="Biswas, Sayani (STFC,RAL,ISIS)" userId="a81b1bee-8903-4c6c-b3c5-4587ab0530f0" providerId="ADAL" clId="{B751706C-86CD-44D8-8E3A-2DF2B37609B5}" dt="2024-03-18T12:36:51.816" v="2150" actId="1076"/>
          <ac:spMkLst>
            <pc:docMk/>
            <pc:sldMk cId="4075038775" sldId="729"/>
            <ac:spMk id="19" creationId="{242868AE-05A7-76EE-2561-EC96B921985E}"/>
          </ac:spMkLst>
        </pc:spChg>
        <pc:grpChg chg="del">
          <ac:chgData name="Biswas, Sayani (STFC,RAL,ISIS)" userId="a81b1bee-8903-4c6c-b3c5-4587ab0530f0" providerId="ADAL" clId="{B751706C-86CD-44D8-8E3A-2DF2B37609B5}" dt="2024-03-18T12:25:55.433" v="1325" actId="478"/>
          <ac:grpSpMkLst>
            <pc:docMk/>
            <pc:sldMk cId="4075038775" sldId="729"/>
            <ac:grpSpMk id="18" creationId="{E8A2E42F-4D96-D447-CFD3-34607A6DC173}"/>
          </ac:grpSpMkLst>
        </pc:grpChg>
        <pc:grpChg chg="del">
          <ac:chgData name="Biswas, Sayani (STFC,RAL,ISIS)" userId="a81b1bee-8903-4c6c-b3c5-4587ab0530f0" providerId="ADAL" clId="{B751706C-86CD-44D8-8E3A-2DF2B37609B5}" dt="2024-03-18T12:26:06.063" v="1327" actId="478"/>
          <ac:grpSpMkLst>
            <pc:docMk/>
            <pc:sldMk cId="4075038775" sldId="729"/>
            <ac:grpSpMk id="22" creationId="{7F274AF9-10E7-2F55-17EF-8A2AF66AECD6}"/>
          </ac:grpSpMkLst>
        </pc:grpChg>
        <pc:graphicFrameChg chg="del">
          <ac:chgData name="Biswas, Sayani (STFC,RAL,ISIS)" userId="a81b1bee-8903-4c6c-b3c5-4587ab0530f0" providerId="ADAL" clId="{B751706C-86CD-44D8-8E3A-2DF2B37609B5}" dt="2024-03-18T12:26:02.405" v="1326" actId="478"/>
          <ac:graphicFrameMkLst>
            <pc:docMk/>
            <pc:sldMk cId="4075038775" sldId="729"/>
            <ac:graphicFrameMk id="5" creationId="{947B9A1E-78F4-DB02-16CA-03322C7885FC}"/>
          </ac:graphicFrameMkLst>
        </pc:graphicFrameChg>
        <pc:picChg chg="del">
          <ac:chgData name="Biswas, Sayani (STFC,RAL,ISIS)" userId="a81b1bee-8903-4c6c-b3c5-4587ab0530f0" providerId="ADAL" clId="{B751706C-86CD-44D8-8E3A-2DF2B37609B5}" dt="2024-03-18T12:25:53.649" v="1324" actId="478"/>
          <ac:picMkLst>
            <pc:docMk/>
            <pc:sldMk cId="4075038775" sldId="729"/>
            <ac:picMk id="9218" creationId="{878A754B-B53E-FEDA-7559-BA838453A5B0}"/>
          </ac:picMkLst>
        </pc:picChg>
      </pc:sldChg>
    </pc:docChg>
  </pc:docChgLst>
  <pc:docChgLst>
    <pc:chgData name="Biswas, Sayani (STFC,RAL,ISIS)" userId="a81b1bee-8903-4c6c-b3c5-4587ab0530f0" providerId="ADAL" clId="{632E2725-1122-466D-9A87-77243120C62C}"/>
    <pc:docChg chg="undo custSel addSld delSld modSld">
      <pc:chgData name="Biswas, Sayani (STFC,RAL,ISIS)" userId="a81b1bee-8903-4c6c-b3c5-4587ab0530f0" providerId="ADAL" clId="{632E2725-1122-466D-9A87-77243120C62C}" dt="2024-03-18T13:18:21.020" v="4446" actId="20577"/>
      <pc:docMkLst>
        <pc:docMk/>
      </pc:docMkLst>
      <pc:sldChg chg="new">
        <pc:chgData name="Biswas, Sayani (STFC,RAL,ISIS)" userId="a81b1bee-8903-4c6c-b3c5-4587ab0530f0" providerId="ADAL" clId="{632E2725-1122-466D-9A87-77243120C62C}" dt="2024-03-12T16:17:10.896" v="0" actId="680"/>
        <pc:sldMkLst>
          <pc:docMk/>
          <pc:sldMk cId="2030082200" sldId="256"/>
        </pc:sldMkLst>
      </pc:sldChg>
      <pc:sldChg chg="addSp delSp modSp mod">
        <pc:chgData name="Biswas, Sayani (STFC,RAL,ISIS)" userId="a81b1bee-8903-4c6c-b3c5-4587ab0530f0" providerId="ADAL" clId="{632E2725-1122-466D-9A87-77243120C62C}" dt="2024-03-14T16:39:41.681" v="3673" actId="1038"/>
        <pc:sldMkLst>
          <pc:docMk/>
          <pc:sldMk cId="0" sldId="257"/>
        </pc:sldMkLst>
        <pc:spChg chg="mod">
          <ac:chgData name="Biswas, Sayani (STFC,RAL,ISIS)" userId="a81b1bee-8903-4c6c-b3c5-4587ab0530f0" providerId="ADAL" clId="{632E2725-1122-466D-9A87-77243120C62C}" dt="2024-03-14T12:40:18.687" v="2025" actId="1036"/>
          <ac:spMkLst>
            <pc:docMk/>
            <pc:sldMk cId="0" sldId="257"/>
            <ac:spMk id="3" creationId="{8BFDC88A-6A19-24E4-2753-ADD0C09E0DA4}"/>
          </ac:spMkLst>
        </pc:spChg>
        <pc:spChg chg="mod">
          <ac:chgData name="Biswas, Sayani (STFC,RAL,ISIS)" userId="a81b1bee-8903-4c6c-b3c5-4587ab0530f0" providerId="ADAL" clId="{632E2725-1122-466D-9A87-77243120C62C}" dt="2024-03-14T12:41:41.969" v="2062" actId="1037"/>
          <ac:spMkLst>
            <pc:docMk/>
            <pc:sldMk cId="0" sldId="257"/>
            <ac:spMk id="7" creationId="{E1CCF270-5F6F-49A3-E587-204B10409186}"/>
          </ac:spMkLst>
        </pc:spChg>
        <pc:spChg chg="mod">
          <ac:chgData name="Biswas, Sayani (STFC,RAL,ISIS)" userId="a81b1bee-8903-4c6c-b3c5-4587ab0530f0" providerId="ADAL" clId="{632E2725-1122-466D-9A87-77243120C62C}" dt="2024-03-14T13:17:15.107" v="2301" actId="164"/>
          <ac:spMkLst>
            <pc:docMk/>
            <pc:sldMk cId="0" sldId="257"/>
            <ac:spMk id="8" creationId="{104445D5-5914-0305-40AD-E4CFCEB37916}"/>
          </ac:spMkLst>
        </pc:spChg>
        <pc:spChg chg="mod">
          <ac:chgData name="Biswas, Sayani (STFC,RAL,ISIS)" userId="a81b1bee-8903-4c6c-b3c5-4587ab0530f0" providerId="ADAL" clId="{632E2725-1122-466D-9A87-77243120C62C}" dt="2024-03-14T12:40:18.687" v="2025" actId="1036"/>
          <ac:spMkLst>
            <pc:docMk/>
            <pc:sldMk cId="0" sldId="257"/>
            <ac:spMk id="13" creationId="{B7ED0F9D-1DAD-E487-12EA-3F68AEE926F5}"/>
          </ac:spMkLst>
        </pc:spChg>
        <pc:spChg chg="add mod">
          <ac:chgData name="Biswas, Sayani (STFC,RAL,ISIS)" userId="a81b1bee-8903-4c6c-b3c5-4587ab0530f0" providerId="ADAL" clId="{632E2725-1122-466D-9A87-77243120C62C}" dt="2024-03-14T16:39:41.681" v="3673" actId="1038"/>
          <ac:spMkLst>
            <pc:docMk/>
            <pc:sldMk cId="0" sldId="257"/>
            <ac:spMk id="14" creationId="{77FFEA2C-EC7A-B560-AFBB-DB32D7B9CB42}"/>
          </ac:spMkLst>
        </pc:spChg>
        <pc:spChg chg="mod">
          <ac:chgData name="Biswas, Sayani (STFC,RAL,ISIS)" userId="a81b1bee-8903-4c6c-b3c5-4587ab0530f0" providerId="ADAL" clId="{632E2725-1122-466D-9A87-77243120C62C}" dt="2024-03-14T12:58:16.886" v="2151" actId="1582"/>
          <ac:spMkLst>
            <pc:docMk/>
            <pc:sldMk cId="0" sldId="257"/>
            <ac:spMk id="17" creationId="{ECBC4B85-7FE5-DE88-8764-520AB70D2D0A}"/>
          </ac:spMkLst>
        </pc:spChg>
        <pc:spChg chg="mod">
          <ac:chgData name="Biswas, Sayani (STFC,RAL,ISIS)" userId="a81b1bee-8903-4c6c-b3c5-4587ab0530f0" providerId="ADAL" clId="{632E2725-1122-466D-9A87-77243120C62C}" dt="2024-03-14T12:40:18.687" v="2025" actId="1036"/>
          <ac:spMkLst>
            <pc:docMk/>
            <pc:sldMk cId="0" sldId="257"/>
            <ac:spMk id="24" creationId="{ABA49436-1C7C-1500-3F5C-B77D4568466A}"/>
          </ac:spMkLst>
        </pc:spChg>
        <pc:spChg chg="mod">
          <ac:chgData name="Biswas, Sayani (STFC,RAL,ISIS)" userId="a81b1bee-8903-4c6c-b3c5-4587ab0530f0" providerId="ADAL" clId="{632E2725-1122-466D-9A87-77243120C62C}" dt="2024-03-14T12:42:55.284" v="2063" actId="14100"/>
          <ac:spMkLst>
            <pc:docMk/>
            <pc:sldMk cId="0" sldId="257"/>
            <ac:spMk id="25" creationId="{A1769AE0-3E65-260D-A1C2-126818FFFB97}"/>
          </ac:spMkLst>
        </pc:spChg>
        <pc:spChg chg="mod">
          <ac:chgData name="Biswas, Sayani (STFC,RAL,ISIS)" userId="a81b1bee-8903-4c6c-b3c5-4587ab0530f0" providerId="ADAL" clId="{632E2725-1122-466D-9A87-77243120C62C}" dt="2024-03-14T12:40:18.687" v="2025" actId="1036"/>
          <ac:spMkLst>
            <pc:docMk/>
            <pc:sldMk cId="0" sldId="257"/>
            <ac:spMk id="33" creationId="{E8591F98-403B-79AF-0D5D-C716B1F614F3}"/>
          </ac:spMkLst>
        </pc:spChg>
        <pc:spChg chg="mod">
          <ac:chgData name="Biswas, Sayani (STFC,RAL,ISIS)" userId="a81b1bee-8903-4c6c-b3c5-4587ab0530f0" providerId="ADAL" clId="{632E2725-1122-466D-9A87-77243120C62C}" dt="2024-03-14T12:40:18.687" v="2025" actId="1036"/>
          <ac:spMkLst>
            <pc:docMk/>
            <pc:sldMk cId="0" sldId="257"/>
            <ac:spMk id="34" creationId="{102BC4B2-234D-DCF4-996C-48B620803A73}"/>
          </ac:spMkLst>
        </pc:spChg>
        <pc:spChg chg="mod">
          <ac:chgData name="Biswas, Sayani (STFC,RAL,ISIS)" userId="a81b1bee-8903-4c6c-b3c5-4587ab0530f0" providerId="ADAL" clId="{632E2725-1122-466D-9A87-77243120C62C}" dt="2024-03-14T12:40:18.687" v="2025" actId="1036"/>
          <ac:spMkLst>
            <pc:docMk/>
            <pc:sldMk cId="0" sldId="257"/>
            <ac:spMk id="35" creationId="{6248BF61-ED60-BC99-FF5A-E8403E317808}"/>
          </ac:spMkLst>
        </pc:spChg>
        <pc:spChg chg="mod">
          <ac:chgData name="Biswas, Sayani (STFC,RAL,ISIS)" userId="a81b1bee-8903-4c6c-b3c5-4587ab0530f0" providerId="ADAL" clId="{632E2725-1122-466D-9A87-77243120C62C}" dt="2024-03-14T12:40:18.687" v="2025" actId="1036"/>
          <ac:spMkLst>
            <pc:docMk/>
            <pc:sldMk cId="0" sldId="257"/>
            <ac:spMk id="37" creationId="{80152B9A-5B4F-DFBC-CC00-C591B57487B5}"/>
          </ac:spMkLst>
        </pc:spChg>
        <pc:spChg chg="mod">
          <ac:chgData name="Biswas, Sayani (STFC,RAL,ISIS)" userId="a81b1bee-8903-4c6c-b3c5-4587ab0530f0" providerId="ADAL" clId="{632E2725-1122-466D-9A87-77243120C62C}" dt="2024-03-14T12:40:18.687" v="2025" actId="1036"/>
          <ac:spMkLst>
            <pc:docMk/>
            <pc:sldMk cId="0" sldId="257"/>
            <ac:spMk id="38" creationId="{6A70CCE9-D7F4-32A7-08D9-98004C692394}"/>
          </ac:spMkLst>
        </pc:spChg>
        <pc:spChg chg="mod">
          <ac:chgData name="Biswas, Sayani (STFC,RAL,ISIS)" userId="a81b1bee-8903-4c6c-b3c5-4587ab0530f0" providerId="ADAL" clId="{632E2725-1122-466D-9A87-77243120C62C}" dt="2024-03-14T12:40:18.687" v="2025" actId="1036"/>
          <ac:spMkLst>
            <pc:docMk/>
            <pc:sldMk cId="0" sldId="257"/>
            <ac:spMk id="39" creationId="{C86A8D68-A681-A1DA-9185-104FDBC1B947}"/>
          </ac:spMkLst>
        </pc:spChg>
        <pc:spChg chg="mod">
          <ac:chgData name="Biswas, Sayani (STFC,RAL,ISIS)" userId="a81b1bee-8903-4c6c-b3c5-4587ab0530f0" providerId="ADAL" clId="{632E2725-1122-466D-9A87-77243120C62C}" dt="2024-03-13T10:51:06.039" v="295" actId="20577"/>
          <ac:spMkLst>
            <pc:docMk/>
            <pc:sldMk cId="0" sldId="257"/>
            <ac:spMk id="46" creationId="{0917E528-4CC0-D461-7217-895AC3767170}"/>
          </ac:spMkLst>
        </pc:spChg>
        <pc:spChg chg="mod">
          <ac:chgData name="Biswas, Sayani (STFC,RAL,ISIS)" userId="a81b1bee-8903-4c6c-b3c5-4587ab0530f0" providerId="ADAL" clId="{632E2725-1122-466D-9A87-77243120C62C}" dt="2024-03-14T12:40:18.687" v="2025" actId="1036"/>
          <ac:spMkLst>
            <pc:docMk/>
            <pc:sldMk cId="0" sldId="257"/>
            <ac:spMk id="47" creationId="{AA69EFA5-95F1-AA20-7B09-B6843F26E487}"/>
          </ac:spMkLst>
        </pc:spChg>
        <pc:spChg chg="mod">
          <ac:chgData name="Biswas, Sayani (STFC,RAL,ISIS)" userId="a81b1bee-8903-4c6c-b3c5-4587ab0530f0" providerId="ADAL" clId="{632E2725-1122-466D-9A87-77243120C62C}" dt="2024-03-14T12:40:18.687" v="2025" actId="1036"/>
          <ac:spMkLst>
            <pc:docMk/>
            <pc:sldMk cId="0" sldId="257"/>
            <ac:spMk id="49" creationId="{DEC99502-1B21-A644-9387-13E3636FB930}"/>
          </ac:spMkLst>
        </pc:spChg>
        <pc:spChg chg="mod">
          <ac:chgData name="Biswas, Sayani (STFC,RAL,ISIS)" userId="a81b1bee-8903-4c6c-b3c5-4587ab0530f0" providerId="ADAL" clId="{632E2725-1122-466D-9A87-77243120C62C}" dt="2024-03-14T12:58:16.886" v="2151" actId="1582"/>
          <ac:spMkLst>
            <pc:docMk/>
            <pc:sldMk cId="0" sldId="257"/>
            <ac:spMk id="53" creationId="{49FDC658-7C1B-F4FF-4660-FFF63F62BE6C}"/>
          </ac:spMkLst>
        </pc:spChg>
        <pc:spChg chg="mod">
          <ac:chgData name="Biswas, Sayani (STFC,RAL,ISIS)" userId="a81b1bee-8903-4c6c-b3c5-4587ab0530f0" providerId="ADAL" clId="{632E2725-1122-466D-9A87-77243120C62C}" dt="2024-03-14T12:58:16.886" v="2151" actId="1582"/>
          <ac:spMkLst>
            <pc:docMk/>
            <pc:sldMk cId="0" sldId="257"/>
            <ac:spMk id="54" creationId="{5BCBF810-2B2B-2BE6-E41D-A539D82AC258}"/>
          </ac:spMkLst>
        </pc:spChg>
        <pc:spChg chg="mod">
          <ac:chgData name="Biswas, Sayani (STFC,RAL,ISIS)" userId="a81b1bee-8903-4c6c-b3c5-4587ab0530f0" providerId="ADAL" clId="{632E2725-1122-466D-9A87-77243120C62C}" dt="2024-03-14T13:17:15.107" v="2301" actId="164"/>
          <ac:spMkLst>
            <pc:docMk/>
            <pc:sldMk cId="0" sldId="257"/>
            <ac:spMk id="78" creationId="{CA0CCB11-CDFB-1A9D-984E-8BC9BD0D77BB}"/>
          </ac:spMkLst>
        </pc:spChg>
        <pc:spChg chg="mod">
          <ac:chgData name="Biswas, Sayani (STFC,RAL,ISIS)" userId="a81b1bee-8903-4c6c-b3c5-4587ab0530f0" providerId="ADAL" clId="{632E2725-1122-466D-9A87-77243120C62C}" dt="2024-03-14T12:57:21.680" v="2148" actId="207"/>
          <ac:spMkLst>
            <pc:docMk/>
            <pc:sldMk cId="0" sldId="257"/>
            <ac:spMk id="3083" creationId="{B7CFC4AD-FAF4-CC52-7489-047C53D6F6CD}"/>
          </ac:spMkLst>
        </pc:spChg>
        <pc:spChg chg="mod">
          <ac:chgData name="Biswas, Sayani (STFC,RAL,ISIS)" userId="a81b1bee-8903-4c6c-b3c5-4587ab0530f0" providerId="ADAL" clId="{632E2725-1122-466D-9A87-77243120C62C}" dt="2024-03-14T12:41:41.969" v="2062" actId="1037"/>
          <ac:spMkLst>
            <pc:docMk/>
            <pc:sldMk cId="0" sldId="257"/>
            <ac:spMk id="3096" creationId="{7B7F3A8D-BD76-3D75-8A1E-D44E4E7E431C}"/>
          </ac:spMkLst>
        </pc:spChg>
        <pc:grpChg chg="add del mod">
          <ac:chgData name="Biswas, Sayani (STFC,RAL,ISIS)" userId="a81b1bee-8903-4c6c-b3c5-4587ab0530f0" providerId="ADAL" clId="{632E2725-1122-466D-9A87-77243120C62C}" dt="2024-03-14T13:16:55.622" v="2298" actId="478"/>
          <ac:grpSpMkLst>
            <pc:docMk/>
            <pc:sldMk cId="0" sldId="257"/>
            <ac:grpSpMk id="16" creationId="{63AD6B81-4504-374C-32AB-7383E32C0D33}"/>
          </ac:grpSpMkLst>
        </pc:grpChg>
        <pc:grpChg chg="add mod">
          <ac:chgData name="Biswas, Sayani (STFC,RAL,ISIS)" userId="a81b1bee-8903-4c6c-b3c5-4587ab0530f0" providerId="ADAL" clId="{632E2725-1122-466D-9A87-77243120C62C}" dt="2024-03-14T13:17:22.129" v="2302" actId="1076"/>
          <ac:grpSpMkLst>
            <pc:docMk/>
            <pc:sldMk cId="0" sldId="257"/>
            <ac:grpSpMk id="18" creationId="{23BBADC2-75EC-FDA3-6FE8-001DEFB54483}"/>
          </ac:grpSpMkLst>
        </pc:grpChg>
        <pc:grpChg chg="mod">
          <ac:chgData name="Biswas, Sayani (STFC,RAL,ISIS)" userId="a81b1bee-8903-4c6c-b3c5-4587ab0530f0" providerId="ADAL" clId="{632E2725-1122-466D-9A87-77243120C62C}" dt="2024-03-14T12:40:18.687" v="2025" actId="1036"/>
          <ac:grpSpMkLst>
            <pc:docMk/>
            <pc:sldMk cId="0" sldId="257"/>
            <ac:grpSpMk id="3085" creationId="{DEC76E37-2EB7-AAE2-2D92-401954208E5F}"/>
          </ac:grpSpMkLst>
        </pc:grpChg>
        <pc:grpChg chg="mod">
          <ac:chgData name="Biswas, Sayani (STFC,RAL,ISIS)" userId="a81b1bee-8903-4c6c-b3c5-4587ab0530f0" providerId="ADAL" clId="{632E2725-1122-466D-9A87-77243120C62C}" dt="2024-03-14T12:40:18.687" v="2025" actId="1036"/>
          <ac:grpSpMkLst>
            <pc:docMk/>
            <pc:sldMk cId="0" sldId="257"/>
            <ac:grpSpMk id="3088" creationId="{56266DC2-1B47-6FC9-9D27-5805C2A074E8}"/>
          </ac:grpSpMkLst>
        </pc:grpChg>
        <pc:grpChg chg="mod">
          <ac:chgData name="Biswas, Sayani (STFC,RAL,ISIS)" userId="a81b1bee-8903-4c6c-b3c5-4587ab0530f0" providerId="ADAL" clId="{632E2725-1122-466D-9A87-77243120C62C}" dt="2024-03-14T12:41:41.969" v="2062" actId="1037"/>
          <ac:grpSpMkLst>
            <pc:docMk/>
            <pc:sldMk cId="0" sldId="257"/>
            <ac:grpSpMk id="3091" creationId="{D758D8A4-F04B-2738-3B75-5E1BCD253872}"/>
          </ac:grpSpMkLst>
        </pc:grpChg>
        <pc:picChg chg="add del mod">
          <ac:chgData name="Biswas, Sayani (STFC,RAL,ISIS)" userId="a81b1bee-8903-4c6c-b3c5-4587ab0530f0" providerId="ADAL" clId="{632E2725-1122-466D-9A87-77243120C62C}" dt="2024-03-13T10:46:28.105" v="226" actId="478"/>
          <ac:picMkLst>
            <pc:docMk/>
            <pc:sldMk cId="0" sldId="257"/>
            <ac:picMk id="2" creationId="{01378B75-5FC0-599F-7A68-0784EF8C7E0D}"/>
          </ac:picMkLst>
        </pc:picChg>
        <pc:picChg chg="add mod">
          <ac:chgData name="Biswas, Sayani (STFC,RAL,ISIS)" userId="a81b1bee-8903-4c6c-b3c5-4587ab0530f0" providerId="ADAL" clId="{632E2725-1122-466D-9A87-77243120C62C}" dt="2024-03-14T12:41:41.969" v="2062" actId="1037"/>
          <ac:picMkLst>
            <pc:docMk/>
            <pc:sldMk cId="0" sldId="257"/>
            <ac:picMk id="5" creationId="{2CF5725F-28E6-68F9-9723-C0701BD321EA}"/>
          </ac:picMkLst>
        </pc:picChg>
        <pc:picChg chg="add mod">
          <ac:chgData name="Biswas, Sayani (STFC,RAL,ISIS)" userId="a81b1bee-8903-4c6c-b3c5-4587ab0530f0" providerId="ADAL" clId="{632E2725-1122-466D-9A87-77243120C62C}" dt="2024-03-14T12:55:13.068" v="2135" actId="164"/>
          <ac:picMkLst>
            <pc:docMk/>
            <pc:sldMk cId="0" sldId="257"/>
            <ac:picMk id="9" creationId="{38ECA415-7138-8DC0-2F47-5CCAAAB8BA28}"/>
          </ac:picMkLst>
        </pc:picChg>
        <pc:picChg chg="add mod">
          <ac:chgData name="Biswas, Sayani (STFC,RAL,ISIS)" userId="a81b1bee-8903-4c6c-b3c5-4587ab0530f0" providerId="ADAL" clId="{632E2725-1122-466D-9A87-77243120C62C}" dt="2024-03-14T12:55:13.068" v="2135" actId="164"/>
          <ac:picMkLst>
            <pc:docMk/>
            <pc:sldMk cId="0" sldId="257"/>
            <ac:picMk id="10" creationId="{1C8D07C4-8234-A888-7A72-BC79662C28F9}"/>
          </ac:picMkLst>
        </pc:picChg>
        <pc:picChg chg="add mod">
          <ac:chgData name="Biswas, Sayani (STFC,RAL,ISIS)" userId="a81b1bee-8903-4c6c-b3c5-4587ab0530f0" providerId="ADAL" clId="{632E2725-1122-466D-9A87-77243120C62C}" dt="2024-03-14T12:55:13.068" v="2135" actId="164"/>
          <ac:picMkLst>
            <pc:docMk/>
            <pc:sldMk cId="0" sldId="257"/>
            <ac:picMk id="11" creationId="{AB76FC47-4750-6574-0ABD-2EDD15E9805C}"/>
          </ac:picMkLst>
        </pc:picChg>
        <pc:picChg chg="add mod">
          <ac:chgData name="Biswas, Sayani (STFC,RAL,ISIS)" userId="a81b1bee-8903-4c6c-b3c5-4587ab0530f0" providerId="ADAL" clId="{632E2725-1122-466D-9A87-77243120C62C}" dt="2024-03-14T12:55:13.068" v="2135" actId="164"/>
          <ac:picMkLst>
            <pc:docMk/>
            <pc:sldMk cId="0" sldId="257"/>
            <ac:picMk id="12" creationId="{12319CFC-A928-CB88-7000-43EC29F203A3}"/>
          </ac:picMkLst>
        </pc:picChg>
        <pc:picChg chg="add mod">
          <ac:chgData name="Biswas, Sayani (STFC,RAL,ISIS)" userId="a81b1bee-8903-4c6c-b3c5-4587ab0530f0" providerId="ADAL" clId="{632E2725-1122-466D-9A87-77243120C62C}" dt="2024-03-14T12:55:13.068" v="2135" actId="164"/>
          <ac:picMkLst>
            <pc:docMk/>
            <pc:sldMk cId="0" sldId="257"/>
            <ac:picMk id="15" creationId="{F2C7097D-6035-6AB6-D183-3C6608493998}"/>
          </ac:picMkLst>
        </pc:picChg>
        <pc:picChg chg="add del mod">
          <ac:chgData name="Biswas, Sayani (STFC,RAL,ISIS)" userId="a81b1bee-8903-4c6c-b3c5-4587ab0530f0" providerId="ADAL" clId="{632E2725-1122-466D-9A87-77243120C62C}" dt="2024-03-13T08:41:10.134" v="17" actId="478"/>
          <ac:picMkLst>
            <pc:docMk/>
            <pc:sldMk cId="0" sldId="257"/>
            <ac:picMk id="1026" creationId="{CAE7542A-A005-2F15-1A0D-FC298B9DA941}"/>
          </ac:picMkLst>
        </pc:picChg>
        <pc:picChg chg="add del mod">
          <ac:chgData name="Biswas, Sayani (STFC,RAL,ISIS)" userId="a81b1bee-8903-4c6c-b3c5-4587ab0530f0" providerId="ADAL" clId="{632E2725-1122-466D-9A87-77243120C62C}" dt="2024-03-14T12:38:06.881" v="1915" actId="478"/>
          <ac:picMkLst>
            <pc:docMk/>
            <pc:sldMk cId="0" sldId="257"/>
            <ac:picMk id="1028" creationId="{B75D3EE3-9837-A739-E41F-71863926CC08}"/>
          </ac:picMkLst>
        </pc:picChg>
        <pc:picChg chg="add del mod">
          <ac:chgData name="Biswas, Sayani (STFC,RAL,ISIS)" userId="a81b1bee-8903-4c6c-b3c5-4587ab0530f0" providerId="ADAL" clId="{632E2725-1122-466D-9A87-77243120C62C}" dt="2024-03-13T10:45:54.608" v="224" actId="21"/>
          <ac:picMkLst>
            <pc:docMk/>
            <pc:sldMk cId="0" sldId="257"/>
            <ac:picMk id="1030" creationId="{01378B75-5FC0-599F-7A68-0784EF8C7E0D}"/>
          </ac:picMkLst>
        </pc:picChg>
        <pc:picChg chg="mod">
          <ac:chgData name="Biswas, Sayani (STFC,RAL,ISIS)" userId="a81b1bee-8903-4c6c-b3c5-4587ab0530f0" providerId="ADAL" clId="{632E2725-1122-466D-9A87-77243120C62C}" dt="2024-03-14T12:40:18.687" v="2025" actId="1036"/>
          <ac:picMkLst>
            <pc:docMk/>
            <pc:sldMk cId="0" sldId="257"/>
            <ac:picMk id="3079" creationId="{B2C56413-C0A7-5D88-D39A-009E886D479F}"/>
          </ac:picMkLst>
        </pc:picChg>
        <pc:picChg chg="mod">
          <ac:chgData name="Biswas, Sayani (STFC,RAL,ISIS)" userId="a81b1bee-8903-4c6c-b3c5-4587ab0530f0" providerId="ADAL" clId="{632E2725-1122-466D-9A87-77243120C62C}" dt="2024-03-14T12:40:18.687" v="2025" actId="1036"/>
          <ac:picMkLst>
            <pc:docMk/>
            <pc:sldMk cId="0" sldId="257"/>
            <ac:picMk id="3087" creationId="{8461F110-7AA1-9707-E1CB-63C0AA37C7F7}"/>
          </ac:picMkLst>
        </pc:picChg>
        <pc:picChg chg="del mod">
          <ac:chgData name="Biswas, Sayani (STFC,RAL,ISIS)" userId="a81b1bee-8903-4c6c-b3c5-4587ab0530f0" providerId="ADAL" clId="{632E2725-1122-466D-9A87-77243120C62C}" dt="2024-03-13T10:47:52.223" v="240" actId="478"/>
          <ac:picMkLst>
            <pc:docMk/>
            <pc:sldMk cId="0" sldId="257"/>
            <ac:picMk id="3089" creationId="{4A8E99C4-2040-A423-C1CF-3A439325653D}"/>
          </ac:picMkLst>
        </pc:picChg>
        <pc:picChg chg="mod">
          <ac:chgData name="Biswas, Sayani (STFC,RAL,ISIS)" userId="a81b1bee-8903-4c6c-b3c5-4587ab0530f0" providerId="ADAL" clId="{632E2725-1122-466D-9A87-77243120C62C}" dt="2024-03-14T12:41:41.969" v="2062" actId="1037"/>
          <ac:picMkLst>
            <pc:docMk/>
            <pc:sldMk cId="0" sldId="257"/>
            <ac:picMk id="3090" creationId="{15E4B4F0-CA04-647F-260C-C6EAEF2584B8}"/>
          </ac:picMkLst>
        </pc:picChg>
        <pc:picChg chg="mod">
          <ac:chgData name="Biswas, Sayani (STFC,RAL,ISIS)" userId="a81b1bee-8903-4c6c-b3c5-4587ab0530f0" providerId="ADAL" clId="{632E2725-1122-466D-9A87-77243120C62C}" dt="2024-03-14T12:40:18.687" v="2025" actId="1036"/>
          <ac:picMkLst>
            <pc:docMk/>
            <pc:sldMk cId="0" sldId="257"/>
            <ac:picMk id="3093" creationId="{353EFC31-1916-D130-0463-EB3B2DB2FFB5}"/>
          </ac:picMkLst>
        </pc:picChg>
        <pc:picChg chg="mod">
          <ac:chgData name="Biswas, Sayani (STFC,RAL,ISIS)" userId="a81b1bee-8903-4c6c-b3c5-4587ab0530f0" providerId="ADAL" clId="{632E2725-1122-466D-9A87-77243120C62C}" dt="2024-03-14T12:40:18.687" v="2025" actId="1036"/>
          <ac:picMkLst>
            <pc:docMk/>
            <pc:sldMk cId="0" sldId="257"/>
            <ac:picMk id="3094" creationId="{E7E5AD6B-9E26-E014-6857-7132AC948D8E}"/>
          </ac:picMkLst>
        </pc:picChg>
        <pc:cxnChg chg="add mod">
          <ac:chgData name="Biswas, Sayani (STFC,RAL,ISIS)" userId="a81b1bee-8903-4c6c-b3c5-4587ab0530f0" providerId="ADAL" clId="{632E2725-1122-466D-9A87-77243120C62C}" dt="2024-03-14T13:17:57.709" v="2322" actId="1038"/>
          <ac:cxnSpMkLst>
            <pc:docMk/>
            <pc:sldMk cId="0" sldId="257"/>
            <ac:cxnSpMk id="20" creationId="{10F1BA7F-8A79-990A-D35B-E5959E3C0E5A}"/>
          </ac:cxnSpMkLst>
        </pc:cxnChg>
        <pc:cxnChg chg="mod">
          <ac:chgData name="Biswas, Sayani (STFC,RAL,ISIS)" userId="a81b1bee-8903-4c6c-b3c5-4587ab0530f0" providerId="ADAL" clId="{632E2725-1122-466D-9A87-77243120C62C}" dt="2024-03-14T12:40:18.687" v="2025" actId="1036"/>
          <ac:cxnSpMkLst>
            <pc:docMk/>
            <pc:sldMk cId="0" sldId="257"/>
            <ac:cxnSpMk id="36" creationId="{66C45A90-18E1-5468-0C17-B5A3BB91360F}"/>
          </ac:cxnSpMkLst>
        </pc:cxnChg>
      </pc:sldChg>
      <pc:sldChg chg="addSp delSp modSp del mod addAnim delAnim modAnim">
        <pc:chgData name="Biswas, Sayani (STFC,RAL,ISIS)" userId="a81b1bee-8903-4c6c-b3c5-4587ab0530f0" providerId="ADAL" clId="{632E2725-1122-466D-9A87-77243120C62C}" dt="2024-03-14T16:20:40.415" v="3373" actId="47"/>
        <pc:sldMkLst>
          <pc:docMk/>
          <pc:sldMk cId="1395288662" sldId="274"/>
        </pc:sldMkLst>
        <pc:spChg chg="mod">
          <ac:chgData name="Biswas, Sayani (STFC,RAL,ISIS)" userId="a81b1bee-8903-4c6c-b3c5-4587ab0530f0" providerId="ADAL" clId="{632E2725-1122-466D-9A87-77243120C62C}" dt="2024-03-13T16:30:12.539" v="1482" actId="1076"/>
          <ac:spMkLst>
            <pc:docMk/>
            <pc:sldMk cId="1395288662" sldId="274"/>
            <ac:spMk id="5" creationId="{00000000-0000-0000-0000-000000000000}"/>
          </ac:spMkLst>
        </pc:spChg>
        <pc:spChg chg="mod">
          <ac:chgData name="Biswas, Sayani (STFC,RAL,ISIS)" userId="a81b1bee-8903-4c6c-b3c5-4587ab0530f0" providerId="ADAL" clId="{632E2725-1122-466D-9A87-77243120C62C}" dt="2024-03-13T16:44:03.494" v="1598" actId="14100"/>
          <ac:spMkLst>
            <pc:docMk/>
            <pc:sldMk cId="1395288662" sldId="274"/>
            <ac:spMk id="6" creationId="{00000000-0000-0000-0000-000000000000}"/>
          </ac:spMkLst>
        </pc:spChg>
        <pc:spChg chg="del mod">
          <ac:chgData name="Biswas, Sayani (STFC,RAL,ISIS)" userId="a81b1bee-8903-4c6c-b3c5-4587ab0530f0" providerId="ADAL" clId="{632E2725-1122-466D-9A87-77243120C62C}" dt="2024-03-13T13:17:37.277" v="1373" actId="478"/>
          <ac:spMkLst>
            <pc:docMk/>
            <pc:sldMk cId="1395288662" sldId="274"/>
            <ac:spMk id="9" creationId="{00000000-0000-0000-0000-000000000000}"/>
          </ac:spMkLst>
        </pc:spChg>
        <pc:spChg chg="mod">
          <ac:chgData name="Biswas, Sayani (STFC,RAL,ISIS)" userId="a81b1bee-8903-4c6c-b3c5-4587ab0530f0" providerId="ADAL" clId="{632E2725-1122-466D-9A87-77243120C62C}" dt="2024-03-13T13:14:17.665" v="1361" actId="164"/>
          <ac:spMkLst>
            <pc:docMk/>
            <pc:sldMk cId="1395288662" sldId="274"/>
            <ac:spMk id="10" creationId="{00000000-0000-0000-0000-000000000000}"/>
          </ac:spMkLst>
        </pc:spChg>
        <pc:spChg chg="del mod">
          <ac:chgData name="Biswas, Sayani (STFC,RAL,ISIS)" userId="a81b1bee-8903-4c6c-b3c5-4587ab0530f0" providerId="ADAL" clId="{632E2725-1122-466D-9A87-77243120C62C}" dt="2024-03-13T13:17:39.099" v="1374" actId="478"/>
          <ac:spMkLst>
            <pc:docMk/>
            <pc:sldMk cId="1395288662" sldId="274"/>
            <ac:spMk id="11" creationId="{00000000-0000-0000-0000-000000000000}"/>
          </ac:spMkLst>
        </pc:spChg>
        <pc:spChg chg="mod ord">
          <ac:chgData name="Biswas, Sayani (STFC,RAL,ISIS)" userId="a81b1bee-8903-4c6c-b3c5-4587ab0530f0" providerId="ADAL" clId="{632E2725-1122-466D-9A87-77243120C62C}" dt="2024-03-13T16:31:57.252" v="1495" actId="164"/>
          <ac:spMkLst>
            <pc:docMk/>
            <pc:sldMk cId="1395288662" sldId="274"/>
            <ac:spMk id="15" creationId="{00000000-0000-0000-0000-000000000000}"/>
          </ac:spMkLst>
        </pc:spChg>
        <pc:spChg chg="del mod">
          <ac:chgData name="Biswas, Sayani (STFC,RAL,ISIS)" userId="a81b1bee-8903-4c6c-b3c5-4587ab0530f0" providerId="ADAL" clId="{632E2725-1122-466D-9A87-77243120C62C}" dt="2024-03-13T13:11:18.167" v="1328" actId="478"/>
          <ac:spMkLst>
            <pc:docMk/>
            <pc:sldMk cId="1395288662" sldId="274"/>
            <ac:spMk id="17" creationId="{00000000-0000-0000-0000-000000000000}"/>
          </ac:spMkLst>
        </pc:spChg>
        <pc:spChg chg="add mod">
          <ac:chgData name="Biswas, Sayani (STFC,RAL,ISIS)" userId="a81b1bee-8903-4c6c-b3c5-4587ab0530f0" providerId="ADAL" clId="{632E2725-1122-466D-9A87-77243120C62C}" dt="2024-03-13T16:37:08.866" v="1576" actId="255"/>
          <ac:spMkLst>
            <pc:docMk/>
            <pc:sldMk cId="1395288662" sldId="274"/>
            <ac:spMk id="18" creationId="{13FD4A33-5BD4-6470-6748-7A4B65CEC2D4}"/>
          </ac:spMkLst>
        </pc:spChg>
        <pc:spChg chg="add mod">
          <ac:chgData name="Biswas, Sayani (STFC,RAL,ISIS)" userId="a81b1bee-8903-4c6c-b3c5-4587ab0530f0" providerId="ADAL" clId="{632E2725-1122-466D-9A87-77243120C62C}" dt="2024-03-13T16:38:24.075" v="1589" actId="164"/>
          <ac:spMkLst>
            <pc:docMk/>
            <pc:sldMk cId="1395288662" sldId="274"/>
            <ac:spMk id="30" creationId="{C7481B2F-D9D6-E5F1-7FA9-E2A93CB46083}"/>
          </ac:spMkLst>
        </pc:spChg>
        <pc:spChg chg="add mod">
          <ac:chgData name="Biswas, Sayani (STFC,RAL,ISIS)" userId="a81b1bee-8903-4c6c-b3c5-4587ab0530f0" providerId="ADAL" clId="{632E2725-1122-466D-9A87-77243120C62C}" dt="2024-03-13T16:38:24.075" v="1589" actId="164"/>
          <ac:spMkLst>
            <pc:docMk/>
            <pc:sldMk cId="1395288662" sldId="274"/>
            <ac:spMk id="36" creationId="{9444B7A9-6485-14E7-00BE-FC63E36C0D89}"/>
          </ac:spMkLst>
        </pc:spChg>
        <pc:spChg chg="add del">
          <ac:chgData name="Biswas, Sayani (STFC,RAL,ISIS)" userId="a81b1bee-8903-4c6c-b3c5-4587ab0530f0" providerId="ADAL" clId="{632E2725-1122-466D-9A87-77243120C62C}" dt="2024-03-13T16:39:15.317" v="1592" actId="478"/>
          <ac:spMkLst>
            <pc:docMk/>
            <pc:sldMk cId="1395288662" sldId="274"/>
            <ac:spMk id="40" creationId="{011C6ACB-84F5-E798-2D90-EB6F4B00D942}"/>
          </ac:spMkLst>
        </pc:spChg>
        <pc:grpChg chg="add del mod">
          <ac:chgData name="Biswas, Sayani (STFC,RAL,ISIS)" userId="a81b1bee-8903-4c6c-b3c5-4587ab0530f0" providerId="ADAL" clId="{632E2725-1122-466D-9A87-77243120C62C}" dt="2024-03-13T16:32:07.734" v="1496" actId="164"/>
          <ac:grpSpMkLst>
            <pc:docMk/>
            <pc:sldMk cId="1395288662" sldId="274"/>
            <ac:grpSpMk id="3" creationId="{00000000-0000-0000-0000-000000000000}"/>
          </ac:grpSpMkLst>
        </pc:grpChg>
        <pc:grpChg chg="del mod">
          <ac:chgData name="Biswas, Sayani (STFC,RAL,ISIS)" userId="a81b1bee-8903-4c6c-b3c5-4587ab0530f0" providerId="ADAL" clId="{632E2725-1122-466D-9A87-77243120C62C}" dt="2024-03-13T13:17:39.099" v="1374" actId="478"/>
          <ac:grpSpMkLst>
            <pc:docMk/>
            <pc:sldMk cId="1395288662" sldId="274"/>
            <ac:grpSpMk id="4" creationId="{00000000-0000-0000-0000-000000000000}"/>
          </ac:grpSpMkLst>
        </pc:grpChg>
        <pc:grpChg chg="del">
          <ac:chgData name="Biswas, Sayani (STFC,RAL,ISIS)" userId="a81b1bee-8903-4c6c-b3c5-4587ab0530f0" providerId="ADAL" clId="{632E2725-1122-466D-9A87-77243120C62C}" dt="2024-03-13T13:11:38.233" v="1341" actId="478"/>
          <ac:grpSpMkLst>
            <pc:docMk/>
            <pc:sldMk cId="1395288662" sldId="274"/>
            <ac:grpSpMk id="12" creationId="{00000000-0000-0000-0000-000000000000}"/>
          </ac:grpSpMkLst>
        </pc:grpChg>
        <pc:grpChg chg="add mod">
          <ac:chgData name="Biswas, Sayani (STFC,RAL,ISIS)" userId="a81b1bee-8903-4c6c-b3c5-4587ab0530f0" providerId="ADAL" clId="{632E2725-1122-466D-9A87-77243120C62C}" dt="2024-03-13T13:14:17.665" v="1361" actId="164"/>
          <ac:grpSpMkLst>
            <pc:docMk/>
            <pc:sldMk cId="1395288662" sldId="274"/>
            <ac:grpSpMk id="21" creationId="{67DA38EA-C403-2D06-400A-5090721A3FBF}"/>
          </ac:grpSpMkLst>
        </pc:grpChg>
        <pc:grpChg chg="add mod">
          <ac:chgData name="Biswas, Sayani (STFC,RAL,ISIS)" userId="a81b1bee-8903-4c6c-b3c5-4587ab0530f0" providerId="ADAL" clId="{632E2725-1122-466D-9A87-77243120C62C}" dt="2024-03-13T16:32:07.734" v="1496" actId="164"/>
          <ac:grpSpMkLst>
            <pc:docMk/>
            <pc:sldMk cId="1395288662" sldId="274"/>
            <ac:grpSpMk id="28" creationId="{E3A00D11-B299-0B31-ACBF-A6BAE58E7E96}"/>
          </ac:grpSpMkLst>
        </pc:grpChg>
        <pc:grpChg chg="add mod">
          <ac:chgData name="Biswas, Sayani (STFC,RAL,ISIS)" userId="a81b1bee-8903-4c6c-b3c5-4587ab0530f0" providerId="ADAL" clId="{632E2725-1122-466D-9A87-77243120C62C}" dt="2024-03-13T16:32:07.734" v="1496" actId="164"/>
          <ac:grpSpMkLst>
            <pc:docMk/>
            <pc:sldMk cId="1395288662" sldId="274"/>
            <ac:grpSpMk id="29" creationId="{8FB5669E-4CFB-2113-689F-7E2400F66250}"/>
          </ac:grpSpMkLst>
        </pc:grpChg>
        <pc:grpChg chg="add mod">
          <ac:chgData name="Biswas, Sayani (STFC,RAL,ISIS)" userId="a81b1bee-8903-4c6c-b3c5-4587ab0530f0" providerId="ADAL" clId="{632E2725-1122-466D-9A87-77243120C62C}" dt="2024-03-13T16:38:24.075" v="1589" actId="164"/>
          <ac:grpSpMkLst>
            <pc:docMk/>
            <pc:sldMk cId="1395288662" sldId="274"/>
            <ac:grpSpMk id="39" creationId="{56B8F606-2B88-0279-F832-C83F2A70AFF7}"/>
          </ac:grpSpMkLst>
        </pc:grpChg>
        <pc:picChg chg="mod">
          <ac:chgData name="Biswas, Sayani (STFC,RAL,ISIS)" userId="a81b1bee-8903-4c6c-b3c5-4587ab0530f0" providerId="ADAL" clId="{632E2725-1122-466D-9A87-77243120C62C}" dt="2024-03-13T16:29:31.502" v="1478" actId="14100"/>
          <ac:picMkLst>
            <pc:docMk/>
            <pc:sldMk cId="1395288662" sldId="274"/>
            <ac:picMk id="2" creationId="{00000000-0000-0000-0000-000000000000}"/>
          </ac:picMkLst>
        </pc:picChg>
        <pc:picChg chg="del mod">
          <ac:chgData name="Biswas, Sayani (STFC,RAL,ISIS)" userId="a81b1bee-8903-4c6c-b3c5-4587ab0530f0" providerId="ADAL" clId="{632E2725-1122-466D-9A87-77243120C62C}" dt="2024-03-13T13:17:33.110" v="1372" actId="478"/>
          <ac:picMkLst>
            <pc:docMk/>
            <pc:sldMk cId="1395288662" sldId="274"/>
            <ac:picMk id="8" creationId="{00000000-0000-0000-0000-000000000000}"/>
          </ac:picMkLst>
        </pc:picChg>
        <pc:picChg chg="del">
          <ac:chgData name="Biswas, Sayani (STFC,RAL,ISIS)" userId="a81b1bee-8903-4c6c-b3c5-4587ab0530f0" providerId="ADAL" clId="{632E2725-1122-466D-9A87-77243120C62C}" dt="2024-03-13T13:11:41.141" v="1342" actId="478"/>
          <ac:picMkLst>
            <pc:docMk/>
            <pc:sldMk cId="1395288662" sldId="274"/>
            <ac:picMk id="16" creationId="{00000000-0000-0000-0000-000000000000}"/>
          </ac:picMkLst>
        </pc:picChg>
        <pc:picChg chg="add del mod">
          <ac:chgData name="Biswas, Sayani (STFC,RAL,ISIS)" userId="a81b1bee-8903-4c6c-b3c5-4587ab0530f0" providerId="ADAL" clId="{632E2725-1122-466D-9A87-77243120C62C}" dt="2024-03-13T16:36:15.713" v="1570" actId="478"/>
          <ac:picMkLst>
            <pc:docMk/>
            <pc:sldMk cId="1395288662" sldId="274"/>
            <ac:picMk id="19" creationId="{AA072ABE-DBA0-D27C-7F79-161A45F8E494}"/>
          </ac:picMkLst>
        </pc:picChg>
        <pc:picChg chg="add mod">
          <ac:chgData name="Biswas, Sayani (STFC,RAL,ISIS)" userId="a81b1bee-8903-4c6c-b3c5-4587ab0530f0" providerId="ADAL" clId="{632E2725-1122-466D-9A87-77243120C62C}" dt="2024-03-13T16:31:57.252" v="1495" actId="164"/>
          <ac:picMkLst>
            <pc:docMk/>
            <pc:sldMk cId="1395288662" sldId="274"/>
            <ac:picMk id="25" creationId="{E3C70271-46C2-DAA6-A219-EC075E6C2B35}"/>
          </ac:picMkLst>
        </pc:picChg>
        <pc:picChg chg="add mod">
          <ac:chgData name="Biswas, Sayani (STFC,RAL,ISIS)" userId="a81b1bee-8903-4c6c-b3c5-4587ab0530f0" providerId="ADAL" clId="{632E2725-1122-466D-9A87-77243120C62C}" dt="2024-03-13T16:38:24.075" v="1589" actId="164"/>
          <ac:picMkLst>
            <pc:docMk/>
            <pc:sldMk cId="1395288662" sldId="274"/>
            <ac:picMk id="34" creationId="{C8F133E9-045B-AEBE-FA51-633F42E3EDFA}"/>
          </ac:picMkLst>
        </pc:picChg>
        <pc:cxnChg chg="mod">
          <ac:chgData name="Biswas, Sayani (STFC,RAL,ISIS)" userId="a81b1bee-8903-4c6c-b3c5-4587ab0530f0" providerId="ADAL" clId="{632E2725-1122-466D-9A87-77243120C62C}" dt="2024-03-13T16:44:03.494" v="1598" actId="14100"/>
          <ac:cxnSpMkLst>
            <pc:docMk/>
            <pc:sldMk cId="1395288662" sldId="274"/>
            <ac:cxnSpMk id="7" creationId="{00000000-0000-0000-0000-000000000000}"/>
          </ac:cxnSpMkLst>
        </pc:cxnChg>
        <pc:cxnChg chg="add mod">
          <ac:chgData name="Biswas, Sayani (STFC,RAL,ISIS)" userId="a81b1bee-8903-4c6c-b3c5-4587ab0530f0" providerId="ADAL" clId="{632E2725-1122-466D-9A87-77243120C62C}" dt="2024-03-13T16:38:24.075" v="1589" actId="164"/>
          <ac:cxnSpMkLst>
            <pc:docMk/>
            <pc:sldMk cId="1395288662" sldId="274"/>
            <ac:cxnSpMk id="32" creationId="{C3072A92-456E-7206-8439-D94C2E30432D}"/>
          </ac:cxnSpMkLst>
        </pc:cxnChg>
        <pc:cxnChg chg="add mod">
          <ac:chgData name="Biswas, Sayani (STFC,RAL,ISIS)" userId="a81b1bee-8903-4c6c-b3c5-4587ab0530f0" providerId="ADAL" clId="{632E2725-1122-466D-9A87-77243120C62C}" dt="2024-03-13T16:39:40.442" v="1595"/>
          <ac:cxnSpMkLst>
            <pc:docMk/>
            <pc:sldMk cId="1395288662" sldId="274"/>
            <ac:cxnSpMk id="42" creationId="{D6D4F545-BDAA-F3C6-A44F-C95AB1A48E4C}"/>
          </ac:cxnSpMkLst>
        </pc:cxnChg>
      </pc:sldChg>
      <pc:sldChg chg="addSp delSp modSp mod delAnim">
        <pc:chgData name="Biswas, Sayani (STFC,RAL,ISIS)" userId="a81b1bee-8903-4c6c-b3c5-4587ab0530f0" providerId="ADAL" clId="{632E2725-1122-466D-9A87-77243120C62C}" dt="2024-03-15T11:49:46.344" v="3998" actId="164"/>
        <pc:sldMkLst>
          <pc:docMk/>
          <pc:sldMk cId="1838834673" sldId="312"/>
        </pc:sldMkLst>
        <pc:spChg chg="del">
          <ac:chgData name="Biswas, Sayani (STFC,RAL,ISIS)" userId="a81b1bee-8903-4c6c-b3c5-4587ab0530f0" providerId="ADAL" clId="{632E2725-1122-466D-9A87-77243120C62C}" dt="2024-03-14T16:20:54.064" v="3374" actId="478"/>
          <ac:spMkLst>
            <pc:docMk/>
            <pc:sldMk cId="1838834673" sldId="312"/>
            <ac:spMk id="2" creationId="{00000000-0000-0000-0000-000000000000}"/>
          </ac:spMkLst>
        </pc:spChg>
        <pc:spChg chg="add mod">
          <ac:chgData name="Biswas, Sayani (STFC,RAL,ISIS)" userId="a81b1bee-8903-4c6c-b3c5-4587ab0530f0" providerId="ADAL" clId="{632E2725-1122-466D-9A87-77243120C62C}" dt="2024-03-14T16:21:31.008" v="3413" actId="14100"/>
          <ac:spMkLst>
            <pc:docMk/>
            <pc:sldMk cId="1838834673" sldId="312"/>
            <ac:spMk id="4" creationId="{0D8FE2F0-83D9-BA12-0E5F-3BB7448D25B9}"/>
          </ac:spMkLst>
        </pc:spChg>
        <pc:spChg chg="add del mod">
          <ac:chgData name="Biswas, Sayani (STFC,RAL,ISIS)" userId="a81b1bee-8903-4c6c-b3c5-4587ab0530f0" providerId="ADAL" clId="{632E2725-1122-466D-9A87-77243120C62C}" dt="2024-03-15T11:02:19.709" v="3939" actId="478"/>
          <ac:spMkLst>
            <pc:docMk/>
            <pc:sldMk cId="1838834673" sldId="312"/>
            <ac:spMk id="7" creationId="{6DBEEE24-D65B-EF0C-C34E-6FADD337251D}"/>
          </ac:spMkLst>
        </pc:spChg>
        <pc:spChg chg="add del mod">
          <ac:chgData name="Biswas, Sayani (STFC,RAL,ISIS)" userId="a81b1bee-8903-4c6c-b3c5-4587ab0530f0" providerId="ADAL" clId="{632E2725-1122-466D-9A87-77243120C62C}" dt="2024-03-15T10:45:59.909" v="3785" actId="478"/>
          <ac:spMkLst>
            <pc:docMk/>
            <pc:sldMk cId="1838834673" sldId="312"/>
            <ac:spMk id="8" creationId="{5596E878-067E-C039-FF2E-58FD2770E4AD}"/>
          </ac:spMkLst>
        </pc:spChg>
        <pc:spChg chg="del mod">
          <ac:chgData name="Biswas, Sayani (STFC,RAL,ISIS)" userId="a81b1bee-8903-4c6c-b3c5-4587ab0530f0" providerId="ADAL" clId="{632E2725-1122-466D-9A87-77243120C62C}" dt="2024-03-14T16:51:45.904" v="3680" actId="478"/>
          <ac:spMkLst>
            <pc:docMk/>
            <pc:sldMk cId="1838834673" sldId="312"/>
            <ac:spMk id="9" creationId="{00000000-0000-0000-0000-000000000000}"/>
          </ac:spMkLst>
        </pc:spChg>
        <pc:spChg chg="add del mod">
          <ac:chgData name="Biswas, Sayani (STFC,RAL,ISIS)" userId="a81b1bee-8903-4c6c-b3c5-4587ab0530f0" providerId="ADAL" clId="{632E2725-1122-466D-9A87-77243120C62C}" dt="2024-03-15T10:45:56.862" v="3784" actId="478"/>
          <ac:spMkLst>
            <pc:docMk/>
            <pc:sldMk cId="1838834673" sldId="312"/>
            <ac:spMk id="10" creationId="{7CB1BEEC-96E1-ECC9-4815-16ED54E9F83C}"/>
          </ac:spMkLst>
        </pc:spChg>
        <pc:spChg chg="add del mod">
          <ac:chgData name="Biswas, Sayani (STFC,RAL,ISIS)" userId="a81b1bee-8903-4c6c-b3c5-4587ab0530f0" providerId="ADAL" clId="{632E2725-1122-466D-9A87-77243120C62C}" dt="2024-03-15T10:46:02.030" v="3786" actId="478"/>
          <ac:spMkLst>
            <pc:docMk/>
            <pc:sldMk cId="1838834673" sldId="312"/>
            <ac:spMk id="11" creationId="{5C2F6CF9-718C-1244-E4D2-E26EB7193154}"/>
          </ac:spMkLst>
        </pc:spChg>
        <pc:spChg chg="add mod">
          <ac:chgData name="Biswas, Sayani (STFC,RAL,ISIS)" userId="a81b1bee-8903-4c6c-b3c5-4587ab0530f0" providerId="ADAL" clId="{632E2725-1122-466D-9A87-77243120C62C}" dt="2024-03-15T10:48:36.587" v="3814" actId="1076"/>
          <ac:spMkLst>
            <pc:docMk/>
            <pc:sldMk cId="1838834673" sldId="312"/>
            <ac:spMk id="12" creationId="{12CE3C3A-4E69-A039-CF19-55EBAC42146A}"/>
          </ac:spMkLst>
        </pc:spChg>
        <pc:spChg chg="add mod">
          <ac:chgData name="Biswas, Sayani (STFC,RAL,ISIS)" userId="a81b1bee-8903-4c6c-b3c5-4587ab0530f0" providerId="ADAL" clId="{632E2725-1122-466D-9A87-77243120C62C}" dt="2024-03-15T10:56:04.642" v="3849" actId="207"/>
          <ac:spMkLst>
            <pc:docMk/>
            <pc:sldMk cId="1838834673" sldId="312"/>
            <ac:spMk id="13" creationId="{B39BE812-9527-CF78-9D54-1018C4074B5C}"/>
          </ac:spMkLst>
        </pc:spChg>
        <pc:spChg chg="add del mod">
          <ac:chgData name="Biswas, Sayani (STFC,RAL,ISIS)" userId="a81b1bee-8903-4c6c-b3c5-4587ab0530f0" providerId="ADAL" clId="{632E2725-1122-466D-9A87-77243120C62C}" dt="2024-03-15T10:45:54.838" v="3783" actId="478"/>
          <ac:spMkLst>
            <pc:docMk/>
            <pc:sldMk cId="1838834673" sldId="312"/>
            <ac:spMk id="14" creationId="{C8FD2607-7AA4-977D-1F99-C30001DF9FE3}"/>
          </ac:spMkLst>
        </pc:spChg>
        <pc:spChg chg="add mod">
          <ac:chgData name="Biswas, Sayani (STFC,RAL,ISIS)" userId="a81b1bee-8903-4c6c-b3c5-4587ab0530f0" providerId="ADAL" clId="{632E2725-1122-466D-9A87-77243120C62C}" dt="2024-03-15T10:50:10.878" v="3827" actId="164"/>
          <ac:spMkLst>
            <pc:docMk/>
            <pc:sldMk cId="1838834673" sldId="312"/>
            <ac:spMk id="16" creationId="{78910AE7-AE5C-3C26-C0EE-FD343753979E}"/>
          </ac:spMkLst>
        </pc:spChg>
        <pc:spChg chg="add mod">
          <ac:chgData name="Biswas, Sayani (STFC,RAL,ISIS)" userId="a81b1bee-8903-4c6c-b3c5-4587ab0530f0" providerId="ADAL" clId="{632E2725-1122-466D-9A87-77243120C62C}" dt="2024-03-15T11:49:46.344" v="3998" actId="164"/>
          <ac:spMkLst>
            <pc:docMk/>
            <pc:sldMk cId="1838834673" sldId="312"/>
            <ac:spMk id="17" creationId="{3AFF32BB-6767-19A4-F273-1FAB6DD73E12}"/>
          </ac:spMkLst>
        </pc:spChg>
        <pc:spChg chg="add del mod">
          <ac:chgData name="Biswas, Sayani (STFC,RAL,ISIS)" userId="a81b1bee-8903-4c6c-b3c5-4587ab0530f0" providerId="ADAL" clId="{632E2725-1122-466D-9A87-77243120C62C}" dt="2024-03-15T10:52:09.439" v="3831" actId="478"/>
          <ac:spMkLst>
            <pc:docMk/>
            <pc:sldMk cId="1838834673" sldId="312"/>
            <ac:spMk id="21" creationId="{E80177AA-8118-43A1-97E3-B9444D16018A}"/>
          </ac:spMkLst>
        </pc:spChg>
        <pc:spChg chg="add mod">
          <ac:chgData name="Biswas, Sayani (STFC,RAL,ISIS)" userId="a81b1bee-8903-4c6c-b3c5-4587ab0530f0" providerId="ADAL" clId="{632E2725-1122-466D-9A87-77243120C62C}" dt="2024-03-15T10:57:28.941" v="3883" actId="207"/>
          <ac:spMkLst>
            <pc:docMk/>
            <pc:sldMk cId="1838834673" sldId="312"/>
            <ac:spMk id="22" creationId="{1ADCD474-AE48-FDB1-CD5E-7554C5F671DB}"/>
          </ac:spMkLst>
        </pc:spChg>
        <pc:grpChg chg="add mod">
          <ac:chgData name="Biswas, Sayani (STFC,RAL,ISIS)" userId="a81b1bee-8903-4c6c-b3c5-4587ab0530f0" providerId="ADAL" clId="{632E2725-1122-466D-9A87-77243120C62C}" dt="2024-03-15T10:50:10.878" v="3827" actId="164"/>
          <ac:grpSpMkLst>
            <pc:docMk/>
            <pc:sldMk cId="1838834673" sldId="312"/>
            <ac:grpSpMk id="5" creationId="{DFA50274-1DD9-BDD0-A054-BF7220062EBC}"/>
          </ac:grpSpMkLst>
        </pc:grpChg>
        <pc:grpChg chg="add mod">
          <ac:chgData name="Biswas, Sayani (STFC,RAL,ISIS)" userId="a81b1bee-8903-4c6c-b3c5-4587ab0530f0" providerId="ADAL" clId="{632E2725-1122-466D-9A87-77243120C62C}" dt="2024-03-15T11:49:46.344" v="3998" actId="164"/>
          <ac:grpSpMkLst>
            <pc:docMk/>
            <pc:sldMk cId="1838834673" sldId="312"/>
            <ac:grpSpMk id="20" creationId="{AA0A8EBC-4DDE-4470-9F25-E11288C879D0}"/>
          </ac:grpSpMkLst>
        </pc:grpChg>
        <pc:grpChg chg="add mod">
          <ac:chgData name="Biswas, Sayani (STFC,RAL,ISIS)" userId="a81b1bee-8903-4c6c-b3c5-4587ab0530f0" providerId="ADAL" clId="{632E2725-1122-466D-9A87-77243120C62C}" dt="2024-03-15T11:49:46.344" v="3998" actId="164"/>
          <ac:grpSpMkLst>
            <pc:docMk/>
            <pc:sldMk cId="1838834673" sldId="312"/>
            <ac:grpSpMk id="23" creationId="{D520EE47-435B-1531-BE3D-D32353E6959D}"/>
          </ac:grpSpMkLst>
        </pc:grpChg>
        <pc:picChg chg="del">
          <ac:chgData name="Biswas, Sayani (STFC,RAL,ISIS)" userId="a81b1bee-8903-4c6c-b3c5-4587ab0530f0" providerId="ADAL" clId="{632E2725-1122-466D-9A87-77243120C62C}" dt="2024-03-14T16:23:05.655" v="3421" actId="478"/>
          <ac:picMkLst>
            <pc:docMk/>
            <pc:sldMk cId="1838834673" sldId="312"/>
            <ac:picMk id="3" creationId="{00000000-0000-0000-0000-000000000000}"/>
          </ac:picMkLst>
        </pc:picChg>
        <pc:picChg chg="add mod">
          <ac:chgData name="Biswas, Sayani (STFC,RAL,ISIS)" userId="a81b1bee-8903-4c6c-b3c5-4587ab0530f0" providerId="ADAL" clId="{632E2725-1122-466D-9A87-77243120C62C}" dt="2024-03-15T10:49:29.959" v="3821" actId="1076"/>
          <ac:picMkLst>
            <pc:docMk/>
            <pc:sldMk cId="1838834673" sldId="312"/>
            <ac:picMk id="6" creationId="{FEFE3BCF-F7D7-DBBD-E573-F19CB9922F63}"/>
          </ac:picMkLst>
        </pc:picChg>
        <pc:picChg chg="add mod">
          <ac:chgData name="Biswas, Sayani (STFC,RAL,ISIS)" userId="a81b1bee-8903-4c6c-b3c5-4587ab0530f0" providerId="ADAL" clId="{632E2725-1122-466D-9A87-77243120C62C}" dt="2024-03-15T10:54:18.154" v="3833" actId="14100"/>
          <ac:picMkLst>
            <pc:docMk/>
            <pc:sldMk cId="1838834673" sldId="312"/>
            <ac:picMk id="7170" creationId="{30FF86BA-18CB-28B5-710C-114B02C57B90}"/>
          </ac:picMkLst>
        </pc:picChg>
        <pc:cxnChg chg="add mod">
          <ac:chgData name="Biswas, Sayani (STFC,RAL,ISIS)" userId="a81b1bee-8903-4c6c-b3c5-4587ab0530f0" providerId="ADAL" clId="{632E2725-1122-466D-9A87-77243120C62C}" dt="2024-03-15T10:55:54.647" v="3848" actId="208"/>
          <ac:cxnSpMkLst>
            <pc:docMk/>
            <pc:sldMk cId="1838834673" sldId="312"/>
            <ac:cxnSpMk id="15" creationId="{C3CB4FB5-CD94-3B00-4EF6-9CD927D70BCB}"/>
          </ac:cxnSpMkLst>
        </pc:cxnChg>
      </pc:sldChg>
      <pc:sldChg chg="del">
        <pc:chgData name="Biswas, Sayani (STFC,RAL,ISIS)" userId="a81b1bee-8903-4c6c-b3c5-4587ab0530f0" providerId="ADAL" clId="{632E2725-1122-466D-9A87-77243120C62C}" dt="2024-03-13T13:19:16.510" v="1394" actId="47"/>
        <pc:sldMkLst>
          <pc:docMk/>
          <pc:sldMk cId="2708052532" sldId="331"/>
        </pc:sldMkLst>
      </pc:sldChg>
      <pc:sldChg chg="addSp delSp modSp mod delAnim modAnim">
        <pc:chgData name="Biswas, Sayani (STFC,RAL,ISIS)" userId="a81b1bee-8903-4c6c-b3c5-4587ab0530f0" providerId="ADAL" clId="{632E2725-1122-466D-9A87-77243120C62C}" dt="2024-03-15T12:14:23.250" v="4222" actId="164"/>
        <pc:sldMkLst>
          <pc:docMk/>
          <pc:sldMk cId="1058808187" sldId="396"/>
        </pc:sldMkLst>
        <pc:spChg chg="del">
          <ac:chgData name="Biswas, Sayani (STFC,RAL,ISIS)" userId="a81b1bee-8903-4c6c-b3c5-4587ab0530f0" providerId="ADAL" clId="{632E2725-1122-466D-9A87-77243120C62C}" dt="2024-03-15T11:00:09.735" v="3884" actId="478"/>
          <ac:spMkLst>
            <pc:docMk/>
            <pc:sldMk cId="1058808187" sldId="396"/>
            <ac:spMk id="2" creationId="{00000000-0000-0000-0000-000000000000}"/>
          </ac:spMkLst>
        </pc:spChg>
        <pc:spChg chg="del">
          <ac:chgData name="Biswas, Sayani (STFC,RAL,ISIS)" userId="a81b1bee-8903-4c6c-b3c5-4587ab0530f0" providerId="ADAL" clId="{632E2725-1122-466D-9A87-77243120C62C}" dt="2024-03-15T11:01:41.830" v="3933" actId="478"/>
          <ac:spMkLst>
            <pc:docMk/>
            <pc:sldMk cId="1058808187" sldId="396"/>
            <ac:spMk id="4" creationId="{00000000-0000-0000-0000-000000000000}"/>
          </ac:spMkLst>
        </pc:spChg>
        <pc:spChg chg="add mod">
          <ac:chgData name="Biswas, Sayani (STFC,RAL,ISIS)" userId="a81b1bee-8903-4c6c-b3c5-4587ab0530f0" providerId="ADAL" clId="{632E2725-1122-466D-9A87-77243120C62C}" dt="2024-03-15T11:00:18.241" v="3885"/>
          <ac:spMkLst>
            <pc:docMk/>
            <pc:sldMk cId="1058808187" sldId="396"/>
            <ac:spMk id="7" creationId="{0DEFF82E-9215-24AA-54C2-84D2069CA8F1}"/>
          </ac:spMkLst>
        </pc:spChg>
        <pc:spChg chg="add mod">
          <ac:chgData name="Biswas, Sayani (STFC,RAL,ISIS)" userId="a81b1bee-8903-4c6c-b3c5-4587ab0530f0" providerId="ADAL" clId="{632E2725-1122-466D-9A87-77243120C62C}" dt="2024-03-15T11:00:55.613" v="3929" actId="20577"/>
          <ac:spMkLst>
            <pc:docMk/>
            <pc:sldMk cId="1058808187" sldId="396"/>
            <ac:spMk id="8" creationId="{DD3E42C3-350E-F259-52DD-D72E05D3D298}"/>
          </ac:spMkLst>
        </pc:spChg>
        <pc:spChg chg="mod">
          <ac:chgData name="Biswas, Sayani (STFC,RAL,ISIS)" userId="a81b1bee-8903-4c6c-b3c5-4587ab0530f0" providerId="ADAL" clId="{632E2725-1122-466D-9A87-77243120C62C}" dt="2024-03-15T11:02:04.818" v="3936"/>
          <ac:spMkLst>
            <pc:docMk/>
            <pc:sldMk cId="1058808187" sldId="396"/>
            <ac:spMk id="11" creationId="{02D5EDFA-F31C-5960-26BF-77324F1E8446}"/>
          </ac:spMkLst>
        </pc:spChg>
        <pc:spChg chg="del mod">
          <ac:chgData name="Biswas, Sayani (STFC,RAL,ISIS)" userId="a81b1bee-8903-4c6c-b3c5-4587ab0530f0" providerId="ADAL" clId="{632E2725-1122-466D-9A87-77243120C62C}" dt="2024-03-15T11:02:15.651" v="3938" actId="478"/>
          <ac:spMkLst>
            <pc:docMk/>
            <pc:sldMk cId="1058808187" sldId="396"/>
            <ac:spMk id="13" creationId="{DB0A7827-E4CE-5A5D-562A-CE95BE4318E3}"/>
          </ac:spMkLst>
        </pc:spChg>
        <pc:spChg chg="mod">
          <ac:chgData name="Biswas, Sayani (STFC,RAL,ISIS)" userId="a81b1bee-8903-4c6c-b3c5-4587ab0530f0" providerId="ADAL" clId="{632E2725-1122-466D-9A87-77243120C62C}" dt="2024-03-15T11:02:04.818" v="3936"/>
          <ac:spMkLst>
            <pc:docMk/>
            <pc:sldMk cId="1058808187" sldId="396"/>
            <ac:spMk id="14" creationId="{D0940DBF-7561-3CB8-AB78-2D7DC77A99B0}"/>
          </ac:spMkLst>
        </pc:spChg>
        <pc:spChg chg="mod">
          <ac:chgData name="Biswas, Sayani (STFC,RAL,ISIS)" userId="a81b1bee-8903-4c6c-b3c5-4587ab0530f0" providerId="ADAL" clId="{632E2725-1122-466D-9A87-77243120C62C}" dt="2024-03-15T11:02:04.818" v="3936"/>
          <ac:spMkLst>
            <pc:docMk/>
            <pc:sldMk cId="1058808187" sldId="396"/>
            <ac:spMk id="15" creationId="{088254B0-FB6D-80FD-9BF2-55A7796B728D}"/>
          </ac:spMkLst>
        </pc:spChg>
        <pc:spChg chg="add mod">
          <ac:chgData name="Biswas, Sayani (STFC,RAL,ISIS)" userId="a81b1bee-8903-4c6c-b3c5-4587ab0530f0" providerId="ADAL" clId="{632E2725-1122-466D-9A87-77243120C62C}" dt="2024-03-15T11:49:54.481" v="4000" actId="164"/>
          <ac:spMkLst>
            <pc:docMk/>
            <pc:sldMk cId="1058808187" sldId="396"/>
            <ac:spMk id="23" creationId="{1E5231CF-9E89-949C-B580-CDA5E0C6CA75}"/>
          </ac:spMkLst>
        </pc:spChg>
        <pc:spChg chg="add mod">
          <ac:chgData name="Biswas, Sayani (STFC,RAL,ISIS)" userId="a81b1bee-8903-4c6c-b3c5-4587ab0530f0" providerId="ADAL" clId="{632E2725-1122-466D-9A87-77243120C62C}" dt="2024-03-15T11:55:29.248" v="4116" actId="1076"/>
          <ac:spMkLst>
            <pc:docMk/>
            <pc:sldMk cId="1058808187" sldId="396"/>
            <ac:spMk id="25" creationId="{9913197E-8B40-6C6E-5D0D-25ED66192840}"/>
          </ac:spMkLst>
        </pc:spChg>
        <pc:spChg chg="add mod">
          <ac:chgData name="Biswas, Sayani (STFC,RAL,ISIS)" userId="a81b1bee-8903-4c6c-b3c5-4587ab0530f0" providerId="ADAL" clId="{632E2725-1122-466D-9A87-77243120C62C}" dt="2024-03-15T11:59:45.920" v="4140" actId="164"/>
          <ac:spMkLst>
            <pc:docMk/>
            <pc:sldMk cId="1058808187" sldId="396"/>
            <ac:spMk id="31" creationId="{EB9CAC6A-C7A1-9402-61AD-DF6AB5C26D49}"/>
          </ac:spMkLst>
        </pc:spChg>
        <pc:spChg chg="add mod">
          <ac:chgData name="Biswas, Sayani (STFC,RAL,ISIS)" userId="a81b1bee-8903-4c6c-b3c5-4587ab0530f0" providerId="ADAL" clId="{632E2725-1122-466D-9A87-77243120C62C}" dt="2024-03-15T12:14:23.250" v="4222" actId="164"/>
          <ac:spMkLst>
            <pc:docMk/>
            <pc:sldMk cId="1058808187" sldId="396"/>
            <ac:spMk id="33" creationId="{3ABD96A2-D696-B5E7-27C3-139F6B6578D8}"/>
          </ac:spMkLst>
        </pc:spChg>
        <pc:grpChg chg="add mod">
          <ac:chgData name="Biswas, Sayani (STFC,RAL,ISIS)" userId="a81b1bee-8903-4c6c-b3c5-4587ab0530f0" providerId="ADAL" clId="{632E2725-1122-466D-9A87-77243120C62C}" dt="2024-03-15T11:49:54.481" v="4000" actId="164"/>
          <ac:grpSpMkLst>
            <pc:docMk/>
            <pc:sldMk cId="1058808187" sldId="396"/>
            <ac:grpSpMk id="9" creationId="{EF857EDE-CF91-538C-E6A5-CEE771CE8207}"/>
          </ac:grpSpMkLst>
        </pc:grpChg>
        <pc:grpChg chg="mod">
          <ac:chgData name="Biswas, Sayani (STFC,RAL,ISIS)" userId="a81b1bee-8903-4c6c-b3c5-4587ab0530f0" providerId="ADAL" clId="{632E2725-1122-466D-9A87-77243120C62C}" dt="2024-03-15T11:02:04.818" v="3936"/>
          <ac:grpSpMkLst>
            <pc:docMk/>
            <pc:sldMk cId="1058808187" sldId="396"/>
            <ac:grpSpMk id="10" creationId="{AFBFE16F-BA6E-1557-5025-00C520F68AC0}"/>
          </ac:grpSpMkLst>
        </pc:grpChg>
        <pc:grpChg chg="add mod">
          <ac:chgData name="Biswas, Sayani (STFC,RAL,ISIS)" userId="a81b1bee-8903-4c6c-b3c5-4587ab0530f0" providerId="ADAL" clId="{632E2725-1122-466D-9A87-77243120C62C}" dt="2024-03-15T11:49:54.481" v="4000" actId="164"/>
          <ac:grpSpMkLst>
            <pc:docMk/>
            <pc:sldMk cId="1058808187" sldId="396"/>
            <ac:grpSpMk id="24" creationId="{7C92BED3-2F47-9F4D-9653-D54A099A1DA7}"/>
          </ac:grpSpMkLst>
        </pc:grpChg>
        <pc:grpChg chg="add mod">
          <ac:chgData name="Biswas, Sayani (STFC,RAL,ISIS)" userId="a81b1bee-8903-4c6c-b3c5-4587ab0530f0" providerId="ADAL" clId="{632E2725-1122-466D-9A87-77243120C62C}" dt="2024-03-15T12:14:23.250" v="4222" actId="164"/>
          <ac:grpSpMkLst>
            <pc:docMk/>
            <pc:sldMk cId="1058808187" sldId="396"/>
            <ac:grpSpMk id="32" creationId="{ECC339C1-9C22-CFB0-D3CD-34440C35D1BF}"/>
          </ac:grpSpMkLst>
        </pc:grpChg>
        <pc:grpChg chg="add mod">
          <ac:chgData name="Biswas, Sayani (STFC,RAL,ISIS)" userId="a81b1bee-8903-4c6c-b3c5-4587ab0530f0" providerId="ADAL" clId="{632E2725-1122-466D-9A87-77243120C62C}" dt="2024-03-15T12:14:23.250" v="4222" actId="164"/>
          <ac:grpSpMkLst>
            <pc:docMk/>
            <pc:sldMk cId="1058808187" sldId="396"/>
            <ac:grpSpMk id="34" creationId="{68F4846F-BCBA-D054-49ED-51C5DB3F8615}"/>
          </ac:grpSpMkLst>
        </pc:grpChg>
        <pc:picChg chg="del">
          <ac:chgData name="Biswas, Sayani (STFC,RAL,ISIS)" userId="a81b1bee-8903-4c6c-b3c5-4587ab0530f0" providerId="ADAL" clId="{632E2725-1122-466D-9A87-77243120C62C}" dt="2024-03-15T11:01:29.019" v="3930" actId="478"/>
          <ac:picMkLst>
            <pc:docMk/>
            <pc:sldMk cId="1058808187" sldId="396"/>
            <ac:picMk id="3" creationId="{00000000-0000-0000-0000-000000000000}"/>
          </ac:picMkLst>
        </pc:picChg>
        <pc:picChg chg="del">
          <ac:chgData name="Biswas, Sayani (STFC,RAL,ISIS)" userId="a81b1bee-8903-4c6c-b3c5-4587ab0530f0" providerId="ADAL" clId="{632E2725-1122-466D-9A87-77243120C62C}" dt="2024-03-15T11:01:35.893" v="3931" actId="478"/>
          <ac:picMkLst>
            <pc:docMk/>
            <pc:sldMk cId="1058808187" sldId="396"/>
            <ac:picMk id="5" creationId="{00000000-0000-0000-0000-000000000000}"/>
          </ac:picMkLst>
        </pc:picChg>
        <pc:picChg chg="del">
          <ac:chgData name="Biswas, Sayani (STFC,RAL,ISIS)" userId="a81b1bee-8903-4c6c-b3c5-4587ab0530f0" providerId="ADAL" clId="{632E2725-1122-466D-9A87-77243120C62C}" dt="2024-03-15T11:01:36.554" v="3932" actId="478"/>
          <ac:picMkLst>
            <pc:docMk/>
            <pc:sldMk cId="1058808187" sldId="396"/>
            <ac:picMk id="6" creationId="{00000000-0000-0000-0000-000000000000}"/>
          </ac:picMkLst>
        </pc:picChg>
        <pc:picChg chg="mod">
          <ac:chgData name="Biswas, Sayani (STFC,RAL,ISIS)" userId="a81b1bee-8903-4c6c-b3c5-4587ab0530f0" providerId="ADAL" clId="{632E2725-1122-466D-9A87-77243120C62C}" dt="2024-03-15T11:02:04.818" v="3936"/>
          <ac:picMkLst>
            <pc:docMk/>
            <pc:sldMk cId="1058808187" sldId="396"/>
            <ac:picMk id="12" creationId="{04D15E25-0B5F-DAA7-2E23-ED4AC547F861}"/>
          </ac:picMkLst>
        </pc:picChg>
        <pc:picChg chg="add mod">
          <ac:chgData name="Biswas, Sayani (STFC,RAL,ISIS)" userId="a81b1bee-8903-4c6c-b3c5-4587ab0530f0" providerId="ADAL" clId="{632E2725-1122-466D-9A87-77243120C62C}" dt="2024-03-15T11:50:31.146" v="4007" actId="1076"/>
          <ac:picMkLst>
            <pc:docMk/>
            <pc:sldMk cId="1058808187" sldId="396"/>
            <ac:picMk id="18" creationId="{060AD006-FA1E-FF00-2DA1-BCA77D5D3486}"/>
          </ac:picMkLst>
        </pc:picChg>
        <pc:picChg chg="add mod">
          <ac:chgData name="Biswas, Sayani (STFC,RAL,ISIS)" userId="a81b1bee-8903-4c6c-b3c5-4587ab0530f0" providerId="ADAL" clId="{632E2725-1122-466D-9A87-77243120C62C}" dt="2024-03-15T11:50:31.146" v="4007" actId="1076"/>
          <ac:picMkLst>
            <pc:docMk/>
            <pc:sldMk cId="1058808187" sldId="396"/>
            <ac:picMk id="20" creationId="{6FFC989E-3BB0-4E29-C7BE-461724275CC5}"/>
          </ac:picMkLst>
        </pc:picChg>
        <pc:picChg chg="add mod">
          <ac:chgData name="Biswas, Sayani (STFC,RAL,ISIS)" userId="a81b1bee-8903-4c6c-b3c5-4587ab0530f0" providerId="ADAL" clId="{632E2725-1122-466D-9A87-77243120C62C}" dt="2024-03-15T11:55:04.894" v="4113" actId="14100"/>
          <ac:picMkLst>
            <pc:docMk/>
            <pc:sldMk cId="1058808187" sldId="396"/>
            <ac:picMk id="22" creationId="{EEA91D56-2E4F-9325-A0B0-924447788CE2}"/>
          </ac:picMkLst>
        </pc:picChg>
        <pc:picChg chg="add mod">
          <ac:chgData name="Biswas, Sayani (STFC,RAL,ISIS)" userId="a81b1bee-8903-4c6c-b3c5-4587ab0530f0" providerId="ADAL" clId="{632E2725-1122-466D-9A87-77243120C62C}" dt="2024-03-15T11:59:45.920" v="4140" actId="164"/>
          <ac:picMkLst>
            <pc:docMk/>
            <pc:sldMk cId="1058808187" sldId="396"/>
            <ac:picMk id="27" creationId="{EB893768-7497-658F-32EB-3DEDCD932A08}"/>
          </ac:picMkLst>
        </pc:picChg>
        <pc:picChg chg="del mod">
          <ac:chgData name="Biswas, Sayani (STFC,RAL,ISIS)" userId="a81b1bee-8903-4c6c-b3c5-4587ab0530f0" providerId="ADAL" clId="{632E2725-1122-466D-9A87-77243120C62C}" dt="2024-03-15T11:05:36.875" v="3949" actId="478"/>
          <ac:picMkLst>
            <pc:docMk/>
            <pc:sldMk cId="1058808187" sldId="396"/>
            <ac:picMk id="4098" creationId="{00000000-0000-0000-0000-000000000000}"/>
          </ac:picMkLst>
        </pc:picChg>
        <pc:picChg chg="del mod">
          <ac:chgData name="Biswas, Sayani (STFC,RAL,ISIS)" userId="a81b1bee-8903-4c6c-b3c5-4587ab0530f0" providerId="ADAL" clId="{632E2725-1122-466D-9A87-77243120C62C}" dt="2024-03-15T11:04:35.159" v="3947" actId="478"/>
          <ac:picMkLst>
            <pc:docMk/>
            <pc:sldMk cId="1058808187" sldId="396"/>
            <ac:picMk id="4099" creationId="{00000000-0000-0000-0000-000000000000}"/>
          </ac:picMkLst>
        </pc:picChg>
        <pc:cxnChg chg="mod">
          <ac:chgData name="Biswas, Sayani (STFC,RAL,ISIS)" userId="a81b1bee-8903-4c6c-b3c5-4587ab0530f0" providerId="ADAL" clId="{632E2725-1122-466D-9A87-77243120C62C}" dt="2024-03-15T11:02:04.818" v="3936"/>
          <ac:cxnSpMkLst>
            <pc:docMk/>
            <pc:sldMk cId="1058808187" sldId="396"/>
            <ac:cxnSpMk id="16" creationId="{28ACD8C4-22BF-4477-8AEC-454BAE2C553A}"/>
          </ac:cxnSpMkLst>
        </pc:cxnChg>
        <pc:cxnChg chg="add mod">
          <ac:chgData name="Biswas, Sayani (STFC,RAL,ISIS)" userId="a81b1bee-8903-4c6c-b3c5-4587ab0530f0" providerId="ADAL" clId="{632E2725-1122-466D-9A87-77243120C62C}" dt="2024-03-15T11:59:45.920" v="4140" actId="164"/>
          <ac:cxnSpMkLst>
            <pc:docMk/>
            <pc:sldMk cId="1058808187" sldId="396"/>
            <ac:cxnSpMk id="29" creationId="{CD6D6048-E63D-27BC-63BC-F38786D66417}"/>
          </ac:cxnSpMkLst>
        </pc:cxnChg>
      </pc:sldChg>
      <pc:sldChg chg="addSp delSp modSp mod modClrScheme modAnim chgLayout">
        <pc:chgData name="Biswas, Sayani (STFC,RAL,ISIS)" userId="a81b1bee-8903-4c6c-b3c5-4587ab0530f0" providerId="ADAL" clId="{632E2725-1122-466D-9A87-77243120C62C}" dt="2024-03-14T16:44:40.166" v="3679" actId="1035"/>
        <pc:sldMkLst>
          <pc:docMk/>
          <pc:sldMk cId="0" sldId="682"/>
        </pc:sldMkLst>
        <pc:spChg chg="mod">
          <ac:chgData name="Biswas, Sayani (STFC,RAL,ISIS)" userId="a81b1bee-8903-4c6c-b3c5-4587ab0530f0" providerId="ADAL" clId="{632E2725-1122-466D-9A87-77243120C62C}" dt="2024-03-14T16:44:40.166" v="3679" actId="1035"/>
          <ac:spMkLst>
            <pc:docMk/>
            <pc:sldMk cId="0" sldId="682"/>
            <ac:spMk id="2" creationId="{497B6CF5-364B-AB0F-0541-6F7358833FF0}"/>
          </ac:spMkLst>
        </pc:spChg>
        <pc:spChg chg="mod">
          <ac:chgData name="Biswas, Sayani (STFC,RAL,ISIS)" userId="a81b1bee-8903-4c6c-b3c5-4587ab0530f0" providerId="ADAL" clId="{632E2725-1122-466D-9A87-77243120C62C}" dt="2024-03-14T15:55:14.664" v="3052" actId="1037"/>
          <ac:spMkLst>
            <pc:docMk/>
            <pc:sldMk cId="0" sldId="682"/>
            <ac:spMk id="3" creationId="{07558739-02F8-875C-6280-6B66CD598E0D}"/>
          </ac:spMkLst>
        </pc:spChg>
        <pc:spChg chg="mod">
          <ac:chgData name="Biswas, Sayani (STFC,RAL,ISIS)" userId="a81b1bee-8903-4c6c-b3c5-4587ab0530f0" providerId="ADAL" clId="{632E2725-1122-466D-9A87-77243120C62C}" dt="2024-03-13T12:32:23.849" v="839" actId="164"/>
          <ac:spMkLst>
            <pc:docMk/>
            <pc:sldMk cId="0" sldId="682"/>
            <ac:spMk id="8" creationId="{EDBF4EA8-C33D-00BA-2495-AFCE77667363}"/>
          </ac:spMkLst>
        </pc:spChg>
        <pc:spChg chg="mod">
          <ac:chgData name="Biswas, Sayani (STFC,RAL,ISIS)" userId="a81b1bee-8903-4c6c-b3c5-4587ab0530f0" providerId="ADAL" clId="{632E2725-1122-466D-9A87-77243120C62C}" dt="2024-03-14T15:59:53.468" v="3066" actId="1076"/>
          <ac:spMkLst>
            <pc:docMk/>
            <pc:sldMk cId="0" sldId="682"/>
            <ac:spMk id="15" creationId="{6727FAD4-3AD0-241F-ECF8-86023B8DB644}"/>
          </ac:spMkLst>
        </pc:spChg>
        <pc:spChg chg="mod">
          <ac:chgData name="Biswas, Sayani (STFC,RAL,ISIS)" userId="a81b1bee-8903-4c6c-b3c5-4587ab0530f0" providerId="ADAL" clId="{632E2725-1122-466D-9A87-77243120C62C}" dt="2024-03-14T15:59:53.468" v="3066" actId="1076"/>
          <ac:spMkLst>
            <pc:docMk/>
            <pc:sldMk cId="0" sldId="682"/>
            <ac:spMk id="16" creationId="{3DA900CD-8042-4E98-59B8-6F2ED1B76B56}"/>
          </ac:spMkLst>
        </pc:spChg>
        <pc:spChg chg="mod">
          <ac:chgData name="Biswas, Sayani (STFC,RAL,ISIS)" userId="a81b1bee-8903-4c6c-b3c5-4587ab0530f0" providerId="ADAL" clId="{632E2725-1122-466D-9A87-77243120C62C}" dt="2024-03-14T15:59:53.468" v="3066" actId="1076"/>
          <ac:spMkLst>
            <pc:docMk/>
            <pc:sldMk cId="0" sldId="682"/>
            <ac:spMk id="19" creationId="{9DBA5344-065B-373D-B214-06C76633A276}"/>
          </ac:spMkLst>
        </pc:spChg>
        <pc:spChg chg="mod">
          <ac:chgData name="Biswas, Sayani (STFC,RAL,ISIS)" userId="a81b1bee-8903-4c6c-b3c5-4587ab0530f0" providerId="ADAL" clId="{632E2725-1122-466D-9A87-77243120C62C}" dt="2024-03-14T15:59:53.468" v="3066" actId="1076"/>
          <ac:spMkLst>
            <pc:docMk/>
            <pc:sldMk cId="0" sldId="682"/>
            <ac:spMk id="20" creationId="{0BD2087A-C9E9-4E8B-D728-2CE3CCCD2F34}"/>
          </ac:spMkLst>
        </pc:spChg>
        <pc:spChg chg="mod">
          <ac:chgData name="Biswas, Sayani (STFC,RAL,ISIS)" userId="a81b1bee-8903-4c6c-b3c5-4587ab0530f0" providerId="ADAL" clId="{632E2725-1122-466D-9A87-77243120C62C}" dt="2024-03-14T15:59:53.468" v="3066" actId="1076"/>
          <ac:spMkLst>
            <pc:docMk/>
            <pc:sldMk cId="0" sldId="682"/>
            <ac:spMk id="21" creationId="{9E3E4B18-4C07-D112-6822-84F74B97150F}"/>
          </ac:spMkLst>
        </pc:spChg>
        <pc:spChg chg="mod">
          <ac:chgData name="Biswas, Sayani (STFC,RAL,ISIS)" userId="a81b1bee-8903-4c6c-b3c5-4587ab0530f0" providerId="ADAL" clId="{632E2725-1122-466D-9A87-77243120C62C}" dt="2024-03-14T15:59:53.468" v="3066" actId="1076"/>
          <ac:spMkLst>
            <pc:docMk/>
            <pc:sldMk cId="0" sldId="682"/>
            <ac:spMk id="22" creationId="{43ACA2BB-20CC-0CAB-B5B2-3A334F21480C}"/>
          </ac:spMkLst>
        </pc:spChg>
        <pc:spChg chg="mod">
          <ac:chgData name="Biswas, Sayani (STFC,RAL,ISIS)" userId="a81b1bee-8903-4c6c-b3c5-4587ab0530f0" providerId="ADAL" clId="{632E2725-1122-466D-9A87-77243120C62C}" dt="2024-03-14T15:59:53.468" v="3066" actId="1076"/>
          <ac:spMkLst>
            <pc:docMk/>
            <pc:sldMk cId="0" sldId="682"/>
            <ac:spMk id="23" creationId="{1EF44616-E22A-4A90-9FA3-AFF59BE11C6E}"/>
          </ac:spMkLst>
        </pc:spChg>
        <pc:spChg chg="mod">
          <ac:chgData name="Biswas, Sayani (STFC,RAL,ISIS)" userId="a81b1bee-8903-4c6c-b3c5-4587ab0530f0" providerId="ADAL" clId="{632E2725-1122-466D-9A87-77243120C62C}" dt="2024-03-14T15:59:53.468" v="3066" actId="1076"/>
          <ac:spMkLst>
            <pc:docMk/>
            <pc:sldMk cId="0" sldId="682"/>
            <ac:spMk id="24" creationId="{31D7DA3A-FE1F-494B-4914-50A83E04E88C}"/>
          </ac:spMkLst>
        </pc:spChg>
        <pc:spChg chg="mod">
          <ac:chgData name="Biswas, Sayani (STFC,RAL,ISIS)" userId="a81b1bee-8903-4c6c-b3c5-4587ab0530f0" providerId="ADAL" clId="{632E2725-1122-466D-9A87-77243120C62C}" dt="2024-03-14T15:59:53.468" v="3066" actId="1076"/>
          <ac:spMkLst>
            <pc:docMk/>
            <pc:sldMk cId="0" sldId="682"/>
            <ac:spMk id="25" creationId="{DFD143F7-C195-C630-4C00-D006BC6DB767}"/>
          </ac:spMkLst>
        </pc:spChg>
        <pc:spChg chg="mod">
          <ac:chgData name="Biswas, Sayani (STFC,RAL,ISIS)" userId="a81b1bee-8903-4c6c-b3c5-4587ab0530f0" providerId="ADAL" clId="{632E2725-1122-466D-9A87-77243120C62C}" dt="2024-03-14T15:59:53.468" v="3066" actId="1076"/>
          <ac:spMkLst>
            <pc:docMk/>
            <pc:sldMk cId="0" sldId="682"/>
            <ac:spMk id="26" creationId="{0CDE83DD-5E3B-5BC4-3A99-B3045A2D7329}"/>
          </ac:spMkLst>
        </pc:spChg>
        <pc:spChg chg="mod">
          <ac:chgData name="Biswas, Sayani (STFC,RAL,ISIS)" userId="a81b1bee-8903-4c6c-b3c5-4587ab0530f0" providerId="ADAL" clId="{632E2725-1122-466D-9A87-77243120C62C}" dt="2024-03-14T15:59:53.468" v="3066" actId="1076"/>
          <ac:spMkLst>
            <pc:docMk/>
            <pc:sldMk cId="0" sldId="682"/>
            <ac:spMk id="27" creationId="{32275F8C-FC72-98EA-E9A0-476C2426F7C8}"/>
          </ac:spMkLst>
        </pc:spChg>
        <pc:spChg chg="mod">
          <ac:chgData name="Biswas, Sayani (STFC,RAL,ISIS)" userId="a81b1bee-8903-4c6c-b3c5-4587ab0530f0" providerId="ADAL" clId="{632E2725-1122-466D-9A87-77243120C62C}" dt="2024-03-14T15:59:53.468" v="3066" actId="1076"/>
          <ac:spMkLst>
            <pc:docMk/>
            <pc:sldMk cId="0" sldId="682"/>
            <ac:spMk id="28" creationId="{6557BCC4-B23E-FF99-338E-252336655E0F}"/>
          </ac:spMkLst>
        </pc:spChg>
        <pc:spChg chg="mod">
          <ac:chgData name="Biswas, Sayani (STFC,RAL,ISIS)" userId="a81b1bee-8903-4c6c-b3c5-4587ab0530f0" providerId="ADAL" clId="{632E2725-1122-466D-9A87-77243120C62C}" dt="2024-03-14T15:59:53.468" v="3066" actId="1076"/>
          <ac:spMkLst>
            <pc:docMk/>
            <pc:sldMk cId="0" sldId="682"/>
            <ac:spMk id="29" creationId="{C8CB2089-A6D4-D6DF-36B6-E613E2C66F92}"/>
          </ac:spMkLst>
        </pc:spChg>
        <pc:spChg chg="mod">
          <ac:chgData name="Biswas, Sayani (STFC,RAL,ISIS)" userId="a81b1bee-8903-4c6c-b3c5-4587ab0530f0" providerId="ADAL" clId="{632E2725-1122-466D-9A87-77243120C62C}" dt="2024-03-14T15:59:53.468" v="3066" actId="1076"/>
          <ac:spMkLst>
            <pc:docMk/>
            <pc:sldMk cId="0" sldId="682"/>
            <ac:spMk id="30" creationId="{A29C4D41-EB0D-3590-877E-1334495FB7F1}"/>
          </ac:spMkLst>
        </pc:spChg>
        <pc:spChg chg="mod">
          <ac:chgData name="Biswas, Sayani (STFC,RAL,ISIS)" userId="a81b1bee-8903-4c6c-b3c5-4587ab0530f0" providerId="ADAL" clId="{632E2725-1122-466D-9A87-77243120C62C}" dt="2024-03-14T15:59:53.468" v="3066" actId="1076"/>
          <ac:spMkLst>
            <pc:docMk/>
            <pc:sldMk cId="0" sldId="682"/>
            <ac:spMk id="31" creationId="{9F2A8347-4CF6-C454-0123-C9CA94836718}"/>
          </ac:spMkLst>
        </pc:spChg>
        <pc:spChg chg="mod">
          <ac:chgData name="Biswas, Sayani (STFC,RAL,ISIS)" userId="a81b1bee-8903-4c6c-b3c5-4587ab0530f0" providerId="ADAL" clId="{632E2725-1122-466D-9A87-77243120C62C}" dt="2024-03-14T15:59:53.468" v="3066" actId="1076"/>
          <ac:spMkLst>
            <pc:docMk/>
            <pc:sldMk cId="0" sldId="682"/>
            <ac:spMk id="32" creationId="{0AE3DBBD-8DAC-E6A6-391E-F803C2EFDB8E}"/>
          </ac:spMkLst>
        </pc:spChg>
        <pc:spChg chg="mod">
          <ac:chgData name="Biswas, Sayani (STFC,RAL,ISIS)" userId="a81b1bee-8903-4c6c-b3c5-4587ab0530f0" providerId="ADAL" clId="{632E2725-1122-466D-9A87-77243120C62C}" dt="2024-03-14T15:55:14.664" v="3052" actId="1037"/>
          <ac:spMkLst>
            <pc:docMk/>
            <pc:sldMk cId="0" sldId="682"/>
            <ac:spMk id="51" creationId="{5EF37FB2-BF7C-7F14-638E-8F62962B56A1}"/>
          </ac:spMkLst>
        </pc:spChg>
        <pc:spChg chg="mod">
          <ac:chgData name="Biswas, Sayani (STFC,RAL,ISIS)" userId="a81b1bee-8903-4c6c-b3c5-4587ab0530f0" providerId="ADAL" clId="{632E2725-1122-466D-9A87-77243120C62C}" dt="2024-03-14T15:55:14.664" v="3052" actId="1037"/>
          <ac:spMkLst>
            <pc:docMk/>
            <pc:sldMk cId="0" sldId="682"/>
            <ac:spMk id="52" creationId="{A100FBEE-F869-7193-5632-3727A48B98FB}"/>
          </ac:spMkLst>
        </pc:spChg>
        <pc:spChg chg="mod">
          <ac:chgData name="Biswas, Sayani (STFC,RAL,ISIS)" userId="a81b1bee-8903-4c6c-b3c5-4587ab0530f0" providerId="ADAL" clId="{632E2725-1122-466D-9A87-77243120C62C}" dt="2024-03-14T15:55:14.664" v="3052" actId="1037"/>
          <ac:spMkLst>
            <pc:docMk/>
            <pc:sldMk cId="0" sldId="682"/>
            <ac:spMk id="53" creationId="{05DF0D47-D74B-0594-0233-37AFFE67C58A}"/>
          </ac:spMkLst>
        </pc:spChg>
        <pc:spChg chg="mod">
          <ac:chgData name="Biswas, Sayani (STFC,RAL,ISIS)" userId="a81b1bee-8903-4c6c-b3c5-4587ab0530f0" providerId="ADAL" clId="{632E2725-1122-466D-9A87-77243120C62C}" dt="2024-03-14T15:55:14.664" v="3052" actId="1037"/>
          <ac:spMkLst>
            <pc:docMk/>
            <pc:sldMk cId="0" sldId="682"/>
            <ac:spMk id="55" creationId="{7E360CB6-9413-59FB-BA78-1E4BDE503EC4}"/>
          </ac:spMkLst>
        </pc:spChg>
        <pc:spChg chg="mod">
          <ac:chgData name="Biswas, Sayani (STFC,RAL,ISIS)" userId="a81b1bee-8903-4c6c-b3c5-4587ab0530f0" providerId="ADAL" clId="{632E2725-1122-466D-9A87-77243120C62C}" dt="2024-03-14T15:55:14.664" v="3052" actId="1037"/>
          <ac:spMkLst>
            <pc:docMk/>
            <pc:sldMk cId="0" sldId="682"/>
            <ac:spMk id="56" creationId="{60EB917F-FF40-6495-C098-9CE0814E144B}"/>
          </ac:spMkLst>
        </pc:spChg>
        <pc:spChg chg="mod">
          <ac:chgData name="Biswas, Sayani (STFC,RAL,ISIS)" userId="a81b1bee-8903-4c6c-b3c5-4587ab0530f0" providerId="ADAL" clId="{632E2725-1122-466D-9A87-77243120C62C}" dt="2024-03-14T15:55:14.664" v="3052" actId="1037"/>
          <ac:spMkLst>
            <pc:docMk/>
            <pc:sldMk cId="0" sldId="682"/>
            <ac:spMk id="57" creationId="{237FD5FF-1FA5-1DA1-2BB2-3C77AD74CCB2}"/>
          </ac:spMkLst>
        </pc:spChg>
        <pc:spChg chg="mod">
          <ac:chgData name="Biswas, Sayani (STFC,RAL,ISIS)" userId="a81b1bee-8903-4c6c-b3c5-4587ab0530f0" providerId="ADAL" clId="{632E2725-1122-466D-9A87-77243120C62C}" dt="2024-03-14T15:55:14.664" v="3052" actId="1037"/>
          <ac:spMkLst>
            <pc:docMk/>
            <pc:sldMk cId="0" sldId="682"/>
            <ac:spMk id="58" creationId="{ED92F218-49B1-4592-2FAD-2385F3FBC91E}"/>
          </ac:spMkLst>
        </pc:spChg>
        <pc:spChg chg="mod">
          <ac:chgData name="Biswas, Sayani (STFC,RAL,ISIS)" userId="a81b1bee-8903-4c6c-b3c5-4587ab0530f0" providerId="ADAL" clId="{632E2725-1122-466D-9A87-77243120C62C}" dt="2024-03-14T15:55:14.664" v="3052" actId="1037"/>
          <ac:spMkLst>
            <pc:docMk/>
            <pc:sldMk cId="0" sldId="682"/>
            <ac:spMk id="59" creationId="{FD5DECCB-540B-21E6-695A-16B623612398}"/>
          </ac:spMkLst>
        </pc:spChg>
        <pc:spChg chg="mod">
          <ac:chgData name="Biswas, Sayani (STFC,RAL,ISIS)" userId="a81b1bee-8903-4c6c-b3c5-4587ab0530f0" providerId="ADAL" clId="{632E2725-1122-466D-9A87-77243120C62C}" dt="2024-03-14T15:55:14.664" v="3052" actId="1037"/>
          <ac:spMkLst>
            <pc:docMk/>
            <pc:sldMk cId="0" sldId="682"/>
            <ac:spMk id="60" creationId="{F25D9F87-11CC-A86D-8281-A50AB6F2C7DF}"/>
          </ac:spMkLst>
        </pc:spChg>
        <pc:spChg chg="mod">
          <ac:chgData name="Biswas, Sayani (STFC,RAL,ISIS)" userId="a81b1bee-8903-4c6c-b3c5-4587ab0530f0" providerId="ADAL" clId="{632E2725-1122-466D-9A87-77243120C62C}" dt="2024-03-14T15:55:14.664" v="3052" actId="1037"/>
          <ac:spMkLst>
            <pc:docMk/>
            <pc:sldMk cId="0" sldId="682"/>
            <ac:spMk id="63" creationId="{3F69B982-DB34-7039-FE31-68391584F9FF}"/>
          </ac:spMkLst>
        </pc:spChg>
        <pc:spChg chg="mod">
          <ac:chgData name="Biswas, Sayani (STFC,RAL,ISIS)" userId="a81b1bee-8903-4c6c-b3c5-4587ab0530f0" providerId="ADAL" clId="{632E2725-1122-466D-9A87-77243120C62C}" dt="2024-03-14T15:55:14.664" v="3052" actId="1037"/>
          <ac:spMkLst>
            <pc:docMk/>
            <pc:sldMk cId="0" sldId="682"/>
            <ac:spMk id="64" creationId="{22830F09-699D-2B3A-E6BD-1109CA2DFED0}"/>
          </ac:spMkLst>
        </pc:spChg>
        <pc:spChg chg="mod">
          <ac:chgData name="Biswas, Sayani (STFC,RAL,ISIS)" userId="a81b1bee-8903-4c6c-b3c5-4587ab0530f0" providerId="ADAL" clId="{632E2725-1122-466D-9A87-77243120C62C}" dt="2024-03-14T15:55:14.664" v="3052" actId="1037"/>
          <ac:spMkLst>
            <pc:docMk/>
            <pc:sldMk cId="0" sldId="682"/>
            <ac:spMk id="65" creationId="{EDBC7B9D-21B2-76F3-7448-04506CFAB1B0}"/>
          </ac:spMkLst>
        </pc:spChg>
        <pc:spChg chg="mod">
          <ac:chgData name="Biswas, Sayani (STFC,RAL,ISIS)" userId="a81b1bee-8903-4c6c-b3c5-4587ab0530f0" providerId="ADAL" clId="{632E2725-1122-466D-9A87-77243120C62C}" dt="2024-03-14T15:55:14.664" v="3052" actId="1037"/>
          <ac:spMkLst>
            <pc:docMk/>
            <pc:sldMk cId="0" sldId="682"/>
            <ac:spMk id="66" creationId="{C6A545E6-F6B0-8177-A9F9-F80F6B63BEFE}"/>
          </ac:spMkLst>
        </pc:spChg>
        <pc:spChg chg="mod">
          <ac:chgData name="Biswas, Sayani (STFC,RAL,ISIS)" userId="a81b1bee-8903-4c6c-b3c5-4587ab0530f0" providerId="ADAL" clId="{632E2725-1122-466D-9A87-77243120C62C}" dt="2024-03-14T15:55:14.664" v="3052" actId="1037"/>
          <ac:spMkLst>
            <pc:docMk/>
            <pc:sldMk cId="0" sldId="682"/>
            <ac:spMk id="67" creationId="{26966168-1103-7DAA-0FA5-C3593DECB74A}"/>
          </ac:spMkLst>
        </pc:spChg>
        <pc:spChg chg="mod">
          <ac:chgData name="Biswas, Sayani (STFC,RAL,ISIS)" userId="a81b1bee-8903-4c6c-b3c5-4587ab0530f0" providerId="ADAL" clId="{632E2725-1122-466D-9A87-77243120C62C}" dt="2024-03-14T15:55:14.664" v="3052" actId="1037"/>
          <ac:spMkLst>
            <pc:docMk/>
            <pc:sldMk cId="0" sldId="682"/>
            <ac:spMk id="68" creationId="{C1964D6B-10B5-4168-4867-688903D23209}"/>
          </ac:spMkLst>
        </pc:spChg>
        <pc:spChg chg="mod">
          <ac:chgData name="Biswas, Sayani (STFC,RAL,ISIS)" userId="a81b1bee-8903-4c6c-b3c5-4587ab0530f0" providerId="ADAL" clId="{632E2725-1122-466D-9A87-77243120C62C}" dt="2024-03-14T15:55:14.664" v="3052" actId="1037"/>
          <ac:spMkLst>
            <pc:docMk/>
            <pc:sldMk cId="0" sldId="682"/>
            <ac:spMk id="69" creationId="{8714DEC6-5DF1-D96B-ABE7-9615B0375BB5}"/>
          </ac:spMkLst>
        </pc:spChg>
        <pc:spChg chg="mod">
          <ac:chgData name="Biswas, Sayani (STFC,RAL,ISIS)" userId="a81b1bee-8903-4c6c-b3c5-4587ab0530f0" providerId="ADAL" clId="{632E2725-1122-466D-9A87-77243120C62C}" dt="2024-03-14T15:55:14.664" v="3052" actId="1037"/>
          <ac:spMkLst>
            <pc:docMk/>
            <pc:sldMk cId="0" sldId="682"/>
            <ac:spMk id="70" creationId="{71B1110D-4166-4CBF-2195-2689DB941902}"/>
          </ac:spMkLst>
        </pc:spChg>
        <pc:spChg chg="mod">
          <ac:chgData name="Biswas, Sayani (STFC,RAL,ISIS)" userId="a81b1bee-8903-4c6c-b3c5-4587ab0530f0" providerId="ADAL" clId="{632E2725-1122-466D-9A87-77243120C62C}" dt="2024-03-14T15:55:14.664" v="3052" actId="1037"/>
          <ac:spMkLst>
            <pc:docMk/>
            <pc:sldMk cId="0" sldId="682"/>
            <ac:spMk id="71" creationId="{5554CF7E-5A4A-196B-BAB3-45B9E73A12BB}"/>
          </ac:spMkLst>
        </pc:spChg>
        <pc:spChg chg="mod">
          <ac:chgData name="Biswas, Sayani (STFC,RAL,ISIS)" userId="a81b1bee-8903-4c6c-b3c5-4587ab0530f0" providerId="ADAL" clId="{632E2725-1122-466D-9A87-77243120C62C}" dt="2024-03-14T15:55:14.664" v="3052" actId="1037"/>
          <ac:spMkLst>
            <pc:docMk/>
            <pc:sldMk cId="0" sldId="682"/>
            <ac:spMk id="73" creationId="{DDAEFF7D-3948-9749-1C7C-7573D424C1E9}"/>
          </ac:spMkLst>
        </pc:spChg>
        <pc:spChg chg="mod">
          <ac:chgData name="Biswas, Sayani (STFC,RAL,ISIS)" userId="a81b1bee-8903-4c6c-b3c5-4587ab0530f0" providerId="ADAL" clId="{632E2725-1122-466D-9A87-77243120C62C}" dt="2024-03-14T15:55:14.664" v="3052" actId="1037"/>
          <ac:spMkLst>
            <pc:docMk/>
            <pc:sldMk cId="0" sldId="682"/>
            <ac:spMk id="74" creationId="{BCED7645-AFF6-6E2D-1B06-21B23799825B}"/>
          </ac:spMkLst>
        </pc:spChg>
        <pc:spChg chg="mod">
          <ac:chgData name="Biswas, Sayani (STFC,RAL,ISIS)" userId="a81b1bee-8903-4c6c-b3c5-4587ab0530f0" providerId="ADAL" clId="{632E2725-1122-466D-9A87-77243120C62C}" dt="2024-03-14T15:55:14.664" v="3052" actId="1037"/>
          <ac:spMkLst>
            <pc:docMk/>
            <pc:sldMk cId="0" sldId="682"/>
            <ac:spMk id="75" creationId="{1B734486-C7D6-1833-9012-F3E0A6B2A144}"/>
          </ac:spMkLst>
        </pc:spChg>
        <pc:spChg chg="mod">
          <ac:chgData name="Biswas, Sayani (STFC,RAL,ISIS)" userId="a81b1bee-8903-4c6c-b3c5-4587ab0530f0" providerId="ADAL" clId="{632E2725-1122-466D-9A87-77243120C62C}" dt="2024-03-14T15:55:14.664" v="3052" actId="1037"/>
          <ac:spMkLst>
            <pc:docMk/>
            <pc:sldMk cId="0" sldId="682"/>
            <ac:spMk id="76" creationId="{E9F94741-7D1A-C58A-26AC-266B93A5EFF2}"/>
          </ac:spMkLst>
        </pc:spChg>
        <pc:spChg chg="mod">
          <ac:chgData name="Biswas, Sayani (STFC,RAL,ISIS)" userId="a81b1bee-8903-4c6c-b3c5-4587ab0530f0" providerId="ADAL" clId="{632E2725-1122-466D-9A87-77243120C62C}" dt="2024-03-14T15:55:14.664" v="3052" actId="1037"/>
          <ac:spMkLst>
            <pc:docMk/>
            <pc:sldMk cId="0" sldId="682"/>
            <ac:spMk id="77" creationId="{F04BBC3A-44C2-CB5C-23EC-E58F7A2106A0}"/>
          </ac:spMkLst>
        </pc:spChg>
        <pc:spChg chg="mod">
          <ac:chgData name="Biswas, Sayani (STFC,RAL,ISIS)" userId="a81b1bee-8903-4c6c-b3c5-4587ab0530f0" providerId="ADAL" clId="{632E2725-1122-466D-9A87-77243120C62C}" dt="2024-03-14T15:55:14.664" v="3052" actId="1037"/>
          <ac:spMkLst>
            <pc:docMk/>
            <pc:sldMk cId="0" sldId="682"/>
            <ac:spMk id="78" creationId="{BFE0C6D7-74B7-827E-C70C-D1784D704394}"/>
          </ac:spMkLst>
        </pc:spChg>
        <pc:spChg chg="mod">
          <ac:chgData name="Biswas, Sayani (STFC,RAL,ISIS)" userId="a81b1bee-8903-4c6c-b3c5-4587ab0530f0" providerId="ADAL" clId="{632E2725-1122-466D-9A87-77243120C62C}" dt="2024-03-14T15:55:14.664" v="3052" actId="1037"/>
          <ac:spMkLst>
            <pc:docMk/>
            <pc:sldMk cId="0" sldId="682"/>
            <ac:spMk id="79" creationId="{8B8E77C4-0B1A-07A2-3D1B-38901C918E68}"/>
          </ac:spMkLst>
        </pc:spChg>
        <pc:spChg chg="mod">
          <ac:chgData name="Biswas, Sayani (STFC,RAL,ISIS)" userId="a81b1bee-8903-4c6c-b3c5-4587ab0530f0" providerId="ADAL" clId="{632E2725-1122-466D-9A87-77243120C62C}" dt="2024-03-14T15:55:14.664" v="3052" actId="1037"/>
          <ac:spMkLst>
            <pc:docMk/>
            <pc:sldMk cId="0" sldId="682"/>
            <ac:spMk id="80" creationId="{0981ED0F-5DD8-89D1-4D0E-EBD78AA77101}"/>
          </ac:spMkLst>
        </pc:spChg>
        <pc:spChg chg="mod">
          <ac:chgData name="Biswas, Sayani (STFC,RAL,ISIS)" userId="a81b1bee-8903-4c6c-b3c5-4587ab0530f0" providerId="ADAL" clId="{632E2725-1122-466D-9A87-77243120C62C}" dt="2024-03-14T15:55:14.664" v="3052" actId="1037"/>
          <ac:spMkLst>
            <pc:docMk/>
            <pc:sldMk cId="0" sldId="682"/>
            <ac:spMk id="81" creationId="{B863D111-205A-2FC1-A7F6-754DC4F8E660}"/>
          </ac:spMkLst>
        </pc:spChg>
        <pc:spChg chg="mod">
          <ac:chgData name="Biswas, Sayani (STFC,RAL,ISIS)" userId="a81b1bee-8903-4c6c-b3c5-4587ab0530f0" providerId="ADAL" clId="{632E2725-1122-466D-9A87-77243120C62C}" dt="2024-03-14T15:55:14.664" v="3052" actId="1037"/>
          <ac:spMkLst>
            <pc:docMk/>
            <pc:sldMk cId="0" sldId="682"/>
            <ac:spMk id="83" creationId="{D8B5B195-A24D-BA35-9B16-BE37658A9246}"/>
          </ac:spMkLst>
        </pc:spChg>
        <pc:spChg chg="mod">
          <ac:chgData name="Biswas, Sayani (STFC,RAL,ISIS)" userId="a81b1bee-8903-4c6c-b3c5-4587ab0530f0" providerId="ADAL" clId="{632E2725-1122-466D-9A87-77243120C62C}" dt="2024-03-14T15:55:14.664" v="3052" actId="1037"/>
          <ac:spMkLst>
            <pc:docMk/>
            <pc:sldMk cId="0" sldId="682"/>
            <ac:spMk id="84" creationId="{0895BEB5-205F-D4BF-7818-451EAB3CE22B}"/>
          </ac:spMkLst>
        </pc:spChg>
        <pc:spChg chg="mod">
          <ac:chgData name="Biswas, Sayani (STFC,RAL,ISIS)" userId="a81b1bee-8903-4c6c-b3c5-4587ab0530f0" providerId="ADAL" clId="{632E2725-1122-466D-9A87-77243120C62C}" dt="2024-03-14T15:55:14.664" v="3052" actId="1037"/>
          <ac:spMkLst>
            <pc:docMk/>
            <pc:sldMk cId="0" sldId="682"/>
            <ac:spMk id="85" creationId="{5BA3AD87-A5B2-42E7-6AE8-DC97F093952F}"/>
          </ac:spMkLst>
        </pc:spChg>
        <pc:spChg chg="mod">
          <ac:chgData name="Biswas, Sayani (STFC,RAL,ISIS)" userId="a81b1bee-8903-4c6c-b3c5-4587ab0530f0" providerId="ADAL" clId="{632E2725-1122-466D-9A87-77243120C62C}" dt="2024-03-14T15:55:14.664" v="3052" actId="1037"/>
          <ac:spMkLst>
            <pc:docMk/>
            <pc:sldMk cId="0" sldId="682"/>
            <ac:spMk id="86" creationId="{1B46FD66-A4A2-39E5-C0CB-9E3C93A89EDA}"/>
          </ac:spMkLst>
        </pc:spChg>
        <pc:spChg chg="mod">
          <ac:chgData name="Biswas, Sayani (STFC,RAL,ISIS)" userId="a81b1bee-8903-4c6c-b3c5-4587ab0530f0" providerId="ADAL" clId="{632E2725-1122-466D-9A87-77243120C62C}" dt="2024-03-14T15:55:14.664" v="3052" actId="1037"/>
          <ac:spMkLst>
            <pc:docMk/>
            <pc:sldMk cId="0" sldId="682"/>
            <ac:spMk id="87" creationId="{300CA645-A0B0-1AD3-7BF2-F4C65FED3F87}"/>
          </ac:spMkLst>
        </pc:spChg>
        <pc:spChg chg="mod">
          <ac:chgData name="Biswas, Sayani (STFC,RAL,ISIS)" userId="a81b1bee-8903-4c6c-b3c5-4587ab0530f0" providerId="ADAL" clId="{632E2725-1122-466D-9A87-77243120C62C}" dt="2024-03-14T15:55:14.664" v="3052" actId="1037"/>
          <ac:spMkLst>
            <pc:docMk/>
            <pc:sldMk cId="0" sldId="682"/>
            <ac:spMk id="88" creationId="{46CF3F3D-854B-D5DA-DC53-D566862FA7EC}"/>
          </ac:spMkLst>
        </pc:spChg>
        <pc:spChg chg="mod">
          <ac:chgData name="Biswas, Sayani (STFC,RAL,ISIS)" userId="a81b1bee-8903-4c6c-b3c5-4587ab0530f0" providerId="ADAL" clId="{632E2725-1122-466D-9A87-77243120C62C}" dt="2024-03-14T15:55:14.664" v="3052" actId="1037"/>
          <ac:spMkLst>
            <pc:docMk/>
            <pc:sldMk cId="0" sldId="682"/>
            <ac:spMk id="89" creationId="{93117883-FD80-3206-5DF4-66CB27746418}"/>
          </ac:spMkLst>
        </pc:spChg>
        <pc:spChg chg="mod">
          <ac:chgData name="Biswas, Sayani (STFC,RAL,ISIS)" userId="a81b1bee-8903-4c6c-b3c5-4587ab0530f0" providerId="ADAL" clId="{632E2725-1122-466D-9A87-77243120C62C}" dt="2024-03-14T15:55:14.664" v="3052" actId="1037"/>
          <ac:spMkLst>
            <pc:docMk/>
            <pc:sldMk cId="0" sldId="682"/>
            <ac:spMk id="90" creationId="{D7679032-070C-BEE5-FBF1-208F7FB006EF}"/>
          </ac:spMkLst>
        </pc:spChg>
        <pc:spChg chg="mod">
          <ac:chgData name="Biswas, Sayani (STFC,RAL,ISIS)" userId="a81b1bee-8903-4c6c-b3c5-4587ab0530f0" providerId="ADAL" clId="{632E2725-1122-466D-9A87-77243120C62C}" dt="2024-03-14T15:55:14.664" v="3052" actId="1037"/>
          <ac:spMkLst>
            <pc:docMk/>
            <pc:sldMk cId="0" sldId="682"/>
            <ac:spMk id="91" creationId="{69E7F515-A2C1-D8DD-2FD1-068A39850A88}"/>
          </ac:spMkLst>
        </pc:spChg>
        <pc:spChg chg="mod">
          <ac:chgData name="Biswas, Sayani (STFC,RAL,ISIS)" userId="a81b1bee-8903-4c6c-b3c5-4587ab0530f0" providerId="ADAL" clId="{632E2725-1122-466D-9A87-77243120C62C}" dt="2024-03-14T15:55:14.664" v="3052" actId="1037"/>
          <ac:spMkLst>
            <pc:docMk/>
            <pc:sldMk cId="0" sldId="682"/>
            <ac:spMk id="93" creationId="{C719CD9A-F50F-CA1E-3182-83B0C482FABA}"/>
          </ac:spMkLst>
        </pc:spChg>
        <pc:spChg chg="mod">
          <ac:chgData name="Biswas, Sayani (STFC,RAL,ISIS)" userId="a81b1bee-8903-4c6c-b3c5-4587ab0530f0" providerId="ADAL" clId="{632E2725-1122-466D-9A87-77243120C62C}" dt="2024-03-14T15:55:14.664" v="3052" actId="1037"/>
          <ac:spMkLst>
            <pc:docMk/>
            <pc:sldMk cId="0" sldId="682"/>
            <ac:spMk id="94" creationId="{B2E7E614-4DCA-9523-AE83-2531F7F1EFF4}"/>
          </ac:spMkLst>
        </pc:spChg>
        <pc:spChg chg="mod">
          <ac:chgData name="Biswas, Sayani (STFC,RAL,ISIS)" userId="a81b1bee-8903-4c6c-b3c5-4587ab0530f0" providerId="ADAL" clId="{632E2725-1122-466D-9A87-77243120C62C}" dt="2024-03-14T15:55:14.664" v="3052" actId="1037"/>
          <ac:spMkLst>
            <pc:docMk/>
            <pc:sldMk cId="0" sldId="682"/>
            <ac:spMk id="95" creationId="{93352AF1-7D11-7080-7C3B-A6942B5B84EF}"/>
          </ac:spMkLst>
        </pc:spChg>
        <pc:spChg chg="mod">
          <ac:chgData name="Biswas, Sayani (STFC,RAL,ISIS)" userId="a81b1bee-8903-4c6c-b3c5-4587ab0530f0" providerId="ADAL" clId="{632E2725-1122-466D-9A87-77243120C62C}" dt="2024-03-14T15:55:14.664" v="3052" actId="1037"/>
          <ac:spMkLst>
            <pc:docMk/>
            <pc:sldMk cId="0" sldId="682"/>
            <ac:spMk id="96" creationId="{5096F948-E781-0137-32A3-25E9AB382135}"/>
          </ac:spMkLst>
        </pc:spChg>
        <pc:spChg chg="mod">
          <ac:chgData name="Biswas, Sayani (STFC,RAL,ISIS)" userId="a81b1bee-8903-4c6c-b3c5-4587ab0530f0" providerId="ADAL" clId="{632E2725-1122-466D-9A87-77243120C62C}" dt="2024-03-14T15:55:14.664" v="3052" actId="1037"/>
          <ac:spMkLst>
            <pc:docMk/>
            <pc:sldMk cId="0" sldId="682"/>
            <ac:spMk id="97" creationId="{04F66020-A39A-B644-7644-F2A2D7B379F9}"/>
          </ac:spMkLst>
        </pc:spChg>
        <pc:spChg chg="mod">
          <ac:chgData name="Biswas, Sayani (STFC,RAL,ISIS)" userId="a81b1bee-8903-4c6c-b3c5-4587ab0530f0" providerId="ADAL" clId="{632E2725-1122-466D-9A87-77243120C62C}" dt="2024-03-14T15:55:14.664" v="3052" actId="1037"/>
          <ac:spMkLst>
            <pc:docMk/>
            <pc:sldMk cId="0" sldId="682"/>
            <ac:spMk id="98" creationId="{62AA7A31-97F9-F34B-4725-D1A42BF45453}"/>
          </ac:spMkLst>
        </pc:spChg>
        <pc:spChg chg="mod">
          <ac:chgData name="Biswas, Sayani (STFC,RAL,ISIS)" userId="a81b1bee-8903-4c6c-b3c5-4587ab0530f0" providerId="ADAL" clId="{632E2725-1122-466D-9A87-77243120C62C}" dt="2024-03-14T15:55:14.664" v="3052" actId="1037"/>
          <ac:spMkLst>
            <pc:docMk/>
            <pc:sldMk cId="0" sldId="682"/>
            <ac:spMk id="99" creationId="{2A170C0B-F6FF-58EE-FD5D-3E969D579201}"/>
          </ac:spMkLst>
        </pc:spChg>
        <pc:spChg chg="mod">
          <ac:chgData name="Biswas, Sayani (STFC,RAL,ISIS)" userId="a81b1bee-8903-4c6c-b3c5-4587ab0530f0" providerId="ADAL" clId="{632E2725-1122-466D-9A87-77243120C62C}" dt="2024-03-14T15:55:14.664" v="3052" actId="1037"/>
          <ac:spMkLst>
            <pc:docMk/>
            <pc:sldMk cId="0" sldId="682"/>
            <ac:spMk id="100" creationId="{1F982D7D-0BC0-E936-9DA4-A13DDDFFAA07}"/>
          </ac:spMkLst>
        </pc:spChg>
        <pc:spChg chg="mod">
          <ac:chgData name="Biswas, Sayani (STFC,RAL,ISIS)" userId="a81b1bee-8903-4c6c-b3c5-4587ab0530f0" providerId="ADAL" clId="{632E2725-1122-466D-9A87-77243120C62C}" dt="2024-03-14T15:55:14.664" v="3052" actId="1037"/>
          <ac:spMkLst>
            <pc:docMk/>
            <pc:sldMk cId="0" sldId="682"/>
            <ac:spMk id="101" creationId="{8113F31B-9AF3-755C-EAEE-DF0150FA8E95}"/>
          </ac:spMkLst>
        </pc:spChg>
        <pc:spChg chg="mod">
          <ac:chgData name="Biswas, Sayani (STFC,RAL,ISIS)" userId="a81b1bee-8903-4c6c-b3c5-4587ab0530f0" providerId="ADAL" clId="{632E2725-1122-466D-9A87-77243120C62C}" dt="2024-03-14T15:55:14.664" v="3052" actId="1037"/>
          <ac:spMkLst>
            <pc:docMk/>
            <pc:sldMk cId="0" sldId="682"/>
            <ac:spMk id="103" creationId="{770D4424-D3ED-7342-5ED4-1E6C45533026}"/>
          </ac:spMkLst>
        </pc:spChg>
        <pc:spChg chg="mod">
          <ac:chgData name="Biswas, Sayani (STFC,RAL,ISIS)" userId="a81b1bee-8903-4c6c-b3c5-4587ab0530f0" providerId="ADAL" clId="{632E2725-1122-466D-9A87-77243120C62C}" dt="2024-03-14T15:55:14.664" v="3052" actId="1037"/>
          <ac:spMkLst>
            <pc:docMk/>
            <pc:sldMk cId="0" sldId="682"/>
            <ac:spMk id="104" creationId="{9B6EBEC6-8DAA-63BE-3088-C847C686D76D}"/>
          </ac:spMkLst>
        </pc:spChg>
        <pc:spChg chg="mod">
          <ac:chgData name="Biswas, Sayani (STFC,RAL,ISIS)" userId="a81b1bee-8903-4c6c-b3c5-4587ab0530f0" providerId="ADAL" clId="{632E2725-1122-466D-9A87-77243120C62C}" dt="2024-03-14T15:55:14.664" v="3052" actId="1037"/>
          <ac:spMkLst>
            <pc:docMk/>
            <pc:sldMk cId="0" sldId="682"/>
            <ac:spMk id="105" creationId="{270B6E0A-38E1-AEE4-9622-59D0FA2A236D}"/>
          </ac:spMkLst>
        </pc:spChg>
        <pc:spChg chg="mod">
          <ac:chgData name="Biswas, Sayani (STFC,RAL,ISIS)" userId="a81b1bee-8903-4c6c-b3c5-4587ab0530f0" providerId="ADAL" clId="{632E2725-1122-466D-9A87-77243120C62C}" dt="2024-03-14T15:55:14.664" v="3052" actId="1037"/>
          <ac:spMkLst>
            <pc:docMk/>
            <pc:sldMk cId="0" sldId="682"/>
            <ac:spMk id="106" creationId="{1304BD26-02A9-378E-5FB3-C43EB373465F}"/>
          </ac:spMkLst>
        </pc:spChg>
        <pc:spChg chg="mod">
          <ac:chgData name="Biswas, Sayani (STFC,RAL,ISIS)" userId="a81b1bee-8903-4c6c-b3c5-4587ab0530f0" providerId="ADAL" clId="{632E2725-1122-466D-9A87-77243120C62C}" dt="2024-03-14T15:55:14.664" v="3052" actId="1037"/>
          <ac:spMkLst>
            <pc:docMk/>
            <pc:sldMk cId="0" sldId="682"/>
            <ac:spMk id="107" creationId="{671F9693-4A40-8B39-E73C-1C6CDA882AAB}"/>
          </ac:spMkLst>
        </pc:spChg>
        <pc:spChg chg="mod">
          <ac:chgData name="Biswas, Sayani (STFC,RAL,ISIS)" userId="a81b1bee-8903-4c6c-b3c5-4587ab0530f0" providerId="ADAL" clId="{632E2725-1122-466D-9A87-77243120C62C}" dt="2024-03-14T15:55:14.664" v="3052" actId="1037"/>
          <ac:spMkLst>
            <pc:docMk/>
            <pc:sldMk cId="0" sldId="682"/>
            <ac:spMk id="108" creationId="{BBB0A6F1-7AD5-1ED6-7CF6-1116368C00CC}"/>
          </ac:spMkLst>
        </pc:spChg>
        <pc:spChg chg="mod">
          <ac:chgData name="Biswas, Sayani (STFC,RAL,ISIS)" userId="a81b1bee-8903-4c6c-b3c5-4587ab0530f0" providerId="ADAL" clId="{632E2725-1122-466D-9A87-77243120C62C}" dt="2024-03-14T15:55:14.664" v="3052" actId="1037"/>
          <ac:spMkLst>
            <pc:docMk/>
            <pc:sldMk cId="0" sldId="682"/>
            <ac:spMk id="109" creationId="{B1D40AE9-7E43-3DA3-7E3D-C96FB6CEF741}"/>
          </ac:spMkLst>
        </pc:spChg>
        <pc:spChg chg="mod">
          <ac:chgData name="Biswas, Sayani (STFC,RAL,ISIS)" userId="a81b1bee-8903-4c6c-b3c5-4587ab0530f0" providerId="ADAL" clId="{632E2725-1122-466D-9A87-77243120C62C}" dt="2024-03-14T15:55:14.664" v="3052" actId="1037"/>
          <ac:spMkLst>
            <pc:docMk/>
            <pc:sldMk cId="0" sldId="682"/>
            <ac:spMk id="110" creationId="{F2779311-C6DC-9070-8317-4EFF9D15E2B1}"/>
          </ac:spMkLst>
        </pc:spChg>
        <pc:spChg chg="mod">
          <ac:chgData name="Biswas, Sayani (STFC,RAL,ISIS)" userId="a81b1bee-8903-4c6c-b3c5-4587ab0530f0" providerId="ADAL" clId="{632E2725-1122-466D-9A87-77243120C62C}" dt="2024-03-14T15:55:14.664" v="3052" actId="1037"/>
          <ac:spMkLst>
            <pc:docMk/>
            <pc:sldMk cId="0" sldId="682"/>
            <ac:spMk id="111" creationId="{EBDE6813-3B30-B51F-02DA-D3F06DEEC3AF}"/>
          </ac:spMkLst>
        </pc:spChg>
        <pc:spChg chg="mod">
          <ac:chgData name="Biswas, Sayani (STFC,RAL,ISIS)" userId="a81b1bee-8903-4c6c-b3c5-4587ab0530f0" providerId="ADAL" clId="{632E2725-1122-466D-9A87-77243120C62C}" dt="2024-03-14T15:55:14.664" v="3052" actId="1037"/>
          <ac:spMkLst>
            <pc:docMk/>
            <pc:sldMk cId="0" sldId="682"/>
            <ac:spMk id="113" creationId="{1AF0064D-0485-A7CA-4DED-F4429CF03328}"/>
          </ac:spMkLst>
        </pc:spChg>
        <pc:spChg chg="mod">
          <ac:chgData name="Biswas, Sayani (STFC,RAL,ISIS)" userId="a81b1bee-8903-4c6c-b3c5-4587ab0530f0" providerId="ADAL" clId="{632E2725-1122-466D-9A87-77243120C62C}" dt="2024-03-14T15:55:14.664" v="3052" actId="1037"/>
          <ac:spMkLst>
            <pc:docMk/>
            <pc:sldMk cId="0" sldId="682"/>
            <ac:spMk id="114" creationId="{0E505402-5060-582D-607E-4AB0DB7BBA2A}"/>
          </ac:spMkLst>
        </pc:spChg>
        <pc:spChg chg="mod">
          <ac:chgData name="Biswas, Sayani (STFC,RAL,ISIS)" userId="a81b1bee-8903-4c6c-b3c5-4587ab0530f0" providerId="ADAL" clId="{632E2725-1122-466D-9A87-77243120C62C}" dt="2024-03-14T15:55:14.664" v="3052" actId="1037"/>
          <ac:spMkLst>
            <pc:docMk/>
            <pc:sldMk cId="0" sldId="682"/>
            <ac:spMk id="115" creationId="{7AEC1B41-37FB-8676-5F99-9E2FDFDB1A9A}"/>
          </ac:spMkLst>
        </pc:spChg>
        <pc:spChg chg="mod">
          <ac:chgData name="Biswas, Sayani (STFC,RAL,ISIS)" userId="a81b1bee-8903-4c6c-b3c5-4587ab0530f0" providerId="ADAL" clId="{632E2725-1122-466D-9A87-77243120C62C}" dt="2024-03-14T15:55:14.664" v="3052" actId="1037"/>
          <ac:spMkLst>
            <pc:docMk/>
            <pc:sldMk cId="0" sldId="682"/>
            <ac:spMk id="116" creationId="{6DD1F7CE-3AAE-F42A-A3A3-34699256DF03}"/>
          </ac:spMkLst>
        </pc:spChg>
        <pc:spChg chg="mod">
          <ac:chgData name="Biswas, Sayani (STFC,RAL,ISIS)" userId="a81b1bee-8903-4c6c-b3c5-4587ab0530f0" providerId="ADAL" clId="{632E2725-1122-466D-9A87-77243120C62C}" dt="2024-03-14T15:55:14.664" v="3052" actId="1037"/>
          <ac:spMkLst>
            <pc:docMk/>
            <pc:sldMk cId="0" sldId="682"/>
            <ac:spMk id="117" creationId="{DB8F302B-A09E-9B64-8792-20C7C5C7158B}"/>
          </ac:spMkLst>
        </pc:spChg>
        <pc:spChg chg="mod">
          <ac:chgData name="Biswas, Sayani (STFC,RAL,ISIS)" userId="a81b1bee-8903-4c6c-b3c5-4587ab0530f0" providerId="ADAL" clId="{632E2725-1122-466D-9A87-77243120C62C}" dt="2024-03-14T15:55:14.664" v="3052" actId="1037"/>
          <ac:spMkLst>
            <pc:docMk/>
            <pc:sldMk cId="0" sldId="682"/>
            <ac:spMk id="118" creationId="{FBAF854C-7B95-0B2C-1409-343BD7B0B7CC}"/>
          </ac:spMkLst>
        </pc:spChg>
        <pc:spChg chg="mod">
          <ac:chgData name="Biswas, Sayani (STFC,RAL,ISIS)" userId="a81b1bee-8903-4c6c-b3c5-4587ab0530f0" providerId="ADAL" clId="{632E2725-1122-466D-9A87-77243120C62C}" dt="2024-03-14T15:55:14.664" v="3052" actId="1037"/>
          <ac:spMkLst>
            <pc:docMk/>
            <pc:sldMk cId="0" sldId="682"/>
            <ac:spMk id="119" creationId="{1F7E24F8-F30D-09EC-5D2D-76743DE1370C}"/>
          </ac:spMkLst>
        </pc:spChg>
        <pc:spChg chg="mod">
          <ac:chgData name="Biswas, Sayani (STFC,RAL,ISIS)" userId="a81b1bee-8903-4c6c-b3c5-4587ab0530f0" providerId="ADAL" clId="{632E2725-1122-466D-9A87-77243120C62C}" dt="2024-03-14T15:55:14.664" v="3052" actId="1037"/>
          <ac:spMkLst>
            <pc:docMk/>
            <pc:sldMk cId="0" sldId="682"/>
            <ac:spMk id="120" creationId="{A7445BB8-0A26-5047-5697-A35C78FEF7B8}"/>
          </ac:spMkLst>
        </pc:spChg>
        <pc:spChg chg="mod">
          <ac:chgData name="Biswas, Sayani (STFC,RAL,ISIS)" userId="a81b1bee-8903-4c6c-b3c5-4587ab0530f0" providerId="ADAL" clId="{632E2725-1122-466D-9A87-77243120C62C}" dt="2024-03-14T15:55:14.664" v="3052" actId="1037"/>
          <ac:spMkLst>
            <pc:docMk/>
            <pc:sldMk cId="0" sldId="682"/>
            <ac:spMk id="121" creationId="{CC15DF61-76DB-98BA-CFB5-5BC1A9A62AC5}"/>
          </ac:spMkLst>
        </pc:spChg>
        <pc:spChg chg="mod">
          <ac:chgData name="Biswas, Sayani (STFC,RAL,ISIS)" userId="a81b1bee-8903-4c6c-b3c5-4587ab0530f0" providerId="ADAL" clId="{632E2725-1122-466D-9A87-77243120C62C}" dt="2024-03-14T15:55:14.664" v="3052" actId="1037"/>
          <ac:spMkLst>
            <pc:docMk/>
            <pc:sldMk cId="0" sldId="682"/>
            <ac:spMk id="123" creationId="{D2D4F993-C845-F046-D88A-BC61AAE19F82}"/>
          </ac:spMkLst>
        </pc:spChg>
        <pc:spChg chg="mod">
          <ac:chgData name="Biswas, Sayani (STFC,RAL,ISIS)" userId="a81b1bee-8903-4c6c-b3c5-4587ab0530f0" providerId="ADAL" clId="{632E2725-1122-466D-9A87-77243120C62C}" dt="2024-03-14T15:55:14.664" v="3052" actId="1037"/>
          <ac:spMkLst>
            <pc:docMk/>
            <pc:sldMk cId="0" sldId="682"/>
            <ac:spMk id="124" creationId="{552A24F5-61C2-A3D3-72D2-2AFF8A9F2D1A}"/>
          </ac:spMkLst>
        </pc:spChg>
        <pc:spChg chg="mod">
          <ac:chgData name="Biswas, Sayani (STFC,RAL,ISIS)" userId="a81b1bee-8903-4c6c-b3c5-4587ab0530f0" providerId="ADAL" clId="{632E2725-1122-466D-9A87-77243120C62C}" dt="2024-03-14T15:55:14.664" v="3052" actId="1037"/>
          <ac:spMkLst>
            <pc:docMk/>
            <pc:sldMk cId="0" sldId="682"/>
            <ac:spMk id="125" creationId="{536BF363-AC6A-809A-8880-9619CD38488B}"/>
          </ac:spMkLst>
        </pc:spChg>
        <pc:spChg chg="mod">
          <ac:chgData name="Biswas, Sayani (STFC,RAL,ISIS)" userId="a81b1bee-8903-4c6c-b3c5-4587ab0530f0" providerId="ADAL" clId="{632E2725-1122-466D-9A87-77243120C62C}" dt="2024-03-14T15:55:14.664" v="3052" actId="1037"/>
          <ac:spMkLst>
            <pc:docMk/>
            <pc:sldMk cId="0" sldId="682"/>
            <ac:spMk id="126" creationId="{C2BE3FD0-02BE-798E-6123-50BB40772DC3}"/>
          </ac:spMkLst>
        </pc:spChg>
        <pc:spChg chg="mod">
          <ac:chgData name="Biswas, Sayani (STFC,RAL,ISIS)" userId="a81b1bee-8903-4c6c-b3c5-4587ab0530f0" providerId="ADAL" clId="{632E2725-1122-466D-9A87-77243120C62C}" dt="2024-03-14T15:55:14.664" v="3052" actId="1037"/>
          <ac:spMkLst>
            <pc:docMk/>
            <pc:sldMk cId="0" sldId="682"/>
            <ac:spMk id="127" creationId="{0212F5F6-D1C6-B750-0F99-63D91681DF5A}"/>
          </ac:spMkLst>
        </pc:spChg>
        <pc:spChg chg="mod">
          <ac:chgData name="Biswas, Sayani (STFC,RAL,ISIS)" userId="a81b1bee-8903-4c6c-b3c5-4587ab0530f0" providerId="ADAL" clId="{632E2725-1122-466D-9A87-77243120C62C}" dt="2024-03-14T15:55:14.664" v="3052" actId="1037"/>
          <ac:spMkLst>
            <pc:docMk/>
            <pc:sldMk cId="0" sldId="682"/>
            <ac:spMk id="128" creationId="{5A87FBA6-B086-7997-DC0E-3F2ACDF7157C}"/>
          </ac:spMkLst>
        </pc:spChg>
        <pc:spChg chg="mod">
          <ac:chgData name="Biswas, Sayani (STFC,RAL,ISIS)" userId="a81b1bee-8903-4c6c-b3c5-4587ab0530f0" providerId="ADAL" clId="{632E2725-1122-466D-9A87-77243120C62C}" dt="2024-03-14T15:55:14.664" v="3052" actId="1037"/>
          <ac:spMkLst>
            <pc:docMk/>
            <pc:sldMk cId="0" sldId="682"/>
            <ac:spMk id="129" creationId="{06C16318-327B-3568-9106-6456D9267628}"/>
          </ac:spMkLst>
        </pc:spChg>
        <pc:spChg chg="mod">
          <ac:chgData name="Biswas, Sayani (STFC,RAL,ISIS)" userId="a81b1bee-8903-4c6c-b3c5-4587ab0530f0" providerId="ADAL" clId="{632E2725-1122-466D-9A87-77243120C62C}" dt="2024-03-14T15:55:14.664" v="3052" actId="1037"/>
          <ac:spMkLst>
            <pc:docMk/>
            <pc:sldMk cId="0" sldId="682"/>
            <ac:spMk id="130" creationId="{CE5938DE-AEE7-0D0C-D2D9-A89A86A296F2}"/>
          </ac:spMkLst>
        </pc:spChg>
        <pc:spChg chg="mod">
          <ac:chgData name="Biswas, Sayani (STFC,RAL,ISIS)" userId="a81b1bee-8903-4c6c-b3c5-4587ab0530f0" providerId="ADAL" clId="{632E2725-1122-466D-9A87-77243120C62C}" dt="2024-03-14T15:55:14.664" v="3052" actId="1037"/>
          <ac:spMkLst>
            <pc:docMk/>
            <pc:sldMk cId="0" sldId="682"/>
            <ac:spMk id="131" creationId="{EE2A4BAB-E7FF-CB0E-180D-C55CC220B1FA}"/>
          </ac:spMkLst>
        </pc:spChg>
        <pc:spChg chg="mod">
          <ac:chgData name="Biswas, Sayani (STFC,RAL,ISIS)" userId="a81b1bee-8903-4c6c-b3c5-4587ab0530f0" providerId="ADAL" clId="{632E2725-1122-466D-9A87-77243120C62C}" dt="2024-03-14T16:03:44.896" v="3205" actId="1076"/>
          <ac:spMkLst>
            <pc:docMk/>
            <pc:sldMk cId="0" sldId="682"/>
            <ac:spMk id="157" creationId="{5469BE38-6EA6-C6D0-687F-1DFA61BC2F16}"/>
          </ac:spMkLst>
        </pc:spChg>
        <pc:spChg chg="mod">
          <ac:chgData name="Biswas, Sayani (STFC,RAL,ISIS)" userId="a81b1bee-8903-4c6c-b3c5-4587ab0530f0" providerId="ADAL" clId="{632E2725-1122-466D-9A87-77243120C62C}" dt="2024-03-14T16:00:16.091" v="3081" actId="255"/>
          <ac:spMkLst>
            <pc:docMk/>
            <pc:sldMk cId="0" sldId="682"/>
            <ac:spMk id="9221" creationId="{9A531A89-98ED-039A-1A59-6477302BA026}"/>
          </ac:spMkLst>
        </pc:spChg>
        <pc:spChg chg="mod">
          <ac:chgData name="Biswas, Sayani (STFC,RAL,ISIS)" userId="a81b1bee-8903-4c6c-b3c5-4587ab0530f0" providerId="ADAL" clId="{632E2725-1122-466D-9A87-77243120C62C}" dt="2024-03-14T16:02:10.844" v="3201" actId="1076"/>
          <ac:spMkLst>
            <pc:docMk/>
            <pc:sldMk cId="0" sldId="682"/>
            <ac:spMk id="9228" creationId="{119A2AE0-CB78-4FA5-6E43-DCFAA27E024A}"/>
          </ac:spMkLst>
        </pc:spChg>
        <pc:spChg chg="mod">
          <ac:chgData name="Biswas, Sayani (STFC,RAL,ISIS)" userId="a81b1bee-8903-4c6c-b3c5-4587ab0530f0" providerId="ADAL" clId="{632E2725-1122-466D-9A87-77243120C62C}" dt="2024-03-14T16:00:00.213" v="3079" actId="20577"/>
          <ac:spMkLst>
            <pc:docMk/>
            <pc:sldMk cId="0" sldId="682"/>
            <ac:spMk id="9250" creationId="{806A0009-0D0A-2AA1-F86F-922D0845077B}"/>
          </ac:spMkLst>
        </pc:spChg>
        <pc:grpChg chg="add mod">
          <ac:chgData name="Biswas, Sayani (STFC,RAL,ISIS)" userId="a81b1bee-8903-4c6c-b3c5-4587ab0530f0" providerId="ADAL" clId="{632E2725-1122-466D-9A87-77243120C62C}" dt="2024-03-13T12:32:23.849" v="839" actId="164"/>
          <ac:grpSpMkLst>
            <pc:docMk/>
            <pc:sldMk cId="0" sldId="682"/>
            <ac:grpSpMk id="5" creationId="{B95642BC-82EB-10AC-4E7E-8B4A681C78D7}"/>
          </ac:grpSpMkLst>
        </pc:grpChg>
        <pc:grpChg chg="add mod">
          <ac:chgData name="Biswas, Sayani (STFC,RAL,ISIS)" userId="a81b1bee-8903-4c6c-b3c5-4587ab0530f0" providerId="ADAL" clId="{632E2725-1122-466D-9A87-77243120C62C}" dt="2024-03-13T12:32:23.849" v="839" actId="164"/>
          <ac:grpSpMkLst>
            <pc:docMk/>
            <pc:sldMk cId="0" sldId="682"/>
            <ac:grpSpMk id="10" creationId="{0CC0D5AE-2EEF-CF8F-3257-C8A11FAF818C}"/>
          </ac:grpSpMkLst>
        </pc:grpChg>
        <pc:grpChg chg="mod">
          <ac:chgData name="Biswas, Sayani (STFC,RAL,ISIS)" userId="a81b1bee-8903-4c6c-b3c5-4587ab0530f0" providerId="ADAL" clId="{632E2725-1122-466D-9A87-77243120C62C}" dt="2024-03-14T15:59:53.468" v="3066" actId="1076"/>
          <ac:grpSpMkLst>
            <pc:docMk/>
            <pc:sldMk cId="0" sldId="682"/>
            <ac:grpSpMk id="43" creationId="{71AE22A9-43C6-F5DD-D616-DFB7F8EA26E7}"/>
          </ac:grpSpMkLst>
        </pc:grpChg>
        <pc:grpChg chg="mod">
          <ac:chgData name="Biswas, Sayani (STFC,RAL,ISIS)" userId="a81b1bee-8903-4c6c-b3c5-4587ab0530f0" providerId="ADAL" clId="{632E2725-1122-466D-9A87-77243120C62C}" dt="2024-03-14T15:55:14.664" v="3052" actId="1037"/>
          <ac:grpSpMkLst>
            <pc:docMk/>
            <pc:sldMk cId="0" sldId="682"/>
            <ac:grpSpMk id="132" creationId="{53EC4635-FA7A-C09B-A870-07C86333BA7D}"/>
          </ac:grpSpMkLst>
        </pc:grpChg>
        <pc:grpChg chg="mod">
          <ac:chgData name="Biswas, Sayani (STFC,RAL,ISIS)" userId="a81b1bee-8903-4c6c-b3c5-4587ab0530f0" providerId="ADAL" clId="{632E2725-1122-466D-9A87-77243120C62C}" dt="2024-03-14T15:59:53.468" v="3066" actId="1076"/>
          <ac:grpSpMkLst>
            <pc:docMk/>
            <pc:sldMk cId="0" sldId="682"/>
            <ac:grpSpMk id="154" creationId="{1F91718A-D30A-A1E1-3ACF-822D7CDE752F}"/>
          </ac:grpSpMkLst>
        </pc:grpChg>
        <pc:grpChg chg="del">
          <ac:chgData name="Biswas, Sayani (STFC,RAL,ISIS)" userId="a81b1bee-8903-4c6c-b3c5-4587ab0530f0" providerId="ADAL" clId="{632E2725-1122-466D-9A87-77243120C62C}" dt="2024-03-13T12:28:00.842" v="831" actId="478"/>
          <ac:grpSpMkLst>
            <pc:docMk/>
            <pc:sldMk cId="0" sldId="682"/>
            <ac:grpSpMk id="171" creationId="{D8703026-7C08-814D-89BF-A3E71D776F11}"/>
          </ac:grpSpMkLst>
        </pc:grpChg>
        <pc:grpChg chg="mod">
          <ac:chgData name="Biswas, Sayani (STFC,RAL,ISIS)" userId="a81b1bee-8903-4c6c-b3c5-4587ab0530f0" providerId="ADAL" clId="{632E2725-1122-466D-9A87-77243120C62C}" dt="2024-03-14T15:59:53.468" v="3066" actId="1076"/>
          <ac:grpSpMkLst>
            <pc:docMk/>
            <pc:sldMk cId="0" sldId="682"/>
            <ac:grpSpMk id="9235" creationId="{75EDC88B-72E2-4E4F-1F02-509EF89D4C99}"/>
          </ac:grpSpMkLst>
        </pc:grpChg>
        <pc:grpChg chg="mod">
          <ac:chgData name="Biswas, Sayani (STFC,RAL,ISIS)" userId="a81b1bee-8903-4c6c-b3c5-4587ab0530f0" providerId="ADAL" clId="{632E2725-1122-466D-9A87-77243120C62C}" dt="2024-03-14T15:59:53.468" v="3066" actId="1076"/>
          <ac:grpSpMkLst>
            <pc:docMk/>
            <pc:sldMk cId="0" sldId="682"/>
            <ac:grpSpMk id="9236" creationId="{42C62304-0C11-4380-5406-DEB455870248}"/>
          </ac:grpSpMkLst>
        </pc:grpChg>
        <pc:grpChg chg="mod">
          <ac:chgData name="Biswas, Sayani (STFC,RAL,ISIS)" userId="a81b1bee-8903-4c6c-b3c5-4587ab0530f0" providerId="ADAL" clId="{632E2725-1122-466D-9A87-77243120C62C}" dt="2024-03-14T15:59:53.468" v="3066" actId="1076"/>
          <ac:grpSpMkLst>
            <pc:docMk/>
            <pc:sldMk cId="0" sldId="682"/>
            <ac:grpSpMk id="9247" creationId="{4FAD14E3-6EA9-F288-455C-B6BCF7A359DB}"/>
          </ac:grpSpMkLst>
        </pc:grpChg>
        <pc:grpChg chg="mod">
          <ac:chgData name="Biswas, Sayani (STFC,RAL,ISIS)" userId="a81b1bee-8903-4c6c-b3c5-4587ab0530f0" providerId="ADAL" clId="{632E2725-1122-466D-9A87-77243120C62C}" dt="2024-03-14T15:55:14.664" v="3052" actId="1037"/>
          <ac:grpSpMkLst>
            <pc:docMk/>
            <pc:sldMk cId="0" sldId="682"/>
            <ac:grpSpMk id="9251" creationId="{4B5084DC-0A3B-AFE6-31F5-D63908CB0181}"/>
          </ac:grpSpMkLst>
        </pc:grpChg>
        <pc:grpChg chg="mod">
          <ac:chgData name="Biswas, Sayani (STFC,RAL,ISIS)" userId="a81b1bee-8903-4c6c-b3c5-4587ab0530f0" providerId="ADAL" clId="{632E2725-1122-466D-9A87-77243120C62C}" dt="2024-03-14T15:55:14.664" v="3052" actId="1037"/>
          <ac:grpSpMkLst>
            <pc:docMk/>
            <pc:sldMk cId="0" sldId="682"/>
            <ac:grpSpMk id="9252" creationId="{5FED4644-A7E6-FF7E-2FF3-62AA7F9BDBA4}"/>
          </ac:grpSpMkLst>
        </pc:grpChg>
        <pc:grpChg chg="mod">
          <ac:chgData name="Biswas, Sayani (STFC,RAL,ISIS)" userId="a81b1bee-8903-4c6c-b3c5-4587ab0530f0" providerId="ADAL" clId="{632E2725-1122-466D-9A87-77243120C62C}" dt="2024-03-14T15:55:14.664" v="3052" actId="1037"/>
          <ac:grpSpMkLst>
            <pc:docMk/>
            <pc:sldMk cId="0" sldId="682"/>
            <ac:grpSpMk id="9253" creationId="{F898D235-59B1-828D-EF13-020711396ACB}"/>
          </ac:grpSpMkLst>
        </pc:grpChg>
        <pc:grpChg chg="mod">
          <ac:chgData name="Biswas, Sayani (STFC,RAL,ISIS)" userId="a81b1bee-8903-4c6c-b3c5-4587ab0530f0" providerId="ADAL" clId="{632E2725-1122-466D-9A87-77243120C62C}" dt="2024-03-14T15:55:14.664" v="3052" actId="1037"/>
          <ac:grpSpMkLst>
            <pc:docMk/>
            <pc:sldMk cId="0" sldId="682"/>
            <ac:grpSpMk id="9254" creationId="{57E73FD0-4847-3061-7853-37129935BB78}"/>
          </ac:grpSpMkLst>
        </pc:grpChg>
        <pc:grpChg chg="mod">
          <ac:chgData name="Biswas, Sayani (STFC,RAL,ISIS)" userId="a81b1bee-8903-4c6c-b3c5-4587ab0530f0" providerId="ADAL" clId="{632E2725-1122-466D-9A87-77243120C62C}" dt="2024-03-14T15:55:14.664" v="3052" actId="1037"/>
          <ac:grpSpMkLst>
            <pc:docMk/>
            <pc:sldMk cId="0" sldId="682"/>
            <ac:grpSpMk id="9255" creationId="{A2CE0FF5-9CFD-7D2E-7C3B-96E401CF6A1B}"/>
          </ac:grpSpMkLst>
        </pc:grpChg>
        <pc:grpChg chg="mod">
          <ac:chgData name="Biswas, Sayani (STFC,RAL,ISIS)" userId="a81b1bee-8903-4c6c-b3c5-4587ab0530f0" providerId="ADAL" clId="{632E2725-1122-466D-9A87-77243120C62C}" dt="2024-03-14T15:55:14.664" v="3052" actId="1037"/>
          <ac:grpSpMkLst>
            <pc:docMk/>
            <pc:sldMk cId="0" sldId="682"/>
            <ac:grpSpMk id="9256" creationId="{1FD5A53C-9D55-F4F6-15E9-9C78B01ED820}"/>
          </ac:grpSpMkLst>
        </pc:grpChg>
        <pc:grpChg chg="mod">
          <ac:chgData name="Biswas, Sayani (STFC,RAL,ISIS)" userId="a81b1bee-8903-4c6c-b3c5-4587ab0530f0" providerId="ADAL" clId="{632E2725-1122-466D-9A87-77243120C62C}" dt="2024-03-14T15:55:14.664" v="3052" actId="1037"/>
          <ac:grpSpMkLst>
            <pc:docMk/>
            <pc:sldMk cId="0" sldId="682"/>
            <ac:grpSpMk id="9257" creationId="{C5593789-4384-591E-7A2A-AD8E47B449A8}"/>
          </ac:grpSpMkLst>
        </pc:grpChg>
        <pc:grpChg chg="mod">
          <ac:chgData name="Biswas, Sayani (STFC,RAL,ISIS)" userId="a81b1bee-8903-4c6c-b3c5-4587ab0530f0" providerId="ADAL" clId="{632E2725-1122-466D-9A87-77243120C62C}" dt="2024-03-14T15:55:14.664" v="3052" actId="1037"/>
          <ac:grpSpMkLst>
            <pc:docMk/>
            <pc:sldMk cId="0" sldId="682"/>
            <ac:grpSpMk id="9258" creationId="{DA41A413-8F2A-1DD7-6743-CBBEED9CCD54}"/>
          </ac:grpSpMkLst>
        </pc:grpChg>
        <pc:grpChg chg="mod">
          <ac:chgData name="Biswas, Sayani (STFC,RAL,ISIS)" userId="a81b1bee-8903-4c6c-b3c5-4587ab0530f0" providerId="ADAL" clId="{632E2725-1122-466D-9A87-77243120C62C}" dt="2024-03-14T15:59:53.468" v="3066" actId="1076"/>
          <ac:grpSpMkLst>
            <pc:docMk/>
            <pc:sldMk cId="0" sldId="682"/>
            <ac:grpSpMk id="9333" creationId="{4B973C75-1507-740C-8E29-935A3B849A8F}"/>
          </ac:grpSpMkLst>
        </pc:grpChg>
        <pc:picChg chg="add mod">
          <ac:chgData name="Biswas, Sayani (STFC,RAL,ISIS)" userId="a81b1bee-8903-4c6c-b3c5-4587ab0530f0" providerId="ADAL" clId="{632E2725-1122-466D-9A87-77243120C62C}" dt="2024-03-13T12:32:23.849" v="839" actId="164"/>
          <ac:picMkLst>
            <pc:docMk/>
            <pc:sldMk cId="0" sldId="682"/>
            <ac:picMk id="4" creationId="{8E92AFFD-6E6B-E930-C778-A95F91DEC3E5}"/>
          </ac:picMkLst>
        </pc:picChg>
        <pc:picChg chg="mod">
          <ac:chgData name="Biswas, Sayani (STFC,RAL,ISIS)" userId="a81b1bee-8903-4c6c-b3c5-4587ab0530f0" providerId="ADAL" clId="{632E2725-1122-466D-9A87-77243120C62C}" dt="2024-03-13T12:32:23.849" v="839" actId="164"/>
          <ac:picMkLst>
            <pc:docMk/>
            <pc:sldMk cId="0" sldId="682"/>
            <ac:picMk id="6" creationId="{32EED08C-5C58-D5DC-8803-2B9275DC545A}"/>
          </ac:picMkLst>
        </pc:picChg>
        <pc:picChg chg="mod">
          <ac:chgData name="Biswas, Sayani (STFC,RAL,ISIS)" userId="a81b1bee-8903-4c6c-b3c5-4587ab0530f0" providerId="ADAL" clId="{632E2725-1122-466D-9A87-77243120C62C}" dt="2024-03-14T15:59:53.468" v="3066" actId="1076"/>
          <ac:picMkLst>
            <pc:docMk/>
            <pc:sldMk cId="0" sldId="682"/>
            <ac:picMk id="9242" creationId="{64698D06-0287-4B6B-707D-B24799C11437}"/>
          </ac:picMkLst>
        </pc:picChg>
        <pc:picChg chg="mod">
          <ac:chgData name="Biswas, Sayani (STFC,RAL,ISIS)" userId="a81b1bee-8903-4c6c-b3c5-4587ab0530f0" providerId="ADAL" clId="{632E2725-1122-466D-9A87-77243120C62C}" dt="2024-03-14T15:59:53.468" v="3066" actId="1076"/>
          <ac:picMkLst>
            <pc:docMk/>
            <pc:sldMk cId="0" sldId="682"/>
            <ac:picMk id="9243" creationId="{4A196630-8CC0-2464-0A6E-665507A052D0}"/>
          </ac:picMkLst>
        </pc:picChg>
        <pc:picChg chg="mod">
          <ac:chgData name="Biswas, Sayani (STFC,RAL,ISIS)" userId="a81b1bee-8903-4c6c-b3c5-4587ab0530f0" providerId="ADAL" clId="{632E2725-1122-466D-9A87-77243120C62C}" dt="2024-03-14T15:59:53.468" v="3066" actId="1076"/>
          <ac:picMkLst>
            <pc:docMk/>
            <pc:sldMk cId="0" sldId="682"/>
            <ac:picMk id="9244" creationId="{6DEDBB55-9CD8-C79C-BD68-2CAC561C5625}"/>
          </ac:picMkLst>
        </pc:picChg>
        <pc:picChg chg="mod">
          <ac:chgData name="Biswas, Sayani (STFC,RAL,ISIS)" userId="a81b1bee-8903-4c6c-b3c5-4587ab0530f0" providerId="ADAL" clId="{632E2725-1122-466D-9A87-77243120C62C}" dt="2024-03-14T16:03:09.540" v="3202"/>
          <ac:picMkLst>
            <pc:docMk/>
            <pc:sldMk cId="0" sldId="682"/>
            <ac:picMk id="9245" creationId="{EE6089A5-967D-D2E2-7559-44AEAADAE488}"/>
          </ac:picMkLst>
        </pc:picChg>
        <pc:picChg chg="mod">
          <ac:chgData name="Biswas, Sayani (STFC,RAL,ISIS)" userId="a81b1bee-8903-4c6c-b3c5-4587ab0530f0" providerId="ADAL" clId="{632E2725-1122-466D-9A87-77243120C62C}" dt="2024-03-14T16:03:37.211" v="3204"/>
          <ac:picMkLst>
            <pc:docMk/>
            <pc:sldMk cId="0" sldId="682"/>
            <ac:picMk id="9246" creationId="{A0A03B93-5059-EFCA-1FF8-87263958294F}"/>
          </ac:picMkLst>
        </pc:picChg>
        <pc:picChg chg="mod">
          <ac:chgData name="Biswas, Sayani (STFC,RAL,ISIS)" userId="a81b1bee-8903-4c6c-b3c5-4587ab0530f0" providerId="ADAL" clId="{632E2725-1122-466D-9A87-77243120C62C}" dt="2024-03-14T15:59:53.468" v="3066" actId="1076"/>
          <ac:picMkLst>
            <pc:docMk/>
            <pc:sldMk cId="0" sldId="682"/>
            <ac:picMk id="9248" creationId="{3C8EB0B6-27FB-45A0-9C19-5E9B5BB971C5}"/>
          </ac:picMkLst>
        </pc:picChg>
        <pc:picChg chg="mod">
          <ac:chgData name="Biswas, Sayani (STFC,RAL,ISIS)" userId="a81b1bee-8903-4c6c-b3c5-4587ab0530f0" providerId="ADAL" clId="{632E2725-1122-466D-9A87-77243120C62C}" dt="2024-03-14T15:59:53.468" v="3066" actId="1076"/>
          <ac:picMkLst>
            <pc:docMk/>
            <pc:sldMk cId="0" sldId="682"/>
            <ac:picMk id="9334" creationId="{179F6DF4-9017-9EEA-47EF-A5005A07908F}"/>
          </ac:picMkLst>
        </pc:picChg>
        <pc:cxnChg chg="mod">
          <ac:chgData name="Biswas, Sayani (STFC,RAL,ISIS)" userId="a81b1bee-8903-4c6c-b3c5-4587ab0530f0" providerId="ADAL" clId="{632E2725-1122-466D-9A87-77243120C62C}" dt="2024-03-14T15:59:53.468" v="3066" actId="1076"/>
          <ac:cxnSpMkLst>
            <pc:docMk/>
            <pc:sldMk cId="0" sldId="682"/>
            <ac:cxnSpMk id="7" creationId="{958EB93D-57BA-ED78-75FE-ABD093EC0F5D}"/>
          </ac:cxnSpMkLst>
        </pc:cxnChg>
        <pc:cxnChg chg="mod">
          <ac:chgData name="Biswas, Sayani (STFC,RAL,ISIS)" userId="a81b1bee-8903-4c6c-b3c5-4587ab0530f0" providerId="ADAL" clId="{632E2725-1122-466D-9A87-77243120C62C}" dt="2024-03-14T16:00:41.589" v="3084" actId="14100"/>
          <ac:cxnSpMkLst>
            <pc:docMk/>
            <pc:sldMk cId="0" sldId="682"/>
            <ac:cxnSpMk id="9" creationId="{3F6BC0FF-EE84-172E-460E-C78796A0ADD2}"/>
          </ac:cxnSpMkLst>
        </pc:cxnChg>
        <pc:cxnChg chg="mod">
          <ac:chgData name="Biswas, Sayani (STFC,RAL,ISIS)" userId="a81b1bee-8903-4c6c-b3c5-4587ab0530f0" providerId="ADAL" clId="{632E2725-1122-466D-9A87-77243120C62C}" dt="2024-03-14T15:59:53.468" v="3066" actId="1076"/>
          <ac:cxnSpMkLst>
            <pc:docMk/>
            <pc:sldMk cId="0" sldId="682"/>
            <ac:cxnSpMk id="134" creationId="{668135B0-6719-A742-0CEB-80F17819D041}"/>
          </ac:cxnSpMkLst>
        </pc:cxnChg>
        <pc:cxnChg chg="mod">
          <ac:chgData name="Biswas, Sayani (STFC,RAL,ISIS)" userId="a81b1bee-8903-4c6c-b3c5-4587ab0530f0" providerId="ADAL" clId="{632E2725-1122-466D-9A87-77243120C62C}" dt="2024-03-14T15:59:53.468" v="3066" actId="1076"/>
          <ac:cxnSpMkLst>
            <pc:docMk/>
            <pc:sldMk cId="0" sldId="682"/>
            <ac:cxnSpMk id="137" creationId="{F48FEC84-DA59-AF6B-9610-D6A30A6D3CC3}"/>
          </ac:cxnSpMkLst>
        </pc:cxnChg>
        <pc:cxnChg chg="mod">
          <ac:chgData name="Biswas, Sayani (STFC,RAL,ISIS)" userId="a81b1bee-8903-4c6c-b3c5-4587ab0530f0" providerId="ADAL" clId="{632E2725-1122-466D-9A87-77243120C62C}" dt="2024-03-14T15:59:53.468" v="3066" actId="1076"/>
          <ac:cxnSpMkLst>
            <pc:docMk/>
            <pc:sldMk cId="0" sldId="682"/>
            <ac:cxnSpMk id="139" creationId="{40CE3CA6-B867-408C-17B1-D1DCDFC45C35}"/>
          </ac:cxnSpMkLst>
        </pc:cxnChg>
        <pc:cxnChg chg="mod">
          <ac:chgData name="Biswas, Sayani (STFC,RAL,ISIS)" userId="a81b1bee-8903-4c6c-b3c5-4587ab0530f0" providerId="ADAL" clId="{632E2725-1122-466D-9A87-77243120C62C}" dt="2024-03-14T15:59:53.468" v="3066" actId="1076"/>
          <ac:cxnSpMkLst>
            <pc:docMk/>
            <pc:sldMk cId="0" sldId="682"/>
            <ac:cxnSpMk id="144" creationId="{B7EA7DA0-5784-ED95-037B-B279A8A6E4F0}"/>
          </ac:cxnSpMkLst>
        </pc:cxnChg>
        <pc:cxnChg chg="mod">
          <ac:chgData name="Biswas, Sayani (STFC,RAL,ISIS)" userId="a81b1bee-8903-4c6c-b3c5-4587ab0530f0" providerId="ADAL" clId="{632E2725-1122-466D-9A87-77243120C62C}" dt="2024-03-14T15:59:53.468" v="3066" actId="1076"/>
          <ac:cxnSpMkLst>
            <pc:docMk/>
            <pc:sldMk cId="0" sldId="682"/>
            <ac:cxnSpMk id="147" creationId="{97C28F59-0038-91A2-C9CD-D65BBB25BED7}"/>
          </ac:cxnSpMkLst>
        </pc:cxnChg>
        <pc:cxnChg chg="mod">
          <ac:chgData name="Biswas, Sayani (STFC,RAL,ISIS)" userId="a81b1bee-8903-4c6c-b3c5-4587ab0530f0" providerId="ADAL" clId="{632E2725-1122-466D-9A87-77243120C62C}" dt="2024-03-14T15:59:45.515" v="3065" actId="1076"/>
          <ac:cxnSpMkLst>
            <pc:docMk/>
            <pc:sldMk cId="0" sldId="682"/>
            <ac:cxnSpMk id="167" creationId="{345A1716-E526-38A7-546C-1BA82E91AF80}"/>
          </ac:cxnSpMkLst>
        </pc:cxnChg>
      </pc:sldChg>
      <pc:sldChg chg="del">
        <pc:chgData name="Biswas, Sayani (STFC,RAL,ISIS)" userId="a81b1bee-8903-4c6c-b3c5-4587ab0530f0" providerId="ADAL" clId="{632E2725-1122-466D-9A87-77243120C62C}" dt="2024-03-13T12:30:06.670" v="832" actId="47"/>
        <pc:sldMkLst>
          <pc:docMk/>
          <pc:sldMk cId="0" sldId="689"/>
        </pc:sldMkLst>
      </pc:sldChg>
      <pc:sldChg chg="addSp delSp modSp mod modAnim">
        <pc:chgData name="Biswas, Sayani (STFC,RAL,ISIS)" userId="a81b1bee-8903-4c6c-b3c5-4587ab0530f0" providerId="ADAL" clId="{632E2725-1122-466D-9A87-77243120C62C}" dt="2024-03-15T10:35:18.546" v="3769" actId="14100"/>
        <pc:sldMkLst>
          <pc:docMk/>
          <pc:sldMk cId="0" sldId="692"/>
        </pc:sldMkLst>
        <pc:spChg chg="mod">
          <ac:chgData name="Biswas, Sayani (STFC,RAL,ISIS)" userId="a81b1bee-8903-4c6c-b3c5-4587ab0530f0" providerId="ADAL" clId="{632E2725-1122-466D-9A87-77243120C62C}" dt="2024-03-15T10:35:18.546" v="3769" actId="14100"/>
          <ac:spMkLst>
            <pc:docMk/>
            <pc:sldMk cId="0" sldId="692"/>
            <ac:spMk id="4" creationId="{21ED7920-5E77-59DD-96E2-3DA640FBFAC8}"/>
          </ac:spMkLst>
        </pc:spChg>
        <pc:spChg chg="mod topLvl">
          <ac:chgData name="Biswas, Sayani (STFC,RAL,ISIS)" userId="a81b1bee-8903-4c6c-b3c5-4587ab0530f0" providerId="ADAL" clId="{632E2725-1122-466D-9A87-77243120C62C}" dt="2024-03-14T13:42:01.205" v="2375" actId="1036"/>
          <ac:spMkLst>
            <pc:docMk/>
            <pc:sldMk cId="0" sldId="692"/>
            <ac:spMk id="5" creationId="{F5039EE2-7090-145D-091B-6314FDC06F7A}"/>
          </ac:spMkLst>
        </pc:spChg>
        <pc:spChg chg="del mod topLvl">
          <ac:chgData name="Biswas, Sayani (STFC,RAL,ISIS)" userId="a81b1bee-8903-4c6c-b3c5-4587ab0530f0" providerId="ADAL" clId="{632E2725-1122-466D-9A87-77243120C62C}" dt="2024-03-13T11:24:47.689" v="417" actId="478"/>
          <ac:spMkLst>
            <pc:docMk/>
            <pc:sldMk cId="0" sldId="692"/>
            <ac:spMk id="6" creationId="{089D6FE8-FE9B-AFDF-BC31-C946EA6268F6}"/>
          </ac:spMkLst>
        </pc:spChg>
        <pc:spChg chg="del mod">
          <ac:chgData name="Biswas, Sayani (STFC,RAL,ISIS)" userId="a81b1bee-8903-4c6c-b3c5-4587ab0530f0" providerId="ADAL" clId="{632E2725-1122-466D-9A87-77243120C62C}" dt="2024-03-13T11:24:46.021" v="416" actId="478"/>
          <ac:spMkLst>
            <pc:docMk/>
            <pc:sldMk cId="0" sldId="692"/>
            <ac:spMk id="7" creationId="{0F62CF00-3E18-D91A-F5CE-E32DC6FD9AB3}"/>
          </ac:spMkLst>
        </pc:spChg>
        <pc:spChg chg="del mod topLvl">
          <ac:chgData name="Biswas, Sayani (STFC,RAL,ISIS)" userId="a81b1bee-8903-4c6c-b3c5-4587ab0530f0" providerId="ADAL" clId="{632E2725-1122-466D-9A87-77243120C62C}" dt="2024-03-13T11:27:28.835" v="492" actId="478"/>
          <ac:spMkLst>
            <pc:docMk/>
            <pc:sldMk cId="0" sldId="692"/>
            <ac:spMk id="8" creationId="{A3E10AD6-DAF2-9474-3AAA-396264BF08FD}"/>
          </ac:spMkLst>
        </pc:spChg>
        <pc:spChg chg="add mod">
          <ac:chgData name="Biswas, Sayani (STFC,RAL,ISIS)" userId="a81b1bee-8903-4c6c-b3c5-4587ab0530f0" providerId="ADAL" clId="{632E2725-1122-466D-9A87-77243120C62C}" dt="2024-03-14T13:03:26.384" v="2234" actId="14100"/>
          <ac:spMkLst>
            <pc:docMk/>
            <pc:sldMk cId="0" sldId="692"/>
            <ac:spMk id="9" creationId="{684989CD-529B-8BC2-0F98-12079EFC01E3}"/>
          </ac:spMkLst>
        </pc:spChg>
        <pc:spChg chg="add mod">
          <ac:chgData name="Biswas, Sayani (STFC,RAL,ISIS)" userId="a81b1bee-8903-4c6c-b3c5-4587ab0530f0" providerId="ADAL" clId="{632E2725-1122-466D-9A87-77243120C62C}" dt="2024-03-13T11:16:19.022" v="312"/>
          <ac:spMkLst>
            <pc:docMk/>
            <pc:sldMk cId="0" sldId="692"/>
            <ac:spMk id="12" creationId="{46D4C1E4-7BA4-6706-2EE8-04DC76DF87E1}"/>
          </ac:spMkLst>
        </pc:spChg>
        <pc:spChg chg="add mod">
          <ac:chgData name="Biswas, Sayani (STFC,RAL,ISIS)" userId="a81b1bee-8903-4c6c-b3c5-4587ab0530f0" providerId="ADAL" clId="{632E2725-1122-466D-9A87-77243120C62C}" dt="2024-03-13T11:16:28.600" v="313"/>
          <ac:spMkLst>
            <pc:docMk/>
            <pc:sldMk cId="0" sldId="692"/>
            <ac:spMk id="13" creationId="{AFCC911C-710E-AFE4-6D9A-74A31BF07146}"/>
          </ac:spMkLst>
        </pc:spChg>
        <pc:spChg chg="add mod">
          <ac:chgData name="Biswas, Sayani (STFC,RAL,ISIS)" userId="a81b1bee-8903-4c6c-b3c5-4587ab0530f0" providerId="ADAL" clId="{632E2725-1122-466D-9A87-77243120C62C}" dt="2024-03-14T13:42:01.205" v="2375" actId="1036"/>
          <ac:spMkLst>
            <pc:docMk/>
            <pc:sldMk cId="0" sldId="692"/>
            <ac:spMk id="14" creationId="{3235FE29-3CBE-0F70-7B66-DDA4E1EEDCDF}"/>
          </ac:spMkLst>
        </pc:spChg>
        <pc:spChg chg="add mod">
          <ac:chgData name="Biswas, Sayani (STFC,RAL,ISIS)" userId="a81b1bee-8903-4c6c-b3c5-4587ab0530f0" providerId="ADAL" clId="{632E2725-1122-466D-9A87-77243120C62C}" dt="2024-03-14T13:42:01.205" v="2375" actId="1036"/>
          <ac:spMkLst>
            <pc:docMk/>
            <pc:sldMk cId="0" sldId="692"/>
            <ac:spMk id="18" creationId="{C811BC19-44EA-95A2-E1B9-AECDDA273A4B}"/>
          </ac:spMkLst>
        </pc:spChg>
        <pc:spChg chg="add del mod">
          <ac:chgData name="Biswas, Sayani (STFC,RAL,ISIS)" userId="a81b1bee-8903-4c6c-b3c5-4587ab0530f0" providerId="ADAL" clId="{632E2725-1122-466D-9A87-77243120C62C}" dt="2024-03-13T11:25:38.262" v="429" actId="478"/>
          <ac:spMkLst>
            <pc:docMk/>
            <pc:sldMk cId="0" sldId="692"/>
            <ac:spMk id="19" creationId="{039C46F6-6F9A-5F20-15FA-1E24114D78D4}"/>
          </ac:spMkLst>
        </pc:spChg>
        <pc:spChg chg="add del mod">
          <ac:chgData name="Biswas, Sayani (STFC,RAL,ISIS)" userId="a81b1bee-8903-4c6c-b3c5-4587ab0530f0" providerId="ADAL" clId="{632E2725-1122-466D-9A87-77243120C62C}" dt="2024-03-13T11:26:14.185" v="444" actId="478"/>
          <ac:spMkLst>
            <pc:docMk/>
            <pc:sldMk cId="0" sldId="692"/>
            <ac:spMk id="20" creationId="{D3A3FEDA-40FA-5225-225A-7EB49606DEFA}"/>
          </ac:spMkLst>
        </pc:spChg>
        <pc:spChg chg="add del mod">
          <ac:chgData name="Biswas, Sayani (STFC,RAL,ISIS)" userId="a81b1bee-8903-4c6c-b3c5-4587ab0530f0" providerId="ADAL" clId="{632E2725-1122-466D-9A87-77243120C62C}" dt="2024-03-13T11:26:30.325" v="449" actId="478"/>
          <ac:spMkLst>
            <pc:docMk/>
            <pc:sldMk cId="0" sldId="692"/>
            <ac:spMk id="21" creationId="{87D2AF5D-42D1-7D3E-CA1F-7AC453741F01}"/>
          </ac:spMkLst>
        </pc:spChg>
        <pc:spChg chg="add mod">
          <ac:chgData name="Biswas, Sayani (STFC,RAL,ISIS)" userId="a81b1bee-8903-4c6c-b3c5-4587ab0530f0" providerId="ADAL" clId="{632E2725-1122-466D-9A87-77243120C62C}" dt="2024-03-14T13:42:01.205" v="2375" actId="1036"/>
          <ac:spMkLst>
            <pc:docMk/>
            <pc:sldMk cId="0" sldId="692"/>
            <ac:spMk id="22" creationId="{4657D3F1-E9A6-64BF-4E9F-C2CB89E018BB}"/>
          </ac:spMkLst>
        </pc:spChg>
        <pc:spChg chg="add mod">
          <ac:chgData name="Biswas, Sayani (STFC,RAL,ISIS)" userId="a81b1bee-8903-4c6c-b3c5-4587ab0530f0" providerId="ADAL" clId="{632E2725-1122-466D-9A87-77243120C62C}" dt="2024-03-14T15:39:20.794" v="2645" actId="478"/>
          <ac:spMkLst>
            <pc:docMk/>
            <pc:sldMk cId="0" sldId="692"/>
            <ac:spMk id="26" creationId="{618ABA99-9B3F-4EFE-8D65-DEFCEB67D93C}"/>
          </ac:spMkLst>
        </pc:spChg>
        <pc:spChg chg="add mod">
          <ac:chgData name="Biswas, Sayani (STFC,RAL,ISIS)" userId="a81b1bee-8903-4c6c-b3c5-4587ab0530f0" providerId="ADAL" clId="{632E2725-1122-466D-9A87-77243120C62C}" dt="2024-03-14T15:39:20.794" v="2645" actId="478"/>
          <ac:spMkLst>
            <pc:docMk/>
            <pc:sldMk cId="0" sldId="692"/>
            <ac:spMk id="27" creationId="{1E11A78E-139C-AFC4-6CD8-931DF8F570D9}"/>
          </ac:spMkLst>
        </pc:spChg>
        <pc:spChg chg="add del mod">
          <ac:chgData name="Biswas, Sayani (STFC,RAL,ISIS)" userId="a81b1bee-8903-4c6c-b3c5-4587ab0530f0" providerId="ADAL" clId="{632E2725-1122-466D-9A87-77243120C62C}" dt="2024-03-13T12:12:41.757" v="698" actId="478"/>
          <ac:spMkLst>
            <pc:docMk/>
            <pc:sldMk cId="0" sldId="692"/>
            <ac:spMk id="29" creationId="{6FF85DF6-999B-7679-5576-B5A876E7158C}"/>
          </ac:spMkLst>
        </pc:spChg>
        <pc:spChg chg="add mod">
          <ac:chgData name="Biswas, Sayani (STFC,RAL,ISIS)" userId="a81b1bee-8903-4c6c-b3c5-4587ab0530f0" providerId="ADAL" clId="{632E2725-1122-466D-9A87-77243120C62C}" dt="2024-03-14T15:39:20.794" v="2645" actId="478"/>
          <ac:spMkLst>
            <pc:docMk/>
            <pc:sldMk cId="0" sldId="692"/>
            <ac:spMk id="30" creationId="{7232E436-021D-4EA6-8C73-A90D75E43A3D}"/>
          </ac:spMkLst>
        </pc:spChg>
        <pc:spChg chg="add del mod">
          <ac:chgData name="Biswas, Sayani (STFC,RAL,ISIS)" userId="a81b1bee-8903-4c6c-b3c5-4587ab0530f0" providerId="ADAL" clId="{632E2725-1122-466D-9A87-77243120C62C}" dt="2024-03-13T12:13:48.254" v="725"/>
          <ac:spMkLst>
            <pc:docMk/>
            <pc:sldMk cId="0" sldId="692"/>
            <ac:spMk id="31" creationId="{A1EAE23E-14F8-6820-91E6-B08A197B63A1}"/>
          </ac:spMkLst>
        </pc:spChg>
        <pc:spChg chg="add del mod">
          <ac:chgData name="Biswas, Sayani (STFC,RAL,ISIS)" userId="a81b1bee-8903-4c6c-b3c5-4587ab0530f0" providerId="ADAL" clId="{632E2725-1122-466D-9A87-77243120C62C}" dt="2024-03-13T12:14:12.835" v="733" actId="478"/>
          <ac:spMkLst>
            <pc:docMk/>
            <pc:sldMk cId="0" sldId="692"/>
            <ac:spMk id="32" creationId="{16C6A881-3E44-C3DC-B127-13C7FD35AB85}"/>
          </ac:spMkLst>
        </pc:spChg>
        <pc:spChg chg="add mod topLvl">
          <ac:chgData name="Biswas, Sayani (STFC,RAL,ISIS)" userId="a81b1bee-8903-4c6c-b3c5-4587ab0530f0" providerId="ADAL" clId="{632E2725-1122-466D-9A87-77243120C62C}" dt="2024-03-14T15:46:09.112" v="2692" actId="207"/>
          <ac:spMkLst>
            <pc:docMk/>
            <pc:sldMk cId="0" sldId="692"/>
            <ac:spMk id="33" creationId="{E1698885-B157-9CE2-2EFD-624F8D255B43}"/>
          </ac:spMkLst>
        </pc:spChg>
        <pc:spChg chg="add del">
          <ac:chgData name="Biswas, Sayani (STFC,RAL,ISIS)" userId="a81b1bee-8903-4c6c-b3c5-4587ab0530f0" providerId="ADAL" clId="{632E2725-1122-466D-9A87-77243120C62C}" dt="2024-03-14T15:07:15.170" v="2378" actId="478"/>
          <ac:spMkLst>
            <pc:docMk/>
            <pc:sldMk cId="0" sldId="692"/>
            <ac:spMk id="36" creationId="{134CC2CB-2632-192D-A3F0-B1D45545CB55}"/>
          </ac:spMkLst>
        </pc:spChg>
        <pc:spChg chg="add mod">
          <ac:chgData name="Biswas, Sayani (STFC,RAL,ISIS)" userId="a81b1bee-8903-4c6c-b3c5-4587ab0530f0" providerId="ADAL" clId="{632E2725-1122-466D-9A87-77243120C62C}" dt="2024-03-14T15:41:56.148" v="2684" actId="165"/>
          <ac:spMkLst>
            <pc:docMk/>
            <pc:sldMk cId="0" sldId="692"/>
            <ac:spMk id="37" creationId="{A48160B2-0CC3-D359-8F92-ACC7357894C2}"/>
          </ac:spMkLst>
        </pc:spChg>
        <pc:spChg chg="add mod">
          <ac:chgData name="Biswas, Sayani (STFC,RAL,ISIS)" userId="a81b1bee-8903-4c6c-b3c5-4587ab0530f0" providerId="ADAL" clId="{632E2725-1122-466D-9A87-77243120C62C}" dt="2024-03-14T15:41:56.148" v="2684" actId="165"/>
          <ac:spMkLst>
            <pc:docMk/>
            <pc:sldMk cId="0" sldId="692"/>
            <ac:spMk id="38" creationId="{7253BCF1-831A-DFDB-3C08-A4E01017321E}"/>
          </ac:spMkLst>
        </pc:spChg>
        <pc:spChg chg="add mod">
          <ac:chgData name="Biswas, Sayani (STFC,RAL,ISIS)" userId="a81b1bee-8903-4c6c-b3c5-4587ab0530f0" providerId="ADAL" clId="{632E2725-1122-466D-9A87-77243120C62C}" dt="2024-03-14T15:41:56.148" v="2684" actId="165"/>
          <ac:spMkLst>
            <pc:docMk/>
            <pc:sldMk cId="0" sldId="692"/>
            <ac:spMk id="39" creationId="{DC080741-9E51-4F68-686E-97FED3A1E5C6}"/>
          </ac:spMkLst>
        </pc:spChg>
        <pc:spChg chg="add del mod">
          <ac:chgData name="Biswas, Sayani (STFC,RAL,ISIS)" userId="a81b1bee-8903-4c6c-b3c5-4587ab0530f0" providerId="ADAL" clId="{632E2725-1122-466D-9A87-77243120C62C}" dt="2024-03-14T15:11:16.508" v="2442" actId="478"/>
          <ac:spMkLst>
            <pc:docMk/>
            <pc:sldMk cId="0" sldId="692"/>
            <ac:spMk id="40" creationId="{684B3630-DE75-7601-447E-637764701B31}"/>
          </ac:spMkLst>
        </pc:spChg>
        <pc:spChg chg="add mod">
          <ac:chgData name="Biswas, Sayani (STFC,RAL,ISIS)" userId="a81b1bee-8903-4c6c-b3c5-4587ab0530f0" providerId="ADAL" clId="{632E2725-1122-466D-9A87-77243120C62C}" dt="2024-03-14T15:41:56.148" v="2684" actId="165"/>
          <ac:spMkLst>
            <pc:docMk/>
            <pc:sldMk cId="0" sldId="692"/>
            <ac:spMk id="41" creationId="{3656B1D3-E08D-4A83-14DC-25B5E1E3F37C}"/>
          </ac:spMkLst>
        </pc:spChg>
        <pc:spChg chg="mod">
          <ac:chgData name="Biswas, Sayani (STFC,RAL,ISIS)" userId="a81b1bee-8903-4c6c-b3c5-4587ab0530f0" providerId="ADAL" clId="{632E2725-1122-466D-9A87-77243120C62C}" dt="2024-03-14T15:41:56.148" v="2684" actId="165"/>
          <ac:spMkLst>
            <pc:docMk/>
            <pc:sldMk cId="0" sldId="692"/>
            <ac:spMk id="44" creationId="{82095592-D48A-EB85-C9DE-929C9A6C6BA2}"/>
          </ac:spMkLst>
        </pc:spChg>
        <pc:spChg chg="mod">
          <ac:chgData name="Biswas, Sayani (STFC,RAL,ISIS)" userId="a81b1bee-8903-4c6c-b3c5-4587ab0530f0" providerId="ADAL" clId="{632E2725-1122-466D-9A87-77243120C62C}" dt="2024-03-14T15:41:56.148" v="2684" actId="165"/>
          <ac:spMkLst>
            <pc:docMk/>
            <pc:sldMk cId="0" sldId="692"/>
            <ac:spMk id="45" creationId="{FA288413-663B-51A9-0010-966481DC917A}"/>
          </ac:spMkLst>
        </pc:spChg>
        <pc:spChg chg="mod">
          <ac:chgData name="Biswas, Sayani (STFC,RAL,ISIS)" userId="a81b1bee-8903-4c6c-b3c5-4587ab0530f0" providerId="ADAL" clId="{632E2725-1122-466D-9A87-77243120C62C}" dt="2024-03-14T15:41:56.148" v="2684" actId="165"/>
          <ac:spMkLst>
            <pc:docMk/>
            <pc:sldMk cId="0" sldId="692"/>
            <ac:spMk id="46" creationId="{5A7B0E7E-AB60-1735-6E78-5CE8B827D558}"/>
          </ac:spMkLst>
        </pc:spChg>
        <pc:spChg chg="del mod">
          <ac:chgData name="Biswas, Sayani (STFC,RAL,ISIS)" userId="a81b1bee-8903-4c6c-b3c5-4587ab0530f0" providerId="ADAL" clId="{632E2725-1122-466D-9A87-77243120C62C}" dt="2024-03-14T15:14:26.653" v="2530" actId="478"/>
          <ac:spMkLst>
            <pc:docMk/>
            <pc:sldMk cId="0" sldId="692"/>
            <ac:spMk id="47" creationId="{00200660-FF96-9551-A004-403D88C6534D}"/>
          </ac:spMkLst>
        </pc:spChg>
        <pc:spChg chg="add mod">
          <ac:chgData name="Biswas, Sayani (STFC,RAL,ISIS)" userId="a81b1bee-8903-4c6c-b3c5-4587ab0530f0" providerId="ADAL" clId="{632E2725-1122-466D-9A87-77243120C62C}" dt="2024-03-14T15:41:56.148" v="2684" actId="165"/>
          <ac:spMkLst>
            <pc:docMk/>
            <pc:sldMk cId="0" sldId="692"/>
            <ac:spMk id="48" creationId="{792933A0-1603-238B-16D0-B9E064DA901B}"/>
          </ac:spMkLst>
        </pc:spChg>
        <pc:spChg chg="add mod">
          <ac:chgData name="Biswas, Sayani (STFC,RAL,ISIS)" userId="a81b1bee-8903-4c6c-b3c5-4587ab0530f0" providerId="ADAL" clId="{632E2725-1122-466D-9A87-77243120C62C}" dt="2024-03-14T15:39:42.773" v="2648" actId="164"/>
          <ac:spMkLst>
            <pc:docMk/>
            <pc:sldMk cId="0" sldId="692"/>
            <ac:spMk id="52" creationId="{E3351D3C-7682-E365-E8EF-0BA7450CFF60}"/>
          </ac:spMkLst>
        </pc:spChg>
        <pc:spChg chg="add del">
          <ac:chgData name="Biswas, Sayani (STFC,RAL,ISIS)" userId="a81b1bee-8903-4c6c-b3c5-4587ab0530f0" providerId="ADAL" clId="{632E2725-1122-466D-9A87-77243120C62C}" dt="2024-03-14T15:40:52.284" v="2670" actId="478"/>
          <ac:spMkLst>
            <pc:docMk/>
            <pc:sldMk cId="0" sldId="692"/>
            <ac:spMk id="54" creationId="{86246678-C9AF-5E3F-4B8E-0F1F83182158}"/>
          </ac:spMkLst>
        </pc:spChg>
        <pc:spChg chg="add del">
          <ac:chgData name="Biswas, Sayani (STFC,RAL,ISIS)" userId="a81b1bee-8903-4c6c-b3c5-4587ab0530f0" providerId="ADAL" clId="{632E2725-1122-466D-9A87-77243120C62C}" dt="2024-03-14T15:41:10.252" v="2672" actId="11529"/>
          <ac:spMkLst>
            <pc:docMk/>
            <pc:sldMk cId="0" sldId="692"/>
            <ac:spMk id="55" creationId="{B5D41E2E-1773-3489-7A7B-3BA7C47B7DE0}"/>
          </ac:spMkLst>
        </pc:spChg>
        <pc:spChg chg="add mod">
          <ac:chgData name="Biswas, Sayani (STFC,RAL,ISIS)" userId="a81b1bee-8903-4c6c-b3c5-4587ab0530f0" providerId="ADAL" clId="{632E2725-1122-466D-9A87-77243120C62C}" dt="2024-03-14T15:42:12.933" v="2687" actId="164"/>
          <ac:spMkLst>
            <pc:docMk/>
            <pc:sldMk cId="0" sldId="692"/>
            <ac:spMk id="56" creationId="{AD0C4102-C0A2-BCB6-F0F5-D4837D91CF57}"/>
          </ac:spMkLst>
        </pc:spChg>
        <pc:spChg chg="add mod">
          <ac:chgData name="Biswas, Sayani (STFC,RAL,ISIS)" userId="a81b1bee-8903-4c6c-b3c5-4587ab0530f0" providerId="ADAL" clId="{632E2725-1122-466D-9A87-77243120C62C}" dt="2024-03-14T15:42:12.933" v="2687" actId="164"/>
          <ac:spMkLst>
            <pc:docMk/>
            <pc:sldMk cId="0" sldId="692"/>
            <ac:spMk id="57" creationId="{A5E7F8ED-90A6-E0CB-24DA-7F5A50299B06}"/>
          </ac:spMkLst>
        </pc:spChg>
        <pc:grpChg chg="del">
          <ac:chgData name="Biswas, Sayani (STFC,RAL,ISIS)" userId="a81b1bee-8903-4c6c-b3c5-4587ab0530f0" providerId="ADAL" clId="{632E2725-1122-466D-9A87-77243120C62C}" dt="2024-03-13T11:16:11.860" v="311" actId="165"/>
          <ac:grpSpMkLst>
            <pc:docMk/>
            <pc:sldMk cId="0" sldId="692"/>
            <ac:grpSpMk id="2" creationId="{1AB7E44F-AD09-AD03-F26C-D7E590CE2668}"/>
          </ac:grpSpMkLst>
        </pc:grpChg>
        <pc:grpChg chg="del mod topLvl">
          <ac:chgData name="Biswas, Sayani (STFC,RAL,ISIS)" userId="a81b1bee-8903-4c6c-b3c5-4587ab0530f0" providerId="ADAL" clId="{632E2725-1122-466D-9A87-77243120C62C}" dt="2024-03-13T11:24:47.689" v="417" actId="478"/>
          <ac:grpSpMkLst>
            <pc:docMk/>
            <pc:sldMk cId="0" sldId="692"/>
            <ac:grpSpMk id="3" creationId="{B8A370C6-52BC-1A48-31F1-FFF0F42DCE69}"/>
          </ac:grpSpMkLst>
        </pc:grpChg>
        <pc:grpChg chg="add mod">
          <ac:chgData name="Biswas, Sayani (STFC,RAL,ISIS)" userId="a81b1bee-8903-4c6c-b3c5-4587ab0530f0" providerId="ADAL" clId="{632E2725-1122-466D-9A87-77243120C62C}" dt="2024-03-14T13:42:01.205" v="2375" actId="1036"/>
          <ac:grpSpMkLst>
            <pc:docMk/>
            <pc:sldMk cId="0" sldId="692"/>
            <ac:grpSpMk id="23" creationId="{59F30EDD-9FFB-3BB4-C884-DEFA8CBC786D}"/>
          </ac:grpSpMkLst>
        </pc:grpChg>
        <pc:grpChg chg="add mod">
          <ac:chgData name="Biswas, Sayani (STFC,RAL,ISIS)" userId="a81b1bee-8903-4c6c-b3c5-4587ab0530f0" providerId="ADAL" clId="{632E2725-1122-466D-9A87-77243120C62C}" dt="2024-03-14T15:39:20.794" v="2645" actId="478"/>
          <ac:grpSpMkLst>
            <pc:docMk/>
            <pc:sldMk cId="0" sldId="692"/>
            <ac:grpSpMk id="34" creationId="{50AB4123-60AB-ED64-7C42-E194BE3D1A18}"/>
          </ac:grpSpMkLst>
        </pc:grpChg>
        <pc:grpChg chg="add mod">
          <ac:chgData name="Biswas, Sayani (STFC,RAL,ISIS)" userId="a81b1bee-8903-4c6c-b3c5-4587ab0530f0" providerId="ADAL" clId="{632E2725-1122-466D-9A87-77243120C62C}" dt="2024-03-14T15:39:42.773" v="2648" actId="164"/>
          <ac:grpSpMkLst>
            <pc:docMk/>
            <pc:sldMk cId="0" sldId="692"/>
            <ac:grpSpMk id="35" creationId="{CBA4E7CC-D21F-365F-2492-2B7AE535A60F}"/>
          </ac:grpSpMkLst>
        </pc:grpChg>
        <pc:grpChg chg="add mod topLvl">
          <ac:chgData name="Biswas, Sayani (STFC,RAL,ISIS)" userId="a81b1bee-8903-4c6c-b3c5-4587ab0530f0" providerId="ADAL" clId="{632E2725-1122-466D-9A87-77243120C62C}" dt="2024-03-14T15:44:24.506" v="2688" actId="164"/>
          <ac:grpSpMkLst>
            <pc:docMk/>
            <pc:sldMk cId="0" sldId="692"/>
            <ac:grpSpMk id="42" creationId="{E010AF85-1AC1-8AB6-C285-8F9179D6C5AE}"/>
          </ac:grpSpMkLst>
        </pc:grpChg>
        <pc:grpChg chg="add mod topLvl">
          <ac:chgData name="Biswas, Sayani (STFC,RAL,ISIS)" userId="a81b1bee-8903-4c6c-b3c5-4587ab0530f0" providerId="ADAL" clId="{632E2725-1122-466D-9A87-77243120C62C}" dt="2024-03-14T15:41:56.148" v="2684" actId="165"/>
          <ac:grpSpMkLst>
            <pc:docMk/>
            <pc:sldMk cId="0" sldId="692"/>
            <ac:grpSpMk id="43" creationId="{EEB3E4A4-DAF3-3C3C-0F36-25DF87EAC347}"/>
          </ac:grpSpMkLst>
        </pc:grpChg>
        <pc:grpChg chg="add del mod">
          <ac:chgData name="Biswas, Sayani (STFC,RAL,ISIS)" userId="a81b1bee-8903-4c6c-b3c5-4587ab0530f0" providerId="ADAL" clId="{632E2725-1122-466D-9A87-77243120C62C}" dt="2024-03-14T15:31:10.149" v="2543" actId="165"/>
          <ac:grpSpMkLst>
            <pc:docMk/>
            <pc:sldMk cId="0" sldId="692"/>
            <ac:grpSpMk id="49" creationId="{847BDB00-AE1D-C6D8-226E-F1EB0D72BF8A}"/>
          </ac:grpSpMkLst>
        </pc:grpChg>
        <pc:grpChg chg="add mod topLvl">
          <ac:chgData name="Biswas, Sayani (STFC,RAL,ISIS)" userId="a81b1bee-8903-4c6c-b3c5-4587ab0530f0" providerId="ADAL" clId="{632E2725-1122-466D-9A87-77243120C62C}" dt="2024-03-14T15:42:12.933" v="2687" actId="164"/>
          <ac:grpSpMkLst>
            <pc:docMk/>
            <pc:sldMk cId="0" sldId="692"/>
            <ac:grpSpMk id="50" creationId="{D7803494-1EDF-37F7-7DBB-C2F60C16712F}"/>
          </ac:grpSpMkLst>
        </pc:grpChg>
        <pc:grpChg chg="add del mod">
          <ac:chgData name="Biswas, Sayani (STFC,RAL,ISIS)" userId="a81b1bee-8903-4c6c-b3c5-4587ab0530f0" providerId="ADAL" clId="{632E2725-1122-466D-9A87-77243120C62C}" dt="2024-03-14T15:41:56.148" v="2684" actId="165"/>
          <ac:grpSpMkLst>
            <pc:docMk/>
            <pc:sldMk cId="0" sldId="692"/>
            <ac:grpSpMk id="51" creationId="{BCCB4FCB-716D-F2B9-96E4-73A69F19C3CA}"/>
          </ac:grpSpMkLst>
        </pc:grpChg>
        <pc:grpChg chg="add mod">
          <ac:chgData name="Biswas, Sayani (STFC,RAL,ISIS)" userId="a81b1bee-8903-4c6c-b3c5-4587ab0530f0" providerId="ADAL" clId="{632E2725-1122-466D-9A87-77243120C62C}" dt="2024-03-14T15:39:57.668" v="2667" actId="1036"/>
          <ac:grpSpMkLst>
            <pc:docMk/>
            <pc:sldMk cId="0" sldId="692"/>
            <ac:grpSpMk id="53" creationId="{4B4649D1-E19B-AE1B-03FF-B391B44E0A3E}"/>
          </ac:grpSpMkLst>
        </pc:grpChg>
        <pc:grpChg chg="add mod">
          <ac:chgData name="Biswas, Sayani (STFC,RAL,ISIS)" userId="a81b1bee-8903-4c6c-b3c5-4587ab0530f0" providerId="ADAL" clId="{632E2725-1122-466D-9A87-77243120C62C}" dt="2024-03-14T15:44:24.506" v="2688" actId="164"/>
          <ac:grpSpMkLst>
            <pc:docMk/>
            <pc:sldMk cId="0" sldId="692"/>
            <ac:grpSpMk id="58" creationId="{9A90D614-1430-9815-BA93-78DF98CBC4D4}"/>
          </ac:grpSpMkLst>
        </pc:grpChg>
        <pc:grpChg chg="add mod">
          <ac:chgData name="Biswas, Sayani (STFC,RAL,ISIS)" userId="a81b1bee-8903-4c6c-b3c5-4587ab0530f0" providerId="ADAL" clId="{632E2725-1122-466D-9A87-77243120C62C}" dt="2024-03-14T15:44:24.506" v="2688" actId="164"/>
          <ac:grpSpMkLst>
            <pc:docMk/>
            <pc:sldMk cId="0" sldId="692"/>
            <ac:grpSpMk id="59" creationId="{594C3A33-72E7-7E48-A3A8-37104D836896}"/>
          </ac:grpSpMkLst>
        </pc:grpChg>
        <pc:picChg chg="add mod ord">
          <ac:chgData name="Biswas, Sayani (STFC,RAL,ISIS)" userId="a81b1bee-8903-4c6c-b3c5-4587ab0530f0" providerId="ADAL" clId="{632E2725-1122-466D-9A87-77243120C62C}" dt="2024-03-14T13:42:01.205" v="2375" actId="1036"/>
          <ac:picMkLst>
            <pc:docMk/>
            <pc:sldMk cId="0" sldId="692"/>
            <ac:picMk id="11" creationId="{AA298DC9-13BD-8E0B-DC4B-9634967CE7ED}"/>
          </ac:picMkLst>
        </pc:picChg>
        <pc:picChg chg="add mod ord">
          <ac:chgData name="Biswas, Sayani (STFC,RAL,ISIS)" userId="a81b1bee-8903-4c6c-b3c5-4587ab0530f0" providerId="ADAL" clId="{632E2725-1122-466D-9A87-77243120C62C}" dt="2024-03-14T13:42:01.205" v="2375" actId="1036"/>
          <ac:picMkLst>
            <pc:docMk/>
            <pc:sldMk cId="0" sldId="692"/>
            <ac:picMk id="16" creationId="{431F8D6A-E12A-BC24-BB62-44771DEB51C5}"/>
          </ac:picMkLst>
        </pc:picChg>
        <pc:picChg chg="add mod">
          <ac:chgData name="Biswas, Sayani (STFC,RAL,ISIS)" userId="a81b1bee-8903-4c6c-b3c5-4587ab0530f0" providerId="ADAL" clId="{632E2725-1122-466D-9A87-77243120C62C}" dt="2024-03-14T13:42:01.205" v="2375" actId="1036"/>
          <ac:picMkLst>
            <pc:docMk/>
            <pc:sldMk cId="0" sldId="692"/>
            <ac:picMk id="17" creationId="{A87ECC15-7BEE-C486-E37E-23D0F15A5C97}"/>
          </ac:picMkLst>
        </pc:picChg>
        <pc:picChg chg="add del mod">
          <ac:chgData name="Biswas, Sayani (STFC,RAL,ISIS)" userId="a81b1bee-8903-4c6c-b3c5-4587ab0530f0" providerId="ADAL" clId="{632E2725-1122-466D-9A87-77243120C62C}" dt="2024-03-13T11:39:26.090" v="514" actId="478"/>
          <ac:picMkLst>
            <pc:docMk/>
            <pc:sldMk cId="0" sldId="692"/>
            <ac:picMk id="25" creationId="{ADCBBE2A-46FB-EB87-AA62-4928EACA6A3C}"/>
          </ac:picMkLst>
        </pc:picChg>
        <pc:picChg chg="add del mod">
          <ac:chgData name="Biswas, Sayani (STFC,RAL,ISIS)" userId="a81b1bee-8903-4c6c-b3c5-4587ab0530f0" providerId="ADAL" clId="{632E2725-1122-466D-9A87-77243120C62C}" dt="2024-03-14T15:39:20.794" v="2645" actId="478"/>
          <ac:picMkLst>
            <pc:docMk/>
            <pc:sldMk cId="0" sldId="692"/>
            <ac:picMk id="28" creationId="{54BE43CC-16E1-C597-AC72-47E09E9A660F}"/>
          </ac:picMkLst>
        </pc:picChg>
        <pc:picChg chg="add del mod">
          <ac:chgData name="Biswas, Sayani (STFC,RAL,ISIS)" userId="a81b1bee-8903-4c6c-b3c5-4587ab0530f0" providerId="ADAL" clId="{632E2725-1122-466D-9A87-77243120C62C}" dt="2024-03-13T11:21:01.646" v="367" actId="21"/>
          <ac:picMkLst>
            <pc:docMk/>
            <pc:sldMk cId="0" sldId="692"/>
            <ac:picMk id="2050" creationId="{A87ECC15-7BEE-C486-E37E-23D0F15A5C97}"/>
          </ac:picMkLst>
        </pc:picChg>
        <pc:picChg chg="add del mod">
          <ac:chgData name="Biswas, Sayani (STFC,RAL,ISIS)" userId="a81b1bee-8903-4c6c-b3c5-4587ab0530f0" providerId="ADAL" clId="{632E2725-1122-466D-9A87-77243120C62C}" dt="2024-03-13T11:37:09.418" v="505" actId="21"/>
          <ac:picMkLst>
            <pc:docMk/>
            <pc:sldMk cId="0" sldId="692"/>
            <ac:picMk id="2052" creationId="{16C9B6E5-8FD2-FBFC-5CF6-BB5B3B232339}"/>
          </ac:picMkLst>
        </pc:picChg>
        <pc:picChg chg="add del mod">
          <ac:chgData name="Biswas, Sayani (STFC,RAL,ISIS)" userId="a81b1bee-8903-4c6c-b3c5-4587ab0530f0" providerId="ADAL" clId="{632E2725-1122-466D-9A87-77243120C62C}" dt="2024-03-13T11:42:00.863" v="518" actId="478"/>
          <ac:picMkLst>
            <pc:docMk/>
            <pc:sldMk cId="0" sldId="692"/>
            <ac:picMk id="2054" creationId="{C1D89201-EDE1-E5B1-A95A-6E218DAA1B8A}"/>
          </ac:picMkLst>
        </pc:picChg>
        <pc:picChg chg="mod">
          <ac:chgData name="Biswas, Sayani (STFC,RAL,ISIS)" userId="a81b1bee-8903-4c6c-b3c5-4587ab0530f0" providerId="ADAL" clId="{632E2725-1122-466D-9A87-77243120C62C}" dt="2024-03-14T13:03:02.992" v="2156" actId="1076"/>
          <ac:picMkLst>
            <pc:docMk/>
            <pc:sldMk cId="0" sldId="692"/>
            <ac:picMk id="7171" creationId="{4366D7C2-C187-138F-F381-45CB8D59EA0B}"/>
          </ac:picMkLst>
        </pc:picChg>
      </pc:sldChg>
      <pc:sldChg chg="del">
        <pc:chgData name="Biswas, Sayani (STFC,RAL,ISIS)" userId="a81b1bee-8903-4c6c-b3c5-4587ab0530f0" providerId="ADAL" clId="{632E2725-1122-466D-9A87-77243120C62C}" dt="2024-03-14T10:28:01.363" v="1881" actId="47"/>
        <pc:sldMkLst>
          <pc:docMk/>
          <pc:sldMk cId="0" sldId="696"/>
        </pc:sldMkLst>
      </pc:sldChg>
      <pc:sldChg chg="del">
        <pc:chgData name="Biswas, Sayani (STFC,RAL,ISIS)" userId="a81b1bee-8903-4c6c-b3c5-4587ab0530f0" providerId="ADAL" clId="{632E2725-1122-466D-9A87-77243120C62C}" dt="2024-03-13T12:30:09.518" v="833" actId="47"/>
        <pc:sldMkLst>
          <pc:docMk/>
          <pc:sldMk cId="0" sldId="714"/>
        </pc:sldMkLst>
      </pc:sldChg>
      <pc:sldChg chg="addSp delSp del mod">
        <pc:chgData name="Biswas, Sayani (STFC,RAL,ISIS)" userId="a81b1bee-8903-4c6c-b3c5-4587ab0530f0" providerId="ADAL" clId="{632E2725-1122-466D-9A87-77243120C62C}" dt="2024-03-13T12:30:11.655" v="834" actId="47"/>
        <pc:sldMkLst>
          <pc:docMk/>
          <pc:sldMk cId="0" sldId="715"/>
        </pc:sldMkLst>
        <pc:spChg chg="add del">
          <ac:chgData name="Biswas, Sayani (STFC,RAL,ISIS)" userId="a81b1bee-8903-4c6c-b3c5-4587ab0530f0" providerId="ADAL" clId="{632E2725-1122-466D-9A87-77243120C62C}" dt="2024-03-13T08:34:41.683" v="2" actId="22"/>
          <ac:spMkLst>
            <pc:docMk/>
            <pc:sldMk cId="0" sldId="715"/>
            <ac:spMk id="4" creationId="{8AF5DFEC-FD9D-3AD1-98E4-A84B957B340A}"/>
          </ac:spMkLst>
        </pc:spChg>
        <pc:spChg chg="add del">
          <ac:chgData name="Biswas, Sayani (STFC,RAL,ISIS)" userId="a81b1bee-8903-4c6c-b3c5-4587ab0530f0" providerId="ADAL" clId="{632E2725-1122-466D-9A87-77243120C62C}" dt="2024-03-13T08:34:52.529" v="4" actId="22"/>
          <ac:spMkLst>
            <pc:docMk/>
            <pc:sldMk cId="0" sldId="715"/>
            <ac:spMk id="8" creationId="{194C1007-9613-1608-2B16-5F3036F8BA03}"/>
          </ac:spMkLst>
        </pc:spChg>
      </pc:sldChg>
      <pc:sldChg chg="addSp delSp modSp del mod">
        <pc:chgData name="Biswas, Sayani (STFC,RAL,ISIS)" userId="a81b1bee-8903-4c6c-b3c5-4587ab0530f0" providerId="ADAL" clId="{632E2725-1122-466D-9A87-77243120C62C}" dt="2024-03-14T16:06:30.306" v="3211" actId="47"/>
        <pc:sldMkLst>
          <pc:docMk/>
          <pc:sldMk cId="0" sldId="717"/>
        </pc:sldMkLst>
        <pc:spChg chg="del">
          <ac:chgData name="Biswas, Sayani (STFC,RAL,ISIS)" userId="a81b1bee-8903-4c6c-b3c5-4587ab0530f0" providerId="ADAL" clId="{632E2725-1122-466D-9A87-77243120C62C}" dt="2024-03-14T15:47:17.901" v="2704" actId="478"/>
          <ac:spMkLst>
            <pc:docMk/>
            <pc:sldMk cId="0" sldId="717"/>
            <ac:spMk id="2" creationId="{36E27A86-DF9A-03CE-A129-6907AA60642E}"/>
          </ac:spMkLst>
        </pc:spChg>
        <pc:spChg chg="add mod">
          <ac:chgData name="Biswas, Sayani (STFC,RAL,ISIS)" userId="a81b1bee-8903-4c6c-b3c5-4587ab0530f0" providerId="ADAL" clId="{632E2725-1122-466D-9A87-77243120C62C}" dt="2024-03-14T15:47:24.366" v="2705"/>
          <ac:spMkLst>
            <pc:docMk/>
            <pc:sldMk cId="0" sldId="717"/>
            <ac:spMk id="4" creationId="{E6D64875-F367-CE24-D4CC-96763CF4A56B}"/>
          </ac:spMkLst>
        </pc:spChg>
      </pc:sldChg>
      <pc:sldChg chg="addSp delSp modSp del mod">
        <pc:chgData name="Biswas, Sayani (STFC,RAL,ISIS)" userId="a81b1bee-8903-4c6c-b3c5-4587ab0530f0" providerId="ADAL" clId="{632E2725-1122-466D-9A87-77243120C62C}" dt="2024-03-14T16:12:01.909" v="3231" actId="47"/>
        <pc:sldMkLst>
          <pc:docMk/>
          <pc:sldMk cId="0" sldId="718"/>
        </pc:sldMkLst>
        <pc:spChg chg="del">
          <ac:chgData name="Biswas, Sayani (STFC,RAL,ISIS)" userId="a81b1bee-8903-4c6c-b3c5-4587ab0530f0" providerId="ADAL" clId="{632E2725-1122-466D-9A87-77243120C62C}" dt="2024-03-14T15:47:31.036" v="2706" actId="478"/>
          <ac:spMkLst>
            <pc:docMk/>
            <pc:sldMk cId="0" sldId="718"/>
            <ac:spMk id="2" creationId="{83483CA8-6946-C17D-19FE-70D8D7551D66}"/>
          </ac:spMkLst>
        </pc:spChg>
        <pc:spChg chg="add mod">
          <ac:chgData name="Biswas, Sayani (STFC,RAL,ISIS)" userId="a81b1bee-8903-4c6c-b3c5-4587ab0530f0" providerId="ADAL" clId="{632E2725-1122-466D-9A87-77243120C62C}" dt="2024-03-14T15:47:32.186" v="2707"/>
          <ac:spMkLst>
            <pc:docMk/>
            <pc:sldMk cId="0" sldId="718"/>
            <ac:spMk id="4" creationId="{E8E59393-F9DB-9A87-488B-95EE1C50C16C}"/>
          </ac:spMkLst>
        </pc:spChg>
        <pc:spChg chg="mod">
          <ac:chgData name="Biswas, Sayani (STFC,RAL,ISIS)" userId="a81b1bee-8903-4c6c-b3c5-4587ab0530f0" providerId="ADAL" clId="{632E2725-1122-466D-9A87-77243120C62C}" dt="2024-03-14T10:49:58.638" v="1886" actId="20577"/>
          <ac:spMkLst>
            <pc:docMk/>
            <pc:sldMk cId="0" sldId="718"/>
            <ac:spMk id="161" creationId="{4676B009-A267-6100-8D45-2831D044E4DF}"/>
          </ac:spMkLst>
        </pc:spChg>
      </pc:sldChg>
      <pc:sldChg chg="del">
        <pc:chgData name="Biswas, Sayani (STFC,RAL,ISIS)" userId="a81b1bee-8903-4c6c-b3c5-4587ab0530f0" providerId="ADAL" clId="{632E2725-1122-466D-9A87-77243120C62C}" dt="2024-03-14T10:49:22.467" v="1885" actId="47"/>
        <pc:sldMkLst>
          <pc:docMk/>
          <pc:sldMk cId="0" sldId="719"/>
        </pc:sldMkLst>
      </pc:sldChg>
      <pc:sldChg chg="del">
        <pc:chgData name="Biswas, Sayani (STFC,RAL,ISIS)" userId="a81b1bee-8903-4c6c-b3c5-4587ab0530f0" providerId="ADAL" clId="{632E2725-1122-466D-9A87-77243120C62C}" dt="2024-03-13T12:33:56.401" v="840" actId="2696"/>
        <pc:sldMkLst>
          <pc:docMk/>
          <pc:sldMk cId="0" sldId="720"/>
        </pc:sldMkLst>
      </pc:sldChg>
      <pc:sldChg chg="add del">
        <pc:chgData name="Biswas, Sayani (STFC,RAL,ISIS)" userId="a81b1bee-8903-4c6c-b3c5-4587ab0530f0" providerId="ADAL" clId="{632E2725-1122-466D-9A87-77243120C62C}" dt="2024-03-14T10:25:55.546" v="1599" actId="47"/>
        <pc:sldMkLst>
          <pc:docMk/>
          <pc:sldMk cId="961198903" sldId="720"/>
        </pc:sldMkLst>
      </pc:sldChg>
      <pc:sldChg chg="addSp delSp modSp new mod modAnim">
        <pc:chgData name="Biswas, Sayani (STFC,RAL,ISIS)" userId="a81b1bee-8903-4c6c-b3c5-4587ab0530f0" providerId="ADAL" clId="{632E2725-1122-466D-9A87-77243120C62C}" dt="2024-03-15T11:34:25.865" v="3987" actId="313"/>
        <pc:sldMkLst>
          <pc:docMk/>
          <pc:sldMk cId="3479696691" sldId="721"/>
        </pc:sldMkLst>
        <pc:spChg chg="add mod">
          <ac:chgData name="Biswas, Sayani (STFC,RAL,ISIS)" userId="a81b1bee-8903-4c6c-b3c5-4587ab0530f0" providerId="ADAL" clId="{632E2725-1122-466D-9A87-77243120C62C}" dt="2024-03-14T13:09:19.615" v="2273" actId="115"/>
          <ac:spMkLst>
            <pc:docMk/>
            <pc:sldMk cId="3479696691" sldId="721"/>
            <ac:spMk id="4" creationId="{DF432B2F-A751-C34A-6F98-95F8B98F8197}"/>
          </ac:spMkLst>
        </pc:spChg>
        <pc:spChg chg="add del mod">
          <ac:chgData name="Biswas, Sayani (STFC,RAL,ISIS)" userId="a81b1bee-8903-4c6c-b3c5-4587ab0530f0" providerId="ADAL" clId="{632E2725-1122-466D-9A87-77243120C62C}" dt="2024-03-14T13:08:56.087" v="2270" actId="478"/>
          <ac:spMkLst>
            <pc:docMk/>
            <pc:sldMk cId="3479696691" sldId="721"/>
            <ac:spMk id="5" creationId="{C7B9FF93-7E66-2252-9D8F-DBCC3EB4AB64}"/>
          </ac:spMkLst>
        </pc:spChg>
        <pc:spChg chg="add mod">
          <ac:chgData name="Biswas, Sayani (STFC,RAL,ISIS)" userId="a81b1bee-8903-4c6c-b3c5-4587ab0530f0" providerId="ADAL" clId="{632E2725-1122-466D-9A87-77243120C62C}" dt="2024-03-14T13:07:06.827" v="2251" actId="164"/>
          <ac:spMkLst>
            <pc:docMk/>
            <pc:sldMk cId="3479696691" sldId="721"/>
            <ac:spMk id="7" creationId="{18A6D51C-9478-0FE0-791F-81A864069122}"/>
          </ac:spMkLst>
        </pc:spChg>
        <pc:spChg chg="add mod">
          <ac:chgData name="Biswas, Sayani (STFC,RAL,ISIS)" userId="a81b1bee-8903-4c6c-b3c5-4587ab0530f0" providerId="ADAL" clId="{632E2725-1122-466D-9A87-77243120C62C}" dt="2024-03-15T11:34:25.865" v="3987" actId="313"/>
          <ac:spMkLst>
            <pc:docMk/>
            <pc:sldMk cId="3479696691" sldId="721"/>
            <ac:spMk id="8" creationId="{5BF1DBFA-7614-A3CB-81E1-28B0B13D0078}"/>
          </ac:spMkLst>
        </pc:spChg>
        <pc:spChg chg="add mod">
          <ac:chgData name="Biswas, Sayani (STFC,RAL,ISIS)" userId="a81b1bee-8903-4c6c-b3c5-4587ab0530f0" providerId="ADAL" clId="{632E2725-1122-466D-9A87-77243120C62C}" dt="2024-03-15T11:06:01.476" v="3957" actId="478"/>
          <ac:spMkLst>
            <pc:docMk/>
            <pc:sldMk cId="3479696691" sldId="721"/>
            <ac:spMk id="11" creationId="{77E51EAD-5063-3062-88B5-6A4434EC641D}"/>
          </ac:spMkLst>
        </pc:spChg>
        <pc:spChg chg="add mod">
          <ac:chgData name="Biswas, Sayani (STFC,RAL,ISIS)" userId="a81b1bee-8903-4c6c-b3c5-4587ab0530f0" providerId="ADAL" clId="{632E2725-1122-466D-9A87-77243120C62C}" dt="2024-03-13T13:05:18.528" v="1174" actId="1076"/>
          <ac:spMkLst>
            <pc:docMk/>
            <pc:sldMk cId="3479696691" sldId="721"/>
            <ac:spMk id="12" creationId="{B28DB129-88BD-9FAF-3888-AA569F4BF192}"/>
          </ac:spMkLst>
        </pc:spChg>
        <pc:spChg chg="add mod">
          <ac:chgData name="Biswas, Sayani (STFC,RAL,ISIS)" userId="a81b1bee-8903-4c6c-b3c5-4587ab0530f0" providerId="ADAL" clId="{632E2725-1122-466D-9A87-77243120C62C}" dt="2024-03-13T13:05:18.999" v="1175"/>
          <ac:spMkLst>
            <pc:docMk/>
            <pc:sldMk cId="3479696691" sldId="721"/>
            <ac:spMk id="13" creationId="{5A918320-C8E1-8C5C-6F5D-7BDFB468E6BD}"/>
          </ac:spMkLst>
        </pc:spChg>
        <pc:spChg chg="add">
          <ac:chgData name="Biswas, Sayani (STFC,RAL,ISIS)" userId="a81b1bee-8903-4c6c-b3c5-4587ab0530f0" providerId="ADAL" clId="{632E2725-1122-466D-9A87-77243120C62C}" dt="2024-03-13T13:05:12.149" v="1172"/>
          <ac:spMkLst>
            <pc:docMk/>
            <pc:sldMk cId="3479696691" sldId="721"/>
            <ac:spMk id="14" creationId="{9B216916-97F2-4D81-2D45-088409F455D7}"/>
          </ac:spMkLst>
        </pc:spChg>
        <pc:spChg chg="add mod">
          <ac:chgData name="Biswas, Sayani (STFC,RAL,ISIS)" userId="a81b1bee-8903-4c6c-b3c5-4587ab0530f0" providerId="ADAL" clId="{632E2725-1122-466D-9A87-77243120C62C}" dt="2024-03-14T13:20:05.054" v="2336" actId="122"/>
          <ac:spMkLst>
            <pc:docMk/>
            <pc:sldMk cId="3479696691" sldId="721"/>
            <ac:spMk id="24" creationId="{8927E0D4-6651-0715-881B-C7BE6BEE9563}"/>
          </ac:spMkLst>
        </pc:spChg>
        <pc:spChg chg="add mod">
          <ac:chgData name="Biswas, Sayani (STFC,RAL,ISIS)" userId="a81b1bee-8903-4c6c-b3c5-4587ab0530f0" providerId="ADAL" clId="{632E2725-1122-466D-9A87-77243120C62C}" dt="2024-03-14T13:06:01.829" v="2238" actId="571"/>
          <ac:spMkLst>
            <pc:docMk/>
            <pc:sldMk cId="3479696691" sldId="721"/>
            <ac:spMk id="29" creationId="{718A77D1-3B19-FE6C-F82F-D84979D19E6C}"/>
          </ac:spMkLst>
        </pc:spChg>
        <pc:spChg chg="add mod">
          <ac:chgData name="Biswas, Sayani (STFC,RAL,ISIS)" userId="a81b1bee-8903-4c6c-b3c5-4587ab0530f0" providerId="ADAL" clId="{632E2725-1122-466D-9A87-77243120C62C}" dt="2024-03-14T13:06:01.829" v="2238" actId="571"/>
          <ac:spMkLst>
            <pc:docMk/>
            <pc:sldMk cId="3479696691" sldId="721"/>
            <ac:spMk id="31" creationId="{4FF6A1C8-BCD8-12A7-63CF-5CFECCC2F00C}"/>
          </ac:spMkLst>
        </pc:spChg>
        <pc:spChg chg="add mod">
          <ac:chgData name="Biswas, Sayani (STFC,RAL,ISIS)" userId="a81b1bee-8903-4c6c-b3c5-4587ab0530f0" providerId="ADAL" clId="{632E2725-1122-466D-9A87-77243120C62C}" dt="2024-03-14T13:06:01.829" v="2238" actId="571"/>
          <ac:spMkLst>
            <pc:docMk/>
            <pc:sldMk cId="3479696691" sldId="721"/>
            <ac:spMk id="32" creationId="{B8CB8EB8-BB31-0CBF-07E2-36D55CD5F88F}"/>
          </ac:spMkLst>
        </pc:spChg>
        <pc:spChg chg="add mod">
          <ac:chgData name="Biswas, Sayani (STFC,RAL,ISIS)" userId="a81b1bee-8903-4c6c-b3c5-4587ab0530f0" providerId="ADAL" clId="{632E2725-1122-466D-9A87-77243120C62C}" dt="2024-03-15T10:35:24.807" v="3782" actId="20577"/>
          <ac:spMkLst>
            <pc:docMk/>
            <pc:sldMk cId="3479696691" sldId="721"/>
            <ac:spMk id="34" creationId="{FC5AD0CF-5E13-B005-4519-E0EEAAF836D6}"/>
          </ac:spMkLst>
        </pc:spChg>
        <pc:spChg chg="add del mod">
          <ac:chgData name="Biswas, Sayani (STFC,RAL,ISIS)" userId="a81b1bee-8903-4c6c-b3c5-4587ab0530f0" providerId="ADAL" clId="{632E2725-1122-466D-9A87-77243120C62C}" dt="2024-03-14T13:06:35.462" v="2245" actId="478"/>
          <ac:spMkLst>
            <pc:docMk/>
            <pc:sldMk cId="3479696691" sldId="721"/>
            <ac:spMk id="36" creationId="{A2011554-BA70-1C2E-5E2D-411FC0CFD4EF}"/>
          </ac:spMkLst>
        </pc:spChg>
        <pc:spChg chg="add del mod">
          <ac:chgData name="Biswas, Sayani (STFC,RAL,ISIS)" userId="a81b1bee-8903-4c6c-b3c5-4587ab0530f0" providerId="ADAL" clId="{632E2725-1122-466D-9A87-77243120C62C}" dt="2024-03-14T13:06:35.462" v="2245" actId="478"/>
          <ac:spMkLst>
            <pc:docMk/>
            <pc:sldMk cId="3479696691" sldId="721"/>
            <ac:spMk id="37" creationId="{D6D6542E-0E2C-0D76-331E-5E6C662E059B}"/>
          </ac:spMkLst>
        </pc:spChg>
        <pc:spChg chg="add mod">
          <ac:chgData name="Biswas, Sayani (STFC,RAL,ISIS)" userId="a81b1bee-8903-4c6c-b3c5-4587ab0530f0" providerId="ADAL" clId="{632E2725-1122-466D-9A87-77243120C62C}" dt="2024-03-14T16:21:53.063" v="3417" actId="2711"/>
          <ac:spMkLst>
            <pc:docMk/>
            <pc:sldMk cId="3479696691" sldId="721"/>
            <ac:spMk id="40" creationId="{AA374CF6-D058-8C9E-0081-AA6D2EFBEADD}"/>
          </ac:spMkLst>
        </pc:spChg>
        <pc:spChg chg="add del mod">
          <ac:chgData name="Biswas, Sayani (STFC,RAL,ISIS)" userId="a81b1bee-8903-4c6c-b3c5-4587ab0530f0" providerId="ADAL" clId="{632E2725-1122-466D-9A87-77243120C62C}" dt="2024-03-14T13:08:14.973" v="2263" actId="478"/>
          <ac:spMkLst>
            <pc:docMk/>
            <pc:sldMk cId="3479696691" sldId="721"/>
            <ac:spMk id="43" creationId="{B829E150-9CD0-1084-4D75-51DF22259AEB}"/>
          </ac:spMkLst>
        </pc:spChg>
        <pc:spChg chg="add mod">
          <ac:chgData name="Biswas, Sayani (STFC,RAL,ISIS)" userId="a81b1bee-8903-4c6c-b3c5-4587ab0530f0" providerId="ADAL" clId="{632E2725-1122-466D-9A87-77243120C62C}" dt="2024-03-15T11:06:01.476" v="3957" actId="478"/>
          <ac:spMkLst>
            <pc:docMk/>
            <pc:sldMk cId="3479696691" sldId="721"/>
            <ac:spMk id="45" creationId="{660ECF1B-B427-DD53-CA48-CD6221F2A7EB}"/>
          </ac:spMkLst>
        </pc:spChg>
        <pc:spChg chg="add mod">
          <ac:chgData name="Biswas, Sayani (STFC,RAL,ISIS)" userId="a81b1bee-8903-4c6c-b3c5-4587ab0530f0" providerId="ADAL" clId="{632E2725-1122-466D-9A87-77243120C62C}" dt="2024-03-14T16:57:01.146" v="3730" actId="1076"/>
          <ac:spMkLst>
            <pc:docMk/>
            <pc:sldMk cId="3479696691" sldId="721"/>
            <ac:spMk id="51" creationId="{EBD12532-8907-F2F3-F9E0-7392DEF1C9C1}"/>
          </ac:spMkLst>
        </pc:spChg>
        <pc:grpChg chg="add mod">
          <ac:chgData name="Biswas, Sayani (STFC,RAL,ISIS)" userId="a81b1bee-8903-4c6c-b3c5-4587ab0530f0" providerId="ADAL" clId="{632E2725-1122-466D-9A87-77243120C62C}" dt="2024-03-14T13:09:52.948" v="2277" actId="1076"/>
          <ac:grpSpMkLst>
            <pc:docMk/>
            <pc:sldMk cId="3479696691" sldId="721"/>
            <ac:grpSpMk id="27" creationId="{ED38303D-7E1E-FCB6-A502-59CAD4CB766C}"/>
          </ac:grpSpMkLst>
        </pc:grpChg>
        <pc:grpChg chg="add mod">
          <ac:chgData name="Biswas, Sayani (STFC,RAL,ISIS)" userId="a81b1bee-8903-4c6c-b3c5-4587ab0530f0" providerId="ADAL" clId="{632E2725-1122-466D-9A87-77243120C62C}" dt="2024-03-14T13:09:52.948" v="2277" actId="1076"/>
          <ac:grpSpMkLst>
            <pc:docMk/>
            <pc:sldMk cId="3479696691" sldId="721"/>
            <ac:grpSpMk id="28" creationId="{F1B6078E-3E00-7C0B-5B68-D7FF8664A497}"/>
          </ac:grpSpMkLst>
        </pc:grpChg>
        <pc:grpChg chg="add mod">
          <ac:chgData name="Biswas, Sayani (STFC,RAL,ISIS)" userId="a81b1bee-8903-4c6c-b3c5-4587ab0530f0" providerId="ADAL" clId="{632E2725-1122-466D-9A87-77243120C62C}" dt="2024-03-14T13:09:28.997" v="2274" actId="164"/>
          <ac:grpSpMkLst>
            <pc:docMk/>
            <pc:sldMk cId="3479696691" sldId="721"/>
            <ac:grpSpMk id="38" creationId="{CE2CDF1B-9DF7-5C4E-C8A9-5C142FAFA7DF}"/>
          </ac:grpSpMkLst>
        </pc:grpChg>
        <pc:grpChg chg="add mod">
          <ac:chgData name="Biswas, Sayani (STFC,RAL,ISIS)" userId="a81b1bee-8903-4c6c-b3c5-4587ab0530f0" providerId="ADAL" clId="{632E2725-1122-466D-9A87-77243120C62C}" dt="2024-03-14T13:09:52.948" v="2277" actId="1076"/>
          <ac:grpSpMkLst>
            <pc:docMk/>
            <pc:sldMk cId="3479696691" sldId="721"/>
            <ac:grpSpMk id="41" creationId="{2524D4CF-E6AD-CDD3-4EF8-C7B9EF415520}"/>
          </ac:grpSpMkLst>
        </pc:grpChg>
        <pc:grpChg chg="add mod">
          <ac:chgData name="Biswas, Sayani (STFC,RAL,ISIS)" userId="a81b1bee-8903-4c6c-b3c5-4587ab0530f0" providerId="ADAL" clId="{632E2725-1122-466D-9A87-77243120C62C}" dt="2024-03-14T13:09:28.997" v="2274" actId="164"/>
          <ac:grpSpMkLst>
            <pc:docMk/>
            <pc:sldMk cId="3479696691" sldId="721"/>
            <ac:grpSpMk id="46" creationId="{B095D2A2-B95F-2B4D-3C05-B9BE672CADA7}"/>
          </ac:grpSpMkLst>
        </pc:grpChg>
        <pc:grpChg chg="add mod">
          <ac:chgData name="Biswas, Sayani (STFC,RAL,ISIS)" userId="a81b1bee-8903-4c6c-b3c5-4587ab0530f0" providerId="ADAL" clId="{632E2725-1122-466D-9A87-77243120C62C}" dt="2024-03-14T13:09:52.948" v="2277" actId="1076"/>
          <ac:grpSpMkLst>
            <pc:docMk/>
            <pc:sldMk cId="3479696691" sldId="721"/>
            <ac:grpSpMk id="47" creationId="{1F7B5328-8762-B1AC-3DCD-6FE67DFAAD6A}"/>
          </ac:grpSpMkLst>
        </pc:grpChg>
        <pc:grpChg chg="add del mod">
          <ac:chgData name="Biswas, Sayani (STFC,RAL,ISIS)" userId="a81b1bee-8903-4c6c-b3c5-4587ab0530f0" providerId="ADAL" clId="{632E2725-1122-466D-9A87-77243120C62C}" dt="2024-03-15T11:06:01.476" v="3957" actId="478"/>
          <ac:grpSpMkLst>
            <pc:docMk/>
            <pc:sldMk cId="3479696691" sldId="721"/>
            <ac:grpSpMk id="48" creationId="{FBE841DB-FEBD-4C54-B9D6-B91E31683393}"/>
          </ac:grpSpMkLst>
        </pc:grpChg>
        <pc:grpChg chg="add mod">
          <ac:chgData name="Biswas, Sayani (STFC,RAL,ISIS)" userId="a81b1bee-8903-4c6c-b3c5-4587ab0530f0" providerId="ADAL" clId="{632E2725-1122-466D-9A87-77243120C62C}" dt="2024-03-15T11:06:01.476" v="3957" actId="478"/>
          <ac:grpSpMkLst>
            <pc:docMk/>
            <pc:sldMk cId="3479696691" sldId="721"/>
            <ac:grpSpMk id="49" creationId="{91602F92-63FD-7E77-DDF2-89945B3FED24}"/>
          </ac:grpSpMkLst>
        </pc:grpChg>
        <pc:grpChg chg="add mod">
          <ac:chgData name="Biswas, Sayani (STFC,RAL,ISIS)" userId="a81b1bee-8903-4c6c-b3c5-4587ab0530f0" providerId="ADAL" clId="{632E2725-1122-466D-9A87-77243120C62C}" dt="2024-03-15T11:06:32.973" v="3965" actId="164"/>
          <ac:grpSpMkLst>
            <pc:docMk/>
            <pc:sldMk cId="3479696691" sldId="721"/>
            <ac:grpSpMk id="50" creationId="{5B950E89-724B-A0B0-2902-90B0F6D5C41A}"/>
          </ac:grpSpMkLst>
        </pc:grpChg>
        <pc:grpChg chg="add mod">
          <ac:chgData name="Biswas, Sayani (STFC,RAL,ISIS)" userId="a81b1bee-8903-4c6c-b3c5-4587ab0530f0" providerId="ADAL" clId="{632E2725-1122-466D-9A87-77243120C62C}" dt="2024-03-15T11:06:32.973" v="3965" actId="164"/>
          <ac:grpSpMkLst>
            <pc:docMk/>
            <pc:sldMk cId="3479696691" sldId="721"/>
            <ac:grpSpMk id="55" creationId="{4A4B1E54-6DBA-B069-9D12-A2D48B9DE6BA}"/>
          </ac:grpSpMkLst>
        </pc:grpChg>
        <pc:picChg chg="add mod">
          <ac:chgData name="Biswas, Sayani (STFC,RAL,ISIS)" userId="a81b1bee-8903-4c6c-b3c5-4587ab0530f0" providerId="ADAL" clId="{632E2725-1122-466D-9A87-77243120C62C}" dt="2024-03-14T16:26:47.869" v="3466" actId="1076"/>
          <ac:picMkLst>
            <pc:docMk/>
            <pc:sldMk cId="3479696691" sldId="721"/>
            <ac:picMk id="2" creationId="{6DA7E3D1-12A8-1E7F-2870-D6352992156E}"/>
          </ac:picMkLst>
        </pc:picChg>
        <pc:picChg chg="add del mod">
          <ac:chgData name="Biswas, Sayani (STFC,RAL,ISIS)" userId="a81b1bee-8903-4c6c-b3c5-4587ab0530f0" providerId="ADAL" clId="{632E2725-1122-466D-9A87-77243120C62C}" dt="2024-03-14T12:44:40.439" v="2064" actId="478"/>
          <ac:picMkLst>
            <pc:docMk/>
            <pc:sldMk cId="3479696691" sldId="721"/>
            <ac:picMk id="3" creationId="{D088FADD-E11F-41BC-8F4F-98FB38D79574}"/>
          </ac:picMkLst>
        </pc:picChg>
        <pc:picChg chg="add mod">
          <ac:chgData name="Biswas, Sayani (STFC,RAL,ISIS)" userId="a81b1bee-8903-4c6c-b3c5-4587ab0530f0" providerId="ADAL" clId="{632E2725-1122-466D-9A87-77243120C62C}" dt="2024-03-14T13:07:06.827" v="2251" actId="164"/>
          <ac:picMkLst>
            <pc:docMk/>
            <pc:sldMk cId="3479696691" sldId="721"/>
            <ac:picMk id="6" creationId="{3CCFB275-22EA-7E28-6EF3-46ECF69BB962}"/>
          </ac:picMkLst>
        </pc:picChg>
        <pc:picChg chg="add mod">
          <ac:chgData name="Biswas, Sayani (STFC,RAL,ISIS)" userId="a81b1bee-8903-4c6c-b3c5-4587ab0530f0" providerId="ADAL" clId="{632E2725-1122-466D-9A87-77243120C62C}" dt="2024-03-13T12:47:07.283" v="1108"/>
          <ac:picMkLst>
            <pc:docMk/>
            <pc:sldMk cId="3479696691" sldId="721"/>
            <ac:picMk id="9" creationId="{EF268EFA-1FF0-CEBE-254E-5100C437B055}"/>
          </ac:picMkLst>
        </pc:picChg>
        <pc:picChg chg="add del mod">
          <ac:chgData name="Biswas, Sayani (STFC,RAL,ISIS)" userId="a81b1bee-8903-4c6c-b3c5-4587ab0530f0" providerId="ADAL" clId="{632E2725-1122-466D-9A87-77243120C62C}" dt="2024-03-13T12:48:28.888" v="1119" actId="478"/>
          <ac:picMkLst>
            <pc:docMk/>
            <pc:sldMk cId="3479696691" sldId="721"/>
            <ac:picMk id="10" creationId="{427F7A45-DD14-CE87-B9CC-3E7FB2EDAD8C}"/>
          </ac:picMkLst>
        </pc:picChg>
        <pc:picChg chg="add mod">
          <ac:chgData name="Biswas, Sayani (STFC,RAL,ISIS)" userId="a81b1bee-8903-4c6c-b3c5-4587ab0530f0" providerId="ADAL" clId="{632E2725-1122-466D-9A87-77243120C62C}" dt="2024-03-14T13:09:52.948" v="2277" actId="1076"/>
          <ac:picMkLst>
            <pc:docMk/>
            <pc:sldMk cId="3479696691" sldId="721"/>
            <ac:picMk id="16" creationId="{3A6FE9C1-5E29-4FD1-23D0-F81C2E64B189}"/>
          </ac:picMkLst>
        </pc:picChg>
        <pc:picChg chg="add mod">
          <ac:chgData name="Biswas, Sayani (STFC,RAL,ISIS)" userId="a81b1bee-8903-4c6c-b3c5-4587ab0530f0" providerId="ADAL" clId="{632E2725-1122-466D-9A87-77243120C62C}" dt="2024-03-14T13:06:01.829" v="2238" actId="571"/>
          <ac:picMkLst>
            <pc:docMk/>
            <pc:sldMk cId="3479696691" sldId="721"/>
            <ac:picMk id="30" creationId="{8543CB8E-CEE7-F1AB-345C-152339F9ADD9}"/>
          </ac:picMkLst>
        </pc:picChg>
        <pc:picChg chg="add del mod">
          <ac:chgData name="Biswas, Sayani (STFC,RAL,ISIS)" userId="a81b1bee-8903-4c6c-b3c5-4587ab0530f0" providerId="ADAL" clId="{632E2725-1122-466D-9A87-77243120C62C}" dt="2024-03-14T13:06:35.462" v="2245" actId="478"/>
          <ac:picMkLst>
            <pc:docMk/>
            <pc:sldMk cId="3479696691" sldId="721"/>
            <ac:picMk id="35" creationId="{BC07AE54-E2DF-D30C-6BE6-384FC17753CD}"/>
          </ac:picMkLst>
        </pc:picChg>
        <pc:picChg chg="add mod">
          <ac:chgData name="Biswas, Sayani (STFC,RAL,ISIS)" userId="a81b1bee-8903-4c6c-b3c5-4587ab0530f0" providerId="ADAL" clId="{632E2725-1122-466D-9A87-77243120C62C}" dt="2024-03-15T11:06:32.973" v="3965" actId="164"/>
          <ac:picMkLst>
            <pc:docMk/>
            <pc:sldMk cId="3479696691" sldId="721"/>
            <ac:picMk id="54" creationId="{24058062-EFC6-F7E6-D3F8-8F2DF6C7464B}"/>
          </ac:picMkLst>
        </pc:picChg>
        <pc:picChg chg="add del mod">
          <ac:chgData name="Biswas, Sayani (STFC,RAL,ISIS)" userId="a81b1bee-8903-4c6c-b3c5-4587ab0530f0" providerId="ADAL" clId="{632E2725-1122-466D-9A87-77243120C62C}" dt="2024-03-15T11:06:01.476" v="3957" actId="478"/>
          <ac:picMkLst>
            <pc:docMk/>
            <pc:sldMk cId="3479696691" sldId="721"/>
            <ac:picMk id="3074" creationId="{F55C4EAE-BEDF-1D7F-8E50-64AA55FD3364}"/>
          </ac:picMkLst>
        </pc:picChg>
        <pc:picChg chg="add mod">
          <ac:chgData name="Biswas, Sayani (STFC,RAL,ISIS)" userId="a81b1bee-8903-4c6c-b3c5-4587ab0530f0" providerId="ADAL" clId="{632E2725-1122-466D-9A87-77243120C62C}" dt="2024-03-13T13:03:22.905" v="1167" actId="14100"/>
          <ac:picMkLst>
            <pc:docMk/>
            <pc:sldMk cId="3479696691" sldId="721"/>
            <ac:picMk id="3076" creationId="{A40A9764-295A-D98F-03A3-4443B546C9BD}"/>
          </ac:picMkLst>
        </pc:picChg>
        <pc:picChg chg="add mod">
          <ac:chgData name="Biswas, Sayani (STFC,RAL,ISIS)" userId="a81b1bee-8903-4c6c-b3c5-4587ab0530f0" providerId="ADAL" clId="{632E2725-1122-466D-9A87-77243120C62C}" dt="2024-03-13T13:05:59.946" v="1184" actId="14100"/>
          <ac:picMkLst>
            <pc:docMk/>
            <pc:sldMk cId="3479696691" sldId="721"/>
            <ac:picMk id="3084" creationId="{28B5CCA5-B7C1-4F93-13E2-A5C3ED0E8F02}"/>
          </ac:picMkLst>
        </pc:picChg>
        <pc:picChg chg="add mod">
          <ac:chgData name="Biswas, Sayani (STFC,RAL,ISIS)" userId="a81b1bee-8903-4c6c-b3c5-4587ab0530f0" providerId="ADAL" clId="{632E2725-1122-466D-9A87-77243120C62C}" dt="2024-03-14T13:09:52.948" v="2277" actId="1076"/>
          <ac:picMkLst>
            <pc:docMk/>
            <pc:sldMk cId="3479696691" sldId="721"/>
            <ac:picMk id="3086" creationId="{FCE0E049-97E9-4737-E3D7-487FD5557AAD}"/>
          </ac:picMkLst>
        </pc:picChg>
        <pc:picChg chg="add del mod">
          <ac:chgData name="Biswas, Sayani (STFC,RAL,ISIS)" userId="a81b1bee-8903-4c6c-b3c5-4587ab0530f0" providerId="ADAL" clId="{632E2725-1122-466D-9A87-77243120C62C}" dt="2024-03-14T13:11:05.118" v="2282" actId="478"/>
          <ac:picMkLst>
            <pc:docMk/>
            <pc:sldMk cId="3479696691" sldId="721"/>
            <ac:picMk id="3088" creationId="{D1D4E94C-B1DF-D492-9ED1-BA7BA0FC4323}"/>
          </ac:picMkLst>
        </pc:picChg>
        <pc:picChg chg="add mod">
          <ac:chgData name="Biswas, Sayani (STFC,RAL,ISIS)" userId="a81b1bee-8903-4c6c-b3c5-4587ab0530f0" providerId="ADAL" clId="{632E2725-1122-466D-9A87-77243120C62C}" dt="2024-03-15T11:06:01.476" v="3957" actId="478"/>
          <ac:picMkLst>
            <pc:docMk/>
            <pc:sldMk cId="3479696691" sldId="721"/>
            <ac:picMk id="3090" creationId="{5C6E827F-E920-54F4-C160-5672A671F04B}"/>
          </ac:picMkLst>
        </pc:picChg>
        <pc:cxnChg chg="add mod">
          <ac:chgData name="Biswas, Sayani (STFC,RAL,ISIS)" userId="a81b1bee-8903-4c6c-b3c5-4587ab0530f0" providerId="ADAL" clId="{632E2725-1122-466D-9A87-77243120C62C}" dt="2024-03-14T13:09:52.948" v="2277" actId="1076"/>
          <ac:cxnSpMkLst>
            <pc:docMk/>
            <pc:sldMk cId="3479696691" sldId="721"/>
            <ac:cxnSpMk id="18" creationId="{B74D3CA0-1D37-39DB-F4B1-5CB4BD5D6D4F}"/>
          </ac:cxnSpMkLst>
        </pc:cxnChg>
        <pc:cxnChg chg="add mod">
          <ac:chgData name="Biswas, Sayani (STFC,RAL,ISIS)" userId="a81b1bee-8903-4c6c-b3c5-4587ab0530f0" providerId="ADAL" clId="{632E2725-1122-466D-9A87-77243120C62C}" dt="2024-03-14T13:09:52.948" v="2277" actId="1076"/>
          <ac:cxnSpMkLst>
            <pc:docMk/>
            <pc:sldMk cId="3479696691" sldId="721"/>
            <ac:cxnSpMk id="19" creationId="{1735567E-A8B7-A758-AF8C-140C04753739}"/>
          </ac:cxnSpMkLst>
        </pc:cxnChg>
        <pc:cxnChg chg="add mod">
          <ac:chgData name="Biswas, Sayani (STFC,RAL,ISIS)" userId="a81b1bee-8903-4c6c-b3c5-4587ab0530f0" providerId="ADAL" clId="{632E2725-1122-466D-9A87-77243120C62C}" dt="2024-03-14T16:27:00.620" v="3469" actId="208"/>
          <ac:cxnSpMkLst>
            <pc:docMk/>
            <pc:sldMk cId="3479696691" sldId="721"/>
            <ac:cxnSpMk id="53" creationId="{2BA3D8EE-DF83-4ED2-27A2-905E651C2198}"/>
          </ac:cxnSpMkLst>
        </pc:cxnChg>
      </pc:sldChg>
      <pc:sldChg chg="addSp delSp modSp add del mod">
        <pc:chgData name="Biswas, Sayani (STFC,RAL,ISIS)" userId="a81b1bee-8903-4c6c-b3c5-4587ab0530f0" providerId="ADAL" clId="{632E2725-1122-466D-9A87-77243120C62C}" dt="2024-03-14T16:33:09.645" v="3510" actId="47"/>
        <pc:sldMkLst>
          <pc:docMk/>
          <pc:sldMk cId="124627710" sldId="722"/>
        </pc:sldMkLst>
        <pc:spChg chg="add mod">
          <ac:chgData name="Biswas, Sayani (STFC,RAL,ISIS)" userId="a81b1bee-8903-4c6c-b3c5-4587ab0530f0" providerId="ADAL" clId="{632E2725-1122-466D-9A87-77243120C62C}" dt="2024-03-14T10:26:38.851" v="1607" actId="2085"/>
          <ac:spMkLst>
            <pc:docMk/>
            <pc:sldMk cId="124627710" sldId="722"/>
            <ac:spMk id="2" creationId="{8D55876B-D439-49F2-95C4-52E9395A308B}"/>
          </ac:spMkLst>
        </pc:spChg>
        <pc:spChg chg="add mod">
          <ac:chgData name="Biswas, Sayani (STFC,RAL,ISIS)" userId="a81b1bee-8903-4c6c-b3c5-4587ab0530f0" providerId="ADAL" clId="{632E2725-1122-466D-9A87-77243120C62C}" dt="2024-03-14T10:27:55.849" v="1880" actId="1076"/>
          <ac:spMkLst>
            <pc:docMk/>
            <pc:sldMk cId="124627710" sldId="722"/>
            <ac:spMk id="4" creationId="{E6211741-A898-2FFC-DC07-5B1AC7BFB42F}"/>
          </ac:spMkLst>
        </pc:spChg>
        <pc:spChg chg="add mod">
          <ac:chgData name="Biswas, Sayani (STFC,RAL,ISIS)" userId="a81b1bee-8903-4c6c-b3c5-4587ab0530f0" providerId="ADAL" clId="{632E2725-1122-466D-9A87-77243120C62C}" dt="2024-03-14T10:27:55.849" v="1880" actId="1076"/>
          <ac:spMkLst>
            <pc:docMk/>
            <pc:sldMk cId="124627710" sldId="722"/>
            <ac:spMk id="6" creationId="{0CAB5577-3877-01F3-9CB2-8653A9C7ABA5}"/>
          </ac:spMkLst>
        </pc:spChg>
        <pc:spChg chg="del">
          <ac:chgData name="Biswas, Sayani (STFC,RAL,ISIS)" userId="a81b1bee-8903-4c6c-b3c5-4587ab0530f0" providerId="ADAL" clId="{632E2725-1122-466D-9A87-77243120C62C}" dt="2024-03-14T10:28:06.129" v="1883" actId="478"/>
          <ac:spMkLst>
            <pc:docMk/>
            <pc:sldMk cId="124627710" sldId="722"/>
            <ac:spMk id="8" creationId="{104445D5-5914-0305-40AD-E4CFCEB37916}"/>
          </ac:spMkLst>
        </pc:spChg>
        <pc:spChg chg="mod">
          <ac:chgData name="Biswas, Sayani (STFC,RAL,ISIS)" userId="a81b1bee-8903-4c6c-b3c5-4587ab0530f0" providerId="ADAL" clId="{632E2725-1122-466D-9A87-77243120C62C}" dt="2024-03-14T10:27:29.292" v="1877" actId="1036"/>
          <ac:spMkLst>
            <pc:docMk/>
            <pc:sldMk cId="124627710" sldId="722"/>
            <ac:spMk id="13" creationId="{B7ED0F9D-1DAD-E487-12EA-3F68AEE926F5}"/>
          </ac:spMkLst>
        </pc:spChg>
        <pc:spChg chg="mod">
          <ac:chgData name="Biswas, Sayani (STFC,RAL,ISIS)" userId="a81b1bee-8903-4c6c-b3c5-4587ab0530f0" providerId="ADAL" clId="{632E2725-1122-466D-9A87-77243120C62C}" dt="2024-03-14T10:27:29.292" v="1877" actId="1036"/>
          <ac:spMkLst>
            <pc:docMk/>
            <pc:sldMk cId="124627710" sldId="722"/>
            <ac:spMk id="17" creationId="{ECBC4B85-7FE5-DE88-8764-520AB70D2D0A}"/>
          </ac:spMkLst>
        </pc:spChg>
        <pc:spChg chg="mod">
          <ac:chgData name="Biswas, Sayani (STFC,RAL,ISIS)" userId="a81b1bee-8903-4c6c-b3c5-4587ab0530f0" providerId="ADAL" clId="{632E2725-1122-466D-9A87-77243120C62C}" dt="2024-03-14T10:27:29.292" v="1877" actId="1036"/>
          <ac:spMkLst>
            <pc:docMk/>
            <pc:sldMk cId="124627710" sldId="722"/>
            <ac:spMk id="33" creationId="{E8591F98-403B-79AF-0D5D-C716B1F614F3}"/>
          </ac:spMkLst>
        </pc:spChg>
        <pc:spChg chg="mod">
          <ac:chgData name="Biswas, Sayani (STFC,RAL,ISIS)" userId="a81b1bee-8903-4c6c-b3c5-4587ab0530f0" providerId="ADAL" clId="{632E2725-1122-466D-9A87-77243120C62C}" dt="2024-03-14T10:27:29.292" v="1877" actId="1036"/>
          <ac:spMkLst>
            <pc:docMk/>
            <pc:sldMk cId="124627710" sldId="722"/>
            <ac:spMk id="34" creationId="{102BC4B2-234D-DCF4-996C-48B620803A73}"/>
          </ac:spMkLst>
        </pc:spChg>
        <pc:spChg chg="mod">
          <ac:chgData name="Biswas, Sayani (STFC,RAL,ISIS)" userId="a81b1bee-8903-4c6c-b3c5-4587ab0530f0" providerId="ADAL" clId="{632E2725-1122-466D-9A87-77243120C62C}" dt="2024-03-14T10:27:29.292" v="1877" actId="1036"/>
          <ac:spMkLst>
            <pc:docMk/>
            <pc:sldMk cId="124627710" sldId="722"/>
            <ac:spMk id="35" creationId="{6248BF61-ED60-BC99-FF5A-E8403E317808}"/>
          </ac:spMkLst>
        </pc:spChg>
        <pc:spChg chg="mod">
          <ac:chgData name="Biswas, Sayani (STFC,RAL,ISIS)" userId="a81b1bee-8903-4c6c-b3c5-4587ab0530f0" providerId="ADAL" clId="{632E2725-1122-466D-9A87-77243120C62C}" dt="2024-03-14T10:27:29.292" v="1877" actId="1036"/>
          <ac:spMkLst>
            <pc:docMk/>
            <pc:sldMk cId="124627710" sldId="722"/>
            <ac:spMk id="37" creationId="{80152B9A-5B4F-DFBC-CC00-C591B57487B5}"/>
          </ac:spMkLst>
        </pc:spChg>
        <pc:spChg chg="mod">
          <ac:chgData name="Biswas, Sayani (STFC,RAL,ISIS)" userId="a81b1bee-8903-4c6c-b3c5-4587ab0530f0" providerId="ADAL" clId="{632E2725-1122-466D-9A87-77243120C62C}" dt="2024-03-14T10:27:29.292" v="1877" actId="1036"/>
          <ac:spMkLst>
            <pc:docMk/>
            <pc:sldMk cId="124627710" sldId="722"/>
            <ac:spMk id="38" creationId="{6A70CCE9-D7F4-32A7-08D9-98004C692394}"/>
          </ac:spMkLst>
        </pc:spChg>
        <pc:spChg chg="mod">
          <ac:chgData name="Biswas, Sayani (STFC,RAL,ISIS)" userId="a81b1bee-8903-4c6c-b3c5-4587ab0530f0" providerId="ADAL" clId="{632E2725-1122-466D-9A87-77243120C62C}" dt="2024-03-14T10:27:29.292" v="1877" actId="1036"/>
          <ac:spMkLst>
            <pc:docMk/>
            <pc:sldMk cId="124627710" sldId="722"/>
            <ac:spMk id="39" creationId="{C86A8D68-A681-A1DA-9185-104FDBC1B947}"/>
          </ac:spMkLst>
        </pc:spChg>
        <pc:spChg chg="del">
          <ac:chgData name="Biswas, Sayani (STFC,RAL,ISIS)" userId="a81b1bee-8903-4c6c-b3c5-4587ab0530f0" providerId="ADAL" clId="{632E2725-1122-466D-9A87-77243120C62C}" dt="2024-03-14T10:26:13.067" v="1601" actId="478"/>
          <ac:spMkLst>
            <pc:docMk/>
            <pc:sldMk cId="124627710" sldId="722"/>
            <ac:spMk id="46" creationId="{0917E528-4CC0-D461-7217-895AC3767170}"/>
          </ac:spMkLst>
        </pc:spChg>
        <pc:spChg chg="mod">
          <ac:chgData name="Biswas, Sayani (STFC,RAL,ISIS)" userId="a81b1bee-8903-4c6c-b3c5-4587ab0530f0" providerId="ADAL" clId="{632E2725-1122-466D-9A87-77243120C62C}" dt="2024-03-14T10:27:29.292" v="1877" actId="1036"/>
          <ac:spMkLst>
            <pc:docMk/>
            <pc:sldMk cId="124627710" sldId="722"/>
            <ac:spMk id="49" creationId="{DEC99502-1B21-A644-9387-13E3636FB930}"/>
          </ac:spMkLst>
        </pc:spChg>
        <pc:spChg chg="mod">
          <ac:chgData name="Biswas, Sayani (STFC,RAL,ISIS)" userId="a81b1bee-8903-4c6c-b3c5-4587ab0530f0" providerId="ADAL" clId="{632E2725-1122-466D-9A87-77243120C62C}" dt="2024-03-14T10:27:29.292" v="1877" actId="1036"/>
          <ac:spMkLst>
            <pc:docMk/>
            <pc:sldMk cId="124627710" sldId="722"/>
            <ac:spMk id="53" creationId="{49FDC658-7C1B-F4FF-4660-FFF63F62BE6C}"/>
          </ac:spMkLst>
        </pc:spChg>
        <pc:spChg chg="mod">
          <ac:chgData name="Biswas, Sayani (STFC,RAL,ISIS)" userId="a81b1bee-8903-4c6c-b3c5-4587ab0530f0" providerId="ADAL" clId="{632E2725-1122-466D-9A87-77243120C62C}" dt="2024-03-14T10:27:29.292" v="1877" actId="1036"/>
          <ac:spMkLst>
            <pc:docMk/>
            <pc:sldMk cId="124627710" sldId="722"/>
            <ac:spMk id="54" creationId="{5BCBF810-2B2B-2BE6-E41D-A539D82AC258}"/>
          </ac:spMkLst>
        </pc:spChg>
        <pc:spChg chg="del">
          <ac:chgData name="Biswas, Sayani (STFC,RAL,ISIS)" userId="a81b1bee-8903-4c6c-b3c5-4587ab0530f0" providerId="ADAL" clId="{632E2725-1122-466D-9A87-77243120C62C}" dt="2024-03-14T10:28:04.860" v="1882" actId="478"/>
          <ac:spMkLst>
            <pc:docMk/>
            <pc:sldMk cId="124627710" sldId="722"/>
            <ac:spMk id="78" creationId="{CA0CCB11-CDFB-1A9D-984E-8BC9BD0D77BB}"/>
          </ac:spMkLst>
        </pc:spChg>
        <pc:spChg chg="mod">
          <ac:chgData name="Biswas, Sayani (STFC,RAL,ISIS)" userId="a81b1bee-8903-4c6c-b3c5-4587ab0530f0" providerId="ADAL" clId="{632E2725-1122-466D-9A87-77243120C62C}" dt="2024-03-14T10:27:29.292" v="1877" actId="1036"/>
          <ac:spMkLst>
            <pc:docMk/>
            <pc:sldMk cId="124627710" sldId="722"/>
            <ac:spMk id="3083" creationId="{B7CFC4AD-FAF4-CC52-7489-047C53D6F6CD}"/>
          </ac:spMkLst>
        </pc:spChg>
        <pc:grpChg chg="mod">
          <ac:chgData name="Biswas, Sayani (STFC,RAL,ISIS)" userId="a81b1bee-8903-4c6c-b3c5-4587ab0530f0" providerId="ADAL" clId="{632E2725-1122-466D-9A87-77243120C62C}" dt="2024-03-14T10:27:29.292" v="1877" actId="1036"/>
          <ac:grpSpMkLst>
            <pc:docMk/>
            <pc:sldMk cId="124627710" sldId="722"/>
            <ac:grpSpMk id="3085" creationId="{DEC76E37-2EB7-AAE2-2D92-401954208E5F}"/>
          </ac:grpSpMkLst>
        </pc:grpChg>
        <pc:grpChg chg="mod">
          <ac:chgData name="Biswas, Sayani (STFC,RAL,ISIS)" userId="a81b1bee-8903-4c6c-b3c5-4587ab0530f0" providerId="ADAL" clId="{632E2725-1122-466D-9A87-77243120C62C}" dt="2024-03-14T10:27:29.292" v="1877" actId="1036"/>
          <ac:grpSpMkLst>
            <pc:docMk/>
            <pc:sldMk cId="124627710" sldId="722"/>
            <ac:grpSpMk id="3088" creationId="{56266DC2-1B47-6FC9-9D27-5805C2A074E8}"/>
          </ac:grpSpMkLst>
        </pc:grpChg>
        <pc:grpChg chg="del">
          <ac:chgData name="Biswas, Sayani (STFC,RAL,ISIS)" userId="a81b1bee-8903-4c6c-b3c5-4587ab0530f0" providerId="ADAL" clId="{632E2725-1122-466D-9A87-77243120C62C}" dt="2024-03-14T10:27:42.259" v="1878" actId="478"/>
          <ac:grpSpMkLst>
            <pc:docMk/>
            <pc:sldMk cId="124627710" sldId="722"/>
            <ac:grpSpMk id="3091" creationId="{D758D8A4-F04B-2738-3B75-5E1BCD253872}"/>
          </ac:grpSpMkLst>
        </pc:grpChg>
        <pc:picChg chg="del mod">
          <ac:chgData name="Biswas, Sayani (STFC,RAL,ISIS)" userId="a81b1bee-8903-4c6c-b3c5-4587ab0530f0" providerId="ADAL" clId="{632E2725-1122-466D-9A87-77243120C62C}" dt="2024-03-14T16:31:28.239" v="3498" actId="478"/>
          <ac:picMkLst>
            <pc:docMk/>
            <pc:sldMk cId="124627710" sldId="722"/>
            <ac:picMk id="1028" creationId="{B75D3EE3-9837-A739-E41F-71863926CC08}"/>
          </ac:picMkLst>
        </pc:picChg>
        <pc:picChg chg="mod">
          <ac:chgData name="Biswas, Sayani (STFC,RAL,ISIS)" userId="a81b1bee-8903-4c6c-b3c5-4587ab0530f0" providerId="ADAL" clId="{632E2725-1122-466D-9A87-77243120C62C}" dt="2024-03-14T10:27:29.292" v="1877" actId="1036"/>
          <ac:picMkLst>
            <pc:docMk/>
            <pc:sldMk cId="124627710" sldId="722"/>
            <ac:picMk id="3094" creationId="{E7E5AD6B-9E26-E014-6857-7132AC948D8E}"/>
          </ac:picMkLst>
        </pc:picChg>
        <pc:cxnChg chg="mod">
          <ac:chgData name="Biswas, Sayani (STFC,RAL,ISIS)" userId="a81b1bee-8903-4c6c-b3c5-4587ab0530f0" providerId="ADAL" clId="{632E2725-1122-466D-9A87-77243120C62C}" dt="2024-03-14T10:27:29.292" v="1877" actId="1036"/>
          <ac:cxnSpMkLst>
            <pc:docMk/>
            <pc:sldMk cId="124627710" sldId="722"/>
            <ac:cxnSpMk id="36" creationId="{66C45A90-18E1-5468-0C17-B5A3BB91360F}"/>
          </ac:cxnSpMkLst>
        </pc:cxnChg>
      </pc:sldChg>
      <pc:sldChg chg="addSp delSp modSp add mod modAnim">
        <pc:chgData name="Biswas, Sayani (STFC,RAL,ISIS)" userId="a81b1bee-8903-4c6c-b3c5-4587ab0530f0" providerId="ADAL" clId="{632E2725-1122-466D-9A87-77243120C62C}" dt="2024-03-14T16:44:35.801" v="3677" actId="1035"/>
        <pc:sldMkLst>
          <pc:docMk/>
          <pc:sldMk cId="1650352820" sldId="723"/>
        </pc:sldMkLst>
        <pc:spChg chg="mod">
          <ac:chgData name="Biswas, Sayani (STFC,RAL,ISIS)" userId="a81b1bee-8903-4c6c-b3c5-4587ab0530f0" providerId="ADAL" clId="{632E2725-1122-466D-9A87-77243120C62C}" dt="2024-03-14T16:44:35.801" v="3677" actId="1035"/>
          <ac:spMkLst>
            <pc:docMk/>
            <pc:sldMk cId="1650352820" sldId="723"/>
            <ac:spMk id="2" creationId="{497B6CF5-364B-AB0F-0541-6F7358833FF0}"/>
          </ac:spMkLst>
        </pc:spChg>
        <pc:spChg chg="mod">
          <ac:chgData name="Biswas, Sayani (STFC,RAL,ISIS)" userId="a81b1bee-8903-4c6c-b3c5-4587ab0530f0" providerId="ADAL" clId="{632E2725-1122-466D-9A87-77243120C62C}" dt="2024-03-14T16:05:45.303" v="3209"/>
          <ac:spMkLst>
            <pc:docMk/>
            <pc:sldMk cId="1650352820" sldId="723"/>
            <ac:spMk id="8" creationId="{9EE24686-88F0-F043-ED17-74AB790AC8E2}"/>
          </ac:spMkLst>
        </pc:spChg>
        <pc:grpChg chg="add mod">
          <ac:chgData name="Biswas, Sayani (STFC,RAL,ISIS)" userId="a81b1bee-8903-4c6c-b3c5-4587ab0530f0" providerId="ADAL" clId="{632E2725-1122-466D-9A87-77243120C62C}" dt="2024-03-14T16:05:45.303" v="3209"/>
          <ac:grpSpMkLst>
            <pc:docMk/>
            <pc:sldMk cId="1650352820" sldId="723"/>
            <ac:grpSpMk id="5" creationId="{565770B5-971F-1701-B4F9-AD4CD54C648A}"/>
          </ac:grpSpMkLst>
        </pc:grpChg>
        <pc:picChg chg="add mod">
          <ac:chgData name="Biswas, Sayani (STFC,RAL,ISIS)" userId="a81b1bee-8903-4c6c-b3c5-4587ab0530f0" providerId="ADAL" clId="{632E2725-1122-466D-9A87-77243120C62C}" dt="2024-03-14T16:05:45.303" v="3209"/>
          <ac:picMkLst>
            <pc:docMk/>
            <pc:sldMk cId="1650352820" sldId="723"/>
            <ac:picMk id="4" creationId="{FC4118BC-1674-C17E-C132-85DA51E38770}"/>
          </ac:picMkLst>
        </pc:picChg>
        <pc:picChg chg="mod">
          <ac:chgData name="Biswas, Sayani (STFC,RAL,ISIS)" userId="a81b1bee-8903-4c6c-b3c5-4587ab0530f0" providerId="ADAL" clId="{632E2725-1122-466D-9A87-77243120C62C}" dt="2024-03-14T16:05:45.303" v="3209"/>
          <ac:picMkLst>
            <pc:docMk/>
            <pc:sldMk cId="1650352820" sldId="723"/>
            <ac:picMk id="6" creationId="{20B3E10D-8BBB-0EA7-8268-3FE4603CB7FE}"/>
          </ac:picMkLst>
        </pc:picChg>
        <pc:picChg chg="del">
          <ac:chgData name="Biswas, Sayani (STFC,RAL,ISIS)" userId="a81b1bee-8903-4c6c-b3c5-4587ab0530f0" providerId="ADAL" clId="{632E2725-1122-466D-9A87-77243120C62C}" dt="2024-03-14T16:05:21.751" v="3207" actId="478"/>
          <ac:picMkLst>
            <pc:docMk/>
            <pc:sldMk cId="1650352820" sldId="723"/>
            <ac:picMk id="158" creationId="{FB90A8A7-C8E2-B8FF-2CB9-610A4E085F26}"/>
          </ac:picMkLst>
        </pc:picChg>
      </pc:sldChg>
      <pc:sldChg chg="addSp delSp modSp add mod modAnim">
        <pc:chgData name="Biswas, Sayani (STFC,RAL,ISIS)" userId="a81b1bee-8903-4c6c-b3c5-4587ab0530f0" providerId="ADAL" clId="{632E2725-1122-466D-9A87-77243120C62C}" dt="2024-03-15T14:15:38.193" v="4436"/>
        <pc:sldMkLst>
          <pc:docMk/>
          <pc:sldMk cId="2857163" sldId="724"/>
        </pc:sldMkLst>
        <pc:spChg chg="mod">
          <ac:chgData name="Biswas, Sayani (STFC,RAL,ISIS)" userId="a81b1bee-8903-4c6c-b3c5-4587ab0530f0" providerId="ADAL" clId="{632E2725-1122-466D-9A87-77243120C62C}" dt="2024-03-14T16:44:31.032" v="3675" actId="1035"/>
          <ac:spMkLst>
            <pc:docMk/>
            <pc:sldMk cId="2857163" sldId="724"/>
            <ac:spMk id="2" creationId="{497B6CF5-364B-AB0F-0541-6F7358833FF0}"/>
          </ac:spMkLst>
        </pc:spChg>
        <pc:spChg chg="add mod">
          <ac:chgData name="Biswas, Sayani (STFC,RAL,ISIS)" userId="a81b1bee-8903-4c6c-b3c5-4587ab0530f0" providerId="ADAL" clId="{632E2725-1122-466D-9A87-77243120C62C}" dt="2024-03-14T16:07:06.475" v="3216"/>
          <ac:spMkLst>
            <pc:docMk/>
            <pc:sldMk cId="2857163" sldId="724"/>
            <ac:spMk id="10" creationId="{53AB4EFC-31C3-EF48-7A40-65723E0A23EF}"/>
          </ac:spMkLst>
        </pc:spChg>
        <pc:spChg chg="add mod">
          <ac:chgData name="Biswas, Sayani (STFC,RAL,ISIS)" userId="a81b1bee-8903-4c6c-b3c5-4587ab0530f0" providerId="ADAL" clId="{632E2725-1122-466D-9A87-77243120C62C}" dt="2024-03-14T16:08:33.680" v="3218" actId="1076"/>
          <ac:spMkLst>
            <pc:docMk/>
            <pc:sldMk cId="2857163" sldId="724"/>
            <ac:spMk id="14" creationId="{308C0D2A-1FF0-BABC-8DEB-EA3179117184}"/>
          </ac:spMkLst>
        </pc:spChg>
        <pc:spChg chg="mod">
          <ac:chgData name="Biswas, Sayani (STFC,RAL,ISIS)" userId="a81b1bee-8903-4c6c-b3c5-4587ab0530f0" providerId="ADAL" clId="{632E2725-1122-466D-9A87-77243120C62C}" dt="2024-03-14T16:08:27.313" v="3217"/>
          <ac:spMkLst>
            <pc:docMk/>
            <pc:sldMk cId="2857163" sldId="724"/>
            <ac:spMk id="33" creationId="{BCEFEA69-1FB2-6AB4-A41F-1F2E80FD217F}"/>
          </ac:spMkLst>
        </pc:spChg>
        <pc:spChg chg="add mod">
          <ac:chgData name="Biswas, Sayani (STFC,RAL,ISIS)" userId="a81b1bee-8903-4c6c-b3c5-4587ab0530f0" providerId="ADAL" clId="{632E2725-1122-466D-9A87-77243120C62C}" dt="2024-03-14T16:10:25.907" v="3227" actId="207"/>
          <ac:spMkLst>
            <pc:docMk/>
            <pc:sldMk cId="2857163" sldId="724"/>
            <ac:spMk id="34" creationId="{BD76AFF2-E9C2-C85B-DC46-E62B544A41BA}"/>
          </ac:spMkLst>
        </pc:spChg>
        <pc:spChg chg="add mod">
          <ac:chgData name="Biswas, Sayani (STFC,RAL,ISIS)" userId="a81b1bee-8903-4c6c-b3c5-4587ab0530f0" providerId="ADAL" clId="{632E2725-1122-466D-9A87-77243120C62C}" dt="2024-03-14T16:10:25.907" v="3227" actId="207"/>
          <ac:spMkLst>
            <pc:docMk/>
            <pc:sldMk cId="2857163" sldId="724"/>
            <ac:spMk id="36" creationId="{3224F547-1ED9-C32C-064F-C8BB327DE8F3}"/>
          </ac:spMkLst>
        </pc:spChg>
        <pc:spChg chg="add mod">
          <ac:chgData name="Biswas, Sayani (STFC,RAL,ISIS)" userId="a81b1bee-8903-4c6c-b3c5-4587ab0530f0" providerId="ADAL" clId="{632E2725-1122-466D-9A87-77243120C62C}" dt="2024-03-14T16:11:42.342" v="3230" actId="20577"/>
          <ac:spMkLst>
            <pc:docMk/>
            <pc:sldMk cId="2857163" sldId="724"/>
            <ac:spMk id="37" creationId="{9EA60DB8-CB1B-79CE-4079-69BED7D84C9A}"/>
          </ac:spMkLst>
        </pc:spChg>
        <pc:spChg chg="add mod">
          <ac:chgData name="Biswas, Sayani (STFC,RAL,ISIS)" userId="a81b1bee-8903-4c6c-b3c5-4587ab0530f0" providerId="ADAL" clId="{632E2725-1122-466D-9A87-77243120C62C}" dt="2024-03-14T16:15:28.839" v="3351" actId="164"/>
          <ac:spMkLst>
            <pc:docMk/>
            <pc:sldMk cId="2857163" sldId="724"/>
            <ac:spMk id="41" creationId="{A7254FF9-70B2-94ED-E072-6C3FCF986C6F}"/>
          </ac:spMkLst>
        </pc:spChg>
        <pc:spChg chg="add mod">
          <ac:chgData name="Biswas, Sayani (STFC,RAL,ISIS)" userId="a81b1bee-8903-4c6c-b3c5-4587ab0530f0" providerId="ADAL" clId="{632E2725-1122-466D-9A87-77243120C62C}" dt="2024-03-14T16:16:25.543" v="3372" actId="20577"/>
          <ac:spMkLst>
            <pc:docMk/>
            <pc:sldMk cId="2857163" sldId="724"/>
            <ac:spMk id="42" creationId="{E6B14C11-A6EB-6D2D-4C70-7D6A8C47B824}"/>
          </ac:spMkLst>
        </pc:spChg>
        <pc:spChg chg="add mod">
          <ac:chgData name="Biswas, Sayani (STFC,RAL,ISIS)" userId="a81b1bee-8903-4c6c-b3c5-4587ab0530f0" providerId="ADAL" clId="{632E2725-1122-466D-9A87-77243120C62C}" dt="2024-03-15T14:15:33.287" v="4435"/>
          <ac:spMkLst>
            <pc:docMk/>
            <pc:sldMk cId="2857163" sldId="724"/>
            <ac:spMk id="46" creationId="{006CC88E-797E-C045-EEF0-C9590919686B}"/>
          </ac:spMkLst>
        </pc:spChg>
        <pc:spChg chg="add mod">
          <ac:chgData name="Biswas, Sayani (STFC,RAL,ISIS)" userId="a81b1bee-8903-4c6c-b3c5-4587ab0530f0" providerId="ADAL" clId="{632E2725-1122-466D-9A87-77243120C62C}" dt="2024-03-15T14:15:38.193" v="4436"/>
          <ac:spMkLst>
            <pc:docMk/>
            <pc:sldMk cId="2857163" sldId="724"/>
            <ac:spMk id="47" creationId="{DC986235-FE81-0DB9-BE06-567E133BE5E9}"/>
          </ac:spMkLst>
        </pc:spChg>
        <pc:grpChg chg="del">
          <ac:chgData name="Biswas, Sayani (STFC,RAL,ISIS)" userId="a81b1bee-8903-4c6c-b3c5-4587ab0530f0" providerId="ADAL" clId="{632E2725-1122-466D-9A87-77243120C62C}" dt="2024-03-14T16:06:55.091" v="3214" actId="478"/>
          <ac:grpSpMkLst>
            <pc:docMk/>
            <pc:sldMk cId="2857163" sldId="724"/>
            <ac:grpSpMk id="5" creationId="{565770B5-971F-1701-B4F9-AD4CD54C648A}"/>
          </ac:grpSpMkLst>
        </pc:grpChg>
        <pc:grpChg chg="add mod">
          <ac:chgData name="Biswas, Sayani (STFC,RAL,ISIS)" userId="a81b1bee-8903-4c6c-b3c5-4587ab0530f0" providerId="ADAL" clId="{632E2725-1122-466D-9A87-77243120C62C}" dt="2024-03-14T16:07:06.475" v="3216"/>
          <ac:grpSpMkLst>
            <pc:docMk/>
            <pc:sldMk cId="2857163" sldId="724"/>
            <ac:grpSpMk id="11" creationId="{D5B1D856-C1CE-E6EA-1EF9-90A47DA17EC2}"/>
          </ac:grpSpMkLst>
        </pc:grpChg>
        <pc:grpChg chg="add mod">
          <ac:chgData name="Biswas, Sayani (STFC,RAL,ISIS)" userId="a81b1bee-8903-4c6c-b3c5-4587ab0530f0" providerId="ADAL" clId="{632E2725-1122-466D-9A87-77243120C62C}" dt="2024-03-14T16:08:27.313" v="3217"/>
          <ac:grpSpMkLst>
            <pc:docMk/>
            <pc:sldMk cId="2857163" sldId="724"/>
            <ac:grpSpMk id="17" creationId="{267A97AE-4C5E-3A87-BC13-AC78EBA6D663}"/>
          </ac:grpSpMkLst>
        </pc:grpChg>
        <pc:grpChg chg="add mod">
          <ac:chgData name="Biswas, Sayani (STFC,RAL,ISIS)" userId="a81b1bee-8903-4c6c-b3c5-4587ab0530f0" providerId="ADAL" clId="{632E2725-1122-466D-9A87-77243120C62C}" dt="2024-03-14T16:15:28.839" v="3351" actId="164"/>
          <ac:grpSpMkLst>
            <pc:docMk/>
            <pc:sldMk cId="2857163" sldId="724"/>
            <ac:grpSpMk id="44" creationId="{3849A40D-8E10-348F-5E4E-E5ECFE783B21}"/>
          </ac:grpSpMkLst>
        </pc:grpChg>
        <pc:picChg chg="del">
          <ac:chgData name="Biswas, Sayani (STFC,RAL,ISIS)" userId="a81b1bee-8903-4c6c-b3c5-4587ab0530f0" providerId="ADAL" clId="{632E2725-1122-466D-9A87-77243120C62C}" dt="2024-03-14T16:06:57.342" v="3215" actId="478"/>
          <ac:picMkLst>
            <pc:docMk/>
            <pc:sldMk cId="2857163" sldId="724"/>
            <ac:picMk id="4" creationId="{FC4118BC-1674-C17E-C132-85DA51E38770}"/>
          </ac:picMkLst>
        </pc:picChg>
        <pc:picChg chg="mod">
          <ac:chgData name="Biswas, Sayani (STFC,RAL,ISIS)" userId="a81b1bee-8903-4c6c-b3c5-4587ab0530f0" providerId="ADAL" clId="{632E2725-1122-466D-9A87-77243120C62C}" dt="2024-03-14T16:07:06.475" v="3216"/>
          <ac:picMkLst>
            <pc:docMk/>
            <pc:sldMk cId="2857163" sldId="724"/>
            <ac:picMk id="12" creationId="{0A8031BF-46A4-9B21-0571-D301B92C6D2F}"/>
          </ac:picMkLst>
        </pc:picChg>
        <pc:picChg chg="mod">
          <ac:chgData name="Biswas, Sayani (STFC,RAL,ISIS)" userId="a81b1bee-8903-4c6c-b3c5-4587ab0530f0" providerId="ADAL" clId="{632E2725-1122-466D-9A87-77243120C62C}" dt="2024-03-14T16:07:06.475" v="3216"/>
          <ac:picMkLst>
            <pc:docMk/>
            <pc:sldMk cId="2857163" sldId="724"/>
            <ac:picMk id="13" creationId="{5BB3428D-25D9-01EB-7852-4737C1F713C9}"/>
          </ac:picMkLst>
        </pc:picChg>
        <pc:picChg chg="add mod">
          <ac:chgData name="Biswas, Sayani (STFC,RAL,ISIS)" userId="a81b1bee-8903-4c6c-b3c5-4587ab0530f0" providerId="ADAL" clId="{632E2725-1122-466D-9A87-77243120C62C}" dt="2024-03-14T16:15:28.839" v="3351" actId="164"/>
          <ac:picMkLst>
            <pc:docMk/>
            <pc:sldMk cId="2857163" sldId="724"/>
            <ac:picMk id="38" creationId="{40F2BBC4-7828-676D-930F-46E618D7F113}"/>
          </ac:picMkLst>
        </pc:picChg>
        <pc:cxnChg chg="mod">
          <ac:chgData name="Biswas, Sayani (STFC,RAL,ISIS)" userId="a81b1bee-8903-4c6c-b3c5-4587ab0530f0" providerId="ADAL" clId="{632E2725-1122-466D-9A87-77243120C62C}" dt="2024-03-14T16:08:27.313" v="3217"/>
          <ac:cxnSpMkLst>
            <pc:docMk/>
            <pc:sldMk cId="2857163" sldId="724"/>
            <ac:cxnSpMk id="18" creationId="{15A2D3E1-1543-F3A3-F9DA-3B8EBC6983A3}"/>
          </ac:cxnSpMkLst>
        </pc:cxnChg>
      </pc:sldChg>
      <pc:sldChg chg="add del">
        <pc:chgData name="Biswas, Sayani (STFC,RAL,ISIS)" userId="a81b1bee-8903-4c6c-b3c5-4587ab0530f0" providerId="ADAL" clId="{632E2725-1122-466D-9A87-77243120C62C}" dt="2024-03-14T16:06:35.739" v="3212" actId="47"/>
        <pc:sldMkLst>
          <pc:docMk/>
          <pc:sldMk cId="1770304903" sldId="724"/>
        </pc:sldMkLst>
      </pc:sldChg>
      <pc:sldChg chg="addSp delSp modSp add mod modClrScheme modAnim chgLayout">
        <pc:chgData name="Biswas, Sayani (STFC,RAL,ISIS)" userId="a81b1bee-8903-4c6c-b3c5-4587ab0530f0" providerId="ADAL" clId="{632E2725-1122-466D-9A87-77243120C62C}" dt="2024-03-14T16:34:35.125" v="3654"/>
        <pc:sldMkLst>
          <pc:docMk/>
          <pc:sldMk cId="2751576776" sldId="725"/>
        </pc:sldMkLst>
        <pc:spChg chg="add mod">
          <ac:chgData name="Biswas, Sayani (STFC,RAL,ISIS)" userId="a81b1bee-8903-4c6c-b3c5-4587ab0530f0" providerId="ADAL" clId="{632E2725-1122-466D-9A87-77243120C62C}" dt="2024-03-14T16:31:53.512" v="3501"/>
          <ac:spMkLst>
            <pc:docMk/>
            <pc:sldMk cId="2751576776" sldId="725"/>
            <ac:spMk id="2" creationId="{8C525830-5B19-7877-4221-462F79A2412C}"/>
          </ac:spMkLst>
        </pc:spChg>
        <pc:spChg chg="add mod">
          <ac:chgData name="Biswas, Sayani (STFC,RAL,ISIS)" userId="a81b1bee-8903-4c6c-b3c5-4587ab0530f0" providerId="ADAL" clId="{632E2725-1122-466D-9A87-77243120C62C}" dt="2024-03-14T16:32:22.993" v="3505"/>
          <ac:spMkLst>
            <pc:docMk/>
            <pc:sldMk cId="2751576776" sldId="725"/>
            <ac:spMk id="4" creationId="{CDBBFC5C-0AD9-A5F1-936B-8E5A46AFD926}"/>
          </ac:spMkLst>
        </pc:spChg>
        <pc:spChg chg="add mod">
          <ac:chgData name="Biswas, Sayani (STFC,RAL,ISIS)" userId="a81b1bee-8903-4c6c-b3c5-4587ab0530f0" providerId="ADAL" clId="{632E2725-1122-466D-9A87-77243120C62C}" dt="2024-03-14T16:32:37.340" v="3507" actId="1076"/>
          <ac:spMkLst>
            <pc:docMk/>
            <pc:sldMk cId="2751576776" sldId="725"/>
            <ac:spMk id="6" creationId="{7A0E9EFD-871D-8D02-2F1E-39E1BB3F012F}"/>
          </ac:spMkLst>
        </pc:spChg>
        <pc:spChg chg="add mod">
          <ac:chgData name="Biswas, Sayani (STFC,RAL,ISIS)" userId="a81b1bee-8903-4c6c-b3c5-4587ab0530f0" providerId="ADAL" clId="{632E2725-1122-466D-9A87-77243120C62C}" dt="2024-03-14T16:32:37.340" v="3507" actId="1076"/>
          <ac:spMkLst>
            <pc:docMk/>
            <pc:sldMk cId="2751576776" sldId="725"/>
            <ac:spMk id="9" creationId="{D0AF1283-5F4C-FC4D-6430-8B1BDB4FD549}"/>
          </ac:spMkLst>
        </pc:spChg>
        <pc:spChg chg="mod">
          <ac:chgData name="Biswas, Sayani (STFC,RAL,ISIS)" userId="a81b1bee-8903-4c6c-b3c5-4587ab0530f0" providerId="ADAL" clId="{632E2725-1122-466D-9A87-77243120C62C}" dt="2024-03-14T16:33:03.034" v="3508"/>
          <ac:spMkLst>
            <pc:docMk/>
            <pc:sldMk cId="2751576776" sldId="725"/>
            <ac:spMk id="12" creationId="{AF045403-6271-A0DA-B8A3-F8774F29E7B8}"/>
          </ac:spMkLst>
        </pc:spChg>
        <pc:spChg chg="mod">
          <ac:chgData name="Biswas, Sayani (STFC,RAL,ISIS)" userId="a81b1bee-8903-4c6c-b3c5-4587ab0530f0" providerId="ADAL" clId="{632E2725-1122-466D-9A87-77243120C62C}" dt="2024-03-14T16:34:19.610" v="3653" actId="20577"/>
          <ac:spMkLst>
            <pc:docMk/>
            <pc:sldMk cId="2751576776" sldId="725"/>
            <ac:spMk id="15" creationId="{D6DD11F3-7718-ADD0-A58A-BFA6AA7FE7EA}"/>
          </ac:spMkLst>
        </pc:spChg>
        <pc:spChg chg="del">
          <ac:chgData name="Biswas, Sayani (STFC,RAL,ISIS)" userId="a81b1bee-8903-4c6c-b3c5-4587ab0530f0" providerId="ADAL" clId="{632E2725-1122-466D-9A87-77243120C62C}" dt="2024-03-14T16:31:46.351" v="3500" actId="478"/>
          <ac:spMkLst>
            <pc:docMk/>
            <pc:sldMk cId="2751576776" sldId="725"/>
            <ac:spMk id="46" creationId="{0917E528-4CC0-D461-7217-895AC3767170}"/>
          </ac:spMkLst>
        </pc:spChg>
        <pc:grpChg chg="add mod">
          <ac:chgData name="Biswas, Sayani (STFC,RAL,ISIS)" userId="a81b1bee-8903-4c6c-b3c5-4587ab0530f0" providerId="ADAL" clId="{632E2725-1122-466D-9A87-77243120C62C}" dt="2024-03-14T16:33:07.558" v="3509" actId="1076"/>
          <ac:grpSpMkLst>
            <pc:docMk/>
            <pc:sldMk cId="2751576776" sldId="725"/>
            <ac:grpSpMk id="10" creationId="{3F3AA30B-F2F3-E84D-DD44-03A599CF0881}"/>
          </ac:grpSpMkLst>
        </pc:grpChg>
        <pc:grpChg chg="del">
          <ac:chgData name="Biswas, Sayani (STFC,RAL,ISIS)" userId="a81b1bee-8903-4c6c-b3c5-4587ab0530f0" providerId="ADAL" clId="{632E2725-1122-466D-9A87-77243120C62C}" dt="2024-03-14T16:32:12.660" v="3503" actId="478"/>
          <ac:grpSpMkLst>
            <pc:docMk/>
            <pc:sldMk cId="2751576776" sldId="725"/>
            <ac:grpSpMk id="18" creationId="{23BBADC2-75EC-FDA3-6FE8-001DEFB54483}"/>
          </ac:grpSpMkLst>
        </pc:grpChg>
        <pc:grpChg chg="del">
          <ac:chgData name="Biswas, Sayani (STFC,RAL,ISIS)" userId="a81b1bee-8903-4c6c-b3c5-4587ab0530f0" providerId="ADAL" clId="{632E2725-1122-466D-9A87-77243120C62C}" dt="2024-03-14T16:32:16.427" v="3504" actId="478"/>
          <ac:grpSpMkLst>
            <pc:docMk/>
            <pc:sldMk cId="2751576776" sldId="725"/>
            <ac:grpSpMk id="3091" creationId="{D758D8A4-F04B-2738-3B75-5E1BCD253872}"/>
          </ac:grpSpMkLst>
        </pc:grpChg>
        <pc:picChg chg="mod">
          <ac:chgData name="Biswas, Sayani (STFC,RAL,ISIS)" userId="a81b1bee-8903-4c6c-b3c5-4587ab0530f0" providerId="ADAL" clId="{632E2725-1122-466D-9A87-77243120C62C}" dt="2024-03-14T16:33:03.034" v="3508"/>
          <ac:picMkLst>
            <pc:docMk/>
            <pc:sldMk cId="2751576776" sldId="725"/>
            <ac:picMk id="11" creationId="{D575AE86-BAC2-B4AA-56D1-31D271A297D4}"/>
          </ac:picMkLst>
        </pc:picChg>
      </pc:sldChg>
      <pc:sldChg chg="addSp delSp modSp add mod modAnim">
        <pc:chgData name="Biswas, Sayani (STFC,RAL,ISIS)" userId="a81b1bee-8903-4c6c-b3c5-4587ab0530f0" providerId="ADAL" clId="{632E2725-1122-466D-9A87-77243120C62C}" dt="2024-03-15T12:36:52.487" v="4432" actId="207"/>
        <pc:sldMkLst>
          <pc:docMk/>
          <pc:sldMk cId="3160202197" sldId="726"/>
        </pc:sldMkLst>
        <pc:spChg chg="add del mod">
          <ac:chgData name="Biswas, Sayani (STFC,RAL,ISIS)" userId="a81b1bee-8903-4c6c-b3c5-4587ab0530f0" providerId="ADAL" clId="{632E2725-1122-466D-9A87-77243120C62C}" dt="2024-03-15T12:14:11.948" v="4220" actId="21"/>
          <ac:spMkLst>
            <pc:docMk/>
            <pc:sldMk cId="3160202197" sldId="726"/>
            <ac:spMk id="2" creationId="{3ABD96A2-D696-B5E7-27C3-139F6B6578D8}"/>
          </ac:spMkLst>
        </pc:spChg>
        <pc:spChg chg="add mod">
          <ac:chgData name="Biswas, Sayani (STFC,RAL,ISIS)" userId="a81b1bee-8903-4c6c-b3c5-4587ab0530f0" providerId="ADAL" clId="{632E2725-1122-466D-9A87-77243120C62C}" dt="2024-03-15T12:29:09.255" v="4261" actId="14100"/>
          <ac:spMkLst>
            <pc:docMk/>
            <pc:sldMk cId="3160202197" sldId="726"/>
            <ac:spMk id="3" creationId="{3D438A38-7D73-C41C-BE48-967B1CDCFC7B}"/>
          </ac:spMkLst>
        </pc:spChg>
        <pc:spChg chg="add mod">
          <ac:chgData name="Biswas, Sayani (STFC,RAL,ISIS)" userId="a81b1bee-8903-4c6c-b3c5-4587ab0530f0" providerId="ADAL" clId="{632E2725-1122-466D-9A87-77243120C62C}" dt="2024-03-15T12:29:04.578" v="4259" actId="767"/>
          <ac:spMkLst>
            <pc:docMk/>
            <pc:sldMk cId="3160202197" sldId="726"/>
            <ac:spMk id="5" creationId="{645A93DD-2C82-511C-653C-B9C19116C731}"/>
          </ac:spMkLst>
        </pc:spChg>
        <pc:spChg chg="add mod">
          <ac:chgData name="Biswas, Sayani (STFC,RAL,ISIS)" userId="a81b1bee-8903-4c6c-b3c5-4587ab0530f0" providerId="ADAL" clId="{632E2725-1122-466D-9A87-77243120C62C}" dt="2024-03-15T12:36:45.451" v="4420" actId="207"/>
          <ac:spMkLst>
            <pc:docMk/>
            <pc:sldMk cId="3160202197" sldId="726"/>
            <ac:spMk id="6" creationId="{F6097975-946C-8540-4FD6-EF19FED8CDF1}"/>
          </ac:spMkLst>
        </pc:spChg>
        <pc:spChg chg="mod">
          <ac:chgData name="Biswas, Sayani (STFC,RAL,ISIS)" userId="a81b1bee-8903-4c6c-b3c5-4587ab0530f0" providerId="ADAL" clId="{632E2725-1122-466D-9A87-77243120C62C}" dt="2024-03-15T12:25:47.309" v="4242" actId="20577"/>
          <ac:spMkLst>
            <pc:docMk/>
            <pc:sldMk cId="3160202197" sldId="726"/>
            <ac:spMk id="8" creationId="{DD3E42C3-350E-F259-52DD-D72E05D3D298}"/>
          </ac:spMkLst>
        </pc:spChg>
        <pc:spChg chg="add mod">
          <ac:chgData name="Biswas, Sayani (STFC,RAL,ISIS)" userId="a81b1bee-8903-4c6c-b3c5-4587ab0530f0" providerId="ADAL" clId="{632E2725-1122-466D-9A87-77243120C62C}" dt="2024-03-15T12:36:52.487" v="4432" actId="207"/>
          <ac:spMkLst>
            <pc:docMk/>
            <pc:sldMk cId="3160202197" sldId="726"/>
            <ac:spMk id="13" creationId="{5CB2C2A8-034A-7B85-7ECE-B24AFBEBA71F}"/>
          </ac:spMkLst>
        </pc:spChg>
        <pc:spChg chg="add mod">
          <ac:chgData name="Biswas, Sayani (STFC,RAL,ISIS)" userId="a81b1bee-8903-4c6c-b3c5-4587ab0530f0" providerId="ADAL" clId="{632E2725-1122-466D-9A87-77243120C62C}" dt="2024-03-15T12:36:39.887" v="4418" actId="207"/>
          <ac:spMkLst>
            <pc:docMk/>
            <pc:sldMk cId="3160202197" sldId="726"/>
            <ac:spMk id="17" creationId="{39453E52-4D6E-015E-4C9C-EB0FE5459480}"/>
          </ac:spMkLst>
        </pc:spChg>
        <pc:spChg chg="add mod">
          <ac:chgData name="Biswas, Sayani (STFC,RAL,ISIS)" userId="a81b1bee-8903-4c6c-b3c5-4587ab0530f0" providerId="ADAL" clId="{632E2725-1122-466D-9A87-77243120C62C}" dt="2024-03-15T12:32:27.201" v="4347" actId="1076"/>
          <ac:spMkLst>
            <pc:docMk/>
            <pc:sldMk cId="3160202197" sldId="726"/>
            <ac:spMk id="19" creationId="{6A333764-352C-07CA-C69C-BE839F0E745C}"/>
          </ac:spMkLst>
        </pc:spChg>
        <pc:spChg chg="del">
          <ac:chgData name="Biswas, Sayani (STFC,RAL,ISIS)" userId="a81b1bee-8903-4c6c-b3c5-4587ab0530f0" providerId="ADAL" clId="{632E2725-1122-466D-9A87-77243120C62C}" dt="2024-03-15T12:13:59.550" v="4215" actId="478"/>
          <ac:spMkLst>
            <pc:docMk/>
            <pc:sldMk cId="3160202197" sldId="726"/>
            <ac:spMk id="25" creationId="{9913197E-8B40-6C6E-5D0D-25ED66192840}"/>
          </ac:spMkLst>
        </pc:spChg>
        <pc:grpChg chg="add mod">
          <ac:chgData name="Biswas, Sayani (STFC,RAL,ISIS)" userId="a81b1bee-8903-4c6c-b3c5-4587ab0530f0" providerId="ADAL" clId="{632E2725-1122-466D-9A87-77243120C62C}" dt="2024-03-15T12:29:09.255" v="4261" actId="14100"/>
          <ac:grpSpMkLst>
            <pc:docMk/>
            <pc:sldMk cId="3160202197" sldId="726"/>
            <ac:grpSpMk id="4" creationId="{32F3BC32-B909-798F-082F-98CDD225EAEC}"/>
          </ac:grpSpMkLst>
        </pc:grpChg>
        <pc:grpChg chg="del">
          <ac:chgData name="Biswas, Sayani (STFC,RAL,ISIS)" userId="a81b1bee-8903-4c6c-b3c5-4587ab0530f0" providerId="ADAL" clId="{632E2725-1122-466D-9A87-77243120C62C}" dt="2024-03-15T12:14:00.647" v="4217" actId="478"/>
          <ac:grpSpMkLst>
            <pc:docMk/>
            <pc:sldMk cId="3160202197" sldId="726"/>
            <ac:grpSpMk id="32" creationId="{ECC339C1-9C22-CFB0-D3CD-34440C35D1BF}"/>
          </ac:grpSpMkLst>
        </pc:grpChg>
        <pc:picChg chg="del">
          <ac:chgData name="Biswas, Sayani (STFC,RAL,ISIS)" userId="a81b1bee-8903-4c6c-b3c5-4587ab0530f0" providerId="ADAL" clId="{632E2725-1122-466D-9A87-77243120C62C}" dt="2024-03-15T12:13:58.001" v="4214" actId="478"/>
          <ac:picMkLst>
            <pc:docMk/>
            <pc:sldMk cId="3160202197" sldId="726"/>
            <ac:picMk id="18" creationId="{060AD006-FA1E-FF00-2DA1-BCA77D5D3486}"/>
          </ac:picMkLst>
        </pc:picChg>
        <pc:picChg chg="del">
          <ac:chgData name="Biswas, Sayani (STFC,RAL,ISIS)" userId="a81b1bee-8903-4c6c-b3c5-4587ab0530f0" providerId="ADAL" clId="{632E2725-1122-466D-9A87-77243120C62C}" dt="2024-03-15T12:13:57.180" v="4213" actId="478"/>
          <ac:picMkLst>
            <pc:docMk/>
            <pc:sldMk cId="3160202197" sldId="726"/>
            <ac:picMk id="20" creationId="{6FFC989E-3BB0-4E29-C7BE-461724275CC5}"/>
          </ac:picMkLst>
        </pc:picChg>
        <pc:picChg chg="del">
          <ac:chgData name="Biswas, Sayani (STFC,RAL,ISIS)" userId="a81b1bee-8903-4c6c-b3c5-4587ab0530f0" providerId="ADAL" clId="{632E2725-1122-466D-9A87-77243120C62C}" dt="2024-03-15T12:14:00.099" v="4216" actId="478"/>
          <ac:picMkLst>
            <pc:docMk/>
            <pc:sldMk cId="3160202197" sldId="726"/>
            <ac:picMk id="22" creationId="{EEA91D56-2E4F-9325-A0B0-924447788CE2}"/>
          </ac:picMkLst>
        </pc:picChg>
        <pc:picChg chg="add mod">
          <ac:chgData name="Biswas, Sayani (STFC,RAL,ISIS)" userId="a81b1bee-8903-4c6c-b3c5-4587ab0530f0" providerId="ADAL" clId="{632E2725-1122-466D-9A87-77243120C62C}" dt="2024-03-15T12:25:19.407" v="4237" actId="1076"/>
          <ac:picMkLst>
            <pc:docMk/>
            <pc:sldMk cId="3160202197" sldId="726"/>
            <ac:picMk id="9218" creationId="{878A754B-B53E-FEDA-7559-BA838453A5B0}"/>
          </ac:picMkLst>
        </pc:picChg>
        <pc:picChg chg="add mod">
          <ac:chgData name="Biswas, Sayani (STFC,RAL,ISIS)" userId="a81b1bee-8903-4c6c-b3c5-4587ab0530f0" providerId="ADAL" clId="{632E2725-1122-466D-9A87-77243120C62C}" dt="2024-03-15T12:24:55.411" v="4230" actId="1076"/>
          <ac:picMkLst>
            <pc:docMk/>
            <pc:sldMk cId="3160202197" sldId="726"/>
            <ac:picMk id="9220" creationId="{C5572ABD-2D84-862A-CC50-7D2137D70649}"/>
          </ac:picMkLst>
        </pc:picChg>
        <pc:picChg chg="add mod">
          <ac:chgData name="Biswas, Sayani (STFC,RAL,ISIS)" userId="a81b1bee-8903-4c6c-b3c5-4587ab0530f0" providerId="ADAL" clId="{632E2725-1122-466D-9A87-77243120C62C}" dt="2024-03-15T12:29:09.255" v="4261" actId="14100"/>
          <ac:picMkLst>
            <pc:docMk/>
            <pc:sldMk cId="3160202197" sldId="726"/>
            <ac:picMk id="9222" creationId="{BD097B4A-FE80-DD57-236C-6448160DE164}"/>
          </ac:picMkLst>
        </pc:picChg>
      </pc:sldChg>
      <pc:sldChg chg="new del">
        <pc:chgData name="Biswas, Sayani (STFC,RAL,ISIS)" userId="a81b1bee-8903-4c6c-b3c5-4587ab0530f0" providerId="ADAL" clId="{632E2725-1122-466D-9A87-77243120C62C}" dt="2024-03-15T14:14:55.706" v="4434" actId="47"/>
        <pc:sldMkLst>
          <pc:docMk/>
          <pc:sldMk cId="1186408744" sldId="727"/>
        </pc:sldMkLst>
      </pc:sldChg>
      <pc:sldChg chg="delSp add mod modClrScheme modAnim chgLayout">
        <pc:chgData name="Biswas, Sayani (STFC,RAL,ISIS)" userId="a81b1bee-8903-4c6c-b3c5-4587ab0530f0" providerId="ADAL" clId="{632E2725-1122-466D-9A87-77243120C62C}" dt="2024-03-18T13:13:38.546" v="4443"/>
        <pc:sldMkLst>
          <pc:docMk/>
          <pc:sldMk cId="3553840984" sldId="727"/>
        </pc:sldMkLst>
        <pc:spChg chg="del">
          <ac:chgData name="Biswas, Sayani (STFC,RAL,ISIS)" userId="a81b1bee-8903-4c6c-b3c5-4587ab0530f0" providerId="ADAL" clId="{632E2725-1122-466D-9A87-77243120C62C}" dt="2024-03-15T14:15:55.761" v="4440" actId="478"/>
          <ac:spMkLst>
            <pc:docMk/>
            <pc:sldMk cId="3553840984" sldId="727"/>
            <ac:spMk id="22" creationId="{1ADCD474-AE48-FDB1-CD5E-7554C5F671DB}"/>
          </ac:spMkLst>
        </pc:spChg>
        <pc:picChg chg="del">
          <ac:chgData name="Biswas, Sayani (STFC,RAL,ISIS)" userId="a81b1bee-8903-4c6c-b3c5-4587ab0530f0" providerId="ADAL" clId="{632E2725-1122-466D-9A87-77243120C62C}" dt="2024-03-15T14:15:53.468" v="4439" actId="478"/>
          <ac:picMkLst>
            <pc:docMk/>
            <pc:sldMk cId="3553840984" sldId="727"/>
            <ac:picMk id="7170" creationId="{30FF86BA-18CB-28B5-710C-114B02C57B90}"/>
          </ac:picMkLst>
        </pc:picChg>
      </pc:sldChg>
      <pc:sldChg chg="modSp mod">
        <pc:chgData name="Biswas, Sayani (STFC,RAL,ISIS)" userId="a81b1bee-8903-4c6c-b3c5-4587ab0530f0" providerId="ADAL" clId="{632E2725-1122-466D-9A87-77243120C62C}" dt="2024-03-18T13:18:21.020" v="4446" actId="20577"/>
        <pc:sldMkLst>
          <pc:docMk/>
          <pc:sldMk cId="4075038775" sldId="729"/>
        </pc:sldMkLst>
        <pc:spChg chg="mod">
          <ac:chgData name="Biswas, Sayani (STFC,RAL,ISIS)" userId="a81b1bee-8903-4c6c-b3c5-4587ab0530f0" providerId="ADAL" clId="{632E2725-1122-466D-9A87-77243120C62C}" dt="2024-03-18T13:18:21.020" v="4446" actId="20577"/>
          <ac:spMkLst>
            <pc:docMk/>
            <pc:sldMk cId="4075038775" sldId="729"/>
            <ac:spMk id="4" creationId="{69610D47-B65D-D428-3642-A6AC334D299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biswas_s\Documents\PSI_documents\MIXE_experiment\2022\August-Septemeber\simulations\montserrat\plastic\references\momentu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iswas_s\Documents\PSI_documents\MIXE_experiment\2022\August-Septemeber\simulations\montserrat\plastic\references\momentum.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Sheet2!$C$8:$C$38</c:f>
              <c:numCache>
                <c:formatCode>General</c:formatCode>
                <c:ptCount val="31"/>
                <c:pt idx="0">
                  <c:v>41.820749999999975</c:v>
                </c:pt>
                <c:pt idx="1">
                  <c:v>42.032699999999977</c:v>
                </c:pt>
                <c:pt idx="2">
                  <c:v>42.244649999999979</c:v>
                </c:pt>
                <c:pt idx="3">
                  <c:v>42.45659999999998</c:v>
                </c:pt>
                <c:pt idx="4">
                  <c:v>42.668549999999982</c:v>
                </c:pt>
                <c:pt idx="5">
                  <c:v>42.880499999999984</c:v>
                </c:pt>
                <c:pt idx="6">
                  <c:v>43.092449999999985</c:v>
                </c:pt>
                <c:pt idx="7">
                  <c:v>43.304399999999987</c:v>
                </c:pt>
                <c:pt idx="8">
                  <c:v>43.516349999999989</c:v>
                </c:pt>
                <c:pt idx="9">
                  <c:v>43.72829999999999</c:v>
                </c:pt>
                <c:pt idx="10">
                  <c:v>43.940249999999992</c:v>
                </c:pt>
                <c:pt idx="11">
                  <c:v>44.152199999999993</c:v>
                </c:pt>
                <c:pt idx="12">
                  <c:v>44.364149999999995</c:v>
                </c:pt>
                <c:pt idx="13">
                  <c:v>44.576099999999997</c:v>
                </c:pt>
                <c:pt idx="14">
                  <c:v>44.788049999999998</c:v>
                </c:pt>
                <c:pt idx="15">
                  <c:v>45</c:v>
                </c:pt>
                <c:pt idx="16">
                  <c:v>45.211950000000002</c:v>
                </c:pt>
                <c:pt idx="17">
                  <c:v>45.423900000000003</c:v>
                </c:pt>
                <c:pt idx="18">
                  <c:v>45.635850000000005</c:v>
                </c:pt>
                <c:pt idx="19">
                  <c:v>45.847800000000007</c:v>
                </c:pt>
                <c:pt idx="20">
                  <c:v>46.059750000000008</c:v>
                </c:pt>
                <c:pt idx="21">
                  <c:v>46.27170000000001</c:v>
                </c:pt>
                <c:pt idx="22">
                  <c:v>46.483650000000011</c:v>
                </c:pt>
                <c:pt idx="23">
                  <c:v>46.695600000000013</c:v>
                </c:pt>
                <c:pt idx="24">
                  <c:v>46.907550000000015</c:v>
                </c:pt>
                <c:pt idx="25">
                  <c:v>47.119500000000016</c:v>
                </c:pt>
                <c:pt idx="26">
                  <c:v>47.331450000000018</c:v>
                </c:pt>
                <c:pt idx="27">
                  <c:v>47.54340000000002</c:v>
                </c:pt>
                <c:pt idx="28">
                  <c:v>47.755350000000021</c:v>
                </c:pt>
                <c:pt idx="29">
                  <c:v>47.967300000000023</c:v>
                </c:pt>
                <c:pt idx="30">
                  <c:v>48.179250000000025</c:v>
                </c:pt>
              </c:numCache>
            </c:numRef>
          </c:xVal>
          <c:yVal>
            <c:numRef>
              <c:f>Sheet2!$D$8:$D$38</c:f>
              <c:numCache>
                <c:formatCode>General</c:formatCode>
                <c:ptCount val="31"/>
                <c:pt idx="0">
                  <c:v>8.6493504827860838E-4</c:v>
                </c:pt>
                <c:pt idx="1">
                  <c:v>1.9329991518172078E-3</c:v>
                </c:pt>
                <c:pt idx="2">
                  <c:v>4.086897547767681E-3</c:v>
                </c:pt>
                <c:pt idx="3">
                  <c:v>8.174661109553838E-3</c:v>
                </c:pt>
                <c:pt idx="4">
                  <c:v>1.5468908967998268E-2</c:v>
                </c:pt>
                <c:pt idx="5">
                  <c:v>2.7692587038392513E-2</c:v>
                </c:pt>
                <c:pt idx="6">
                  <c:v>4.6900912728985014E-2</c:v>
                </c:pt>
                <c:pt idx="7">
                  <c:v>7.5147230415542915E-2</c:v>
                </c:pt>
                <c:pt idx="8">
                  <c:v>0.11390914266228246</c:v>
                </c:pt>
                <c:pt idx="9">
                  <c:v>0.16334961178092314</c:v>
                </c:pt>
                <c:pt idx="10">
                  <c:v>0.22161112051319273</c:v>
                </c:pt>
                <c:pt idx="11">
                  <c:v>0.28443229929513858</c:v>
                </c:pt>
                <c:pt idx="12">
                  <c:v>0.34536648771348627</c:v>
                </c:pt>
                <c:pt idx="13">
                  <c:v>0.39673032249290091</c:v>
                </c:pt>
                <c:pt idx="14">
                  <c:v>0.43114615374394011</c:v>
                </c:pt>
                <c:pt idx="15">
                  <c:v>0.44326920044603635</c:v>
                </c:pt>
                <c:pt idx="16">
                  <c:v>0.43114615374394011</c:v>
                </c:pt>
                <c:pt idx="17">
                  <c:v>0.39673032249290091</c:v>
                </c:pt>
                <c:pt idx="18">
                  <c:v>0.34536648771348627</c:v>
                </c:pt>
                <c:pt idx="19">
                  <c:v>0.28443229929513858</c:v>
                </c:pt>
                <c:pt idx="20">
                  <c:v>0.22161112051319273</c:v>
                </c:pt>
                <c:pt idx="21">
                  <c:v>0.16334961178092314</c:v>
                </c:pt>
                <c:pt idx="22">
                  <c:v>0.11390914266228246</c:v>
                </c:pt>
                <c:pt idx="23">
                  <c:v>7.5147230415542915E-2</c:v>
                </c:pt>
                <c:pt idx="24">
                  <c:v>4.6900912728985014E-2</c:v>
                </c:pt>
                <c:pt idx="25">
                  <c:v>2.7692587038392513E-2</c:v>
                </c:pt>
                <c:pt idx="26">
                  <c:v>1.5468908967998268E-2</c:v>
                </c:pt>
                <c:pt idx="27">
                  <c:v>8.174661109553838E-3</c:v>
                </c:pt>
                <c:pt idx="28">
                  <c:v>4.086897547767681E-3</c:v>
                </c:pt>
                <c:pt idx="29">
                  <c:v>1.9329991518172078E-3</c:v>
                </c:pt>
                <c:pt idx="30">
                  <c:v>8.6493504827860838E-4</c:v>
                </c:pt>
              </c:numCache>
            </c:numRef>
          </c:yVal>
          <c:smooth val="1"/>
          <c:extLst>
            <c:ext xmlns:c16="http://schemas.microsoft.com/office/drawing/2014/chart" uri="{C3380CC4-5D6E-409C-BE32-E72D297353CC}">
              <c16:uniqueId val="{00000000-E721-4832-853C-E21DC4D9C707}"/>
            </c:ext>
          </c:extLst>
        </c:ser>
        <c:dLbls>
          <c:showLegendKey val="0"/>
          <c:showVal val="0"/>
          <c:showCatName val="0"/>
          <c:showSerName val="0"/>
          <c:showPercent val="0"/>
          <c:showBubbleSize val="0"/>
        </c:dLbls>
        <c:axId val="430931120"/>
        <c:axId val="430936368"/>
      </c:scatterChart>
      <c:valAx>
        <c:axId val="430931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936368"/>
        <c:crosses val="autoZero"/>
        <c:crossBetween val="midCat"/>
      </c:valAx>
      <c:valAx>
        <c:axId val="430936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9311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Sheet2!$C$8:$C$38</c:f>
              <c:numCache>
                <c:formatCode>General</c:formatCode>
                <c:ptCount val="31"/>
                <c:pt idx="0">
                  <c:v>41.820749999999975</c:v>
                </c:pt>
                <c:pt idx="1">
                  <c:v>42.032699999999977</c:v>
                </c:pt>
                <c:pt idx="2">
                  <c:v>42.244649999999979</c:v>
                </c:pt>
                <c:pt idx="3">
                  <c:v>42.45659999999998</c:v>
                </c:pt>
                <c:pt idx="4">
                  <c:v>42.668549999999982</c:v>
                </c:pt>
                <c:pt idx="5">
                  <c:v>42.880499999999984</c:v>
                </c:pt>
                <c:pt idx="6">
                  <c:v>43.092449999999985</c:v>
                </c:pt>
                <c:pt idx="7">
                  <c:v>43.304399999999987</c:v>
                </c:pt>
                <c:pt idx="8">
                  <c:v>43.516349999999989</c:v>
                </c:pt>
                <c:pt idx="9">
                  <c:v>43.72829999999999</c:v>
                </c:pt>
                <c:pt idx="10">
                  <c:v>43.940249999999992</c:v>
                </c:pt>
                <c:pt idx="11">
                  <c:v>44.152199999999993</c:v>
                </c:pt>
                <c:pt idx="12">
                  <c:v>44.364149999999995</c:v>
                </c:pt>
                <c:pt idx="13">
                  <c:v>44.576099999999997</c:v>
                </c:pt>
                <c:pt idx="14">
                  <c:v>44.788049999999998</c:v>
                </c:pt>
                <c:pt idx="15">
                  <c:v>45</c:v>
                </c:pt>
                <c:pt idx="16">
                  <c:v>45.211950000000002</c:v>
                </c:pt>
                <c:pt idx="17">
                  <c:v>45.423900000000003</c:v>
                </c:pt>
                <c:pt idx="18">
                  <c:v>45.635850000000005</c:v>
                </c:pt>
                <c:pt idx="19">
                  <c:v>45.847800000000007</c:v>
                </c:pt>
                <c:pt idx="20">
                  <c:v>46.059750000000008</c:v>
                </c:pt>
                <c:pt idx="21">
                  <c:v>46.27170000000001</c:v>
                </c:pt>
                <c:pt idx="22">
                  <c:v>46.483650000000011</c:v>
                </c:pt>
                <c:pt idx="23">
                  <c:v>46.695600000000013</c:v>
                </c:pt>
                <c:pt idx="24">
                  <c:v>46.907550000000015</c:v>
                </c:pt>
                <c:pt idx="25">
                  <c:v>47.119500000000016</c:v>
                </c:pt>
                <c:pt idx="26">
                  <c:v>47.331450000000018</c:v>
                </c:pt>
                <c:pt idx="27">
                  <c:v>47.54340000000002</c:v>
                </c:pt>
                <c:pt idx="28">
                  <c:v>47.755350000000021</c:v>
                </c:pt>
                <c:pt idx="29">
                  <c:v>47.967300000000023</c:v>
                </c:pt>
                <c:pt idx="30">
                  <c:v>48.179250000000025</c:v>
                </c:pt>
              </c:numCache>
            </c:numRef>
          </c:xVal>
          <c:yVal>
            <c:numRef>
              <c:f>Sheet2!$D$8:$D$38</c:f>
              <c:numCache>
                <c:formatCode>General</c:formatCode>
                <c:ptCount val="31"/>
                <c:pt idx="0">
                  <c:v>8.6493504827860838E-4</c:v>
                </c:pt>
                <c:pt idx="1">
                  <c:v>1.9329991518172078E-3</c:v>
                </c:pt>
                <c:pt idx="2">
                  <c:v>4.086897547767681E-3</c:v>
                </c:pt>
                <c:pt idx="3">
                  <c:v>8.174661109553838E-3</c:v>
                </c:pt>
                <c:pt idx="4">
                  <c:v>1.5468908967998268E-2</c:v>
                </c:pt>
                <c:pt idx="5">
                  <c:v>2.7692587038392513E-2</c:v>
                </c:pt>
                <c:pt idx="6">
                  <c:v>4.6900912728985014E-2</c:v>
                </c:pt>
                <c:pt idx="7">
                  <c:v>7.5147230415542915E-2</c:v>
                </c:pt>
                <c:pt idx="8">
                  <c:v>0.11390914266228246</c:v>
                </c:pt>
                <c:pt idx="9">
                  <c:v>0.16334961178092314</c:v>
                </c:pt>
                <c:pt idx="10">
                  <c:v>0.22161112051319273</c:v>
                </c:pt>
                <c:pt idx="11">
                  <c:v>0.28443229929513858</c:v>
                </c:pt>
                <c:pt idx="12">
                  <c:v>0.34536648771348627</c:v>
                </c:pt>
                <c:pt idx="13">
                  <c:v>0.39673032249290091</c:v>
                </c:pt>
                <c:pt idx="14">
                  <c:v>0.43114615374394011</c:v>
                </c:pt>
                <c:pt idx="15">
                  <c:v>0.44326920044603635</c:v>
                </c:pt>
                <c:pt idx="16">
                  <c:v>0.43114615374394011</c:v>
                </c:pt>
                <c:pt idx="17">
                  <c:v>0.39673032249290091</c:v>
                </c:pt>
                <c:pt idx="18">
                  <c:v>0.34536648771348627</c:v>
                </c:pt>
                <c:pt idx="19">
                  <c:v>0.28443229929513858</c:v>
                </c:pt>
                <c:pt idx="20">
                  <c:v>0.22161112051319273</c:v>
                </c:pt>
                <c:pt idx="21">
                  <c:v>0.16334961178092314</c:v>
                </c:pt>
                <c:pt idx="22">
                  <c:v>0.11390914266228246</c:v>
                </c:pt>
                <c:pt idx="23">
                  <c:v>7.5147230415542915E-2</c:v>
                </c:pt>
                <c:pt idx="24">
                  <c:v>4.6900912728985014E-2</c:v>
                </c:pt>
                <c:pt idx="25">
                  <c:v>2.7692587038392513E-2</c:v>
                </c:pt>
                <c:pt idx="26">
                  <c:v>1.5468908967998268E-2</c:v>
                </c:pt>
                <c:pt idx="27">
                  <c:v>8.174661109553838E-3</c:v>
                </c:pt>
                <c:pt idx="28">
                  <c:v>4.086897547767681E-3</c:v>
                </c:pt>
                <c:pt idx="29">
                  <c:v>1.9329991518172078E-3</c:v>
                </c:pt>
                <c:pt idx="30">
                  <c:v>8.6493504827860838E-4</c:v>
                </c:pt>
              </c:numCache>
            </c:numRef>
          </c:yVal>
          <c:smooth val="1"/>
          <c:extLst>
            <c:ext xmlns:c16="http://schemas.microsoft.com/office/drawing/2014/chart" uri="{C3380CC4-5D6E-409C-BE32-E72D297353CC}">
              <c16:uniqueId val="{00000000-E721-4832-853C-E21DC4D9C707}"/>
            </c:ext>
          </c:extLst>
        </c:ser>
        <c:dLbls>
          <c:showLegendKey val="0"/>
          <c:showVal val="0"/>
          <c:showCatName val="0"/>
          <c:showSerName val="0"/>
          <c:showPercent val="0"/>
          <c:showBubbleSize val="0"/>
        </c:dLbls>
        <c:axId val="430931120"/>
        <c:axId val="430936368"/>
      </c:scatterChart>
      <c:valAx>
        <c:axId val="430931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936368"/>
        <c:crosses val="autoZero"/>
        <c:crossBetween val="midCat"/>
      </c:valAx>
      <c:valAx>
        <c:axId val="430936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9311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4A65D-5BA2-4166-A23D-B2128C220009}" type="datetimeFigureOut">
              <a:rPr lang="en-GB" smtClean="0"/>
              <a:t>11/01/2025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315D0-5BA3-4926-ACD6-B96803E6AE80}" type="slidenum">
              <a:rPr lang="en-GB" smtClean="0"/>
              <a:t>‹#›</a:t>
            </a:fld>
            <a:endParaRPr lang="en-GB"/>
          </a:p>
        </p:txBody>
      </p:sp>
    </p:spTree>
    <p:extLst>
      <p:ext uri="{BB962C8B-B14F-4D97-AF65-F5344CB8AC3E}">
        <p14:creationId xmlns:p14="http://schemas.microsoft.com/office/powerpoint/2010/main" val="120904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D1C4751-F352-A71D-7437-E2492A83806B}"/>
              </a:ext>
            </a:extLst>
          </p:cNvPr>
          <p:cNvSpPr>
            <a:spLocks noGrp="1" noRot="1" noChangeAspect="1" noChangeArrowheads="1" noTextEdit="1"/>
          </p:cNvSpPr>
          <p:nvPr>
            <p:ph type="sldImg" idx="4294967295"/>
          </p:nvPr>
        </p:nvSpPr>
        <p:spPr>
          <a:ln>
            <a:miter lim="800000"/>
          </a:ln>
        </p:spPr>
      </p:sp>
      <p:sp>
        <p:nvSpPr>
          <p:cNvPr id="4099" name="Notes Placeholder 2">
            <a:extLst>
              <a:ext uri="{FF2B5EF4-FFF2-40B4-BE49-F238E27FC236}">
                <a16:creationId xmlns:a16="http://schemas.microsoft.com/office/drawing/2014/main" id="{A8E3DB31-0CD0-FFD7-893B-369BCD029DB3}"/>
              </a:ext>
            </a:extLst>
          </p:cNvPr>
          <p:cNvSpPr>
            <a:spLocks noGrp="1" noChangeArrowheads="1"/>
          </p:cNvSpPr>
          <p:nvPr>
            <p:ph type="body" idx="4294967295"/>
          </p:nvPr>
        </p:nvSpPr>
        <p:spPr/>
        <p:txBody>
          <a:bodyPr>
            <a:prstTxWarp prst="textNoShape">
              <a:avLst/>
            </a:prstTxWarp>
          </a:bodyPr>
          <a:lstStyle/>
          <a:p>
            <a:pPr eaLnBrk="1" hangingPunct="1"/>
            <a:endParaRPr lang="en-US" altLang="zh-CN"/>
          </a:p>
        </p:txBody>
      </p:sp>
      <p:sp>
        <p:nvSpPr>
          <p:cNvPr id="4100" name="Slide Number Placeholder 3">
            <a:extLst>
              <a:ext uri="{FF2B5EF4-FFF2-40B4-BE49-F238E27FC236}">
                <a16:creationId xmlns:a16="http://schemas.microsoft.com/office/drawing/2014/main" id="{8F05B850-1302-86E1-6952-7459BC2A59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Tx/>
              <a:buNone/>
            </a:pPr>
            <a:fld id="{1CF59248-F26B-4186-B151-2A874DB50F2B}" type="slidenum">
              <a:rPr lang="en-US" altLang="zh-CN"/>
              <a:pPr>
                <a:buFontTx/>
                <a:buNone/>
              </a:pPr>
              <a:t>1</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3315D0-5BA3-4926-ACD6-B96803E6AE80}" type="slidenum">
              <a:rPr lang="en-GB" smtClean="0"/>
              <a:t>18</a:t>
            </a:fld>
            <a:endParaRPr lang="en-GB"/>
          </a:p>
        </p:txBody>
      </p:sp>
    </p:spTree>
    <p:extLst>
      <p:ext uri="{BB962C8B-B14F-4D97-AF65-F5344CB8AC3E}">
        <p14:creationId xmlns:p14="http://schemas.microsoft.com/office/powerpoint/2010/main" val="1462686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03151-526E-4623-BAD3-FD1FCEA4EB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57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3315D0-5BA3-4926-ACD6-B96803E6AE80}" type="slidenum">
              <a:rPr lang="en-GB" smtClean="0"/>
              <a:t>23</a:t>
            </a:fld>
            <a:endParaRPr lang="en-GB"/>
          </a:p>
        </p:txBody>
      </p:sp>
    </p:spTree>
    <p:extLst>
      <p:ext uri="{BB962C8B-B14F-4D97-AF65-F5344CB8AC3E}">
        <p14:creationId xmlns:p14="http://schemas.microsoft.com/office/powerpoint/2010/main" val="364438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47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76373CEC-E867-466E-BF4E-4BC87C0C9E32}" type="datetimeFigureOut">
              <a:rPr lang="en-GB" smtClean="0"/>
              <a:t>11/01/2025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6DC08ECA-15C0-4149-8672-CF7F494E5799}"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7474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76373CEC-E867-466E-BF4E-4BC87C0C9E32}" type="datetimeFigureOut">
              <a:rPr lang="en-GB" smtClean="0"/>
              <a:t>11/01/2025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6DC08ECA-15C0-4149-8672-CF7F494E5799}"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36491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76373CEC-E867-466E-BF4E-4BC87C0C9E32}" type="datetimeFigureOut">
              <a:rPr lang="en-GB" smtClean="0"/>
              <a:t>11/01/2025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6DC08ECA-15C0-4149-8672-CF7F494E5799}"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762110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76373CEC-E867-466E-BF4E-4BC87C0C9E32}" type="datetimeFigureOut">
              <a:rPr lang="en-GB" smtClean="0"/>
              <a:t>11/01/2025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6DC08ECA-15C0-4149-8672-CF7F494E5799}"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018406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720058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8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548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r>
              <a:rPr lang="en-US"/>
              <a:t>Click icon to add picture</a:t>
            </a:r>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1510378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r>
              <a:rPr lang="en-US"/>
              <a:t>Click icon to add picture</a:t>
            </a:r>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r>
              <a:rPr lang="en-US"/>
              <a:t>Click icon to add picture</a:t>
            </a:r>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1161819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158196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r>
              <a:rPr lang="en-US"/>
              <a:t>Click icon to add picture</a:t>
            </a:r>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362459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762362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067367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6940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807575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969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78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23957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550433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413447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457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r>
              <a:rPr lang="en-US"/>
              <a:t>Click icon to add picture</a:t>
            </a:r>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r>
              <a:rPr lang="en-US"/>
              <a:t>Click icon to add picture</a:t>
            </a:r>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1001359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r>
              <a:rPr lang="en-US"/>
              <a:t>Click icon to add picture</a:t>
            </a:r>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64418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r>
              <a:rPr lang="en-US"/>
              <a:t>Click icon to add picture</a:t>
            </a:r>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r>
              <a:rPr lang="en-US"/>
              <a:t>Click icon to add picture</a:t>
            </a:r>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472064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810322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286578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890701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72781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251260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282817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089358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3082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255706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81621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66762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317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r>
              <a:rPr lang="en-US"/>
              <a:t>Click icon to add picture</a:t>
            </a:r>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000792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r>
              <a:rPr lang="en-US"/>
              <a:t>Click icon to add picture</a:t>
            </a:r>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r>
              <a:rPr lang="en-US"/>
              <a:t>Click icon to add picture</a:t>
            </a:r>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546885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765450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940421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06310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908767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407673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948702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527173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990730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24168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93681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11/01/2025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228521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293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r>
              <a:rPr lang="en-US"/>
              <a:t>Click icon to add picture</a:t>
            </a:r>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804909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r>
              <a:rPr lang="en-US"/>
              <a:t>Click icon to add picture</a:t>
            </a:r>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r>
              <a:rPr lang="en-US"/>
              <a:t>Click icon to add picture</a:t>
            </a:r>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23441080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537310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35747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76373CEC-E867-466E-BF4E-4BC87C0C9E32}" type="datetimeFigureOut">
              <a:rPr lang="en-GB" smtClean="0"/>
              <a:t>11/01/2025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6DC08ECA-15C0-4149-8672-CF7F494E5799}" type="slidenum">
              <a:rPr lang="en-GB" smtClean="0"/>
              <a:t>‹#›</a:t>
            </a:fld>
            <a:endParaRPr lang="en-GB"/>
          </a:p>
        </p:txBody>
      </p:sp>
    </p:spTree>
    <p:extLst>
      <p:ext uri="{BB962C8B-B14F-4D97-AF65-F5344CB8AC3E}">
        <p14:creationId xmlns:p14="http://schemas.microsoft.com/office/powerpoint/2010/main" val="420617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4136000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310980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000160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2916279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429663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90486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156861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42840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933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r>
              <a:rPr lang="en-US"/>
              <a:t>Click icon to add picture</a:t>
            </a:r>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60407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76373CEC-E867-466E-BF4E-4BC87C0C9E32}" type="datetimeFigureOut">
              <a:rPr lang="en-GB" smtClean="0"/>
              <a:t>11/01/2025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6DC08ECA-15C0-4149-8672-CF7F494E5799}" type="slidenum">
              <a:rPr lang="en-GB" smtClean="0"/>
              <a:t>‹#›</a:t>
            </a:fld>
            <a:endParaRPr lang="en-GB"/>
          </a:p>
        </p:txBody>
      </p:sp>
    </p:spTree>
    <p:extLst>
      <p:ext uri="{BB962C8B-B14F-4D97-AF65-F5344CB8AC3E}">
        <p14:creationId xmlns:p14="http://schemas.microsoft.com/office/powerpoint/2010/main" val="36545437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r>
              <a:rPr lang="en-US"/>
              <a:t>Click icon to add picture</a:t>
            </a:r>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r>
              <a:rPr lang="en-US"/>
              <a:t>Click icon to add picture</a:t>
            </a:r>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r>
              <a:rPr lang="en-US"/>
              <a:t>Click icon to add picture</a:t>
            </a:r>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291961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923755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72274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28925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946833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937907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5248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684929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4267265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6691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76373CEC-E867-466E-BF4E-4BC87C0C9E32}" type="datetimeFigureOut">
              <a:rPr lang="en-GB" smtClean="0"/>
              <a:t>11/01/2025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6DC08ECA-15C0-4149-8672-CF7F494E5799}" type="slidenum">
              <a:rPr lang="en-GB" smtClean="0"/>
              <a:t>‹#›</a:t>
            </a:fld>
            <a:endParaRPr lang="en-GB"/>
          </a:p>
        </p:txBody>
      </p:sp>
    </p:spTree>
    <p:extLst>
      <p:ext uri="{BB962C8B-B14F-4D97-AF65-F5344CB8AC3E}">
        <p14:creationId xmlns:p14="http://schemas.microsoft.com/office/powerpoint/2010/main" val="902056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11/01/2025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1547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76373CEC-E867-466E-BF4E-4BC87C0C9E32}" type="datetimeFigureOut">
              <a:rPr lang="en-GB" smtClean="0"/>
              <a:t>11/01/2025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6DC08ECA-15C0-4149-8672-CF7F494E5799}" type="slidenum">
              <a:rPr lang="en-GB" smtClean="0"/>
              <a:t>‹#›</a:t>
            </a:fld>
            <a:endParaRPr lang="en-GB"/>
          </a:p>
        </p:txBody>
      </p:sp>
    </p:spTree>
    <p:extLst>
      <p:ext uri="{BB962C8B-B14F-4D97-AF65-F5344CB8AC3E}">
        <p14:creationId xmlns:p14="http://schemas.microsoft.com/office/powerpoint/2010/main" val="1424901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5.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7.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5.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2.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7.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373CEC-E867-466E-BF4E-4BC87C0C9E32}" type="datetimeFigureOut">
              <a:rPr lang="en-GB" smtClean="0"/>
              <a:t>11/01/2025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DC08ECA-15C0-4149-8672-CF7F494E5799}" type="slidenum">
              <a:rPr lang="en-GB" smtClean="0"/>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3E501F5A-56E3-E18E-769B-CB49512EFD2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spTree>
    <p:extLst>
      <p:ext uri="{BB962C8B-B14F-4D97-AF65-F5344CB8AC3E}">
        <p14:creationId xmlns:p14="http://schemas.microsoft.com/office/powerpoint/2010/main" val="1335694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pic>
        <p:nvPicPr>
          <p:cNvPr id="2" name="Picture 1" descr="A blue and white logo&#10;&#10;Description automatically generated">
            <a:extLst>
              <a:ext uri="{FF2B5EF4-FFF2-40B4-BE49-F238E27FC236}">
                <a16:creationId xmlns:a16="http://schemas.microsoft.com/office/drawing/2014/main" id="{76C6100B-5CD6-B4F1-AE36-982BA65DC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5537123"/>
            <a:ext cx="1614952" cy="1036772"/>
          </a:xfrm>
          <a:prstGeom prst="rect">
            <a:avLst/>
          </a:prstGeom>
        </p:spPr>
      </p:pic>
    </p:spTree>
    <p:extLst>
      <p:ext uri="{BB962C8B-B14F-4D97-AF65-F5344CB8AC3E}">
        <p14:creationId xmlns:p14="http://schemas.microsoft.com/office/powerpoint/2010/main" val="2729884162"/>
      </p:ext>
    </p:extLst>
  </p:cSld>
  <p:clrMap bg1="lt1" tx1="dk1" bg2="lt2" tx2="dk2" accent1="accent1" accent2="accent2" accent3="accent3" accent4="accent4" accent5="accent5" accent6="accent6" hlink="hlink" folHlink="folHlink"/>
  <p:sldLayoutIdLst>
    <p:sldLayoutId id="2147483675" r:id="rId1"/>
    <p:sldLayoutId id="2147483704" r:id="rId2"/>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pic>
        <p:nvPicPr>
          <p:cNvPr id="7" name="Picture 6">
            <a:extLst>
              <a:ext uri="{FF2B5EF4-FFF2-40B4-BE49-F238E27FC236}">
                <a16:creationId xmlns:a16="http://schemas.microsoft.com/office/drawing/2014/main" id="{63E905BB-CB60-A561-F53A-965FBA016F8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252897" y="6102035"/>
            <a:ext cx="781920" cy="589588"/>
          </a:xfrm>
          <a:prstGeom prst="rect">
            <a:avLst/>
          </a:prstGeom>
        </p:spPr>
      </p:pic>
    </p:spTree>
    <p:extLst>
      <p:ext uri="{BB962C8B-B14F-4D97-AF65-F5344CB8AC3E}">
        <p14:creationId xmlns:p14="http://schemas.microsoft.com/office/powerpoint/2010/main" val="25697385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5" name="Group 14">
            <a:extLst>
              <a:ext uri="{FF2B5EF4-FFF2-40B4-BE49-F238E27FC236}">
                <a16:creationId xmlns:a16="http://schemas.microsoft.com/office/drawing/2014/main" id="{BD7EC289-71F1-5FED-5D43-6399C525B2BA}"/>
              </a:ext>
            </a:extLst>
          </p:cNvPr>
          <p:cNvGrpSpPr/>
          <p:nvPr/>
        </p:nvGrpSpPr>
        <p:grpSpPr>
          <a:xfrm>
            <a:off x="11144816" y="5482500"/>
            <a:ext cx="1047184" cy="1375499"/>
            <a:chOff x="11144816" y="5482500"/>
            <a:chExt cx="1047184" cy="1375499"/>
          </a:xfrm>
        </p:grpSpPr>
        <p:grpSp>
          <p:nvGrpSpPr>
            <p:cNvPr id="14" name="Group 13">
              <a:extLst>
                <a:ext uri="{FF2B5EF4-FFF2-40B4-BE49-F238E27FC236}">
                  <a16:creationId xmlns:a16="http://schemas.microsoft.com/office/drawing/2014/main" id="{65AA5C20-ED4E-D770-29C5-A05C6700EF1E}"/>
                </a:ext>
              </a:extLst>
            </p:cNvPr>
            <p:cNvGrpSpPr/>
            <p:nvPr userDrawn="1"/>
          </p:nvGrpSpPr>
          <p:grpSpPr>
            <a:xfrm>
              <a:off x="11144816" y="5732261"/>
              <a:ext cx="1047184" cy="1125738"/>
              <a:chOff x="11144816" y="5732261"/>
              <a:chExt cx="1047184" cy="1125738"/>
            </a:xfrm>
          </p:grpSpPr>
          <p:sp>
            <p:nvSpPr>
              <p:cNvPr id="9" name="Rectangle 8">
                <a:extLst>
                  <a:ext uri="{FF2B5EF4-FFF2-40B4-BE49-F238E27FC236}">
                    <a16:creationId xmlns:a16="http://schemas.microsoft.com/office/drawing/2014/main" id="{21FEBCB5-2FBE-3F18-F23F-D20209E9F7E0}"/>
                  </a:ext>
                </a:extLst>
              </p:cNvPr>
              <p:cNvSpPr/>
              <p:nvPr userDrawn="1"/>
            </p:nvSpPr>
            <p:spPr>
              <a:xfrm>
                <a:off x="11144816" y="5732261"/>
                <a:ext cx="1047184" cy="112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0206432-1157-C051-2030-8F74B7592F0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grpSp>
        <p:cxnSp>
          <p:nvCxnSpPr>
            <p:cNvPr id="12" name="Straight Connector 11">
              <a:extLst>
                <a:ext uri="{FF2B5EF4-FFF2-40B4-BE49-F238E27FC236}">
                  <a16:creationId xmlns:a16="http://schemas.microsoft.com/office/drawing/2014/main" id="{983B5422-611A-5E31-88A2-1642663BBDCA}"/>
                </a:ext>
              </a:extLst>
            </p:cNvPr>
            <p:cNvCxnSpPr/>
            <p:nvPr userDrawn="1"/>
          </p:nvCxnSpPr>
          <p:spPr>
            <a:xfrm flipH="1">
              <a:off x="11613639" y="5482500"/>
              <a:ext cx="109537" cy="4048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38658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pic>
        <p:nvPicPr>
          <p:cNvPr id="7" name="Picture 6">
            <a:extLst>
              <a:ext uri="{FF2B5EF4-FFF2-40B4-BE49-F238E27FC236}">
                <a16:creationId xmlns:a16="http://schemas.microsoft.com/office/drawing/2014/main" id="{63E905BB-CB60-A561-F53A-965FBA016F8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252897" y="6102035"/>
            <a:ext cx="781920" cy="589588"/>
          </a:xfrm>
          <a:prstGeom prst="rect">
            <a:avLst/>
          </a:prstGeom>
        </p:spPr>
      </p:pic>
    </p:spTree>
    <p:extLst>
      <p:ext uri="{BB962C8B-B14F-4D97-AF65-F5344CB8AC3E}">
        <p14:creationId xmlns:p14="http://schemas.microsoft.com/office/powerpoint/2010/main" val="32330516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5" name="Group 14">
            <a:extLst>
              <a:ext uri="{FF2B5EF4-FFF2-40B4-BE49-F238E27FC236}">
                <a16:creationId xmlns:a16="http://schemas.microsoft.com/office/drawing/2014/main" id="{BD7EC289-71F1-5FED-5D43-6399C525B2BA}"/>
              </a:ext>
            </a:extLst>
          </p:cNvPr>
          <p:cNvGrpSpPr/>
          <p:nvPr/>
        </p:nvGrpSpPr>
        <p:grpSpPr>
          <a:xfrm>
            <a:off x="11144816" y="5482500"/>
            <a:ext cx="1047184" cy="1375499"/>
            <a:chOff x="11144816" y="5482500"/>
            <a:chExt cx="1047184" cy="1375499"/>
          </a:xfrm>
        </p:grpSpPr>
        <p:grpSp>
          <p:nvGrpSpPr>
            <p:cNvPr id="14" name="Group 13">
              <a:extLst>
                <a:ext uri="{FF2B5EF4-FFF2-40B4-BE49-F238E27FC236}">
                  <a16:creationId xmlns:a16="http://schemas.microsoft.com/office/drawing/2014/main" id="{65AA5C20-ED4E-D770-29C5-A05C6700EF1E}"/>
                </a:ext>
              </a:extLst>
            </p:cNvPr>
            <p:cNvGrpSpPr/>
            <p:nvPr userDrawn="1"/>
          </p:nvGrpSpPr>
          <p:grpSpPr>
            <a:xfrm>
              <a:off x="11144816" y="5732261"/>
              <a:ext cx="1047184" cy="1125738"/>
              <a:chOff x="11144816" y="5732261"/>
              <a:chExt cx="1047184" cy="1125738"/>
            </a:xfrm>
          </p:grpSpPr>
          <p:sp>
            <p:nvSpPr>
              <p:cNvPr id="9" name="Rectangle 8">
                <a:extLst>
                  <a:ext uri="{FF2B5EF4-FFF2-40B4-BE49-F238E27FC236}">
                    <a16:creationId xmlns:a16="http://schemas.microsoft.com/office/drawing/2014/main" id="{21FEBCB5-2FBE-3F18-F23F-D20209E9F7E0}"/>
                  </a:ext>
                </a:extLst>
              </p:cNvPr>
              <p:cNvSpPr/>
              <p:nvPr userDrawn="1"/>
            </p:nvSpPr>
            <p:spPr>
              <a:xfrm>
                <a:off x="11144816" y="5732261"/>
                <a:ext cx="1047184" cy="112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0206432-1157-C051-2030-8F74B7592F0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grpSp>
        <p:cxnSp>
          <p:nvCxnSpPr>
            <p:cNvPr id="12" name="Straight Connector 11">
              <a:extLst>
                <a:ext uri="{FF2B5EF4-FFF2-40B4-BE49-F238E27FC236}">
                  <a16:creationId xmlns:a16="http://schemas.microsoft.com/office/drawing/2014/main" id="{983B5422-611A-5E31-88A2-1642663BBDCA}"/>
                </a:ext>
              </a:extLst>
            </p:cNvPr>
            <p:cNvCxnSpPr/>
            <p:nvPr userDrawn="1"/>
          </p:nvCxnSpPr>
          <p:spPr>
            <a:xfrm flipH="1">
              <a:off x="11613639" y="5482500"/>
              <a:ext cx="109537" cy="4048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35081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11/01/2025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3E501F5A-56E3-E18E-769B-CB49512EFD2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spTree>
    <p:extLst>
      <p:ext uri="{BB962C8B-B14F-4D97-AF65-F5344CB8AC3E}">
        <p14:creationId xmlns:p14="http://schemas.microsoft.com/office/powerpoint/2010/main" val="29110236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w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7.jpe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8.jpeg"/><Relationship Id="rId5" Type="http://schemas.microsoft.com/office/2007/relationships/hdphoto" Target="../media/hdphoto1.wdp"/><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40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2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chart" Target="../charts/chart2.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 name="Object 50">
            <a:extLst>
              <a:ext uri="{FF2B5EF4-FFF2-40B4-BE49-F238E27FC236}">
                <a16:creationId xmlns:a16="http://schemas.microsoft.com/office/drawing/2014/main" id="{B701BDA2-D2D5-1855-A951-34AE0544B8F0}"/>
              </a:ext>
            </a:extLst>
          </p:cNvPr>
          <p:cNvGraphicFramePr>
            <a:graphicFrameLocks noChangeAspect="1"/>
          </p:cNvGraphicFramePr>
          <p:nvPr/>
        </p:nvGraphicFramePr>
        <p:xfrm>
          <a:off x="6045200" y="3302000"/>
          <a:ext cx="101600" cy="254000"/>
        </p:xfrm>
        <a:graphic>
          <a:graphicData uri="http://schemas.openxmlformats.org/presentationml/2006/ole">
            <mc:AlternateContent xmlns:mc="http://schemas.openxmlformats.org/markup-compatibility/2006">
              <mc:Choice xmlns:v="urn:schemas-microsoft-com:vml" Requires="v">
                <p:oleObj r:id="rId3" imgW="2438400" imgH="6096000" progId="Equation.3">
                  <p:embed/>
                </p:oleObj>
              </mc:Choice>
              <mc:Fallback>
                <p:oleObj r:id="rId3" imgW="2438400" imgH="6096000" progId="Equation.3">
                  <p:embed/>
                  <p:pic>
                    <p:nvPicPr>
                      <p:cNvPr id="3076" name="Object 50">
                        <a:extLst>
                          <a:ext uri="{FF2B5EF4-FFF2-40B4-BE49-F238E27FC236}">
                            <a16:creationId xmlns:a16="http://schemas.microsoft.com/office/drawing/2014/main" id="{B701BDA2-D2D5-1855-A951-34AE0544B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3302000"/>
                        <a:ext cx="101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78" name="TextBox 77">
            <a:extLst>
              <a:ext uri="{FF2B5EF4-FFF2-40B4-BE49-F238E27FC236}">
                <a16:creationId xmlns:a16="http://schemas.microsoft.com/office/drawing/2014/main" id="{CA0CCB11-CDFB-1A9D-984E-8BC9BD0D77BB}"/>
              </a:ext>
            </a:extLst>
          </p:cNvPr>
          <p:cNvSpPr txBox="1"/>
          <p:nvPr/>
        </p:nvSpPr>
        <p:spPr>
          <a:xfrm>
            <a:off x="2790064" y="5741275"/>
            <a:ext cx="5092064" cy="1323439"/>
          </a:xfrm>
          <a:prstGeom prst="rect">
            <a:avLst/>
          </a:prstGeom>
          <a:noFill/>
          <a:ln>
            <a:noFill/>
          </a:ln>
        </p:spPr>
        <p:txBody>
          <a:bodyPr wrap="square">
            <a:spAutoFit/>
          </a:bodyPr>
          <a:lstStyle/>
          <a:p>
            <a:pPr eaLnBrk="1" fontAlgn="auto" hangingPunct="1">
              <a:defRPr/>
            </a:pPr>
            <a:r>
              <a:rPr lang="en-US" sz="2000" noProof="1">
                <a:solidFill>
                  <a:srgbClr val="002060"/>
                </a:solidFill>
                <a:latin typeface="Segoe Print" panose="02000600000000000000" pitchFamily="2" charset="0"/>
              </a:rPr>
              <a:t>Sayani Biswas</a:t>
            </a:r>
          </a:p>
          <a:p>
            <a:r>
              <a:rPr lang="en-US" sz="2000">
                <a:latin typeface="Segoe Print" panose="02000600000000000000" pitchFamily="2" charset="0"/>
              </a:rPr>
              <a:t>2</a:t>
            </a:r>
            <a:r>
              <a:rPr lang="en-US" sz="2000" baseline="30000">
                <a:latin typeface="Segoe Print" panose="02000600000000000000" pitchFamily="2" charset="0"/>
              </a:rPr>
              <a:t>nd</a:t>
            </a:r>
            <a:r>
              <a:rPr lang="en-US" sz="2000">
                <a:latin typeface="Segoe Print" panose="02000600000000000000" pitchFamily="2" charset="0"/>
              </a:rPr>
              <a:t> MELODY Workshop, CSNS, China</a:t>
            </a:r>
          </a:p>
          <a:p>
            <a:r>
              <a:rPr lang="en-US" sz="2000">
                <a:latin typeface="Segoe Print" panose="02000600000000000000" pitchFamily="2" charset="0"/>
              </a:rPr>
              <a:t>11</a:t>
            </a:r>
            <a:r>
              <a:rPr lang="en-US" sz="2000" baseline="30000">
                <a:latin typeface="Segoe Print" panose="02000600000000000000" pitchFamily="2" charset="0"/>
              </a:rPr>
              <a:t>th </a:t>
            </a:r>
            <a:r>
              <a:rPr lang="en-US" sz="2000">
                <a:latin typeface="Segoe Print" panose="02000600000000000000" pitchFamily="2" charset="0"/>
              </a:rPr>
              <a:t>January 2025</a:t>
            </a:r>
            <a:endParaRPr lang="de-CH" sz="2000">
              <a:latin typeface="Segoe Print" panose="02000600000000000000" pitchFamily="2" charset="0"/>
            </a:endParaRPr>
          </a:p>
          <a:p>
            <a:pPr eaLnBrk="1" fontAlgn="auto" hangingPunct="1">
              <a:defRPr/>
            </a:pPr>
            <a:endParaRPr lang="en-US" sz="2000" noProof="1">
              <a:solidFill>
                <a:srgbClr val="002060"/>
              </a:solidFill>
              <a:latin typeface="Segoe Print" panose="02000600000000000000" pitchFamily="2" charset="0"/>
            </a:endParaRPr>
          </a:p>
        </p:txBody>
      </p:sp>
      <p:sp>
        <p:nvSpPr>
          <p:cNvPr id="2" name="TextBox 1">
            <a:extLst>
              <a:ext uri="{FF2B5EF4-FFF2-40B4-BE49-F238E27FC236}">
                <a16:creationId xmlns:a16="http://schemas.microsoft.com/office/drawing/2014/main" id="{C8F8FAD1-471D-D379-CA98-77FE4A42912A}"/>
              </a:ext>
            </a:extLst>
          </p:cNvPr>
          <p:cNvSpPr txBox="1"/>
          <p:nvPr/>
        </p:nvSpPr>
        <p:spPr>
          <a:xfrm>
            <a:off x="0" y="20051"/>
            <a:ext cx="6547104" cy="830997"/>
          </a:xfrm>
          <a:prstGeom prst="rect">
            <a:avLst/>
          </a:prstGeom>
          <a:noFill/>
        </p:spPr>
        <p:txBody>
          <a:bodyPr wrap="square" rtlCol="0">
            <a:spAutoFit/>
          </a:bodyPr>
          <a:lstStyle/>
          <a:p>
            <a:r>
              <a:rPr lang="en-GB" sz="2400" b="1">
                <a:solidFill>
                  <a:schemeClr val="accent3">
                    <a:lumMod val="75000"/>
                  </a:schemeClr>
                </a:solidFill>
                <a:latin typeface="Segoe Print" panose="02000600000000000000" pitchFamily="2" charset="0"/>
              </a:rPr>
              <a:t>Archaeological artefacts: Probing deep beneath the surface</a:t>
            </a:r>
          </a:p>
        </p:txBody>
      </p:sp>
      <p:grpSp>
        <p:nvGrpSpPr>
          <p:cNvPr id="24" name="Group 23">
            <a:extLst>
              <a:ext uri="{FF2B5EF4-FFF2-40B4-BE49-F238E27FC236}">
                <a16:creationId xmlns:a16="http://schemas.microsoft.com/office/drawing/2014/main" id="{EB334C2B-42CD-79F7-68D1-14B5D2AD8D8C}"/>
              </a:ext>
            </a:extLst>
          </p:cNvPr>
          <p:cNvGrpSpPr/>
          <p:nvPr/>
        </p:nvGrpSpPr>
        <p:grpSpPr>
          <a:xfrm>
            <a:off x="-129780" y="469417"/>
            <a:ext cx="7088937" cy="4739624"/>
            <a:chOff x="-105262" y="502244"/>
            <a:chExt cx="7088937" cy="4739624"/>
          </a:xfrm>
        </p:grpSpPr>
        <p:grpSp>
          <p:nvGrpSpPr>
            <p:cNvPr id="19" name="Group 18">
              <a:extLst>
                <a:ext uri="{FF2B5EF4-FFF2-40B4-BE49-F238E27FC236}">
                  <a16:creationId xmlns:a16="http://schemas.microsoft.com/office/drawing/2014/main" id="{2D6CED33-9E22-555E-365A-9387A7C296D3}"/>
                </a:ext>
              </a:extLst>
            </p:cNvPr>
            <p:cNvGrpSpPr/>
            <p:nvPr/>
          </p:nvGrpSpPr>
          <p:grpSpPr>
            <a:xfrm>
              <a:off x="-105262" y="1029139"/>
              <a:ext cx="6406943" cy="4212729"/>
              <a:chOff x="-59542" y="638496"/>
              <a:chExt cx="6406943" cy="4212729"/>
            </a:xfrm>
          </p:grpSpPr>
          <p:grpSp>
            <p:nvGrpSpPr>
              <p:cNvPr id="25" name="Group 24">
                <a:extLst>
                  <a:ext uri="{FF2B5EF4-FFF2-40B4-BE49-F238E27FC236}">
                    <a16:creationId xmlns:a16="http://schemas.microsoft.com/office/drawing/2014/main" id="{AF84A188-C7A5-BF4D-9819-8BFDADEEFDCB}"/>
                  </a:ext>
                </a:extLst>
              </p:cNvPr>
              <p:cNvGrpSpPr/>
              <p:nvPr/>
            </p:nvGrpSpPr>
            <p:grpSpPr>
              <a:xfrm>
                <a:off x="-59542" y="638496"/>
                <a:ext cx="6406943" cy="4212729"/>
                <a:chOff x="3323185" y="2653540"/>
                <a:chExt cx="3035574" cy="2275812"/>
              </a:xfrm>
            </p:grpSpPr>
            <p:sp>
              <p:nvSpPr>
                <p:cNvPr id="17" name="TextBox 16">
                  <a:extLst>
                    <a:ext uri="{FF2B5EF4-FFF2-40B4-BE49-F238E27FC236}">
                      <a16:creationId xmlns:a16="http://schemas.microsoft.com/office/drawing/2014/main" id="{EF99B0B2-C6A3-2F3A-9CAC-CA8A0B7D6843}"/>
                    </a:ext>
                  </a:extLst>
                </p:cNvPr>
                <p:cNvSpPr txBox="1"/>
                <p:nvPr/>
              </p:nvSpPr>
              <p:spPr>
                <a:xfrm flipH="1">
                  <a:off x="3435851" y="2653540"/>
                  <a:ext cx="737155" cy="769441"/>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µ</a:t>
                  </a:r>
                  <a:r>
                    <a:rPr lang="en-US" sz="4400" baseline="30000">
                      <a:solidFill>
                        <a:srgbClr val="FF0000"/>
                      </a:solidFill>
                      <a:latin typeface="Times New Roman" panose="02020603050405020304" pitchFamily="18" charset="0"/>
                      <a:cs typeface="Times New Roman" panose="02020603050405020304" pitchFamily="18" charset="0"/>
                    </a:rPr>
                    <a:t>-</a:t>
                  </a:r>
                </a:p>
              </p:txBody>
            </p:sp>
            <p:cxnSp>
              <p:nvCxnSpPr>
                <p:cNvPr id="20" name="Straight Connector 19">
                  <a:extLst>
                    <a:ext uri="{FF2B5EF4-FFF2-40B4-BE49-F238E27FC236}">
                      <a16:creationId xmlns:a16="http://schemas.microsoft.com/office/drawing/2014/main" id="{E14643ED-9779-51DC-30CC-69D9B47D27AF}"/>
                    </a:ext>
                  </a:extLst>
                </p:cNvPr>
                <p:cNvCxnSpPr/>
                <p:nvPr/>
              </p:nvCxnSpPr>
              <p:spPr>
                <a:xfrm>
                  <a:off x="3510455" y="3016469"/>
                  <a:ext cx="0" cy="1912883"/>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AF6E9FB-7A9F-D2C8-CE99-C5E7D8709FD0}"/>
                    </a:ext>
                  </a:extLst>
                </p:cNvPr>
                <p:cNvCxnSpPr>
                  <a:cxnSpLocks/>
                </p:cNvCxnSpPr>
                <p:nvPr/>
              </p:nvCxnSpPr>
              <p:spPr>
                <a:xfrm flipH="1">
                  <a:off x="3323185" y="4713890"/>
                  <a:ext cx="3035574"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3" name="Picture 32" descr="A black line graph on a white background&#10;&#10;Description automatically generated">
                <a:extLst>
                  <a:ext uri="{FF2B5EF4-FFF2-40B4-BE49-F238E27FC236}">
                    <a16:creationId xmlns:a16="http://schemas.microsoft.com/office/drawing/2014/main" id="{0013CFC8-82A7-BCCF-7B73-158F7A8CA9F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064" y="1165575"/>
                <a:ext cx="5955337" cy="3245017"/>
              </a:xfrm>
              <a:prstGeom prst="rect">
                <a:avLst/>
              </a:prstGeom>
            </p:spPr>
          </p:pic>
        </p:grpSp>
        <p:pic>
          <p:nvPicPr>
            <p:cNvPr id="1030" name="Picture 6" descr="Notebook Paper Sticky Tape Cartoon Vector Stock Vector (Royalty Free)  163090850 | Shutterstock">
              <a:extLst>
                <a:ext uri="{FF2B5EF4-FFF2-40B4-BE49-F238E27FC236}">
                  <a16:creationId xmlns:a16="http://schemas.microsoft.com/office/drawing/2014/main" id="{9998BCBB-809A-77BB-002B-57A1CD700C0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6457"/>
            <a:stretch/>
          </p:blipFill>
          <p:spPr bwMode="auto">
            <a:xfrm>
              <a:off x="2501025" y="502244"/>
              <a:ext cx="4482650" cy="45157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6E70379-1BC9-6029-2F38-7D7795806F31}"/>
                </a:ext>
              </a:extLst>
            </p:cNvPr>
            <p:cNvSpPr txBox="1"/>
            <p:nvPr/>
          </p:nvSpPr>
          <p:spPr>
            <a:xfrm>
              <a:off x="3588259" y="1534725"/>
              <a:ext cx="1811714" cy="2862322"/>
            </a:xfrm>
            <a:prstGeom prst="rect">
              <a:avLst/>
            </a:prstGeom>
            <a:noFill/>
          </p:spPr>
          <p:txBody>
            <a:bodyPr wrap="none" rtlCol="0">
              <a:spAutoFit/>
            </a:bodyPr>
            <a:lstStyle/>
            <a:p>
              <a:r>
                <a:rPr lang="en-GB" b="1" u="sng">
                  <a:latin typeface="Ink Free" panose="03080402000500000000" pitchFamily="66" charset="0"/>
                </a:rPr>
                <a:t>Results:</a:t>
              </a:r>
            </a:p>
            <a:p>
              <a:endParaRPr lang="en-GB" b="1" u="sng">
                <a:latin typeface="Ink Free" panose="03080402000500000000" pitchFamily="66" charset="0"/>
              </a:endParaRPr>
            </a:p>
            <a:p>
              <a:r>
                <a:rPr lang="en-GB" b="1">
                  <a:latin typeface="Ink Free" panose="03080402000500000000" pitchFamily="66" charset="0"/>
                </a:rPr>
                <a:t>Depth: 1 mm</a:t>
              </a:r>
            </a:p>
            <a:p>
              <a:r>
                <a:rPr lang="en-GB" b="1">
                  <a:latin typeface="Ink Free" panose="03080402000500000000" pitchFamily="66" charset="0"/>
                </a:rPr>
                <a:t>Element	   wt%</a:t>
              </a:r>
            </a:p>
            <a:p>
              <a:r>
                <a:rPr lang="en-GB" b="1">
                  <a:latin typeface="Ink Free" panose="03080402000500000000" pitchFamily="66" charset="0"/>
                </a:rPr>
                <a:t>   Cu	    68</a:t>
              </a:r>
            </a:p>
            <a:p>
              <a:r>
                <a:rPr lang="en-GB" b="1">
                  <a:latin typeface="Ink Free" panose="03080402000500000000" pitchFamily="66" charset="0"/>
                </a:rPr>
                <a:t>   Sn	    21</a:t>
              </a:r>
            </a:p>
            <a:p>
              <a:r>
                <a:rPr lang="en-GB" b="1">
                  <a:latin typeface="Ink Free" panose="03080402000500000000" pitchFamily="66" charset="0"/>
                </a:rPr>
                <a:t>   Pb	     3</a:t>
              </a:r>
            </a:p>
            <a:p>
              <a:r>
                <a:rPr lang="en-GB" b="1">
                  <a:latin typeface="Ink Free" panose="03080402000500000000" pitchFamily="66" charset="0"/>
                </a:rPr>
                <a:t>    .</a:t>
              </a:r>
            </a:p>
            <a:p>
              <a:r>
                <a:rPr lang="en-GB" b="1">
                  <a:latin typeface="Ink Free" panose="03080402000500000000" pitchFamily="66" charset="0"/>
                </a:rPr>
                <a:t>    .</a:t>
              </a:r>
            </a:p>
            <a:p>
              <a:r>
                <a:rPr lang="en-GB" b="1">
                  <a:latin typeface="Ink Free" panose="03080402000500000000" pitchFamily="66" charset="0"/>
                </a:rPr>
                <a:t>    .</a:t>
              </a:r>
            </a:p>
          </p:txBody>
        </p:sp>
      </p:grpSp>
      <p:pic>
        <p:nvPicPr>
          <p:cNvPr id="26" name="Picture 25" descr="A close up of a coin&#10;&#10;Description automatically generated">
            <a:extLst>
              <a:ext uri="{FF2B5EF4-FFF2-40B4-BE49-F238E27FC236}">
                <a16:creationId xmlns:a16="http://schemas.microsoft.com/office/drawing/2014/main" id="{B40C15D4-525B-F293-A837-72D29635F4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4937" y="1370674"/>
            <a:ext cx="824732" cy="8010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EFF82E-9215-24AA-54C2-84D2069CA8F1}"/>
              </a:ext>
            </a:extLst>
          </p:cNvPr>
          <p:cNvSpPr txBox="1"/>
          <p:nvPr/>
        </p:nvSpPr>
        <p:spPr>
          <a:xfrm>
            <a:off x="0" y="0"/>
            <a:ext cx="220116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Case Studies</a:t>
            </a:r>
          </a:p>
        </p:txBody>
      </p:sp>
      <p:sp>
        <p:nvSpPr>
          <p:cNvPr id="8" name="TextBox 7">
            <a:extLst>
              <a:ext uri="{FF2B5EF4-FFF2-40B4-BE49-F238E27FC236}">
                <a16:creationId xmlns:a16="http://schemas.microsoft.com/office/drawing/2014/main" id="{DD3E42C3-350E-F259-52DD-D72E05D3D298}"/>
              </a:ext>
            </a:extLst>
          </p:cNvPr>
          <p:cNvSpPr txBox="1"/>
          <p:nvPr/>
        </p:nvSpPr>
        <p:spPr>
          <a:xfrm>
            <a:off x="2201164" y="42382"/>
            <a:ext cx="2719014" cy="400110"/>
          </a:xfrm>
          <a:prstGeom prst="rect">
            <a:avLst/>
          </a:prstGeom>
          <a:noFill/>
        </p:spPr>
        <p:txBody>
          <a:bodyPr wrap="none" rtlCol="0">
            <a:spAutoFit/>
          </a:bodyPr>
          <a:lstStyle/>
          <a:p>
            <a:r>
              <a:rPr lang="en-GB" sz="2000">
                <a:solidFill>
                  <a:schemeClr val="accent4">
                    <a:lumMod val="75000"/>
                  </a:schemeClr>
                </a:solidFill>
                <a:latin typeface="Comic Sans MS" panose="030F0702030302020204" pitchFamily="66" charset="0"/>
              </a:rPr>
              <a:t>1) Roman silver coins:</a:t>
            </a:r>
          </a:p>
        </p:txBody>
      </p:sp>
      <p:sp>
        <p:nvSpPr>
          <p:cNvPr id="25" name="TextBox 24">
            <a:extLst>
              <a:ext uri="{FF2B5EF4-FFF2-40B4-BE49-F238E27FC236}">
                <a16:creationId xmlns:a16="http://schemas.microsoft.com/office/drawing/2014/main" id="{9913197E-8B40-6C6E-5D0D-25ED66192840}"/>
              </a:ext>
            </a:extLst>
          </p:cNvPr>
          <p:cNvSpPr txBox="1"/>
          <p:nvPr/>
        </p:nvSpPr>
        <p:spPr>
          <a:xfrm>
            <a:off x="23522" y="3870257"/>
            <a:ext cx="3268318" cy="1200329"/>
          </a:xfrm>
          <a:prstGeom prst="rect">
            <a:avLst/>
          </a:prstGeom>
          <a:noFill/>
        </p:spPr>
        <p:txBody>
          <a:bodyPr wrap="square" rtlCol="0">
            <a:spAutoFit/>
          </a:bodyPr>
          <a:lstStyle/>
          <a:p>
            <a:r>
              <a:rPr lang="en-GB" i="1">
                <a:solidFill>
                  <a:srgbClr val="002060"/>
                </a:solidFill>
                <a:latin typeface="Comic Sans MS" panose="030F0702030302020204" pitchFamily="66" charset="0"/>
              </a:rPr>
              <a:t>denarius</a:t>
            </a:r>
            <a:r>
              <a:rPr lang="en-GB">
                <a:solidFill>
                  <a:srgbClr val="002060"/>
                </a:solidFill>
                <a:latin typeface="Comic Sans MS" panose="030F0702030302020204" pitchFamily="66" charset="0"/>
              </a:rPr>
              <a:t> of Julia </a:t>
            </a:r>
            <a:r>
              <a:rPr lang="en-GB" err="1">
                <a:solidFill>
                  <a:srgbClr val="002060"/>
                </a:solidFill>
                <a:latin typeface="Comic Sans MS" panose="030F0702030302020204" pitchFamily="66" charset="0"/>
              </a:rPr>
              <a:t>Domna</a:t>
            </a:r>
            <a:endParaRPr lang="en-GB">
              <a:solidFill>
                <a:srgbClr val="002060"/>
              </a:solidFill>
              <a:latin typeface="Comic Sans MS" panose="030F0702030302020204" pitchFamily="66" charset="0"/>
            </a:endParaRPr>
          </a:p>
          <a:p>
            <a:endParaRPr lang="en-GB">
              <a:solidFill>
                <a:srgbClr val="002060"/>
              </a:solidFill>
              <a:latin typeface="Comic Sans MS" panose="030F0702030302020204" pitchFamily="66" charset="0"/>
            </a:endParaRPr>
          </a:p>
          <a:p>
            <a:pPr marL="285750" indent="-285750">
              <a:buFont typeface="Arial" panose="020B0604020202020204" pitchFamily="34" charset="0"/>
              <a:buChar char="•"/>
            </a:pPr>
            <a:r>
              <a:rPr lang="en-GB">
                <a:solidFill>
                  <a:srgbClr val="002060"/>
                </a:solidFill>
                <a:latin typeface="Comic Sans MS" panose="030F0702030302020204" pitchFamily="66" charset="0"/>
              </a:rPr>
              <a:t>Muon momentum = 17, 18, 19, 20, 22, and 35 MeV/c</a:t>
            </a:r>
          </a:p>
        </p:txBody>
      </p:sp>
      <p:grpSp>
        <p:nvGrpSpPr>
          <p:cNvPr id="6" name="Group 5">
            <a:extLst>
              <a:ext uri="{FF2B5EF4-FFF2-40B4-BE49-F238E27FC236}">
                <a16:creationId xmlns:a16="http://schemas.microsoft.com/office/drawing/2014/main" id="{93E6E789-59C0-7277-33F5-7C3E7EB07166}"/>
              </a:ext>
            </a:extLst>
          </p:cNvPr>
          <p:cNvGrpSpPr/>
          <p:nvPr/>
        </p:nvGrpSpPr>
        <p:grpSpPr>
          <a:xfrm>
            <a:off x="5544914" y="29785"/>
            <a:ext cx="6665374" cy="6828215"/>
            <a:chOff x="5544914" y="29785"/>
            <a:chExt cx="6665374" cy="6828215"/>
          </a:xfrm>
        </p:grpSpPr>
        <p:pic>
          <p:nvPicPr>
            <p:cNvPr id="4" name="Picture 3">
              <a:extLst>
                <a:ext uri="{FF2B5EF4-FFF2-40B4-BE49-F238E27FC236}">
                  <a16:creationId xmlns:a16="http://schemas.microsoft.com/office/drawing/2014/main" id="{4945D60C-6B0C-8C25-9A16-F1584D5FCDD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44914" y="29785"/>
              <a:ext cx="5716349" cy="6828215"/>
            </a:xfrm>
            <a:prstGeom prst="rect">
              <a:avLst/>
            </a:prstGeom>
          </p:spPr>
        </p:pic>
        <p:sp>
          <p:nvSpPr>
            <p:cNvPr id="5" name="TextBox 4">
              <a:extLst>
                <a:ext uri="{FF2B5EF4-FFF2-40B4-BE49-F238E27FC236}">
                  <a16:creationId xmlns:a16="http://schemas.microsoft.com/office/drawing/2014/main" id="{751085E6-535D-AD8F-6644-350BB207E634}"/>
                </a:ext>
              </a:extLst>
            </p:cNvPr>
            <p:cNvSpPr txBox="1"/>
            <p:nvPr/>
          </p:nvSpPr>
          <p:spPr>
            <a:xfrm>
              <a:off x="11137558" y="119326"/>
              <a:ext cx="1072730" cy="523220"/>
            </a:xfrm>
            <a:prstGeom prst="rect">
              <a:avLst/>
            </a:prstGeom>
            <a:noFill/>
          </p:spPr>
          <p:txBody>
            <a:bodyPr wrap="none" rtlCol="0">
              <a:spAutoFit/>
            </a:bodyPr>
            <a:lstStyle/>
            <a:p>
              <a:r>
                <a:rPr lang="en-GB" sz="1400">
                  <a:latin typeface="Comic Sans MS" panose="030F0702030302020204" pitchFamily="66" charset="0"/>
                </a:rPr>
                <a:t>35 MeV/c</a:t>
              </a:r>
            </a:p>
            <a:p>
              <a:r>
                <a:rPr lang="en-GB" sz="1400">
                  <a:latin typeface="Comic Sans MS" panose="030F0702030302020204" pitchFamily="66" charset="0"/>
                </a:rPr>
                <a:t>402±61 </a:t>
              </a:r>
              <a:r>
                <a:rPr lang="el-GR" sz="1400">
                  <a:latin typeface="Comic Sans MS" panose="030F0702030302020204" pitchFamily="66" charset="0"/>
                </a:rPr>
                <a:t>μ</a:t>
              </a:r>
              <a:r>
                <a:rPr lang="en-GB" sz="1400">
                  <a:latin typeface="Comic Sans MS" panose="030F0702030302020204" pitchFamily="66" charset="0"/>
                </a:rPr>
                <a:t>m</a:t>
              </a:r>
            </a:p>
          </p:txBody>
        </p:sp>
      </p:grpSp>
      <p:sp>
        <p:nvSpPr>
          <p:cNvPr id="9" name="Rectangle: Rounded Corners 8">
            <a:extLst>
              <a:ext uri="{FF2B5EF4-FFF2-40B4-BE49-F238E27FC236}">
                <a16:creationId xmlns:a16="http://schemas.microsoft.com/office/drawing/2014/main" id="{A0E44F1F-FFC5-F278-9BD6-FC6105C592D7}"/>
              </a:ext>
            </a:extLst>
          </p:cNvPr>
          <p:cNvSpPr/>
          <p:nvPr/>
        </p:nvSpPr>
        <p:spPr>
          <a:xfrm>
            <a:off x="10451592" y="5980176"/>
            <a:ext cx="594360" cy="566928"/>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FDE75B6-70D7-4888-B817-726472890DAF}"/>
              </a:ext>
            </a:extLst>
          </p:cNvPr>
          <p:cNvSpPr/>
          <p:nvPr/>
        </p:nvSpPr>
        <p:spPr>
          <a:xfrm>
            <a:off x="6345936" y="4617720"/>
            <a:ext cx="329184" cy="1627632"/>
          </a:xfrm>
          <a:prstGeom prst="roundRect">
            <a:avLst/>
          </a:prstGeom>
          <a:solidFill>
            <a:srgbClr val="B8EC94">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D60B4162-40A8-230F-3893-4873BD8B5DA1}"/>
              </a:ext>
            </a:extLst>
          </p:cNvPr>
          <p:cNvSpPr/>
          <p:nvPr/>
        </p:nvSpPr>
        <p:spPr>
          <a:xfrm>
            <a:off x="6345936" y="1353312"/>
            <a:ext cx="265176" cy="676656"/>
          </a:xfrm>
          <a:prstGeom prst="roundRect">
            <a:avLst/>
          </a:prstGeom>
          <a:solidFill>
            <a:schemeClr val="accent1">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 up of a coin&#10;&#10;Description automatically generated">
            <a:extLst>
              <a:ext uri="{FF2B5EF4-FFF2-40B4-BE49-F238E27FC236}">
                <a16:creationId xmlns:a16="http://schemas.microsoft.com/office/drawing/2014/main" id="{E6B4D268-7305-6442-C649-510C017E8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98" y="1411665"/>
            <a:ext cx="2463409" cy="2392600"/>
          </a:xfrm>
          <a:prstGeom prst="rect">
            <a:avLst/>
          </a:prstGeom>
        </p:spPr>
      </p:pic>
      <p:pic>
        <p:nvPicPr>
          <p:cNvPr id="12" name="Picture 11" descr="A close up of a coin&#10;&#10;Description automatically generated">
            <a:extLst>
              <a:ext uri="{FF2B5EF4-FFF2-40B4-BE49-F238E27FC236}">
                <a16:creationId xmlns:a16="http://schemas.microsoft.com/office/drawing/2014/main" id="{4725B869-1CEF-A6E2-6959-2F3B0ACB0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902" y="503230"/>
            <a:ext cx="2201164" cy="2130587"/>
          </a:xfrm>
          <a:prstGeom prst="rect">
            <a:avLst/>
          </a:prstGeom>
        </p:spPr>
      </p:pic>
      <p:grpSp>
        <p:nvGrpSpPr>
          <p:cNvPr id="22" name="Group 21">
            <a:extLst>
              <a:ext uri="{FF2B5EF4-FFF2-40B4-BE49-F238E27FC236}">
                <a16:creationId xmlns:a16="http://schemas.microsoft.com/office/drawing/2014/main" id="{B502F19D-EBC8-DF77-1C7A-D2998A592438}"/>
              </a:ext>
            </a:extLst>
          </p:cNvPr>
          <p:cNvGrpSpPr/>
          <p:nvPr/>
        </p:nvGrpSpPr>
        <p:grpSpPr>
          <a:xfrm>
            <a:off x="9962629" y="5612154"/>
            <a:ext cx="1787597" cy="715494"/>
            <a:chOff x="9962629" y="5612154"/>
            <a:chExt cx="1787597" cy="715494"/>
          </a:xfrm>
        </p:grpSpPr>
        <p:sp>
          <p:nvSpPr>
            <p:cNvPr id="13" name="TextBox 12">
              <a:extLst>
                <a:ext uri="{FF2B5EF4-FFF2-40B4-BE49-F238E27FC236}">
                  <a16:creationId xmlns:a16="http://schemas.microsoft.com/office/drawing/2014/main" id="{6AED69FA-BB99-F55D-331E-0D98A97BAB31}"/>
                </a:ext>
              </a:extLst>
            </p:cNvPr>
            <p:cNvSpPr txBox="1"/>
            <p:nvPr/>
          </p:nvSpPr>
          <p:spPr>
            <a:xfrm>
              <a:off x="11137558" y="5612154"/>
              <a:ext cx="612668" cy="307777"/>
            </a:xfrm>
            <a:prstGeom prst="rect">
              <a:avLst/>
            </a:prstGeom>
            <a:noFill/>
          </p:spPr>
          <p:txBody>
            <a:bodyPr wrap="none" rtlCol="0">
              <a:spAutoFit/>
            </a:bodyPr>
            <a:lstStyle/>
            <a:p>
              <a:r>
                <a:rPr lang="en-GB" sz="1400" baseline="30000">
                  <a:latin typeface="Comic Sans MS" panose="030F0702030302020204" pitchFamily="66" charset="0"/>
                </a:rPr>
                <a:t>107</a:t>
              </a:r>
              <a:r>
                <a:rPr lang="en-GB" sz="1400">
                  <a:latin typeface="Comic Sans MS" panose="030F0702030302020204" pitchFamily="66" charset="0"/>
                </a:rPr>
                <a:t>Ag</a:t>
              </a:r>
            </a:p>
          </p:txBody>
        </p:sp>
        <p:sp>
          <p:nvSpPr>
            <p:cNvPr id="14" name="TextBox 13">
              <a:extLst>
                <a:ext uri="{FF2B5EF4-FFF2-40B4-BE49-F238E27FC236}">
                  <a16:creationId xmlns:a16="http://schemas.microsoft.com/office/drawing/2014/main" id="{6499A519-D54E-205B-938F-53115D0772AB}"/>
                </a:ext>
              </a:extLst>
            </p:cNvPr>
            <p:cNvSpPr txBox="1"/>
            <p:nvPr/>
          </p:nvSpPr>
          <p:spPr>
            <a:xfrm>
              <a:off x="9962629" y="5728236"/>
              <a:ext cx="612668" cy="307777"/>
            </a:xfrm>
            <a:prstGeom prst="rect">
              <a:avLst/>
            </a:prstGeom>
            <a:noFill/>
          </p:spPr>
          <p:txBody>
            <a:bodyPr wrap="none" rtlCol="0">
              <a:spAutoFit/>
            </a:bodyPr>
            <a:lstStyle/>
            <a:p>
              <a:r>
                <a:rPr lang="en-GB" sz="1400" baseline="30000">
                  <a:latin typeface="Comic Sans MS" panose="030F0702030302020204" pitchFamily="66" charset="0"/>
                </a:rPr>
                <a:t>109</a:t>
              </a:r>
              <a:r>
                <a:rPr lang="en-GB" sz="1400">
                  <a:latin typeface="Comic Sans MS" panose="030F0702030302020204" pitchFamily="66" charset="0"/>
                </a:rPr>
                <a:t>Ag</a:t>
              </a:r>
            </a:p>
          </p:txBody>
        </p:sp>
        <p:cxnSp>
          <p:nvCxnSpPr>
            <p:cNvPr id="16" name="Straight Arrow Connector 15">
              <a:extLst>
                <a:ext uri="{FF2B5EF4-FFF2-40B4-BE49-F238E27FC236}">
                  <a16:creationId xmlns:a16="http://schemas.microsoft.com/office/drawing/2014/main" id="{A3AAEEE5-9073-9548-54DC-0888AF1E91BE}"/>
                </a:ext>
              </a:extLst>
            </p:cNvPr>
            <p:cNvCxnSpPr/>
            <p:nvPr/>
          </p:nvCxnSpPr>
          <p:spPr>
            <a:xfrm flipV="1">
              <a:off x="10899648" y="5826675"/>
              <a:ext cx="429768" cy="4186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FAFECF13-CBF9-190D-2F2F-F62D7E808738}"/>
                </a:ext>
              </a:extLst>
            </p:cNvPr>
            <p:cNvCxnSpPr>
              <a:cxnSpLocks/>
            </p:cNvCxnSpPr>
            <p:nvPr/>
          </p:nvCxnSpPr>
          <p:spPr>
            <a:xfrm flipH="1" flipV="1">
              <a:off x="10236281" y="5980176"/>
              <a:ext cx="419555" cy="3474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 name="TextBox 6">
            <a:extLst>
              <a:ext uri="{FF2B5EF4-FFF2-40B4-BE49-F238E27FC236}">
                <a16:creationId xmlns:a16="http://schemas.microsoft.com/office/drawing/2014/main" id="{ACDB510C-940F-CDD1-B27C-2012E59A753F}"/>
              </a:ext>
            </a:extLst>
          </p:cNvPr>
          <p:cNvSpPr txBox="1"/>
          <p:nvPr/>
        </p:nvSpPr>
        <p:spPr>
          <a:xfrm>
            <a:off x="0" y="5291192"/>
            <a:ext cx="396745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latin typeface="Comic Sans MS" panose="030F0702030302020204" pitchFamily="66" charset="0"/>
              </a:rPr>
              <a:t>B. V. Hampshire et al, Heritage 2, 400-407(2019)</a:t>
            </a:r>
          </a:p>
        </p:txBody>
      </p:sp>
    </p:spTree>
    <p:extLst>
      <p:ext uri="{BB962C8B-B14F-4D97-AF65-F5344CB8AC3E}">
        <p14:creationId xmlns:p14="http://schemas.microsoft.com/office/powerpoint/2010/main" val="417059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A91D56-2E4F-9325-A0B0-924447788C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504046"/>
            <a:ext cx="6272784" cy="4838229"/>
          </a:xfrm>
          <a:prstGeom prst="rect">
            <a:avLst/>
          </a:prstGeom>
        </p:spPr>
      </p:pic>
      <p:sp>
        <p:nvSpPr>
          <p:cNvPr id="2" name="TextBox 1">
            <a:extLst>
              <a:ext uri="{FF2B5EF4-FFF2-40B4-BE49-F238E27FC236}">
                <a16:creationId xmlns:a16="http://schemas.microsoft.com/office/drawing/2014/main" id="{C3C34E17-1EE5-4A87-3E18-F6A6B18237A3}"/>
              </a:ext>
            </a:extLst>
          </p:cNvPr>
          <p:cNvSpPr txBox="1"/>
          <p:nvPr/>
        </p:nvSpPr>
        <p:spPr>
          <a:xfrm>
            <a:off x="0" y="0"/>
            <a:ext cx="220116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Case Studies</a:t>
            </a:r>
          </a:p>
        </p:txBody>
      </p:sp>
      <p:sp>
        <p:nvSpPr>
          <p:cNvPr id="3" name="TextBox 2">
            <a:extLst>
              <a:ext uri="{FF2B5EF4-FFF2-40B4-BE49-F238E27FC236}">
                <a16:creationId xmlns:a16="http://schemas.microsoft.com/office/drawing/2014/main" id="{EA2FEB57-510B-4505-FF16-6B69B4C0F423}"/>
              </a:ext>
            </a:extLst>
          </p:cNvPr>
          <p:cNvSpPr txBox="1"/>
          <p:nvPr/>
        </p:nvSpPr>
        <p:spPr>
          <a:xfrm>
            <a:off x="2201164" y="42382"/>
            <a:ext cx="2719014" cy="400110"/>
          </a:xfrm>
          <a:prstGeom prst="rect">
            <a:avLst/>
          </a:prstGeom>
          <a:noFill/>
        </p:spPr>
        <p:txBody>
          <a:bodyPr wrap="none" rtlCol="0">
            <a:spAutoFit/>
          </a:bodyPr>
          <a:lstStyle/>
          <a:p>
            <a:r>
              <a:rPr lang="en-GB" sz="2000">
                <a:solidFill>
                  <a:schemeClr val="accent4">
                    <a:lumMod val="75000"/>
                  </a:schemeClr>
                </a:solidFill>
                <a:latin typeface="Comic Sans MS" panose="030F0702030302020204" pitchFamily="66" charset="0"/>
              </a:rPr>
              <a:t>1) Roman silver coins:</a:t>
            </a:r>
          </a:p>
        </p:txBody>
      </p:sp>
      <p:grpSp>
        <p:nvGrpSpPr>
          <p:cNvPr id="34" name="Group 33">
            <a:extLst>
              <a:ext uri="{FF2B5EF4-FFF2-40B4-BE49-F238E27FC236}">
                <a16:creationId xmlns:a16="http://schemas.microsoft.com/office/drawing/2014/main" id="{68F4846F-BCBA-D054-49ED-51C5DB3F8615}"/>
              </a:ext>
            </a:extLst>
          </p:cNvPr>
          <p:cNvGrpSpPr/>
          <p:nvPr/>
        </p:nvGrpSpPr>
        <p:grpSpPr>
          <a:xfrm>
            <a:off x="6272784" y="1975104"/>
            <a:ext cx="5786215" cy="4452747"/>
            <a:chOff x="5844053" y="3390903"/>
            <a:chExt cx="4256679" cy="3470525"/>
          </a:xfrm>
        </p:grpSpPr>
        <p:grpSp>
          <p:nvGrpSpPr>
            <p:cNvPr id="32" name="Group 31">
              <a:extLst>
                <a:ext uri="{FF2B5EF4-FFF2-40B4-BE49-F238E27FC236}">
                  <a16:creationId xmlns:a16="http://schemas.microsoft.com/office/drawing/2014/main" id="{ECC339C1-9C22-CFB0-D3CD-34440C35D1BF}"/>
                </a:ext>
              </a:extLst>
            </p:cNvPr>
            <p:cNvGrpSpPr/>
            <p:nvPr/>
          </p:nvGrpSpPr>
          <p:grpSpPr>
            <a:xfrm>
              <a:off x="5844053" y="3390903"/>
              <a:ext cx="4256679" cy="3470525"/>
              <a:chOff x="5844053" y="3390903"/>
              <a:chExt cx="4256679" cy="3470525"/>
            </a:xfrm>
          </p:grpSpPr>
          <p:pic>
            <p:nvPicPr>
              <p:cNvPr id="27" name="Picture 26">
                <a:extLst>
                  <a:ext uri="{FF2B5EF4-FFF2-40B4-BE49-F238E27FC236}">
                    <a16:creationId xmlns:a16="http://schemas.microsoft.com/office/drawing/2014/main" id="{EB893768-7497-658F-32EB-3DEDCD932A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44053" y="3390903"/>
                <a:ext cx="4256679" cy="3470525"/>
              </a:xfrm>
              <a:prstGeom prst="rect">
                <a:avLst/>
              </a:prstGeom>
            </p:spPr>
          </p:pic>
          <p:cxnSp>
            <p:nvCxnSpPr>
              <p:cNvPr id="29" name="Straight Connector 28">
                <a:extLst>
                  <a:ext uri="{FF2B5EF4-FFF2-40B4-BE49-F238E27FC236}">
                    <a16:creationId xmlns:a16="http://schemas.microsoft.com/office/drawing/2014/main" id="{CD6D6048-E63D-27BC-63BC-F38786D66417}"/>
                  </a:ext>
                </a:extLst>
              </p:cNvPr>
              <p:cNvCxnSpPr>
                <a:cxnSpLocks/>
              </p:cNvCxnSpPr>
              <p:nvPr/>
            </p:nvCxnSpPr>
            <p:spPr>
              <a:xfrm flipV="1">
                <a:off x="7780867" y="3500967"/>
                <a:ext cx="0" cy="2874433"/>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B9CAC6A-C7A1-9402-61AD-DF6AB5C26D49}"/>
                  </a:ext>
                </a:extLst>
              </p:cNvPr>
              <p:cNvSpPr txBox="1"/>
              <p:nvPr/>
            </p:nvSpPr>
            <p:spPr>
              <a:xfrm>
                <a:off x="7738534" y="6062134"/>
                <a:ext cx="690104" cy="287862"/>
              </a:xfrm>
              <a:prstGeom prst="rect">
                <a:avLst/>
              </a:prstGeom>
              <a:noFill/>
            </p:spPr>
            <p:txBody>
              <a:bodyPr wrap="none" rtlCol="0">
                <a:spAutoFit/>
              </a:bodyPr>
              <a:lstStyle/>
              <a:p>
                <a:r>
                  <a:rPr lang="en-GB">
                    <a:latin typeface="Cambria Math" panose="02040503050406030204" pitchFamily="18" charset="0"/>
                    <a:ea typeface="Cambria Math" panose="02040503050406030204" pitchFamily="18" charset="0"/>
                  </a:rPr>
                  <a:t>190 µm</a:t>
                </a:r>
              </a:p>
            </p:txBody>
          </p:sp>
        </p:grpSp>
        <p:sp>
          <p:nvSpPr>
            <p:cNvPr id="33" name="TextBox 32">
              <a:extLst>
                <a:ext uri="{FF2B5EF4-FFF2-40B4-BE49-F238E27FC236}">
                  <a16:creationId xmlns:a16="http://schemas.microsoft.com/office/drawing/2014/main" id="{3ABD96A2-D696-B5E7-27C3-139F6B6578D8}"/>
                </a:ext>
              </a:extLst>
            </p:cNvPr>
            <p:cNvSpPr txBox="1"/>
            <p:nvPr/>
          </p:nvSpPr>
          <p:spPr>
            <a:xfrm>
              <a:off x="8842094" y="4337776"/>
              <a:ext cx="938929" cy="503758"/>
            </a:xfrm>
            <a:prstGeom prst="rect">
              <a:avLst/>
            </a:prstGeom>
            <a:noFill/>
          </p:spPr>
          <p:txBody>
            <a:bodyPr wrap="none" rtlCol="0">
              <a:spAutoFit/>
            </a:bodyPr>
            <a:lstStyle/>
            <a:p>
              <a:r>
                <a:rPr lang="en-GB">
                  <a:latin typeface="Cambria Math" panose="02040503050406030204" pitchFamily="18" charset="0"/>
                  <a:ea typeface="Cambria Math" panose="02040503050406030204" pitchFamily="18" charset="0"/>
                </a:rPr>
                <a:t>51(1)% Ag</a:t>
              </a:r>
            </a:p>
            <a:p>
              <a:r>
                <a:rPr lang="en-GB">
                  <a:latin typeface="Cambria Math" panose="02040503050406030204" pitchFamily="18" charset="0"/>
                  <a:ea typeface="Cambria Math" panose="02040503050406030204" pitchFamily="18" charset="0"/>
                </a:rPr>
                <a:t>49(1)% Cu</a:t>
              </a:r>
            </a:p>
          </p:txBody>
        </p:sp>
      </p:grpSp>
      <p:pic>
        <p:nvPicPr>
          <p:cNvPr id="6" name="Picture 5" descr="A close up of a coin&#10;&#10;Description automatically generated">
            <a:extLst>
              <a:ext uri="{FF2B5EF4-FFF2-40B4-BE49-F238E27FC236}">
                <a16:creationId xmlns:a16="http://schemas.microsoft.com/office/drawing/2014/main" id="{69369EAB-143A-9ABA-DCD6-FA7CB9BF6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275" y="0"/>
            <a:ext cx="1748351" cy="1698096"/>
          </a:xfrm>
          <a:prstGeom prst="rect">
            <a:avLst/>
          </a:prstGeom>
        </p:spPr>
      </p:pic>
      <p:pic>
        <p:nvPicPr>
          <p:cNvPr id="7" name="Picture 6" descr="A close up of a coin&#10;&#10;Description automatically generated">
            <a:extLst>
              <a:ext uri="{FF2B5EF4-FFF2-40B4-BE49-F238E27FC236}">
                <a16:creationId xmlns:a16="http://schemas.microsoft.com/office/drawing/2014/main" id="{6DF4039E-3A89-2E66-46D1-3EACCD1D9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2850" y="0"/>
            <a:ext cx="1666808" cy="1613364"/>
          </a:xfrm>
          <a:prstGeom prst="rect">
            <a:avLst/>
          </a:prstGeom>
        </p:spPr>
      </p:pic>
      <p:sp>
        <p:nvSpPr>
          <p:cNvPr id="9" name="TextBox 6">
            <a:extLst>
              <a:ext uri="{FF2B5EF4-FFF2-40B4-BE49-F238E27FC236}">
                <a16:creationId xmlns:a16="http://schemas.microsoft.com/office/drawing/2014/main" id="{81001BC7-8F64-CF08-B9BB-DC952969FA19}"/>
              </a:ext>
            </a:extLst>
          </p:cNvPr>
          <p:cNvSpPr txBox="1"/>
          <p:nvPr/>
        </p:nvSpPr>
        <p:spPr>
          <a:xfrm>
            <a:off x="0" y="5291192"/>
            <a:ext cx="396745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latin typeface="Comic Sans MS" panose="030F0702030302020204" pitchFamily="66" charset="0"/>
              </a:rPr>
              <a:t>B. V. Hampshire et al, Heritage 2, 400-407(2019)</a:t>
            </a:r>
          </a:p>
        </p:txBody>
      </p:sp>
    </p:spTree>
    <p:extLst>
      <p:ext uri="{BB962C8B-B14F-4D97-AF65-F5344CB8AC3E}">
        <p14:creationId xmlns:p14="http://schemas.microsoft.com/office/powerpoint/2010/main" val="170534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7472533-5F04-E0D6-5EC6-5C4B14B49519}"/>
              </a:ext>
            </a:extLst>
          </p:cNvPr>
          <p:cNvSpPr txBox="1"/>
          <p:nvPr/>
        </p:nvSpPr>
        <p:spPr>
          <a:xfrm>
            <a:off x="0" y="0"/>
            <a:ext cx="220116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Case Studies</a:t>
            </a:r>
          </a:p>
        </p:txBody>
      </p:sp>
      <p:sp>
        <p:nvSpPr>
          <p:cNvPr id="14" name="TextBox 13">
            <a:extLst>
              <a:ext uri="{FF2B5EF4-FFF2-40B4-BE49-F238E27FC236}">
                <a16:creationId xmlns:a16="http://schemas.microsoft.com/office/drawing/2014/main" id="{C6AF5076-CB91-23E7-CE0F-AF446B34DB00}"/>
              </a:ext>
            </a:extLst>
          </p:cNvPr>
          <p:cNvSpPr txBox="1"/>
          <p:nvPr/>
        </p:nvSpPr>
        <p:spPr>
          <a:xfrm>
            <a:off x="2201164" y="42382"/>
            <a:ext cx="2595582" cy="400110"/>
          </a:xfrm>
          <a:prstGeom prst="rect">
            <a:avLst/>
          </a:prstGeom>
          <a:noFill/>
        </p:spPr>
        <p:txBody>
          <a:bodyPr wrap="none" rtlCol="0">
            <a:spAutoFit/>
          </a:bodyPr>
          <a:lstStyle/>
          <a:p>
            <a:r>
              <a:rPr lang="en-GB" sz="2000">
                <a:solidFill>
                  <a:schemeClr val="accent4">
                    <a:lumMod val="75000"/>
                  </a:schemeClr>
                </a:solidFill>
                <a:latin typeface="Comic Sans MS" panose="030F0702030302020204" pitchFamily="66" charset="0"/>
              </a:rPr>
              <a:t>2) Roman gold coins:</a:t>
            </a:r>
          </a:p>
        </p:txBody>
      </p:sp>
      <p:pic>
        <p:nvPicPr>
          <p:cNvPr id="24" name="Picture 23">
            <a:extLst>
              <a:ext uri="{FF2B5EF4-FFF2-40B4-BE49-F238E27FC236}">
                <a16:creationId xmlns:a16="http://schemas.microsoft.com/office/drawing/2014/main" id="{14756D27-1C11-5274-9057-807D5009CE37}"/>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387" r="16168"/>
          <a:stretch/>
        </p:blipFill>
        <p:spPr bwMode="auto">
          <a:xfrm>
            <a:off x="100260" y="1719013"/>
            <a:ext cx="2219502" cy="21618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man gold coin">
            <a:extLst>
              <a:ext uri="{FF2B5EF4-FFF2-40B4-BE49-F238E27FC236}">
                <a16:creationId xmlns:a16="http://schemas.microsoft.com/office/drawing/2014/main" id="{D7AC83BC-8241-AF58-74CC-FAA1F01E123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0852" y="577183"/>
            <a:ext cx="1949820" cy="19498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773F6AF-5E0D-8522-DB97-02CD7E5391B6}"/>
              </a:ext>
            </a:extLst>
          </p:cNvPr>
          <p:cNvSpPr txBox="1"/>
          <p:nvPr/>
        </p:nvSpPr>
        <p:spPr>
          <a:xfrm>
            <a:off x="100260" y="3900040"/>
            <a:ext cx="4414991" cy="923330"/>
          </a:xfrm>
          <a:prstGeom prst="rect">
            <a:avLst/>
          </a:prstGeom>
          <a:noFill/>
        </p:spPr>
        <p:txBody>
          <a:bodyPr wrap="none" rtlCol="0">
            <a:spAutoFit/>
          </a:bodyPr>
          <a:lstStyle/>
          <a:p>
            <a:r>
              <a:rPr lang="en-GB" i="1">
                <a:solidFill>
                  <a:srgbClr val="002060"/>
                </a:solidFill>
                <a:latin typeface="Comic Sans MS" panose="030F0702030302020204" pitchFamily="66" charset="0"/>
              </a:rPr>
              <a:t>aurei</a:t>
            </a:r>
            <a:r>
              <a:rPr lang="en-GB">
                <a:solidFill>
                  <a:srgbClr val="002060"/>
                </a:solidFill>
                <a:latin typeface="Comic Sans MS" panose="030F0702030302020204" pitchFamily="66" charset="0"/>
              </a:rPr>
              <a:t> from the “year of four emperors”</a:t>
            </a:r>
          </a:p>
          <a:p>
            <a:endParaRPr lang="en-GB">
              <a:solidFill>
                <a:srgbClr val="002060"/>
              </a:solidFill>
              <a:latin typeface="Comic Sans MS" panose="030F0702030302020204" pitchFamily="66" charset="0"/>
            </a:endParaRPr>
          </a:p>
          <a:p>
            <a:pPr marL="285750" indent="-285750">
              <a:buFont typeface="Arial" panose="020B0604020202020204" pitchFamily="34" charset="0"/>
              <a:buChar char="•"/>
            </a:pPr>
            <a:r>
              <a:rPr lang="en-GB">
                <a:solidFill>
                  <a:srgbClr val="002060"/>
                </a:solidFill>
                <a:latin typeface="Comic Sans MS" panose="030F0702030302020204" pitchFamily="66" charset="0"/>
              </a:rPr>
              <a:t>AD 68/9</a:t>
            </a:r>
          </a:p>
        </p:txBody>
      </p:sp>
      <p:sp>
        <p:nvSpPr>
          <p:cNvPr id="2" name="TextBox 4">
            <a:extLst>
              <a:ext uri="{FF2B5EF4-FFF2-40B4-BE49-F238E27FC236}">
                <a16:creationId xmlns:a16="http://schemas.microsoft.com/office/drawing/2014/main" id="{FF37A8C5-1FF9-AD1B-7217-6C41DD30BF61}"/>
              </a:ext>
            </a:extLst>
          </p:cNvPr>
          <p:cNvSpPr txBox="1"/>
          <p:nvPr/>
        </p:nvSpPr>
        <p:spPr>
          <a:xfrm>
            <a:off x="4932294" y="708553"/>
            <a:ext cx="6899412" cy="535531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r>
              <a:rPr lang="en-GB" dirty="0">
                <a:solidFill>
                  <a:schemeClr val="accent1"/>
                </a:solidFill>
                <a:highlight>
                  <a:srgbClr val="FFFFFF"/>
                </a:highlight>
                <a:latin typeface="Comic Sans MS" panose="030F0702030302020204" pitchFamily="66" charset="0"/>
              </a:rPr>
              <a:t>During the AD 68/9 Civil Wars: Galba, Otho, Vitellius and then Vespasian fought for and gained control over the Roman empire - a period of serious and sustained disruption.</a:t>
            </a:r>
          </a:p>
          <a:p>
            <a:pPr defTabSz="685800"/>
            <a:endParaRPr lang="en-GB" dirty="0">
              <a:solidFill>
                <a:schemeClr val="accent1"/>
              </a:solidFill>
              <a:highlight>
                <a:srgbClr val="FFFFFF"/>
              </a:highlight>
              <a:latin typeface="Comic Sans MS" panose="030F0702030302020204" pitchFamily="66" charset="0"/>
            </a:endParaRPr>
          </a:p>
          <a:p>
            <a:pPr defTabSz="685800"/>
            <a:r>
              <a:rPr lang="en-GB" dirty="0">
                <a:solidFill>
                  <a:schemeClr val="accent1"/>
                </a:solidFill>
                <a:highlight>
                  <a:srgbClr val="FFFFFF"/>
                </a:highlight>
                <a:latin typeface="Comic Sans MS" panose="030F0702030302020204" pitchFamily="66" charset="0"/>
              </a:rPr>
              <a:t>Existing analyses shows a minor reduction in the purity of the gold coinage.</a:t>
            </a:r>
          </a:p>
          <a:p>
            <a:pPr defTabSz="685800"/>
            <a:r>
              <a:rPr lang="en-GB" dirty="0">
                <a:solidFill>
                  <a:schemeClr val="accent1"/>
                </a:solidFill>
                <a:highlight>
                  <a:srgbClr val="FFFFFF"/>
                </a:highlight>
                <a:latin typeface="Comic Sans MS" panose="030F0702030302020204" pitchFamily="66" charset="0"/>
              </a:rPr>
              <a:t> </a:t>
            </a:r>
          </a:p>
          <a:p>
            <a:pPr defTabSz="685800"/>
            <a:r>
              <a:rPr lang="en-GB" dirty="0">
                <a:solidFill>
                  <a:schemeClr val="accent1"/>
                </a:solidFill>
                <a:highlight>
                  <a:srgbClr val="FFFFFF"/>
                </a:highlight>
                <a:latin typeface="Comic Sans MS" panose="030F0702030302020204" pitchFamily="66" charset="0"/>
              </a:rPr>
              <a:t>Using X-ray fluorescence and µXES, a number of heavily debased gold coins issued during the AD 68/9  and many slightly debased coins issued in their immediate aftermath. </a:t>
            </a:r>
          </a:p>
          <a:p>
            <a:pPr defTabSz="685800"/>
            <a:endParaRPr lang="en-GB" dirty="0">
              <a:solidFill>
                <a:schemeClr val="accent1"/>
              </a:solidFill>
              <a:highlight>
                <a:srgbClr val="FFFFFF"/>
              </a:highlight>
              <a:latin typeface="Comic Sans MS" panose="030F0702030302020204" pitchFamily="66" charset="0"/>
            </a:endParaRPr>
          </a:p>
          <a:p>
            <a:pPr defTabSz="685800"/>
            <a:r>
              <a:rPr lang="en-GB" dirty="0">
                <a:solidFill>
                  <a:schemeClr val="accent1"/>
                </a:solidFill>
                <a:highlight>
                  <a:srgbClr val="FFFFFF"/>
                </a:highlight>
                <a:latin typeface="Comic Sans MS" panose="030F0702030302020204" pitchFamily="66" charset="0"/>
              </a:rPr>
              <a:t>Debased Civil War gold coinages were indeed produced; that copper was used to debase Roman gold coins during this time, c. 185 years earlier than first shown</a:t>
            </a:r>
          </a:p>
          <a:p>
            <a:pPr defTabSz="685800"/>
            <a:endParaRPr lang="en-GB" dirty="0">
              <a:solidFill>
                <a:schemeClr val="accent1"/>
              </a:solidFill>
              <a:highlight>
                <a:srgbClr val="FFFFFF"/>
              </a:highlight>
              <a:latin typeface="Comic Sans MS" panose="030F0702030302020204" pitchFamily="66" charset="0"/>
            </a:endParaRPr>
          </a:p>
          <a:p>
            <a:pPr defTabSz="685800"/>
            <a:r>
              <a:rPr lang="en-GB" dirty="0">
                <a:solidFill>
                  <a:schemeClr val="accent1"/>
                </a:solidFill>
                <a:highlight>
                  <a:srgbClr val="FFFFFF"/>
                </a:highlight>
                <a:latin typeface="Comic Sans MS" panose="030F0702030302020204" pitchFamily="66" charset="0"/>
              </a:rPr>
              <a:t>The metallurgical evidence from the gold coinage show the AD 68/9 Civil Wars caused significant and sustained disruption to the Roman economic system.</a:t>
            </a:r>
          </a:p>
          <a:p>
            <a:pPr defTabSz="685800"/>
            <a:endParaRPr lang="en-GB" dirty="0">
              <a:solidFill>
                <a:schemeClr val="accent1"/>
              </a:solidFill>
              <a:highlight>
                <a:srgbClr val="FFFFFF"/>
              </a:highlight>
              <a:latin typeface="Comic Sans MS" panose="030F0702030302020204" pitchFamily="66" charset="0"/>
            </a:endParaRPr>
          </a:p>
        </p:txBody>
      </p:sp>
      <p:sp>
        <p:nvSpPr>
          <p:cNvPr id="3" name="TextBox 6">
            <a:extLst>
              <a:ext uri="{FF2B5EF4-FFF2-40B4-BE49-F238E27FC236}">
                <a16:creationId xmlns:a16="http://schemas.microsoft.com/office/drawing/2014/main" id="{96C46391-C853-75A3-2404-CF7255CB1827}"/>
              </a:ext>
            </a:extLst>
          </p:cNvPr>
          <p:cNvSpPr txBox="1"/>
          <p:nvPr/>
        </p:nvSpPr>
        <p:spPr>
          <a:xfrm>
            <a:off x="21710" y="5245023"/>
            <a:ext cx="459610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latin typeface="Comic Sans MS" panose="030F0702030302020204" pitchFamily="66" charset="0"/>
              </a:rPr>
              <a:t>G. A. Green et al, Archaeological and Anthropological Sciences 14, 165 (2022)</a:t>
            </a:r>
          </a:p>
        </p:txBody>
      </p:sp>
    </p:spTree>
    <p:extLst>
      <p:ext uri="{BB962C8B-B14F-4D97-AF65-F5344CB8AC3E}">
        <p14:creationId xmlns:p14="http://schemas.microsoft.com/office/powerpoint/2010/main" val="267192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1DBBD31-3C7F-8F0B-0EF5-B520291CCA5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57674" y="404661"/>
            <a:ext cx="3471328" cy="2588306"/>
          </a:xfrm>
          <a:prstGeom prst="rect">
            <a:avLst/>
          </a:prstGeom>
        </p:spPr>
      </p:pic>
      <p:sp>
        <p:nvSpPr>
          <p:cNvPr id="4" name="TextBox 3">
            <a:extLst>
              <a:ext uri="{FF2B5EF4-FFF2-40B4-BE49-F238E27FC236}">
                <a16:creationId xmlns:a16="http://schemas.microsoft.com/office/drawing/2014/main" id="{30564100-13A9-DCF9-A401-11A6935AA3AA}"/>
              </a:ext>
            </a:extLst>
          </p:cNvPr>
          <p:cNvSpPr txBox="1"/>
          <p:nvPr/>
        </p:nvSpPr>
        <p:spPr>
          <a:xfrm>
            <a:off x="43413" y="2269132"/>
            <a:ext cx="4921439" cy="3139321"/>
          </a:xfrm>
          <a:prstGeom prst="rect">
            <a:avLst/>
          </a:prstGeom>
          <a:noFill/>
        </p:spPr>
        <p:txBody>
          <a:bodyPr wrap="square" rtlCol="0">
            <a:spAutoFit/>
          </a:bodyPr>
          <a:lstStyle/>
          <a:p>
            <a:r>
              <a:rPr lang="en-GB" i="1" dirty="0">
                <a:solidFill>
                  <a:srgbClr val="002060"/>
                </a:solidFill>
                <a:latin typeface="Comic Sans MS" panose="030F0702030302020204" pitchFamily="66" charset="0"/>
              </a:rPr>
              <a:t>aurei</a:t>
            </a:r>
            <a:r>
              <a:rPr lang="en-GB" dirty="0">
                <a:solidFill>
                  <a:srgbClr val="002060"/>
                </a:solidFill>
                <a:latin typeface="Comic Sans MS" panose="030F0702030302020204" pitchFamily="66" charset="0"/>
              </a:rPr>
              <a:t> from the “year of four emperors”</a:t>
            </a:r>
          </a:p>
          <a:p>
            <a:endParaRPr lang="en-GB" dirty="0">
              <a:solidFill>
                <a:srgbClr val="002060"/>
              </a:solidFill>
              <a:latin typeface="Comic Sans MS" panose="030F0702030302020204" pitchFamily="66" charset="0"/>
            </a:endParaRPr>
          </a:p>
          <a:p>
            <a:pPr marL="285750" indent="-285750">
              <a:buFont typeface="Arial" panose="020B0604020202020204" pitchFamily="34" charset="0"/>
              <a:buChar char="•"/>
            </a:pPr>
            <a:r>
              <a:rPr lang="en-GB" dirty="0">
                <a:solidFill>
                  <a:srgbClr val="002060"/>
                </a:solidFill>
                <a:latin typeface="Comic Sans MS" panose="030F0702030302020204" pitchFamily="66" charset="0"/>
              </a:rPr>
              <a:t>Muon momentum = 40 MeV/c</a:t>
            </a:r>
          </a:p>
          <a:p>
            <a:pPr marL="285750" indent="-285750">
              <a:buFont typeface="Arial" panose="020B0604020202020204" pitchFamily="34" charset="0"/>
              <a:buChar char="•"/>
            </a:pP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Micro-Analysis Consultants Ltd. (MAC) standards</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MAC 1: 94% Au, 4.5% Ag, 1 %Cu</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MAC 2: 75% Au, 19% Ag, 5% Cu</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Ag</a:t>
            </a:r>
            <a:r>
              <a:rPr lang="en-GB" baseline="-25000" dirty="0">
                <a:solidFill>
                  <a:srgbClr val="002060"/>
                </a:solidFill>
                <a:latin typeface="Comic Sans MS" panose="030F0702030302020204" pitchFamily="66" charset="0"/>
                <a:ea typeface="Calibri" panose="020F0502020204030204" pitchFamily="34" charset="0"/>
                <a:cs typeface="Calibri" panose="020F0502020204030204" pitchFamily="34" charset="0"/>
              </a:rPr>
              <a:t>70</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Au</a:t>
            </a:r>
            <a:r>
              <a:rPr lang="en-GB" baseline="-25000" dirty="0">
                <a:solidFill>
                  <a:srgbClr val="002060"/>
                </a:solidFill>
                <a:latin typeface="Comic Sans MS" panose="030F0702030302020204" pitchFamily="66" charset="0"/>
                <a:ea typeface="Calibri" panose="020F0502020204030204" pitchFamily="34" charset="0"/>
                <a:cs typeface="Calibri" panose="020F0502020204030204" pitchFamily="34" charset="0"/>
              </a:rPr>
              <a:t>30</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30% Au, 70%Ag</a:t>
            </a:r>
          </a:p>
          <a:p>
            <a:pPr marL="285750" indent="-285750">
              <a:buFont typeface="Arial" panose="020B0604020202020204" pitchFamily="34" charset="0"/>
              <a:buChar char="•"/>
            </a:pPr>
            <a:r>
              <a:rPr lang="en-GB" dirty="0">
                <a:solidFill>
                  <a:srgbClr val="002060"/>
                </a:solidFill>
                <a:latin typeface="Comic Sans MS" panose="030F0702030302020204" pitchFamily="66" charset="0"/>
              </a:rPr>
              <a:t>44 aurei (measured with XRF) </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12 aurei measured with µXES</a:t>
            </a:r>
          </a:p>
          <a:p>
            <a:endParaRPr lang="en-GB" dirty="0">
              <a:solidFill>
                <a:srgbClr val="002060"/>
              </a:solidFill>
              <a:latin typeface="Comic Sans MS" panose="030F0702030302020204" pitchFamily="66" charset="0"/>
            </a:endParaRPr>
          </a:p>
        </p:txBody>
      </p:sp>
      <p:sp>
        <p:nvSpPr>
          <p:cNvPr id="5" name="TextBox 6">
            <a:extLst>
              <a:ext uri="{FF2B5EF4-FFF2-40B4-BE49-F238E27FC236}">
                <a16:creationId xmlns:a16="http://schemas.microsoft.com/office/drawing/2014/main" id="{799C8F50-3249-C4E2-BB82-9EFDA1357760}"/>
              </a:ext>
            </a:extLst>
          </p:cNvPr>
          <p:cNvSpPr txBox="1"/>
          <p:nvPr/>
        </p:nvSpPr>
        <p:spPr>
          <a:xfrm>
            <a:off x="21710" y="5245023"/>
            <a:ext cx="459610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latin typeface="Comic Sans MS" panose="030F0702030302020204" pitchFamily="66" charset="0"/>
              </a:rPr>
              <a:t>G. A. Green et al, Archaeological and Anthropological Sciences 14, 165 (2022)</a:t>
            </a:r>
          </a:p>
        </p:txBody>
      </p:sp>
      <p:pic>
        <p:nvPicPr>
          <p:cNvPr id="6" name="Picture 5">
            <a:extLst>
              <a:ext uri="{FF2B5EF4-FFF2-40B4-BE49-F238E27FC236}">
                <a16:creationId xmlns:a16="http://schemas.microsoft.com/office/drawing/2014/main" id="{121BCE87-40F4-126C-A550-B4406A7B717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87" r="16168"/>
          <a:stretch/>
        </p:blipFill>
        <p:spPr bwMode="auto">
          <a:xfrm>
            <a:off x="630083" y="812303"/>
            <a:ext cx="1379079" cy="13432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oman gold coin">
            <a:extLst>
              <a:ext uri="{FF2B5EF4-FFF2-40B4-BE49-F238E27FC236}">
                <a16:creationId xmlns:a16="http://schemas.microsoft.com/office/drawing/2014/main" id="{2E06DB30-F03E-A58B-68C4-82863051AEE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8386" y="552101"/>
            <a:ext cx="1266787" cy="1266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DF4FF17-604F-1847-100E-AEEDF8FEC31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244412" y="1"/>
            <a:ext cx="3462349" cy="6252632"/>
          </a:xfrm>
          <a:prstGeom prst="rect">
            <a:avLst/>
          </a:prstGeom>
        </p:spPr>
      </p:pic>
      <p:sp>
        <p:nvSpPr>
          <p:cNvPr id="7" name="TextBox 6">
            <a:extLst>
              <a:ext uri="{FF2B5EF4-FFF2-40B4-BE49-F238E27FC236}">
                <a16:creationId xmlns:a16="http://schemas.microsoft.com/office/drawing/2014/main" id="{447E7F34-CC9E-B03D-9238-48782F12A7B1}"/>
              </a:ext>
            </a:extLst>
          </p:cNvPr>
          <p:cNvSpPr txBox="1"/>
          <p:nvPr/>
        </p:nvSpPr>
        <p:spPr>
          <a:xfrm>
            <a:off x="0" y="0"/>
            <a:ext cx="220116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Case Studies</a:t>
            </a:r>
          </a:p>
        </p:txBody>
      </p:sp>
      <p:sp>
        <p:nvSpPr>
          <p:cNvPr id="9" name="TextBox 8">
            <a:extLst>
              <a:ext uri="{FF2B5EF4-FFF2-40B4-BE49-F238E27FC236}">
                <a16:creationId xmlns:a16="http://schemas.microsoft.com/office/drawing/2014/main" id="{7B97C2D3-0BE1-B631-657D-0CE45FDA98B4}"/>
              </a:ext>
            </a:extLst>
          </p:cNvPr>
          <p:cNvSpPr txBox="1"/>
          <p:nvPr/>
        </p:nvSpPr>
        <p:spPr>
          <a:xfrm>
            <a:off x="2201164" y="42382"/>
            <a:ext cx="2595582" cy="400110"/>
          </a:xfrm>
          <a:prstGeom prst="rect">
            <a:avLst/>
          </a:prstGeom>
          <a:noFill/>
        </p:spPr>
        <p:txBody>
          <a:bodyPr wrap="none" rtlCol="0">
            <a:spAutoFit/>
          </a:bodyPr>
          <a:lstStyle/>
          <a:p>
            <a:r>
              <a:rPr lang="en-GB" sz="2000">
                <a:solidFill>
                  <a:schemeClr val="accent4">
                    <a:lumMod val="75000"/>
                  </a:schemeClr>
                </a:solidFill>
                <a:latin typeface="Comic Sans MS" panose="030F0702030302020204" pitchFamily="66" charset="0"/>
              </a:rPr>
              <a:t>2) Roman gold coins:</a:t>
            </a:r>
          </a:p>
        </p:txBody>
      </p:sp>
    </p:spTree>
    <p:extLst>
      <p:ext uri="{BB962C8B-B14F-4D97-AF65-F5344CB8AC3E}">
        <p14:creationId xmlns:p14="http://schemas.microsoft.com/office/powerpoint/2010/main" val="13018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799C8F50-3249-C4E2-BB82-9EFDA1357760}"/>
              </a:ext>
            </a:extLst>
          </p:cNvPr>
          <p:cNvSpPr txBox="1"/>
          <p:nvPr/>
        </p:nvSpPr>
        <p:spPr>
          <a:xfrm>
            <a:off x="21710" y="5245023"/>
            <a:ext cx="459610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latin typeface="Comic Sans MS" panose="030F0702030302020204" pitchFamily="66" charset="0"/>
              </a:rPr>
              <a:t>G. A. Green et al, Archaeological and Anthropological Sciences 14, 165 (2022)</a:t>
            </a:r>
          </a:p>
        </p:txBody>
      </p:sp>
      <p:pic>
        <p:nvPicPr>
          <p:cNvPr id="9" name="Picture 8">
            <a:extLst>
              <a:ext uri="{FF2B5EF4-FFF2-40B4-BE49-F238E27FC236}">
                <a16:creationId xmlns:a16="http://schemas.microsoft.com/office/drawing/2014/main" id="{D3912A1B-7A37-69BF-AA96-EC75540AD671}"/>
              </a:ext>
            </a:extLst>
          </p:cNvPr>
          <p:cNvPicPr>
            <a:picLocks noChangeAspect="1"/>
          </p:cNvPicPr>
          <p:nvPr/>
        </p:nvPicPr>
        <p:blipFill>
          <a:blip r:embed="rId2"/>
          <a:stretch>
            <a:fillRect/>
          </a:stretch>
        </p:blipFill>
        <p:spPr>
          <a:xfrm rot="5400000">
            <a:off x="7360983" y="-2564236"/>
            <a:ext cx="2260836" cy="7389309"/>
          </a:xfrm>
          <a:prstGeom prst="rect">
            <a:avLst/>
          </a:prstGeom>
        </p:spPr>
      </p:pic>
      <p:pic>
        <p:nvPicPr>
          <p:cNvPr id="11" name="Picture 10">
            <a:extLst>
              <a:ext uri="{FF2B5EF4-FFF2-40B4-BE49-F238E27FC236}">
                <a16:creationId xmlns:a16="http://schemas.microsoft.com/office/drawing/2014/main" id="{18D0019C-CFE9-B342-3F51-2FFBD27253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87" r="16168"/>
          <a:stretch/>
        </p:blipFill>
        <p:spPr bwMode="auto">
          <a:xfrm>
            <a:off x="630083" y="812303"/>
            <a:ext cx="1379079" cy="13432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oman gold coin">
            <a:extLst>
              <a:ext uri="{FF2B5EF4-FFF2-40B4-BE49-F238E27FC236}">
                <a16:creationId xmlns:a16="http://schemas.microsoft.com/office/drawing/2014/main" id="{745739BE-CE3F-73AA-6F45-60B4693976D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8386" y="552101"/>
            <a:ext cx="1266787" cy="1266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FF4646E-12B2-03DD-82CE-A9A6230DF321}"/>
              </a:ext>
            </a:extLst>
          </p:cNvPr>
          <p:cNvSpPr txBox="1"/>
          <p:nvPr/>
        </p:nvSpPr>
        <p:spPr>
          <a:xfrm>
            <a:off x="43413" y="2269132"/>
            <a:ext cx="4921439" cy="3139321"/>
          </a:xfrm>
          <a:prstGeom prst="rect">
            <a:avLst/>
          </a:prstGeom>
          <a:noFill/>
        </p:spPr>
        <p:txBody>
          <a:bodyPr wrap="square" rtlCol="0">
            <a:spAutoFit/>
          </a:bodyPr>
          <a:lstStyle/>
          <a:p>
            <a:r>
              <a:rPr lang="en-GB" i="1" dirty="0">
                <a:solidFill>
                  <a:srgbClr val="002060"/>
                </a:solidFill>
                <a:latin typeface="Comic Sans MS" panose="030F0702030302020204" pitchFamily="66" charset="0"/>
              </a:rPr>
              <a:t>aurei</a:t>
            </a:r>
            <a:r>
              <a:rPr lang="en-GB" dirty="0">
                <a:solidFill>
                  <a:srgbClr val="002060"/>
                </a:solidFill>
                <a:latin typeface="Comic Sans MS" panose="030F0702030302020204" pitchFamily="66" charset="0"/>
              </a:rPr>
              <a:t> from the “year of four emperors”</a:t>
            </a:r>
          </a:p>
          <a:p>
            <a:endParaRPr lang="en-GB" dirty="0">
              <a:solidFill>
                <a:srgbClr val="002060"/>
              </a:solidFill>
              <a:latin typeface="Comic Sans MS" panose="030F0702030302020204" pitchFamily="66" charset="0"/>
            </a:endParaRPr>
          </a:p>
          <a:p>
            <a:pPr marL="285750" indent="-285750">
              <a:buFont typeface="Arial" panose="020B0604020202020204" pitchFamily="34" charset="0"/>
              <a:buChar char="•"/>
            </a:pPr>
            <a:r>
              <a:rPr lang="en-GB" dirty="0">
                <a:solidFill>
                  <a:srgbClr val="002060"/>
                </a:solidFill>
                <a:latin typeface="Comic Sans MS" panose="030F0702030302020204" pitchFamily="66" charset="0"/>
              </a:rPr>
              <a:t>Muon momentum = 40 MeV/c</a:t>
            </a:r>
          </a:p>
          <a:p>
            <a:pPr marL="285750" indent="-285750">
              <a:buFont typeface="Arial" panose="020B0604020202020204" pitchFamily="34" charset="0"/>
              <a:buChar char="•"/>
            </a:pP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Micro-Analysis Consultants Ltd. (MAC) standards</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MAC 1: 94% Au, 4.5% Ag, 1 %Cu</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MAC 2: 75% Au, 19% Ag, 5% Cu</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Ag</a:t>
            </a:r>
            <a:r>
              <a:rPr lang="en-GB" baseline="-25000" dirty="0">
                <a:solidFill>
                  <a:srgbClr val="002060"/>
                </a:solidFill>
                <a:latin typeface="Comic Sans MS" panose="030F0702030302020204" pitchFamily="66" charset="0"/>
                <a:ea typeface="Calibri" panose="020F0502020204030204" pitchFamily="34" charset="0"/>
                <a:cs typeface="Calibri" panose="020F0502020204030204" pitchFamily="34" charset="0"/>
              </a:rPr>
              <a:t>70</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Au</a:t>
            </a:r>
            <a:r>
              <a:rPr lang="en-GB" baseline="-25000" dirty="0">
                <a:solidFill>
                  <a:srgbClr val="002060"/>
                </a:solidFill>
                <a:latin typeface="Comic Sans MS" panose="030F0702030302020204" pitchFamily="66" charset="0"/>
                <a:ea typeface="Calibri" panose="020F0502020204030204" pitchFamily="34" charset="0"/>
                <a:cs typeface="Calibri" panose="020F0502020204030204" pitchFamily="34" charset="0"/>
              </a:rPr>
              <a:t>30</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30% Au, 70%Ag</a:t>
            </a:r>
          </a:p>
          <a:p>
            <a:pPr marL="285750" indent="-285750">
              <a:buFont typeface="Arial" panose="020B0604020202020204" pitchFamily="34" charset="0"/>
              <a:buChar char="•"/>
            </a:pPr>
            <a:r>
              <a:rPr lang="en-GB" dirty="0">
                <a:solidFill>
                  <a:srgbClr val="002060"/>
                </a:solidFill>
                <a:latin typeface="Comic Sans MS" panose="030F0702030302020204" pitchFamily="66" charset="0"/>
              </a:rPr>
              <a:t>44 aurei (measured with XRF) </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12 aurei measured with µXES</a:t>
            </a:r>
          </a:p>
          <a:p>
            <a:endParaRPr lang="en-GB" dirty="0">
              <a:solidFill>
                <a:srgbClr val="002060"/>
              </a:solidFill>
              <a:latin typeface="Comic Sans MS" panose="030F0702030302020204" pitchFamily="66" charset="0"/>
            </a:endParaRPr>
          </a:p>
        </p:txBody>
      </p:sp>
      <p:grpSp>
        <p:nvGrpSpPr>
          <p:cNvPr id="35" name="Group 34">
            <a:extLst>
              <a:ext uri="{FF2B5EF4-FFF2-40B4-BE49-F238E27FC236}">
                <a16:creationId xmlns:a16="http://schemas.microsoft.com/office/drawing/2014/main" id="{9F0DE4D8-EABC-92D9-4AB3-CA719B237370}"/>
              </a:ext>
            </a:extLst>
          </p:cNvPr>
          <p:cNvGrpSpPr/>
          <p:nvPr/>
        </p:nvGrpSpPr>
        <p:grpSpPr>
          <a:xfrm>
            <a:off x="4796746" y="2356756"/>
            <a:ext cx="3657221" cy="3063348"/>
            <a:chOff x="4796746" y="2356756"/>
            <a:chExt cx="3657221" cy="3063348"/>
          </a:xfrm>
        </p:grpSpPr>
        <p:pic>
          <p:nvPicPr>
            <p:cNvPr id="7" name="Picture 6">
              <a:extLst>
                <a:ext uri="{FF2B5EF4-FFF2-40B4-BE49-F238E27FC236}">
                  <a16:creationId xmlns:a16="http://schemas.microsoft.com/office/drawing/2014/main" id="{10356C77-4F22-9C06-DEF7-E8F43330DA0B}"/>
                </a:ext>
              </a:extLst>
            </p:cNvPr>
            <p:cNvPicPr>
              <a:picLocks noChangeAspect="1"/>
            </p:cNvPicPr>
            <p:nvPr/>
          </p:nvPicPr>
          <p:blipFill>
            <a:blip r:embed="rId5"/>
            <a:srcRect b="49358"/>
            <a:stretch/>
          </p:blipFill>
          <p:spPr>
            <a:xfrm>
              <a:off x="4796746" y="2356756"/>
              <a:ext cx="3657221" cy="3063348"/>
            </a:xfrm>
            <a:prstGeom prst="rect">
              <a:avLst/>
            </a:prstGeom>
          </p:spPr>
        </p:pic>
        <p:sp>
          <p:nvSpPr>
            <p:cNvPr id="14" name="TextBox 13">
              <a:extLst>
                <a:ext uri="{FF2B5EF4-FFF2-40B4-BE49-F238E27FC236}">
                  <a16:creationId xmlns:a16="http://schemas.microsoft.com/office/drawing/2014/main" id="{F0F02C63-E611-8C03-DD75-F7E8A04109DA}"/>
                </a:ext>
              </a:extLst>
            </p:cNvPr>
            <p:cNvSpPr txBox="1"/>
            <p:nvPr/>
          </p:nvSpPr>
          <p:spPr>
            <a:xfrm>
              <a:off x="5256499" y="2529074"/>
              <a:ext cx="1014869" cy="584775"/>
            </a:xfrm>
            <a:prstGeom prst="rect">
              <a:avLst/>
            </a:prstGeom>
            <a:noFill/>
          </p:spPr>
          <p:txBody>
            <a:bodyPr wrap="square" rtlCol="0">
              <a:spAutoFit/>
            </a:bodyPr>
            <a:lstStyle/>
            <a:p>
              <a:r>
                <a:rPr lang="en-GB" sz="1600">
                  <a:latin typeface="Comic Sans MS" panose="030F0702030302020204" pitchFamily="66" charset="0"/>
                </a:rPr>
                <a:t>Coin 14</a:t>
              </a:r>
            </a:p>
            <a:p>
              <a:r>
                <a:rPr lang="en-GB" sz="1600">
                  <a:latin typeface="Comic Sans MS" panose="030F0702030302020204" pitchFamily="66" charset="0"/>
                </a:rPr>
                <a:t> (Otho)</a:t>
              </a:r>
            </a:p>
          </p:txBody>
        </p:sp>
      </p:grpSp>
      <p:sp>
        <p:nvSpPr>
          <p:cNvPr id="18" name="Rectangle: Rounded Corners 17">
            <a:extLst>
              <a:ext uri="{FF2B5EF4-FFF2-40B4-BE49-F238E27FC236}">
                <a16:creationId xmlns:a16="http://schemas.microsoft.com/office/drawing/2014/main" id="{D70D4A1E-7B50-34CB-2698-AC0A9063F446}"/>
              </a:ext>
            </a:extLst>
          </p:cNvPr>
          <p:cNvSpPr/>
          <p:nvPr/>
        </p:nvSpPr>
        <p:spPr>
          <a:xfrm>
            <a:off x="4796746" y="681567"/>
            <a:ext cx="7090454" cy="130736"/>
          </a:xfrm>
          <a:prstGeom prst="round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1FFF2EDB-E634-413E-CB51-00603A42EE0C}"/>
              </a:ext>
            </a:extLst>
          </p:cNvPr>
          <p:cNvSpPr/>
          <p:nvPr/>
        </p:nvSpPr>
        <p:spPr>
          <a:xfrm>
            <a:off x="4796746" y="947295"/>
            <a:ext cx="7090454" cy="130736"/>
          </a:xfrm>
          <a:prstGeom prst="round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97B138DF-A1A1-5E68-67EB-FC1EF1A36D03}"/>
              </a:ext>
            </a:extLst>
          </p:cNvPr>
          <p:cNvGrpSpPr/>
          <p:nvPr/>
        </p:nvGrpSpPr>
        <p:grpSpPr>
          <a:xfrm>
            <a:off x="8373125" y="2356756"/>
            <a:ext cx="3775497" cy="3051697"/>
            <a:chOff x="8373125" y="2356756"/>
            <a:chExt cx="3775497" cy="3051697"/>
          </a:xfrm>
        </p:grpSpPr>
        <p:pic>
          <p:nvPicPr>
            <p:cNvPr id="16" name="Picture 15">
              <a:extLst>
                <a:ext uri="{FF2B5EF4-FFF2-40B4-BE49-F238E27FC236}">
                  <a16:creationId xmlns:a16="http://schemas.microsoft.com/office/drawing/2014/main" id="{6FE2595B-628B-3B67-8DB4-EB9C80252FEE}"/>
                </a:ext>
              </a:extLst>
            </p:cNvPr>
            <p:cNvPicPr>
              <a:picLocks noChangeAspect="1"/>
            </p:cNvPicPr>
            <p:nvPr/>
          </p:nvPicPr>
          <p:blipFill>
            <a:blip r:embed="rId6"/>
            <a:stretch>
              <a:fillRect/>
            </a:stretch>
          </p:blipFill>
          <p:spPr>
            <a:xfrm>
              <a:off x="8373125" y="2356756"/>
              <a:ext cx="3775497" cy="3051697"/>
            </a:xfrm>
            <a:prstGeom prst="rect">
              <a:avLst/>
            </a:prstGeom>
          </p:spPr>
        </p:pic>
        <p:sp>
          <p:nvSpPr>
            <p:cNvPr id="17" name="TextBox 16">
              <a:extLst>
                <a:ext uri="{FF2B5EF4-FFF2-40B4-BE49-F238E27FC236}">
                  <a16:creationId xmlns:a16="http://schemas.microsoft.com/office/drawing/2014/main" id="{AE9B8868-7522-84BA-5BBD-FE44A29EE601}"/>
                </a:ext>
              </a:extLst>
            </p:cNvPr>
            <p:cNvSpPr txBox="1"/>
            <p:nvPr/>
          </p:nvSpPr>
          <p:spPr>
            <a:xfrm>
              <a:off x="8865268" y="2473063"/>
              <a:ext cx="1014869" cy="584775"/>
            </a:xfrm>
            <a:prstGeom prst="rect">
              <a:avLst/>
            </a:prstGeom>
            <a:noFill/>
          </p:spPr>
          <p:txBody>
            <a:bodyPr wrap="square" rtlCol="0">
              <a:spAutoFit/>
            </a:bodyPr>
            <a:lstStyle/>
            <a:p>
              <a:r>
                <a:rPr lang="en-GB" sz="1600">
                  <a:latin typeface="Comic Sans MS" panose="030F0702030302020204" pitchFamily="66" charset="0"/>
                </a:rPr>
                <a:t>Coin 16</a:t>
              </a:r>
            </a:p>
            <a:p>
              <a:r>
                <a:rPr lang="en-GB" sz="1600">
                  <a:latin typeface="Comic Sans MS" panose="030F0702030302020204" pitchFamily="66" charset="0"/>
                </a:rPr>
                <a:t> (Otho)</a:t>
              </a:r>
            </a:p>
          </p:txBody>
        </p:sp>
        <p:sp>
          <p:nvSpPr>
            <p:cNvPr id="20" name="TextBox 19">
              <a:extLst>
                <a:ext uri="{FF2B5EF4-FFF2-40B4-BE49-F238E27FC236}">
                  <a16:creationId xmlns:a16="http://schemas.microsoft.com/office/drawing/2014/main" id="{BE8D7925-5446-723D-670D-DF770F2031DD}"/>
                </a:ext>
              </a:extLst>
            </p:cNvPr>
            <p:cNvSpPr txBox="1"/>
            <p:nvPr/>
          </p:nvSpPr>
          <p:spPr>
            <a:xfrm>
              <a:off x="9480327" y="3601560"/>
              <a:ext cx="410690" cy="307777"/>
            </a:xfrm>
            <a:prstGeom prst="rect">
              <a:avLst/>
            </a:prstGeom>
            <a:noFill/>
          </p:spPr>
          <p:txBody>
            <a:bodyPr wrap="none" rtlCol="0">
              <a:spAutoFit/>
            </a:bodyPr>
            <a:lstStyle/>
            <a:p>
              <a:r>
                <a:rPr lang="en-GB" sz="1400">
                  <a:latin typeface="Comic Sans MS" panose="030F0702030302020204" pitchFamily="66" charset="0"/>
                </a:rPr>
                <a:t>Ag</a:t>
              </a:r>
            </a:p>
          </p:txBody>
        </p:sp>
        <p:cxnSp>
          <p:nvCxnSpPr>
            <p:cNvPr id="22" name="Straight Arrow Connector 21">
              <a:extLst>
                <a:ext uri="{FF2B5EF4-FFF2-40B4-BE49-F238E27FC236}">
                  <a16:creationId xmlns:a16="http://schemas.microsoft.com/office/drawing/2014/main" id="{6E68C417-F859-F94F-2F92-13296BAA34F1}"/>
                </a:ext>
              </a:extLst>
            </p:cNvPr>
            <p:cNvCxnSpPr>
              <a:cxnSpLocks/>
              <a:stCxn id="20" idx="2"/>
            </p:cNvCxnSpPr>
            <p:nvPr/>
          </p:nvCxnSpPr>
          <p:spPr>
            <a:xfrm flipH="1">
              <a:off x="9643609" y="3909337"/>
              <a:ext cx="42063" cy="3706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343143B-5930-EE8F-5DAA-876BD9D8B0AD}"/>
                </a:ext>
              </a:extLst>
            </p:cNvPr>
            <p:cNvCxnSpPr>
              <a:cxnSpLocks/>
              <a:stCxn id="20" idx="2"/>
            </p:cNvCxnSpPr>
            <p:nvPr/>
          </p:nvCxnSpPr>
          <p:spPr>
            <a:xfrm>
              <a:off x="9685672" y="3909337"/>
              <a:ext cx="59006" cy="466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31" name="Picture 30">
            <a:extLst>
              <a:ext uri="{FF2B5EF4-FFF2-40B4-BE49-F238E27FC236}">
                <a16:creationId xmlns:a16="http://schemas.microsoft.com/office/drawing/2014/main" id="{ECE7C25A-3AC2-C5EC-5865-4A5EF05E31B3}"/>
              </a:ext>
            </a:extLst>
          </p:cNvPr>
          <p:cNvPicPr>
            <a:picLocks noChangeAspect="1"/>
          </p:cNvPicPr>
          <p:nvPr/>
        </p:nvPicPr>
        <p:blipFill>
          <a:blip r:embed="rId7"/>
          <a:stretch>
            <a:fillRect/>
          </a:stretch>
        </p:blipFill>
        <p:spPr>
          <a:xfrm>
            <a:off x="6271368" y="2538206"/>
            <a:ext cx="1997865" cy="1627890"/>
          </a:xfrm>
          <a:prstGeom prst="rect">
            <a:avLst/>
          </a:prstGeom>
        </p:spPr>
      </p:pic>
      <p:grpSp>
        <p:nvGrpSpPr>
          <p:cNvPr id="37" name="Group 36">
            <a:extLst>
              <a:ext uri="{FF2B5EF4-FFF2-40B4-BE49-F238E27FC236}">
                <a16:creationId xmlns:a16="http://schemas.microsoft.com/office/drawing/2014/main" id="{81BF41B3-41C3-4E36-AE85-DD6DEFBAFCA8}"/>
              </a:ext>
            </a:extLst>
          </p:cNvPr>
          <p:cNvGrpSpPr/>
          <p:nvPr/>
        </p:nvGrpSpPr>
        <p:grpSpPr>
          <a:xfrm>
            <a:off x="9866721" y="2551129"/>
            <a:ext cx="2159857" cy="1745366"/>
            <a:chOff x="9866721" y="2551129"/>
            <a:chExt cx="2159857" cy="1745366"/>
          </a:xfrm>
        </p:grpSpPr>
        <p:pic>
          <p:nvPicPr>
            <p:cNvPr id="29" name="Picture 28">
              <a:extLst>
                <a:ext uri="{FF2B5EF4-FFF2-40B4-BE49-F238E27FC236}">
                  <a16:creationId xmlns:a16="http://schemas.microsoft.com/office/drawing/2014/main" id="{82C807CD-231B-99BA-8ED9-A7C3F5C65FCA}"/>
                </a:ext>
              </a:extLst>
            </p:cNvPr>
            <p:cNvPicPr>
              <a:picLocks noChangeAspect="1"/>
            </p:cNvPicPr>
            <p:nvPr/>
          </p:nvPicPr>
          <p:blipFill>
            <a:blip r:embed="rId8"/>
            <a:srcRect t="3341"/>
            <a:stretch/>
          </p:blipFill>
          <p:spPr>
            <a:xfrm>
              <a:off x="9866721" y="2551129"/>
              <a:ext cx="2159857" cy="1745366"/>
            </a:xfrm>
            <a:prstGeom prst="rect">
              <a:avLst/>
            </a:prstGeom>
          </p:spPr>
        </p:pic>
        <p:sp>
          <p:nvSpPr>
            <p:cNvPr id="32" name="TextBox 31">
              <a:extLst>
                <a:ext uri="{FF2B5EF4-FFF2-40B4-BE49-F238E27FC236}">
                  <a16:creationId xmlns:a16="http://schemas.microsoft.com/office/drawing/2014/main" id="{8BAADF8E-3CBE-F21C-9383-739762628D5C}"/>
                </a:ext>
              </a:extLst>
            </p:cNvPr>
            <p:cNvSpPr txBox="1"/>
            <p:nvPr/>
          </p:nvSpPr>
          <p:spPr>
            <a:xfrm>
              <a:off x="10881590" y="2551129"/>
              <a:ext cx="385042" cy="307777"/>
            </a:xfrm>
            <a:prstGeom prst="rect">
              <a:avLst/>
            </a:prstGeom>
            <a:noFill/>
          </p:spPr>
          <p:txBody>
            <a:bodyPr wrap="none" rtlCol="0">
              <a:spAutoFit/>
            </a:bodyPr>
            <a:lstStyle/>
            <a:p>
              <a:r>
                <a:rPr lang="en-GB" sz="1400">
                  <a:latin typeface="Comic Sans MS" panose="030F0702030302020204" pitchFamily="66" charset="0"/>
                </a:rPr>
                <a:t>Cu</a:t>
              </a:r>
            </a:p>
          </p:txBody>
        </p:sp>
        <p:cxnSp>
          <p:nvCxnSpPr>
            <p:cNvPr id="34" name="Straight Arrow Connector 33">
              <a:extLst>
                <a:ext uri="{FF2B5EF4-FFF2-40B4-BE49-F238E27FC236}">
                  <a16:creationId xmlns:a16="http://schemas.microsoft.com/office/drawing/2014/main" id="{C517520B-9B2D-1421-917D-2A0DE8A1EE4F}"/>
                </a:ext>
              </a:extLst>
            </p:cNvPr>
            <p:cNvCxnSpPr>
              <a:stCxn id="32" idx="2"/>
            </p:cNvCxnSpPr>
            <p:nvPr/>
          </p:nvCxnSpPr>
          <p:spPr>
            <a:xfrm>
              <a:off x="11074111" y="2858906"/>
              <a:ext cx="36353" cy="45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0AF22DB0-142D-76C3-FEAA-9F9D6E410169}"/>
              </a:ext>
            </a:extLst>
          </p:cNvPr>
          <p:cNvSpPr txBox="1"/>
          <p:nvPr/>
        </p:nvSpPr>
        <p:spPr>
          <a:xfrm>
            <a:off x="0" y="0"/>
            <a:ext cx="220116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Case Studies</a:t>
            </a:r>
          </a:p>
        </p:txBody>
      </p:sp>
      <p:sp>
        <p:nvSpPr>
          <p:cNvPr id="6" name="TextBox 5">
            <a:extLst>
              <a:ext uri="{FF2B5EF4-FFF2-40B4-BE49-F238E27FC236}">
                <a16:creationId xmlns:a16="http://schemas.microsoft.com/office/drawing/2014/main" id="{ABB339E0-2ECB-10C6-0975-A1D621BDFEE5}"/>
              </a:ext>
            </a:extLst>
          </p:cNvPr>
          <p:cNvSpPr txBox="1"/>
          <p:nvPr/>
        </p:nvSpPr>
        <p:spPr>
          <a:xfrm>
            <a:off x="2201164" y="42382"/>
            <a:ext cx="2595582" cy="400110"/>
          </a:xfrm>
          <a:prstGeom prst="rect">
            <a:avLst/>
          </a:prstGeom>
          <a:noFill/>
        </p:spPr>
        <p:txBody>
          <a:bodyPr wrap="none" rtlCol="0">
            <a:spAutoFit/>
          </a:bodyPr>
          <a:lstStyle/>
          <a:p>
            <a:r>
              <a:rPr lang="en-GB" sz="2000">
                <a:solidFill>
                  <a:schemeClr val="accent4">
                    <a:lumMod val="75000"/>
                  </a:schemeClr>
                </a:solidFill>
                <a:latin typeface="Comic Sans MS" panose="030F0702030302020204" pitchFamily="66" charset="0"/>
              </a:rPr>
              <a:t>2) Roman gold coins:</a:t>
            </a:r>
          </a:p>
        </p:txBody>
      </p:sp>
    </p:spTree>
    <p:extLst>
      <p:ext uri="{BB962C8B-B14F-4D97-AF65-F5344CB8AC3E}">
        <p14:creationId xmlns:p14="http://schemas.microsoft.com/office/powerpoint/2010/main" val="197567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Fig. 1">
            <a:extLst>
              <a:ext uri="{FF2B5EF4-FFF2-40B4-BE49-F238E27FC236}">
                <a16:creationId xmlns:a16="http://schemas.microsoft.com/office/drawing/2014/main" id="{DE92C155-76BA-9309-F0F0-70AF1923CB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3579" y="383371"/>
            <a:ext cx="6734091" cy="55795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799C8F50-3249-C4E2-BB82-9EFDA1357760}"/>
              </a:ext>
            </a:extLst>
          </p:cNvPr>
          <p:cNvSpPr txBox="1"/>
          <p:nvPr/>
        </p:nvSpPr>
        <p:spPr>
          <a:xfrm>
            <a:off x="21710" y="5245023"/>
            <a:ext cx="459610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latin typeface="Comic Sans MS" panose="030F0702030302020204" pitchFamily="66" charset="0"/>
              </a:rPr>
              <a:t>G. A. Green et al, Archaeological and Anthropological Sciences 14, 165 (2022)</a:t>
            </a:r>
          </a:p>
        </p:txBody>
      </p:sp>
      <p:pic>
        <p:nvPicPr>
          <p:cNvPr id="6" name="Picture 5">
            <a:extLst>
              <a:ext uri="{FF2B5EF4-FFF2-40B4-BE49-F238E27FC236}">
                <a16:creationId xmlns:a16="http://schemas.microsoft.com/office/drawing/2014/main" id="{45268519-FD29-F1DB-BADA-9B678E8CC3E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387" r="16168"/>
          <a:stretch/>
        </p:blipFill>
        <p:spPr bwMode="auto">
          <a:xfrm>
            <a:off x="630083" y="812303"/>
            <a:ext cx="1379079" cy="13432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oman gold coin">
            <a:extLst>
              <a:ext uri="{FF2B5EF4-FFF2-40B4-BE49-F238E27FC236}">
                <a16:creationId xmlns:a16="http://schemas.microsoft.com/office/drawing/2014/main" id="{05E86DD9-75B9-77FD-C0E8-9F797F7FC33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8386" y="552101"/>
            <a:ext cx="1266787" cy="1266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B273B8-762C-1765-5442-DFDF9F026755}"/>
              </a:ext>
            </a:extLst>
          </p:cNvPr>
          <p:cNvSpPr txBox="1"/>
          <p:nvPr/>
        </p:nvSpPr>
        <p:spPr>
          <a:xfrm>
            <a:off x="43413" y="2269132"/>
            <a:ext cx="4921439" cy="3139321"/>
          </a:xfrm>
          <a:prstGeom prst="rect">
            <a:avLst/>
          </a:prstGeom>
          <a:noFill/>
        </p:spPr>
        <p:txBody>
          <a:bodyPr wrap="square" rtlCol="0">
            <a:spAutoFit/>
          </a:bodyPr>
          <a:lstStyle/>
          <a:p>
            <a:r>
              <a:rPr lang="en-GB" i="1" dirty="0">
                <a:solidFill>
                  <a:srgbClr val="002060"/>
                </a:solidFill>
                <a:latin typeface="Comic Sans MS" panose="030F0702030302020204" pitchFamily="66" charset="0"/>
              </a:rPr>
              <a:t>aurei</a:t>
            </a:r>
            <a:r>
              <a:rPr lang="en-GB" dirty="0">
                <a:solidFill>
                  <a:srgbClr val="002060"/>
                </a:solidFill>
                <a:latin typeface="Comic Sans MS" panose="030F0702030302020204" pitchFamily="66" charset="0"/>
              </a:rPr>
              <a:t> from the “year of four emperors”</a:t>
            </a:r>
          </a:p>
          <a:p>
            <a:endParaRPr lang="en-GB" dirty="0">
              <a:solidFill>
                <a:srgbClr val="002060"/>
              </a:solidFill>
              <a:latin typeface="Comic Sans MS" panose="030F0702030302020204" pitchFamily="66" charset="0"/>
            </a:endParaRPr>
          </a:p>
          <a:p>
            <a:pPr marL="285750" indent="-285750">
              <a:buFont typeface="Arial" panose="020B0604020202020204" pitchFamily="34" charset="0"/>
              <a:buChar char="•"/>
            </a:pPr>
            <a:r>
              <a:rPr lang="en-GB" dirty="0">
                <a:solidFill>
                  <a:srgbClr val="002060"/>
                </a:solidFill>
                <a:latin typeface="Comic Sans MS" panose="030F0702030302020204" pitchFamily="66" charset="0"/>
              </a:rPr>
              <a:t>Muon momentum = 40 MeV/c</a:t>
            </a:r>
          </a:p>
          <a:p>
            <a:pPr marL="285750" indent="-285750">
              <a:buFont typeface="Arial" panose="020B0604020202020204" pitchFamily="34" charset="0"/>
              <a:buChar char="•"/>
            </a:pP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Micro-Analysis Consultants Ltd. (MAC) standards</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MAC 1: 94% Au, 4.5% Ag, 1 %Cu</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MAC 2: 75% Au, 19% Ag, 5% Cu</a:t>
            </a:r>
          </a:p>
          <a:p>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Ag</a:t>
            </a:r>
            <a:r>
              <a:rPr lang="en-GB" baseline="-25000" dirty="0">
                <a:solidFill>
                  <a:srgbClr val="002060"/>
                </a:solidFill>
                <a:latin typeface="Comic Sans MS" panose="030F0702030302020204" pitchFamily="66" charset="0"/>
                <a:ea typeface="Calibri" panose="020F0502020204030204" pitchFamily="34" charset="0"/>
                <a:cs typeface="Calibri" panose="020F0502020204030204" pitchFamily="34" charset="0"/>
              </a:rPr>
              <a:t>70</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Au</a:t>
            </a:r>
            <a:r>
              <a:rPr lang="en-GB" baseline="-25000" dirty="0">
                <a:solidFill>
                  <a:srgbClr val="002060"/>
                </a:solidFill>
                <a:latin typeface="Comic Sans MS" panose="030F0702030302020204" pitchFamily="66" charset="0"/>
                <a:ea typeface="Calibri" panose="020F0502020204030204" pitchFamily="34" charset="0"/>
                <a:cs typeface="Calibri" panose="020F0502020204030204" pitchFamily="34" charset="0"/>
              </a:rPr>
              <a:t>30</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30% Au, 70%Ag</a:t>
            </a:r>
          </a:p>
          <a:p>
            <a:pPr marL="285750" indent="-285750">
              <a:buFont typeface="Arial" panose="020B0604020202020204" pitchFamily="34" charset="0"/>
              <a:buChar char="•"/>
            </a:pPr>
            <a:r>
              <a:rPr lang="en-GB" dirty="0">
                <a:solidFill>
                  <a:srgbClr val="002060"/>
                </a:solidFill>
                <a:latin typeface="Comic Sans MS" panose="030F0702030302020204" pitchFamily="66" charset="0"/>
              </a:rPr>
              <a:t>44 aurei (measured with XRF) </a:t>
            </a:r>
            <a:r>
              <a:rPr lang="en-GB" dirty="0">
                <a:solidFill>
                  <a:srgbClr val="002060"/>
                </a:solidFill>
                <a:latin typeface="Comic Sans MS" panose="030F0702030302020204" pitchFamily="66" charset="0"/>
                <a:ea typeface="Calibri" panose="020F0502020204030204" pitchFamily="34" charset="0"/>
                <a:cs typeface="Calibri" panose="020F0502020204030204" pitchFamily="34" charset="0"/>
              </a:rPr>
              <a:t>→ 12 aurei measured with µXES</a:t>
            </a:r>
          </a:p>
          <a:p>
            <a:endParaRPr lang="en-GB" dirty="0">
              <a:solidFill>
                <a:srgbClr val="002060"/>
              </a:solidFill>
              <a:latin typeface="Comic Sans MS" panose="030F0702030302020204" pitchFamily="66" charset="0"/>
            </a:endParaRPr>
          </a:p>
        </p:txBody>
      </p:sp>
      <p:sp>
        <p:nvSpPr>
          <p:cNvPr id="4" name="TextBox 3">
            <a:extLst>
              <a:ext uri="{FF2B5EF4-FFF2-40B4-BE49-F238E27FC236}">
                <a16:creationId xmlns:a16="http://schemas.microsoft.com/office/drawing/2014/main" id="{23F70448-00FA-4B78-A89B-D7F4BE87EE1C}"/>
              </a:ext>
            </a:extLst>
          </p:cNvPr>
          <p:cNvSpPr txBox="1"/>
          <p:nvPr/>
        </p:nvSpPr>
        <p:spPr>
          <a:xfrm>
            <a:off x="0" y="0"/>
            <a:ext cx="220116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Case Studies</a:t>
            </a:r>
          </a:p>
        </p:txBody>
      </p:sp>
      <p:sp>
        <p:nvSpPr>
          <p:cNvPr id="9" name="TextBox 8">
            <a:extLst>
              <a:ext uri="{FF2B5EF4-FFF2-40B4-BE49-F238E27FC236}">
                <a16:creationId xmlns:a16="http://schemas.microsoft.com/office/drawing/2014/main" id="{53D2671F-C029-2E96-AB12-897534B281E9}"/>
              </a:ext>
            </a:extLst>
          </p:cNvPr>
          <p:cNvSpPr txBox="1"/>
          <p:nvPr/>
        </p:nvSpPr>
        <p:spPr>
          <a:xfrm>
            <a:off x="2201164" y="42382"/>
            <a:ext cx="2595582" cy="400110"/>
          </a:xfrm>
          <a:prstGeom prst="rect">
            <a:avLst/>
          </a:prstGeom>
          <a:noFill/>
        </p:spPr>
        <p:txBody>
          <a:bodyPr wrap="none" rtlCol="0">
            <a:spAutoFit/>
          </a:bodyPr>
          <a:lstStyle/>
          <a:p>
            <a:r>
              <a:rPr lang="en-GB" sz="2000">
                <a:solidFill>
                  <a:schemeClr val="accent4">
                    <a:lumMod val="75000"/>
                  </a:schemeClr>
                </a:solidFill>
                <a:latin typeface="Comic Sans MS" panose="030F0702030302020204" pitchFamily="66" charset="0"/>
              </a:rPr>
              <a:t>2) Roman gold coins:</a:t>
            </a:r>
          </a:p>
        </p:txBody>
      </p:sp>
    </p:spTree>
    <p:extLst>
      <p:ext uri="{BB962C8B-B14F-4D97-AF65-F5344CB8AC3E}">
        <p14:creationId xmlns:p14="http://schemas.microsoft.com/office/powerpoint/2010/main" val="3042559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346" y="825362"/>
            <a:ext cx="4637808" cy="4093428"/>
          </a:xfrm>
          <a:prstGeom prst="rect">
            <a:avLst/>
          </a:prstGeom>
          <a:noFill/>
        </p:spPr>
        <p:txBody>
          <a:bodyPr wrap="none" rtlCol="0">
            <a:spAutoFit/>
          </a:bodyPr>
          <a:lstStyle/>
          <a:p>
            <a:pPr marL="914400" lvl="1"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Cultural Heritage</a:t>
            </a:r>
          </a:p>
          <a:p>
            <a:pPr marL="1828800" lvl="3"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Bronze Age artefacts</a:t>
            </a:r>
          </a:p>
          <a:p>
            <a:pPr marL="1828800" lvl="3"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Mary Rose artefacts</a:t>
            </a:r>
          </a:p>
          <a:p>
            <a:pPr marL="1828800" lvl="3"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Baptismal Gates</a:t>
            </a:r>
          </a:p>
          <a:p>
            <a:pPr marL="1828800" lvl="3"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Swords</a:t>
            </a:r>
          </a:p>
          <a:p>
            <a:pPr marL="1828800" lvl="3"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Cannon Balls</a:t>
            </a:r>
          </a:p>
          <a:p>
            <a:pPr marL="1828800" lvl="3"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Sundials</a:t>
            </a:r>
          </a:p>
          <a:p>
            <a:pPr marL="1828800" lvl="3"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Coins</a:t>
            </a:r>
          </a:p>
          <a:p>
            <a:pPr marL="1828800" lvl="3"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Faience and glass </a:t>
            </a:r>
          </a:p>
          <a:p>
            <a:pPr marL="914400" lvl="1"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Solar cells</a:t>
            </a:r>
          </a:p>
          <a:p>
            <a:pPr marL="914400" lvl="1"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Piezoelectric devices</a:t>
            </a:r>
          </a:p>
          <a:p>
            <a:pPr marL="914400" lvl="1"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Li batteries</a:t>
            </a:r>
          </a:p>
          <a:p>
            <a:pPr marL="914400" lvl="1" indent="-457200">
              <a:buClr>
                <a:srgbClr val="FF0000"/>
              </a:buClr>
              <a:buFont typeface="Wingdings" panose="05000000000000000000" pitchFamily="2" charset="2"/>
              <a:buChar char="Ø"/>
            </a:pPr>
            <a:r>
              <a:rPr lang="en-GB" sz="2000">
                <a:solidFill>
                  <a:schemeClr val="accent1"/>
                </a:solidFill>
                <a:latin typeface="Comic Sans MS" panose="030F0702030302020204" pitchFamily="66" charset="0"/>
              </a:rPr>
              <a:t>Advanced engineering</a:t>
            </a:r>
          </a:p>
        </p:txBody>
      </p:sp>
      <p:sp>
        <p:nvSpPr>
          <p:cNvPr id="6" name="TextBox 5">
            <a:extLst>
              <a:ext uri="{FF2B5EF4-FFF2-40B4-BE49-F238E27FC236}">
                <a16:creationId xmlns:a16="http://schemas.microsoft.com/office/drawing/2014/main" id="{C05D71AD-4AC5-49D7-9EA1-C9A08A19DEE1}"/>
              </a:ext>
            </a:extLst>
          </p:cNvPr>
          <p:cNvSpPr txBox="1"/>
          <p:nvPr/>
        </p:nvSpPr>
        <p:spPr>
          <a:xfrm flipH="1">
            <a:off x="115070" y="5136020"/>
            <a:ext cx="4673039" cy="523220"/>
          </a:xfrm>
          <a:prstGeom prst="rect">
            <a:avLst/>
          </a:prstGeom>
          <a:noFill/>
          <a:ln w="28575">
            <a:solidFill>
              <a:srgbClr val="FF0000"/>
            </a:solidFill>
          </a:ln>
        </p:spPr>
        <p:txBody>
          <a:bodyPr wrap="square" rtlCol="0">
            <a:spAutoFit/>
          </a:bodyPr>
          <a:lstStyle/>
          <a:p>
            <a:r>
              <a:rPr lang="en-GB" sz="1400"/>
              <a:t>Hillier et al in  Handbook of Cultural Heritage analysis</a:t>
            </a:r>
          </a:p>
          <a:p>
            <a:r>
              <a:rPr lang="en-GB" sz="1400"/>
              <a:t>Cataldo et al, Appl. Sci 2022</a:t>
            </a:r>
          </a:p>
        </p:txBody>
      </p:sp>
      <p:pic>
        <p:nvPicPr>
          <p:cNvPr id="4" name="Picture 3">
            <a:extLst>
              <a:ext uri="{FF2B5EF4-FFF2-40B4-BE49-F238E27FC236}">
                <a16:creationId xmlns:a16="http://schemas.microsoft.com/office/drawing/2014/main" id="{78B082DE-0132-66A7-7D4C-53BBB6692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387" y="2472928"/>
            <a:ext cx="3608110" cy="12438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4DAF5220-0A38-3CDE-E51A-9DA2A9846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0193">
            <a:off x="8385721" y="447278"/>
            <a:ext cx="3269892" cy="38916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22EE44FD-AC94-4C0B-525D-5E9935197F85}"/>
              </a:ext>
            </a:extLst>
          </p:cNvPr>
          <p:cNvPicPr>
            <a:picLocks noChangeAspect="1"/>
          </p:cNvPicPr>
          <p:nvPr/>
        </p:nvPicPr>
        <p:blipFill>
          <a:blip r:embed="rId4"/>
          <a:stretch>
            <a:fillRect/>
          </a:stretch>
        </p:blipFill>
        <p:spPr>
          <a:xfrm>
            <a:off x="4770246" y="3637750"/>
            <a:ext cx="3564437" cy="1044587"/>
          </a:xfrm>
          <a:prstGeom prst="rect">
            <a:avLst/>
          </a:prstGeom>
          <a:ln w="44450">
            <a:solidFill>
              <a:srgbClr val="FF0000"/>
            </a:solid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5597D862-0382-ECAA-12F0-4AE795D69143}"/>
              </a:ext>
            </a:extLst>
          </p:cNvPr>
          <p:cNvPicPr>
            <a:picLocks noChangeAspect="1"/>
          </p:cNvPicPr>
          <p:nvPr/>
        </p:nvPicPr>
        <p:blipFill>
          <a:blip r:embed="rId5"/>
          <a:stretch>
            <a:fillRect/>
          </a:stretch>
        </p:blipFill>
        <p:spPr>
          <a:xfrm>
            <a:off x="5075074" y="1356674"/>
            <a:ext cx="3401291" cy="1067003"/>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406577A6-7B51-D163-3404-F43AB7145B0D}"/>
              </a:ext>
            </a:extLst>
          </p:cNvPr>
          <p:cNvPicPr>
            <a:picLocks noChangeAspect="1"/>
          </p:cNvPicPr>
          <p:nvPr/>
        </p:nvPicPr>
        <p:blipFill rotWithShape="1">
          <a:blip r:embed="rId6"/>
          <a:srcRect t="39273" r="72273" b="39393"/>
          <a:stretch/>
        </p:blipFill>
        <p:spPr>
          <a:xfrm>
            <a:off x="8416868" y="3755247"/>
            <a:ext cx="3515636" cy="845291"/>
          </a:xfrm>
          <a:prstGeom prst="rect">
            <a:avLst/>
          </a:prstGeom>
          <a:ln w="44450">
            <a:solidFill>
              <a:srgbClr val="FF0000"/>
            </a:solid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9F21911E-BE4B-6CD6-6734-706A3F6434D8}"/>
              </a:ext>
            </a:extLst>
          </p:cNvPr>
          <p:cNvPicPr>
            <a:picLocks noChangeAspect="1"/>
          </p:cNvPicPr>
          <p:nvPr/>
        </p:nvPicPr>
        <p:blipFill rotWithShape="1">
          <a:blip r:embed="rId7"/>
          <a:srcRect l="12994" t="38977" r="62861" b="22791"/>
          <a:stretch/>
        </p:blipFill>
        <p:spPr>
          <a:xfrm>
            <a:off x="6190787" y="234226"/>
            <a:ext cx="2769056" cy="137020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C0AF3E1A-D694-E051-6E7A-97750790A267}"/>
              </a:ext>
            </a:extLst>
          </p:cNvPr>
          <p:cNvPicPr>
            <a:picLocks noChangeAspect="1"/>
          </p:cNvPicPr>
          <p:nvPr/>
        </p:nvPicPr>
        <p:blipFill rotWithShape="1">
          <a:blip r:embed="rId8"/>
          <a:srcRect l="18053" t="26139" r="57180" b="40889"/>
          <a:stretch/>
        </p:blipFill>
        <p:spPr>
          <a:xfrm>
            <a:off x="9501766" y="4719938"/>
            <a:ext cx="2458106" cy="1022607"/>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406B6322-60AF-5BF3-63B2-9B24AAD1C43F}"/>
              </a:ext>
            </a:extLst>
          </p:cNvPr>
          <p:cNvPicPr>
            <a:picLocks noChangeAspect="1"/>
          </p:cNvPicPr>
          <p:nvPr/>
        </p:nvPicPr>
        <p:blipFill rotWithShape="1">
          <a:blip r:embed="rId9"/>
          <a:srcRect l="15175" t="32279" r="54128" b="38140"/>
          <a:stretch/>
        </p:blipFill>
        <p:spPr>
          <a:xfrm>
            <a:off x="7295710" y="2328999"/>
            <a:ext cx="3840015" cy="1156371"/>
          </a:xfrm>
          <a:prstGeom prst="rect">
            <a:avLst/>
          </a:prstGeom>
          <a:ln w="57150">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44C2A44B-15C0-53C1-6BC5-DFDB01552872}"/>
              </a:ext>
            </a:extLst>
          </p:cNvPr>
          <p:cNvPicPr>
            <a:picLocks noChangeAspect="1"/>
          </p:cNvPicPr>
          <p:nvPr/>
        </p:nvPicPr>
        <p:blipFill rotWithShape="1">
          <a:blip r:embed="rId10"/>
          <a:srcRect l="16618" t="38758" r="57517" b="44306"/>
          <a:stretch/>
        </p:blipFill>
        <p:spPr>
          <a:xfrm>
            <a:off x="6674075" y="4796046"/>
            <a:ext cx="2940032" cy="601584"/>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36C0BE4E-E952-55D5-28B0-C63A0BFE771A}"/>
              </a:ext>
            </a:extLst>
          </p:cNvPr>
          <p:cNvPicPr>
            <a:picLocks noChangeAspect="1"/>
          </p:cNvPicPr>
          <p:nvPr/>
        </p:nvPicPr>
        <p:blipFill>
          <a:blip r:embed="rId11"/>
          <a:stretch>
            <a:fillRect/>
          </a:stretch>
        </p:blipFill>
        <p:spPr>
          <a:xfrm>
            <a:off x="4968082" y="4723511"/>
            <a:ext cx="3168764" cy="1160618"/>
          </a:xfrm>
          <a:prstGeom prst="rect">
            <a:avLst/>
          </a:prstGeom>
          <a:ln w="57150">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98F7E028-6FA7-60C5-F370-69CC52F6DB0F}"/>
              </a:ext>
            </a:extLst>
          </p:cNvPr>
          <p:cNvSpPr txBox="1"/>
          <p:nvPr/>
        </p:nvSpPr>
        <p:spPr>
          <a:xfrm>
            <a:off x="0" y="0"/>
            <a:ext cx="3305175" cy="461665"/>
          </a:xfrm>
          <a:prstGeom prst="rect">
            <a:avLst/>
          </a:prstGeom>
          <a:solidFill>
            <a:schemeClr val="accent5">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Take-home messages</a:t>
            </a:r>
          </a:p>
        </p:txBody>
      </p:sp>
    </p:spTree>
    <p:extLst>
      <p:ext uri="{BB962C8B-B14F-4D97-AF65-F5344CB8AC3E}">
        <p14:creationId xmlns:p14="http://schemas.microsoft.com/office/powerpoint/2010/main" val="4272518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8FE2F0-83D9-BA12-0E5F-3BB7448D25B9}"/>
              </a:ext>
            </a:extLst>
          </p:cNvPr>
          <p:cNvSpPr txBox="1"/>
          <p:nvPr/>
        </p:nvSpPr>
        <p:spPr>
          <a:xfrm>
            <a:off x="0" y="0"/>
            <a:ext cx="3305175" cy="461665"/>
          </a:xfrm>
          <a:prstGeom prst="rect">
            <a:avLst/>
          </a:prstGeom>
          <a:solidFill>
            <a:schemeClr val="accent5">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Take-home messages</a:t>
            </a:r>
          </a:p>
        </p:txBody>
      </p:sp>
      <p:sp>
        <p:nvSpPr>
          <p:cNvPr id="2" name="TextBox 1">
            <a:extLst>
              <a:ext uri="{FF2B5EF4-FFF2-40B4-BE49-F238E27FC236}">
                <a16:creationId xmlns:a16="http://schemas.microsoft.com/office/drawing/2014/main" id="{C0DBBB50-AB0F-312A-0C67-2D12317C1025}"/>
              </a:ext>
            </a:extLst>
          </p:cNvPr>
          <p:cNvSpPr txBox="1"/>
          <p:nvPr/>
        </p:nvSpPr>
        <p:spPr>
          <a:xfrm>
            <a:off x="321390" y="762000"/>
            <a:ext cx="10671511" cy="2585323"/>
          </a:xfrm>
          <a:prstGeom prst="rect">
            <a:avLst/>
          </a:prstGeom>
          <a:solidFill>
            <a:schemeClr val="accent6">
              <a:lumMod val="20000"/>
              <a:lumOff val="80000"/>
            </a:schemeClr>
          </a:solidFill>
        </p:spPr>
        <p:txBody>
          <a:bodyPr wrap="none" rtlCol="0">
            <a:spAutoFit/>
          </a:bodyPr>
          <a:lstStyle/>
          <a:p>
            <a:r>
              <a:rPr lang="en-GB" u="sng">
                <a:latin typeface="Comic Sans MS" panose="030F0702030302020204" pitchFamily="66" charset="0"/>
              </a:rPr>
              <a:t>Strengths of the </a:t>
            </a:r>
            <a:r>
              <a:rPr lang="el-GR" u="sng">
                <a:latin typeface="Comic Sans MS" panose="030F0702030302020204" pitchFamily="66" charset="0"/>
              </a:rPr>
              <a:t>μ</a:t>
            </a:r>
            <a:r>
              <a:rPr lang="en-GB" u="sng">
                <a:latin typeface="Comic Sans MS" panose="030F0702030302020204" pitchFamily="66" charset="0"/>
              </a:rPr>
              <a:t>XES technique:</a:t>
            </a:r>
          </a:p>
          <a:p>
            <a:endParaRPr lang="en-GB" u="sng">
              <a:latin typeface="Comic Sans MS" panose="030F0702030302020204" pitchFamily="66" charset="0"/>
            </a:endParaRPr>
          </a:p>
          <a:p>
            <a:pPr marL="342900" indent="-342900">
              <a:buFont typeface="+mj-lt"/>
              <a:buAutoNum type="arabicParenR"/>
            </a:pPr>
            <a:r>
              <a:rPr lang="en-GB">
                <a:latin typeface="Comic Sans MS" panose="030F0702030302020204" pitchFamily="66" charset="0"/>
              </a:rPr>
              <a:t>Non-destructive and depth-selective elemental analysis</a:t>
            </a:r>
          </a:p>
          <a:p>
            <a:pPr marL="342900" indent="-342900">
              <a:buFont typeface="+mj-lt"/>
              <a:buAutoNum type="arabicParenR"/>
            </a:pPr>
            <a:r>
              <a:rPr lang="en-GB">
                <a:latin typeface="Comic Sans MS" panose="030F0702030302020204" pitchFamily="66" charset="0"/>
              </a:rPr>
              <a:t>Probe deep inside a sample (at least a few centimetre depending on the density of the sample)</a:t>
            </a:r>
          </a:p>
          <a:p>
            <a:pPr marL="342900" indent="-342900">
              <a:buFont typeface="+mj-lt"/>
              <a:buAutoNum type="arabicParenR"/>
            </a:pPr>
            <a:r>
              <a:rPr lang="en-GB">
                <a:latin typeface="Comic Sans MS" panose="030F0702030302020204" pitchFamily="66" charset="0"/>
              </a:rPr>
              <a:t>Sensitive to all elements in the periodic table (Z ≥ 3)</a:t>
            </a:r>
          </a:p>
          <a:p>
            <a:pPr marL="342900" indent="-342900">
              <a:buFont typeface="+mj-lt"/>
              <a:buAutoNum type="arabicParenR"/>
            </a:pPr>
            <a:r>
              <a:rPr lang="en-GB">
                <a:latin typeface="Comic Sans MS" panose="030F0702030302020204" pitchFamily="66" charset="0"/>
              </a:rPr>
              <a:t>Negligible radioactivity introduced in the sample</a:t>
            </a:r>
          </a:p>
          <a:p>
            <a:pPr marL="342900" indent="-342900">
              <a:buFont typeface="+mj-lt"/>
              <a:buAutoNum type="arabicParenR"/>
            </a:pPr>
            <a:r>
              <a:rPr lang="en-GB">
                <a:latin typeface="Comic Sans MS" panose="030F0702030302020204" pitchFamily="66" charset="0"/>
              </a:rPr>
              <a:t>Perform isotopic composition</a:t>
            </a:r>
          </a:p>
          <a:p>
            <a:pPr marL="342900" indent="-342900">
              <a:buFont typeface="+mj-lt"/>
              <a:buAutoNum type="arabicParenR"/>
            </a:pPr>
            <a:r>
              <a:rPr lang="en-GB">
                <a:latin typeface="Comic Sans MS" panose="030F0702030302020204" pitchFamily="66" charset="0"/>
              </a:rPr>
              <a:t>Possibility to determine the oxidation state of the element</a:t>
            </a:r>
          </a:p>
          <a:p>
            <a:pPr marL="342900" indent="-342900">
              <a:buFont typeface="+mj-lt"/>
              <a:buAutoNum type="arabicParenR"/>
            </a:pPr>
            <a:r>
              <a:rPr lang="en-GB">
                <a:latin typeface="Comic Sans MS" panose="030F0702030302020204" pitchFamily="66" charset="0"/>
              </a:rPr>
              <a:t>Elemental mapping</a:t>
            </a:r>
          </a:p>
        </p:txBody>
      </p:sp>
      <p:sp>
        <p:nvSpPr>
          <p:cNvPr id="3" name="TextBox 2">
            <a:extLst>
              <a:ext uri="{FF2B5EF4-FFF2-40B4-BE49-F238E27FC236}">
                <a16:creationId xmlns:a16="http://schemas.microsoft.com/office/drawing/2014/main" id="{00E07C51-B0AB-0FB2-C39B-732960ADC711}"/>
              </a:ext>
            </a:extLst>
          </p:cNvPr>
          <p:cNvSpPr txBox="1"/>
          <p:nvPr/>
        </p:nvSpPr>
        <p:spPr>
          <a:xfrm>
            <a:off x="4749251" y="3712846"/>
            <a:ext cx="7204624" cy="923330"/>
          </a:xfrm>
          <a:prstGeom prst="rect">
            <a:avLst/>
          </a:prstGeom>
          <a:solidFill>
            <a:schemeClr val="accent4">
              <a:lumMod val="20000"/>
              <a:lumOff val="80000"/>
            </a:schemeClr>
          </a:solidFill>
        </p:spPr>
        <p:txBody>
          <a:bodyPr wrap="square" rtlCol="0">
            <a:spAutoFit/>
          </a:bodyPr>
          <a:lstStyle/>
          <a:p>
            <a:r>
              <a:rPr lang="en-GB" u="sng">
                <a:latin typeface="Comic Sans MS" panose="030F0702030302020204" pitchFamily="66" charset="0"/>
              </a:rPr>
              <a:t>Limitations of the </a:t>
            </a:r>
            <a:r>
              <a:rPr lang="el-GR" u="sng">
                <a:latin typeface="Comic Sans MS" panose="030F0702030302020204" pitchFamily="66" charset="0"/>
              </a:rPr>
              <a:t>μ</a:t>
            </a:r>
            <a:r>
              <a:rPr lang="en-GB" u="sng">
                <a:latin typeface="Comic Sans MS" panose="030F0702030302020204" pitchFamily="66" charset="0"/>
              </a:rPr>
              <a:t>XES technique:</a:t>
            </a:r>
          </a:p>
          <a:p>
            <a:endParaRPr lang="en-GB" u="sng">
              <a:latin typeface="Comic Sans MS" panose="030F0702030302020204" pitchFamily="66" charset="0"/>
            </a:endParaRPr>
          </a:p>
          <a:p>
            <a:pPr marL="342900" indent="-342900">
              <a:buFont typeface="+mj-lt"/>
              <a:buAutoNum type="arabicParenR"/>
            </a:pPr>
            <a:r>
              <a:rPr lang="en-GB">
                <a:latin typeface="Comic Sans MS" panose="030F0702030302020204" pitchFamily="66" charset="0"/>
              </a:rPr>
              <a:t>Detection limit ~sub-</a:t>
            </a:r>
            <a:r>
              <a:rPr lang="en-GB" err="1">
                <a:latin typeface="Comic Sans MS" panose="030F0702030302020204" pitchFamily="66" charset="0"/>
              </a:rPr>
              <a:t>wt</a:t>
            </a:r>
            <a:r>
              <a:rPr lang="en-GB">
                <a:latin typeface="Comic Sans MS" panose="030F0702030302020204" pitchFamily="66" charset="0"/>
              </a:rPr>
              <a:t>%</a:t>
            </a:r>
          </a:p>
        </p:txBody>
      </p:sp>
    </p:spTree>
    <p:extLst>
      <p:ext uri="{BB962C8B-B14F-4D97-AF65-F5344CB8AC3E}">
        <p14:creationId xmlns:p14="http://schemas.microsoft.com/office/powerpoint/2010/main" val="1157499333"/>
      </p:ext>
    </p:extLst>
  </p:cSld>
  <p:clrMapOvr>
    <a:masterClrMapping/>
  </p:clrMapOvr>
  <mc:AlternateContent xmlns:mc="http://schemas.openxmlformats.org/markup-compatibility/2006" xmlns:p14="http://schemas.microsoft.com/office/powerpoint/2010/main">
    <mc:Choice Requires="p14">
      <p:transition spd="slow" p14:dur="2000" advTm="65501"/>
    </mc:Choice>
    <mc:Fallback xmlns="">
      <p:transition spd="slow" advTm="6550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DD0F939-4730-93F5-9926-E4026C42CFA4}"/>
              </a:ext>
            </a:extLst>
          </p:cNvPr>
          <p:cNvSpPr txBox="1"/>
          <p:nvPr/>
        </p:nvSpPr>
        <p:spPr>
          <a:xfrm>
            <a:off x="0" y="0"/>
            <a:ext cx="7668757"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strike="noStrike" kern="1200" cap="none" spc="0" normalizeH="0" baseline="0" noProof="0">
                <a:ln>
                  <a:noFill/>
                </a:ln>
                <a:solidFill>
                  <a:schemeClr val="accent3">
                    <a:lumMod val="75000"/>
                  </a:schemeClr>
                </a:solidFill>
                <a:effectLst/>
                <a:uLnTx/>
                <a:uFillTx/>
                <a:latin typeface="Segoe Print" panose="02000600000000000000" pitchFamily="2" charset="0"/>
              </a:rPr>
              <a:t>Acknowledgements</a:t>
            </a:r>
            <a:endParaRPr kumimoji="0" lang="en-GB" sz="1600" b="0" i="0" strike="noStrike" kern="1200" cap="none" spc="0" normalizeH="0" baseline="0" noProof="0">
              <a:ln>
                <a:noFill/>
              </a:ln>
              <a:solidFill>
                <a:srgbClr val="000000"/>
              </a:solidFill>
              <a:effectLst/>
              <a:uLnTx/>
              <a:uFillTx/>
              <a:latin typeface="Segoe Print" panose="02000600000000000000" pitchFamily="2" charset="0"/>
            </a:endParaRPr>
          </a:p>
        </p:txBody>
      </p:sp>
      <p:pic>
        <p:nvPicPr>
          <p:cNvPr id="4" name="Picture 3" descr="DSCF0147.JPG">
            <a:extLst>
              <a:ext uri="{FF2B5EF4-FFF2-40B4-BE49-F238E27FC236}">
                <a16:creationId xmlns:a16="http://schemas.microsoft.com/office/drawing/2014/main" id="{AA08DF6E-9C3F-D326-EF38-DDB5A2AC9E44}"/>
              </a:ext>
            </a:extLst>
          </p:cNvPr>
          <p:cNvPicPr>
            <a:picLocks noChangeAspect="1"/>
          </p:cNvPicPr>
          <p:nvPr/>
        </p:nvPicPr>
        <p:blipFill>
          <a:blip r:embed="rId3">
            <a:extLst>
              <a:ext uri="{28A0092B-C50C-407E-A947-70E740481C1C}">
                <a14:useLocalDpi xmlns:a14="http://schemas.microsoft.com/office/drawing/2010/main" val="0"/>
              </a:ext>
            </a:extLst>
          </a:blip>
          <a:srcRect l="42912" t="13251" r="41338" b="56300"/>
          <a:stretch>
            <a:fillRect/>
          </a:stretch>
        </p:blipFill>
        <p:spPr bwMode="auto">
          <a:xfrm>
            <a:off x="301625" y="575424"/>
            <a:ext cx="1751665" cy="25392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5759123-FC58-5DBB-BEB7-D155A38B6E99}"/>
              </a:ext>
            </a:extLst>
          </p:cNvPr>
          <p:cNvSpPr txBox="1"/>
          <p:nvPr/>
        </p:nvSpPr>
        <p:spPr>
          <a:xfrm>
            <a:off x="2133600" y="1409700"/>
            <a:ext cx="3889206" cy="923330"/>
          </a:xfrm>
          <a:prstGeom prst="rect">
            <a:avLst/>
          </a:prstGeom>
          <a:noFill/>
        </p:spPr>
        <p:txBody>
          <a:bodyPr wrap="none" rtlCol="0">
            <a:spAutoFit/>
          </a:bodyPr>
          <a:lstStyle/>
          <a:p>
            <a:r>
              <a:rPr lang="en-GB">
                <a:latin typeface="Segoe Print" panose="02000600000000000000" pitchFamily="2" charset="0"/>
              </a:rPr>
              <a:t>Setup R&amp;D (with K. Ishida)</a:t>
            </a:r>
          </a:p>
          <a:p>
            <a:r>
              <a:rPr lang="en-GB">
                <a:latin typeface="Segoe Print" panose="02000600000000000000" pitchFamily="2" charset="0"/>
              </a:rPr>
              <a:t>Software Development for </a:t>
            </a:r>
            <a:r>
              <a:rPr lang="en-GB" err="1">
                <a:latin typeface="Segoe Print" panose="02000600000000000000" pitchFamily="2" charset="0"/>
              </a:rPr>
              <a:t>MuX</a:t>
            </a:r>
            <a:endParaRPr lang="en-GB">
              <a:latin typeface="Segoe Print" panose="02000600000000000000" pitchFamily="2" charset="0"/>
            </a:endParaRPr>
          </a:p>
          <a:p>
            <a:endParaRPr lang="en-GB">
              <a:latin typeface="Segoe Print" panose="02000600000000000000" pitchFamily="2" charset="0"/>
            </a:endParaRPr>
          </a:p>
        </p:txBody>
      </p:sp>
      <p:sp>
        <p:nvSpPr>
          <p:cNvPr id="9" name="TextBox 8">
            <a:extLst>
              <a:ext uri="{FF2B5EF4-FFF2-40B4-BE49-F238E27FC236}">
                <a16:creationId xmlns:a16="http://schemas.microsoft.com/office/drawing/2014/main" id="{B69F4703-F245-E10F-8C7D-E33DA7D1861A}"/>
              </a:ext>
            </a:extLst>
          </p:cNvPr>
          <p:cNvSpPr txBox="1"/>
          <p:nvPr/>
        </p:nvSpPr>
        <p:spPr>
          <a:xfrm>
            <a:off x="112469" y="3105150"/>
            <a:ext cx="2315057" cy="1015663"/>
          </a:xfrm>
          <a:prstGeom prst="rect">
            <a:avLst/>
          </a:prstGeom>
          <a:noFill/>
        </p:spPr>
        <p:txBody>
          <a:bodyPr wrap="none" rtlCol="0">
            <a:spAutoFit/>
          </a:bodyPr>
          <a:lstStyle/>
          <a:p>
            <a:r>
              <a:rPr lang="en-GB" sz="2000">
                <a:latin typeface="Segoe Print" panose="02000600000000000000" pitchFamily="2" charset="0"/>
              </a:rPr>
              <a:t>Adrian D. Hillier</a:t>
            </a:r>
          </a:p>
          <a:p>
            <a:r>
              <a:rPr lang="en-GB" sz="2000">
                <a:latin typeface="Segoe Print" panose="02000600000000000000" pitchFamily="2" charset="0"/>
              </a:rPr>
              <a:t> Head of muon</a:t>
            </a:r>
          </a:p>
          <a:p>
            <a:r>
              <a:rPr lang="en-GB" sz="2000">
                <a:latin typeface="Segoe Print" panose="02000600000000000000" pitchFamily="2" charset="0"/>
              </a:rPr>
              <a:t>      group</a:t>
            </a:r>
          </a:p>
        </p:txBody>
      </p:sp>
      <p:grpSp>
        <p:nvGrpSpPr>
          <p:cNvPr id="3" name="Group 2">
            <a:extLst>
              <a:ext uri="{FF2B5EF4-FFF2-40B4-BE49-F238E27FC236}">
                <a16:creationId xmlns:a16="http://schemas.microsoft.com/office/drawing/2014/main" id="{015BAAED-F3F3-FC5F-EE8A-646407A36045}"/>
              </a:ext>
            </a:extLst>
          </p:cNvPr>
          <p:cNvGrpSpPr/>
          <p:nvPr/>
        </p:nvGrpSpPr>
        <p:grpSpPr>
          <a:xfrm>
            <a:off x="4848924" y="3612981"/>
            <a:ext cx="6392681" cy="3229532"/>
            <a:chOff x="4848924" y="3612981"/>
            <a:chExt cx="6392681" cy="3229532"/>
          </a:xfrm>
        </p:grpSpPr>
        <p:pic>
          <p:nvPicPr>
            <p:cNvPr id="6" name="Picture 5" descr="A person with glasses and nose piercing&#10;&#10;Description automatically generated">
              <a:extLst>
                <a:ext uri="{FF2B5EF4-FFF2-40B4-BE49-F238E27FC236}">
                  <a16:creationId xmlns:a16="http://schemas.microsoft.com/office/drawing/2014/main" id="{4BAE7067-1A42-F7EF-126B-7410600EA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8130" y="4536652"/>
              <a:ext cx="2327080" cy="2305861"/>
            </a:xfrm>
            <a:prstGeom prst="ellipse">
              <a:avLst/>
            </a:prstGeom>
            <a:ln>
              <a:noFill/>
            </a:ln>
            <a:effectLst>
              <a:softEdge rad="112500"/>
            </a:effectLst>
          </p:spPr>
        </p:pic>
        <p:sp>
          <p:nvSpPr>
            <p:cNvPr id="8" name="TextBox 7">
              <a:extLst>
                <a:ext uri="{FF2B5EF4-FFF2-40B4-BE49-F238E27FC236}">
                  <a16:creationId xmlns:a16="http://schemas.microsoft.com/office/drawing/2014/main" id="{3C3EA088-F745-7860-1F4C-21CE8378ED68}"/>
                </a:ext>
              </a:extLst>
            </p:cNvPr>
            <p:cNvSpPr txBox="1"/>
            <p:nvPr/>
          </p:nvSpPr>
          <p:spPr>
            <a:xfrm>
              <a:off x="4848924" y="5504916"/>
              <a:ext cx="3889206" cy="369332"/>
            </a:xfrm>
            <a:prstGeom prst="rect">
              <a:avLst/>
            </a:prstGeom>
            <a:noFill/>
          </p:spPr>
          <p:txBody>
            <a:bodyPr wrap="none" rtlCol="0">
              <a:spAutoFit/>
            </a:bodyPr>
            <a:lstStyle/>
            <a:p>
              <a:r>
                <a:rPr lang="en-GB">
                  <a:latin typeface="Segoe Print" panose="02000600000000000000" pitchFamily="2" charset="0"/>
                </a:rPr>
                <a:t>Software Development for </a:t>
              </a:r>
              <a:r>
                <a:rPr lang="en-GB" err="1">
                  <a:latin typeface="Segoe Print" panose="02000600000000000000" pitchFamily="2" charset="0"/>
                </a:rPr>
                <a:t>MuX</a:t>
              </a:r>
              <a:endParaRPr lang="en-GB">
                <a:latin typeface="Segoe Print" panose="02000600000000000000" pitchFamily="2" charset="0"/>
              </a:endParaRPr>
            </a:p>
          </p:txBody>
        </p:sp>
        <p:sp>
          <p:nvSpPr>
            <p:cNvPr id="10" name="TextBox 9">
              <a:extLst>
                <a:ext uri="{FF2B5EF4-FFF2-40B4-BE49-F238E27FC236}">
                  <a16:creationId xmlns:a16="http://schemas.microsoft.com/office/drawing/2014/main" id="{79A05D6E-5811-C5C8-5F0C-1E77EE24E049}"/>
                </a:ext>
              </a:extLst>
            </p:cNvPr>
            <p:cNvSpPr txBox="1"/>
            <p:nvPr/>
          </p:nvSpPr>
          <p:spPr>
            <a:xfrm>
              <a:off x="8363894" y="3612981"/>
              <a:ext cx="2877711" cy="1015663"/>
            </a:xfrm>
            <a:prstGeom prst="rect">
              <a:avLst/>
            </a:prstGeom>
            <a:noFill/>
          </p:spPr>
          <p:txBody>
            <a:bodyPr wrap="none" rtlCol="0">
              <a:spAutoFit/>
            </a:bodyPr>
            <a:lstStyle/>
            <a:p>
              <a:r>
                <a:rPr lang="en-GB" sz="2000">
                  <a:latin typeface="Segoe Print" panose="02000600000000000000" pitchFamily="2" charset="0"/>
                </a:rPr>
                <a:t>   Matea Bjørklund</a:t>
              </a:r>
            </a:p>
            <a:p>
              <a:r>
                <a:rPr lang="en-GB" sz="2000">
                  <a:latin typeface="Segoe Print" panose="02000600000000000000" pitchFamily="2" charset="0"/>
                </a:rPr>
                <a:t>Industrial Placement</a:t>
              </a:r>
            </a:p>
            <a:p>
              <a:r>
                <a:rPr lang="en-GB" sz="2000">
                  <a:latin typeface="Segoe Print" panose="02000600000000000000" pitchFamily="2" charset="0"/>
                </a:rPr>
                <a:t>         Student</a:t>
              </a:r>
            </a:p>
          </p:txBody>
        </p:sp>
      </p:grpSp>
      <p:grpSp>
        <p:nvGrpSpPr>
          <p:cNvPr id="13" name="Group 12">
            <a:extLst>
              <a:ext uri="{FF2B5EF4-FFF2-40B4-BE49-F238E27FC236}">
                <a16:creationId xmlns:a16="http://schemas.microsoft.com/office/drawing/2014/main" id="{B6CBD964-2D86-64C6-A9BF-4D7CEB9442D4}"/>
              </a:ext>
            </a:extLst>
          </p:cNvPr>
          <p:cNvGrpSpPr/>
          <p:nvPr/>
        </p:nvGrpSpPr>
        <p:grpSpPr>
          <a:xfrm>
            <a:off x="7053737" y="11061"/>
            <a:ext cx="4079604" cy="3695902"/>
            <a:chOff x="7053737" y="11061"/>
            <a:chExt cx="4079604" cy="3695902"/>
          </a:xfrm>
        </p:grpSpPr>
        <p:sp>
          <p:nvSpPr>
            <p:cNvPr id="11" name="TextBox 10">
              <a:extLst>
                <a:ext uri="{FF2B5EF4-FFF2-40B4-BE49-F238E27FC236}">
                  <a16:creationId xmlns:a16="http://schemas.microsoft.com/office/drawing/2014/main" id="{68669EE7-E7C5-D8F3-C0E2-469E19FF5A69}"/>
                </a:ext>
              </a:extLst>
            </p:cNvPr>
            <p:cNvSpPr txBox="1"/>
            <p:nvPr/>
          </p:nvSpPr>
          <p:spPr>
            <a:xfrm>
              <a:off x="7053737" y="2073631"/>
              <a:ext cx="3938899" cy="923330"/>
            </a:xfrm>
            <a:prstGeom prst="rect">
              <a:avLst/>
            </a:prstGeom>
            <a:noFill/>
          </p:spPr>
          <p:txBody>
            <a:bodyPr wrap="none" rtlCol="0">
              <a:spAutoFit/>
            </a:bodyPr>
            <a:lstStyle/>
            <a:p>
              <a:r>
                <a:rPr lang="en-GB" dirty="0">
                  <a:latin typeface="Segoe Print" panose="02000600000000000000" pitchFamily="2" charset="0"/>
                </a:rPr>
                <a:t>Setup R&amp;D (with A. D. Hillier)</a:t>
              </a:r>
            </a:p>
            <a:p>
              <a:r>
                <a:rPr lang="en-GB" dirty="0">
                  <a:latin typeface="Segoe Print" panose="02000600000000000000" pitchFamily="2" charset="0"/>
                </a:rPr>
                <a:t>Software development for </a:t>
              </a:r>
              <a:r>
                <a:rPr lang="en-GB" dirty="0" err="1">
                  <a:latin typeface="Segoe Print" panose="02000600000000000000" pitchFamily="2" charset="0"/>
                </a:rPr>
                <a:t>MuX</a:t>
              </a:r>
              <a:endParaRPr lang="en-GB" dirty="0">
                <a:latin typeface="Segoe Print" panose="02000600000000000000" pitchFamily="2" charset="0"/>
              </a:endParaRPr>
            </a:p>
            <a:p>
              <a:r>
                <a:rPr lang="en-GB" dirty="0">
                  <a:latin typeface="Segoe Print" panose="02000600000000000000" pitchFamily="2" charset="0"/>
                </a:rPr>
                <a:t>Scheduling of RIKEN beamtimes</a:t>
              </a:r>
            </a:p>
          </p:txBody>
        </p:sp>
        <p:pic>
          <p:nvPicPr>
            <p:cNvPr id="5" name="Picture 4" descr="A cartoon hand with a yellow sleeve&#10;&#10;Description automatically generated">
              <a:extLst>
                <a:ext uri="{FF2B5EF4-FFF2-40B4-BE49-F238E27FC236}">
                  <a16:creationId xmlns:a16="http://schemas.microsoft.com/office/drawing/2014/main" id="{0909B6DC-6EA5-3136-5479-ADB72404BCC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4528" y="506399"/>
              <a:ext cx="3168813" cy="3200564"/>
            </a:xfrm>
            <a:prstGeom prst="rect">
              <a:avLst/>
            </a:prstGeom>
          </p:spPr>
        </p:pic>
        <p:sp>
          <p:nvSpPr>
            <p:cNvPr id="12" name="TextBox 11">
              <a:extLst>
                <a:ext uri="{FF2B5EF4-FFF2-40B4-BE49-F238E27FC236}">
                  <a16:creationId xmlns:a16="http://schemas.microsoft.com/office/drawing/2014/main" id="{6E088684-C98E-B209-4125-7600A268EB81}"/>
                </a:ext>
              </a:extLst>
            </p:cNvPr>
            <p:cNvSpPr txBox="1"/>
            <p:nvPr/>
          </p:nvSpPr>
          <p:spPr>
            <a:xfrm>
              <a:off x="7163825" y="11061"/>
              <a:ext cx="2557110" cy="1015663"/>
            </a:xfrm>
            <a:prstGeom prst="rect">
              <a:avLst/>
            </a:prstGeom>
            <a:noFill/>
          </p:spPr>
          <p:txBody>
            <a:bodyPr wrap="none" rtlCol="0">
              <a:spAutoFit/>
            </a:bodyPr>
            <a:lstStyle/>
            <a:p>
              <a:r>
                <a:rPr lang="en-GB" sz="2000">
                  <a:latin typeface="Segoe Print" panose="02000600000000000000" pitchFamily="2" charset="0"/>
                </a:rPr>
                <a:t>        Me!</a:t>
              </a:r>
            </a:p>
            <a:p>
              <a:r>
                <a:rPr lang="en-GB" sz="2000">
                  <a:latin typeface="Segoe Print" panose="02000600000000000000" pitchFamily="2" charset="0"/>
                </a:rPr>
                <a:t>Muon Instrument </a:t>
              </a:r>
            </a:p>
            <a:p>
              <a:r>
                <a:rPr lang="en-GB" sz="2000">
                  <a:latin typeface="Segoe Print" panose="02000600000000000000" pitchFamily="2" charset="0"/>
                </a:rPr>
                <a:t>       Scientist</a:t>
              </a:r>
            </a:p>
          </p:txBody>
        </p:sp>
      </p:grpSp>
      <p:pic>
        <p:nvPicPr>
          <p:cNvPr id="1026" name="Picture 2" descr="Free painted background thank you label template">
            <a:extLst>
              <a:ext uri="{FF2B5EF4-FFF2-40B4-BE49-F238E27FC236}">
                <a16:creationId xmlns:a16="http://schemas.microsoft.com/office/drawing/2014/main" id="{F625B09D-181C-FC22-E7DF-A12607F38172}"/>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9894" y="-5168"/>
            <a:ext cx="10771632" cy="684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53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3AF53-1B72-6A63-A1CE-2D69BA8C0B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89E717-9D50-B444-D99A-A96CF51238C0}"/>
              </a:ext>
            </a:extLst>
          </p:cNvPr>
          <p:cNvSpPr txBox="1"/>
          <p:nvPr/>
        </p:nvSpPr>
        <p:spPr>
          <a:xfrm>
            <a:off x="9225217" y="0"/>
            <a:ext cx="2968482" cy="369332"/>
          </a:xfrm>
          <a:prstGeom prst="rect">
            <a:avLst/>
          </a:prstGeom>
          <a:solidFill>
            <a:srgbClr val="7030A0"/>
          </a:solidFill>
        </p:spPr>
        <p:txBody>
          <a:bodyPr wrap="square">
            <a:spAutoFit/>
          </a:bodyPr>
          <a:lstStyle/>
          <a:p>
            <a:r>
              <a:rPr lang="en-GB">
                <a:solidFill>
                  <a:schemeClr val="bg1"/>
                </a:solidFill>
              </a:rPr>
              <a:t>µ-XES experiments at ISIS</a:t>
            </a:r>
          </a:p>
        </p:txBody>
      </p:sp>
      <p:grpSp>
        <p:nvGrpSpPr>
          <p:cNvPr id="17" name="Group 16">
            <a:extLst>
              <a:ext uri="{FF2B5EF4-FFF2-40B4-BE49-F238E27FC236}">
                <a16:creationId xmlns:a16="http://schemas.microsoft.com/office/drawing/2014/main" id="{7C5BE71A-108D-D670-3ED3-AE878AD66799}"/>
              </a:ext>
            </a:extLst>
          </p:cNvPr>
          <p:cNvGrpSpPr/>
          <p:nvPr/>
        </p:nvGrpSpPr>
        <p:grpSpPr>
          <a:xfrm>
            <a:off x="85049" y="0"/>
            <a:ext cx="6178687" cy="4997003"/>
            <a:chOff x="85049" y="0"/>
            <a:chExt cx="6178687" cy="4997003"/>
          </a:xfrm>
        </p:grpSpPr>
        <p:pic>
          <p:nvPicPr>
            <p:cNvPr id="20" name="Picture 19">
              <a:extLst>
                <a:ext uri="{FF2B5EF4-FFF2-40B4-BE49-F238E27FC236}">
                  <a16:creationId xmlns:a16="http://schemas.microsoft.com/office/drawing/2014/main" id="{FED87D2D-10C8-9006-CE68-A339E3BA5D63}"/>
                </a:ext>
              </a:extLst>
            </p:cNvPr>
            <p:cNvPicPr>
              <a:picLocks noChangeAspect="1"/>
            </p:cNvPicPr>
            <p:nvPr/>
          </p:nvPicPr>
          <p:blipFill>
            <a:blip r:embed="rId2"/>
            <a:stretch>
              <a:fillRect/>
            </a:stretch>
          </p:blipFill>
          <p:spPr>
            <a:xfrm>
              <a:off x="85049" y="0"/>
              <a:ext cx="6106778" cy="4997003"/>
            </a:xfrm>
            <a:prstGeom prst="rect">
              <a:avLst/>
            </a:prstGeom>
          </p:spPr>
        </p:pic>
        <p:sp>
          <p:nvSpPr>
            <p:cNvPr id="19" name="TextBox 18">
              <a:extLst>
                <a:ext uri="{FF2B5EF4-FFF2-40B4-BE49-F238E27FC236}">
                  <a16:creationId xmlns:a16="http://schemas.microsoft.com/office/drawing/2014/main" id="{09DDF62E-1DE7-19E7-982C-985E17C48632}"/>
                </a:ext>
              </a:extLst>
            </p:cNvPr>
            <p:cNvSpPr txBox="1"/>
            <p:nvPr/>
          </p:nvSpPr>
          <p:spPr>
            <a:xfrm>
              <a:off x="5687937" y="252587"/>
              <a:ext cx="575799" cy="400110"/>
            </a:xfrm>
            <a:prstGeom prst="rect">
              <a:avLst/>
            </a:prstGeom>
            <a:noFill/>
          </p:spPr>
          <p:txBody>
            <a:bodyPr wrap="none" rtlCol="0">
              <a:spAutoFit/>
            </a:bodyPr>
            <a:lstStyle/>
            <a:p>
              <a:r>
                <a:rPr lang="en-GB" sz="1000">
                  <a:solidFill>
                    <a:schemeClr val="accent1">
                      <a:lumMod val="75000"/>
                    </a:schemeClr>
                  </a:solidFill>
                </a:rPr>
                <a:t> C, 45°</a:t>
              </a:r>
            </a:p>
            <a:p>
              <a:r>
                <a:rPr lang="en-GB" sz="1000">
                  <a:solidFill>
                    <a:schemeClr val="accent1">
                      <a:lumMod val="75000"/>
                    </a:schemeClr>
                  </a:solidFill>
                </a:rPr>
                <a:t>10mm</a:t>
              </a:r>
            </a:p>
          </p:txBody>
        </p:sp>
      </p:grpSp>
      <p:grpSp>
        <p:nvGrpSpPr>
          <p:cNvPr id="25" name="Group 24">
            <a:extLst>
              <a:ext uri="{FF2B5EF4-FFF2-40B4-BE49-F238E27FC236}">
                <a16:creationId xmlns:a16="http://schemas.microsoft.com/office/drawing/2014/main" id="{931C0BAE-81FB-E385-BC56-CB28E0063A25}"/>
              </a:ext>
            </a:extLst>
          </p:cNvPr>
          <p:cNvGrpSpPr/>
          <p:nvPr/>
        </p:nvGrpSpPr>
        <p:grpSpPr>
          <a:xfrm>
            <a:off x="708977" y="3553165"/>
            <a:ext cx="2108269" cy="1998051"/>
            <a:chOff x="783772" y="3696789"/>
            <a:chExt cx="2108269" cy="1998051"/>
          </a:xfrm>
        </p:grpSpPr>
        <p:sp>
          <p:nvSpPr>
            <p:cNvPr id="26" name="TextBox 25">
              <a:extLst>
                <a:ext uri="{FF2B5EF4-FFF2-40B4-BE49-F238E27FC236}">
                  <a16:creationId xmlns:a16="http://schemas.microsoft.com/office/drawing/2014/main" id="{56964DBA-1902-3EEF-71CC-8A3B907F5E7A}"/>
                </a:ext>
              </a:extLst>
            </p:cNvPr>
            <p:cNvSpPr txBox="1"/>
            <p:nvPr/>
          </p:nvSpPr>
          <p:spPr>
            <a:xfrm>
              <a:off x="783772" y="5233175"/>
              <a:ext cx="2108269" cy="461665"/>
            </a:xfrm>
            <a:prstGeom prst="rect">
              <a:avLst/>
            </a:prstGeom>
            <a:noFill/>
            <a:ln>
              <a:solidFill>
                <a:srgbClr val="FF0000"/>
              </a:solidFill>
            </a:ln>
          </p:spPr>
          <p:txBody>
            <a:bodyPr wrap="none" rtlCol="0">
              <a:spAutoFit/>
            </a:bodyPr>
            <a:lstStyle/>
            <a:p>
              <a:r>
                <a:rPr lang="en-GB" sz="1200">
                  <a:solidFill>
                    <a:srgbClr val="FF0000"/>
                  </a:solidFill>
                </a:rPr>
                <a:t>Currently, we perform the</a:t>
              </a:r>
            </a:p>
            <a:p>
              <a:r>
                <a:rPr lang="en-GB" sz="1200">
                  <a:solidFill>
                    <a:srgbClr val="FF0000"/>
                  </a:solidFill>
                </a:rPr>
                <a:t>µ-XES experiments in port 4</a:t>
              </a:r>
            </a:p>
          </p:txBody>
        </p:sp>
        <p:cxnSp>
          <p:nvCxnSpPr>
            <p:cNvPr id="27" name="Straight Arrow Connector 26">
              <a:extLst>
                <a:ext uri="{FF2B5EF4-FFF2-40B4-BE49-F238E27FC236}">
                  <a16:creationId xmlns:a16="http://schemas.microsoft.com/office/drawing/2014/main" id="{31889B33-77C8-706A-3DA8-95B860E6EB74}"/>
                </a:ext>
              </a:extLst>
            </p:cNvPr>
            <p:cNvCxnSpPr>
              <a:stCxn id="26" idx="0"/>
            </p:cNvCxnSpPr>
            <p:nvPr/>
          </p:nvCxnSpPr>
          <p:spPr>
            <a:xfrm flipH="1" flipV="1">
              <a:off x="1545771" y="3696789"/>
              <a:ext cx="292136" cy="15363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DB50202F-8781-3A45-ADF9-467FFFF4A87A}"/>
              </a:ext>
            </a:extLst>
          </p:cNvPr>
          <p:cNvSpPr/>
          <p:nvPr/>
        </p:nvSpPr>
        <p:spPr>
          <a:xfrm>
            <a:off x="4563533" y="2252133"/>
            <a:ext cx="982134" cy="355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4F557A00-D2BB-F03D-E4CE-6A64FB7FF9B3}"/>
              </a:ext>
            </a:extLst>
          </p:cNvPr>
          <p:cNvSpPr txBox="1"/>
          <p:nvPr/>
        </p:nvSpPr>
        <p:spPr>
          <a:xfrm>
            <a:off x="5501576" y="2291433"/>
            <a:ext cx="1205779" cy="276999"/>
          </a:xfrm>
          <a:prstGeom prst="rect">
            <a:avLst/>
          </a:prstGeom>
          <a:noFill/>
        </p:spPr>
        <p:txBody>
          <a:bodyPr wrap="none" rtlCol="0">
            <a:spAutoFit/>
          </a:bodyPr>
          <a:lstStyle/>
          <a:p>
            <a:r>
              <a:rPr lang="en-GB" sz="1200">
                <a:solidFill>
                  <a:srgbClr val="FF0000"/>
                </a:solidFill>
              </a:rPr>
              <a:t>Decay-channel</a:t>
            </a:r>
          </a:p>
        </p:txBody>
      </p:sp>
      <p:grpSp>
        <p:nvGrpSpPr>
          <p:cNvPr id="31" name="Group 30">
            <a:extLst>
              <a:ext uri="{FF2B5EF4-FFF2-40B4-BE49-F238E27FC236}">
                <a16:creationId xmlns:a16="http://schemas.microsoft.com/office/drawing/2014/main" id="{2159EB99-13B1-C8EB-03A2-2D40F10C935C}"/>
              </a:ext>
            </a:extLst>
          </p:cNvPr>
          <p:cNvGrpSpPr/>
          <p:nvPr/>
        </p:nvGrpSpPr>
        <p:grpSpPr>
          <a:xfrm>
            <a:off x="6515148" y="762490"/>
            <a:ext cx="5604230" cy="4910175"/>
            <a:chOff x="7020844" y="1188597"/>
            <a:chExt cx="4332253" cy="3752687"/>
          </a:xfrm>
        </p:grpSpPr>
        <p:pic>
          <p:nvPicPr>
            <p:cNvPr id="33" name="Picture 32">
              <a:extLst>
                <a:ext uri="{FF2B5EF4-FFF2-40B4-BE49-F238E27FC236}">
                  <a16:creationId xmlns:a16="http://schemas.microsoft.com/office/drawing/2014/main" id="{F3C0FAF3-FBAB-E6FD-4FD3-68840D41205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20844" y="1552658"/>
              <a:ext cx="4332253" cy="3388626"/>
            </a:xfrm>
            <a:prstGeom prst="rect">
              <a:avLst/>
            </a:prstGeom>
          </p:spPr>
        </p:pic>
        <p:sp>
          <p:nvSpPr>
            <p:cNvPr id="30" name="TextBox 29">
              <a:extLst>
                <a:ext uri="{FF2B5EF4-FFF2-40B4-BE49-F238E27FC236}">
                  <a16:creationId xmlns:a16="http://schemas.microsoft.com/office/drawing/2014/main" id="{0C992640-5DFE-46DA-B32E-02F92865BF10}"/>
                </a:ext>
              </a:extLst>
            </p:cNvPr>
            <p:cNvSpPr txBox="1"/>
            <p:nvPr/>
          </p:nvSpPr>
          <p:spPr>
            <a:xfrm>
              <a:off x="8691670" y="1188597"/>
              <a:ext cx="1435210" cy="493970"/>
            </a:xfrm>
            <a:prstGeom prst="rect">
              <a:avLst/>
            </a:prstGeom>
            <a:noFill/>
          </p:spPr>
          <p:txBody>
            <a:bodyPr wrap="none" rtlCol="0">
              <a:spAutoFit/>
            </a:bodyPr>
            <a:lstStyle/>
            <a:p>
              <a:pPr algn="ctr"/>
              <a:r>
                <a:rPr lang="en-GB" sz="1200">
                  <a:solidFill>
                    <a:srgbClr val="FF0000"/>
                  </a:solidFill>
                </a:rPr>
                <a:t>Muon momentum range:</a:t>
              </a:r>
            </a:p>
            <a:p>
              <a:pPr algn="ctr"/>
              <a:r>
                <a:rPr lang="en-GB" sz="1200">
                  <a:solidFill>
                    <a:srgbClr val="FF0000"/>
                  </a:solidFill>
                </a:rPr>
                <a:t>17 MeV/c – 120 MeV/c</a:t>
              </a:r>
            </a:p>
            <a:p>
              <a:pPr algn="ctr"/>
              <a:r>
                <a:rPr lang="en-GB" sz="1200">
                  <a:solidFill>
                    <a:srgbClr val="FF0000"/>
                  </a:solidFill>
                </a:rPr>
                <a:t>(currently 90 MeV/c)</a:t>
              </a:r>
            </a:p>
          </p:txBody>
        </p:sp>
      </p:grpSp>
      <p:sp>
        <p:nvSpPr>
          <p:cNvPr id="32" name="TextBox 31">
            <a:extLst>
              <a:ext uri="{FF2B5EF4-FFF2-40B4-BE49-F238E27FC236}">
                <a16:creationId xmlns:a16="http://schemas.microsoft.com/office/drawing/2014/main" id="{E692331C-7415-C5D7-6D57-B109D327C9B1}"/>
              </a:ext>
            </a:extLst>
          </p:cNvPr>
          <p:cNvSpPr txBox="1"/>
          <p:nvPr/>
        </p:nvSpPr>
        <p:spPr>
          <a:xfrm>
            <a:off x="6707355" y="6519446"/>
            <a:ext cx="4567276"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GB" sz="1600">
                <a:solidFill>
                  <a:prstClr val="black"/>
                </a:solidFill>
                <a:latin typeface="Comic Sans MS" panose="030F0702030302020204" pitchFamily="66" charset="0"/>
              </a:rPr>
              <a:t>A. D. Hillier et al, Phil. Trans. R. Soc. A (2019)</a:t>
            </a:r>
            <a:endParaRPr lang="en-GB">
              <a:solidFill>
                <a:prstClr val="black"/>
              </a:solidFill>
              <a:latin typeface="Comic Sans MS" panose="030F0702030302020204" pitchFamily="66" charset="0"/>
            </a:endParaRPr>
          </a:p>
        </p:txBody>
      </p:sp>
    </p:spTree>
    <p:extLst>
      <p:ext uri="{BB962C8B-B14F-4D97-AF65-F5344CB8AC3E}">
        <p14:creationId xmlns:p14="http://schemas.microsoft.com/office/powerpoint/2010/main" val="373110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EE3953-5AA0-7B67-90F1-6A818D9CEF5C}"/>
              </a:ext>
            </a:extLst>
          </p:cNvPr>
          <p:cNvSpPr txBox="1"/>
          <p:nvPr/>
        </p:nvSpPr>
        <p:spPr>
          <a:xfrm>
            <a:off x="72616" y="0"/>
            <a:ext cx="1313308" cy="461665"/>
          </a:xfrm>
          <a:prstGeom prst="rect">
            <a:avLst/>
          </a:prstGeom>
          <a:noFill/>
        </p:spPr>
        <p:txBody>
          <a:bodyPr wrap="none" rtlCol="0">
            <a:spAutoFit/>
          </a:bodyPr>
          <a:lstStyle/>
          <a:p>
            <a:r>
              <a:rPr lang="en-GB" sz="2400" u="sng">
                <a:solidFill>
                  <a:schemeClr val="accent3">
                    <a:lumMod val="75000"/>
                  </a:schemeClr>
                </a:solidFill>
                <a:latin typeface="Segoe Print" panose="02000600000000000000" pitchFamily="2" charset="0"/>
              </a:rPr>
              <a:t>Outline</a:t>
            </a:r>
          </a:p>
        </p:txBody>
      </p:sp>
      <p:sp>
        <p:nvSpPr>
          <p:cNvPr id="3" name="TextBox 2">
            <a:extLst>
              <a:ext uri="{FF2B5EF4-FFF2-40B4-BE49-F238E27FC236}">
                <a16:creationId xmlns:a16="http://schemas.microsoft.com/office/drawing/2014/main" id="{488A84BE-991A-97F3-5954-648E7B47A8FA}"/>
              </a:ext>
            </a:extLst>
          </p:cNvPr>
          <p:cNvSpPr txBox="1"/>
          <p:nvPr/>
        </p:nvSpPr>
        <p:spPr>
          <a:xfrm>
            <a:off x="439492" y="1206841"/>
            <a:ext cx="6639959" cy="3785652"/>
          </a:xfrm>
          <a:prstGeom prst="rect">
            <a:avLst/>
          </a:prstGeom>
          <a:noFill/>
        </p:spPr>
        <p:txBody>
          <a:bodyPr wrap="none" rtlCol="0">
            <a:spAutoFit/>
          </a:bodyPr>
          <a:lstStyle/>
          <a:p>
            <a:pPr marL="285750" indent="-285750">
              <a:buFont typeface="Wingdings" panose="05000000000000000000" pitchFamily="2" charset="2"/>
              <a:buChar char="Ø"/>
            </a:pPr>
            <a:r>
              <a:rPr lang="en-GB" sz="2000" dirty="0">
                <a:solidFill>
                  <a:schemeClr val="accent6">
                    <a:lumMod val="50000"/>
                  </a:schemeClr>
                </a:solidFill>
                <a:latin typeface="Segoe Print" panose="02000600000000000000" pitchFamily="2" charset="0"/>
              </a:rPr>
              <a:t>Archaeological artefacts: The approach so far</a:t>
            </a:r>
          </a:p>
          <a:p>
            <a:endParaRPr lang="en-GB" sz="2000" dirty="0">
              <a:latin typeface="Segoe Print" panose="02000600000000000000" pitchFamily="2" charset="0"/>
            </a:endParaRPr>
          </a:p>
          <a:p>
            <a:pPr marL="285750" indent="-285750">
              <a:buFont typeface="Wingdings" panose="05000000000000000000" pitchFamily="2" charset="2"/>
              <a:buChar char="Ø"/>
            </a:pPr>
            <a:r>
              <a:rPr lang="en-GB" sz="2000" dirty="0">
                <a:solidFill>
                  <a:srgbClr val="7030A0"/>
                </a:solidFill>
                <a:latin typeface="Segoe Print" panose="02000600000000000000" pitchFamily="2" charset="0"/>
              </a:rPr>
              <a:t>The </a:t>
            </a:r>
            <a:r>
              <a:rPr lang="en-GB" sz="2000" dirty="0" err="1">
                <a:solidFill>
                  <a:srgbClr val="7030A0"/>
                </a:solidFill>
                <a:latin typeface="Segoe Print" panose="02000600000000000000" pitchFamily="2" charset="0"/>
              </a:rPr>
              <a:t>μXES</a:t>
            </a:r>
            <a:r>
              <a:rPr lang="en-GB" sz="2000" dirty="0">
                <a:solidFill>
                  <a:srgbClr val="7030A0"/>
                </a:solidFill>
                <a:latin typeface="Segoe Print" panose="02000600000000000000" pitchFamily="2" charset="0"/>
              </a:rPr>
              <a:t> technique </a:t>
            </a:r>
          </a:p>
          <a:p>
            <a:endParaRPr lang="en-GB" sz="2000" dirty="0">
              <a:solidFill>
                <a:srgbClr val="7030A0"/>
              </a:solidFill>
              <a:latin typeface="Segoe Print" panose="02000600000000000000" pitchFamily="2" charset="0"/>
            </a:endParaRPr>
          </a:p>
          <a:p>
            <a:r>
              <a:rPr lang="en-GB" sz="2000" dirty="0">
                <a:solidFill>
                  <a:srgbClr val="7030A0"/>
                </a:solidFill>
                <a:latin typeface="Segoe Print" panose="02000600000000000000" pitchFamily="2" charset="0"/>
              </a:rPr>
              <a:t>                Muonic X-ray Emission Spectroscopy</a:t>
            </a:r>
          </a:p>
          <a:p>
            <a:endParaRPr lang="en-GB" sz="2000" dirty="0">
              <a:latin typeface="Segoe Print" panose="02000600000000000000" pitchFamily="2" charset="0"/>
            </a:endParaRPr>
          </a:p>
          <a:p>
            <a:pPr marL="285750" indent="-285750">
              <a:buFont typeface="Wingdings" panose="05000000000000000000" pitchFamily="2" charset="2"/>
              <a:buChar char="Ø"/>
            </a:pPr>
            <a:r>
              <a:rPr lang="en-GB" sz="2000" dirty="0">
                <a:solidFill>
                  <a:schemeClr val="accent2">
                    <a:lumMod val="50000"/>
                  </a:schemeClr>
                </a:solidFill>
                <a:latin typeface="Segoe Print" panose="02000600000000000000" pitchFamily="2" charset="0"/>
              </a:rPr>
              <a:t>Case studies:</a:t>
            </a:r>
          </a:p>
          <a:p>
            <a:pPr lvl="1"/>
            <a:r>
              <a:rPr lang="en-GB" sz="2000" dirty="0">
                <a:solidFill>
                  <a:schemeClr val="accent2">
                    <a:lumMod val="50000"/>
                  </a:schemeClr>
                </a:solidFill>
                <a:latin typeface="Segoe Print" panose="02000600000000000000" pitchFamily="2" charset="0"/>
              </a:rPr>
              <a:t>1) Roman silver coins</a:t>
            </a:r>
          </a:p>
          <a:p>
            <a:pPr lvl="1"/>
            <a:r>
              <a:rPr lang="en-GB" sz="2000" dirty="0">
                <a:solidFill>
                  <a:schemeClr val="accent2">
                    <a:lumMod val="50000"/>
                  </a:schemeClr>
                </a:solidFill>
                <a:latin typeface="Segoe Print" panose="02000600000000000000" pitchFamily="2" charset="0"/>
              </a:rPr>
              <a:t>2) Roman gold coins</a:t>
            </a:r>
          </a:p>
          <a:p>
            <a:pPr marL="285750" indent="-285750">
              <a:buFont typeface="Wingdings" panose="05000000000000000000" pitchFamily="2" charset="2"/>
              <a:buChar char="Ø"/>
            </a:pPr>
            <a:endParaRPr lang="en-GB" sz="2000" dirty="0">
              <a:solidFill>
                <a:schemeClr val="accent2">
                  <a:lumMod val="50000"/>
                </a:schemeClr>
              </a:solidFill>
              <a:latin typeface="Segoe Print" panose="02000600000000000000" pitchFamily="2" charset="0"/>
            </a:endParaRPr>
          </a:p>
          <a:p>
            <a:pPr marL="285750" indent="-285750">
              <a:buFont typeface="Wingdings" panose="05000000000000000000" pitchFamily="2" charset="2"/>
              <a:buChar char="Ø"/>
            </a:pPr>
            <a:r>
              <a:rPr lang="en-GB" sz="2000" dirty="0">
                <a:solidFill>
                  <a:schemeClr val="accent5">
                    <a:lumMod val="75000"/>
                  </a:schemeClr>
                </a:solidFill>
                <a:latin typeface="Segoe Print" panose="02000600000000000000" pitchFamily="2" charset="0"/>
              </a:rPr>
              <a:t>Take-home messages</a:t>
            </a:r>
          </a:p>
          <a:p>
            <a:pPr lvl="1"/>
            <a:endParaRPr lang="en-GB" sz="2000" dirty="0">
              <a:solidFill>
                <a:schemeClr val="accent2">
                  <a:lumMod val="50000"/>
                </a:schemeClr>
              </a:solidFill>
              <a:latin typeface="Segoe Print" panose="02000600000000000000" pitchFamily="2" charset="0"/>
            </a:endParaRPr>
          </a:p>
        </p:txBody>
      </p:sp>
      <p:grpSp>
        <p:nvGrpSpPr>
          <p:cNvPr id="4" name="Group 3">
            <a:extLst>
              <a:ext uri="{FF2B5EF4-FFF2-40B4-BE49-F238E27FC236}">
                <a16:creationId xmlns:a16="http://schemas.microsoft.com/office/drawing/2014/main" id="{079E8D10-3CBD-47BA-F178-FA85089D6A1C}"/>
              </a:ext>
            </a:extLst>
          </p:cNvPr>
          <p:cNvGrpSpPr/>
          <p:nvPr/>
        </p:nvGrpSpPr>
        <p:grpSpPr>
          <a:xfrm>
            <a:off x="7514663" y="103829"/>
            <a:ext cx="4221788" cy="5866004"/>
            <a:chOff x="7505138" y="103829"/>
            <a:chExt cx="4221788" cy="5866004"/>
          </a:xfrm>
        </p:grpSpPr>
        <p:grpSp>
          <p:nvGrpSpPr>
            <p:cNvPr id="27" name="Group 26">
              <a:extLst>
                <a:ext uri="{FF2B5EF4-FFF2-40B4-BE49-F238E27FC236}">
                  <a16:creationId xmlns:a16="http://schemas.microsoft.com/office/drawing/2014/main" id="{9595119E-4D40-01CB-2CCE-81B3E259050F}"/>
                </a:ext>
              </a:extLst>
            </p:cNvPr>
            <p:cNvGrpSpPr/>
            <p:nvPr/>
          </p:nvGrpSpPr>
          <p:grpSpPr>
            <a:xfrm>
              <a:off x="7505138" y="558804"/>
              <a:ext cx="4221788" cy="5411029"/>
              <a:chOff x="7611654" y="1072147"/>
              <a:chExt cx="4221788" cy="5411029"/>
            </a:xfrm>
          </p:grpSpPr>
          <p:grpSp>
            <p:nvGrpSpPr>
              <p:cNvPr id="15" name="Group 14">
                <a:extLst>
                  <a:ext uri="{FF2B5EF4-FFF2-40B4-BE49-F238E27FC236}">
                    <a16:creationId xmlns:a16="http://schemas.microsoft.com/office/drawing/2014/main" id="{61318419-CDAE-7DD6-47E1-48B36CA524B9}"/>
                  </a:ext>
                </a:extLst>
              </p:cNvPr>
              <p:cNvGrpSpPr/>
              <p:nvPr/>
            </p:nvGrpSpPr>
            <p:grpSpPr>
              <a:xfrm>
                <a:off x="7627047" y="1072147"/>
                <a:ext cx="3880558" cy="5411029"/>
                <a:chOff x="1407045" y="354539"/>
                <a:chExt cx="3880558" cy="5411029"/>
              </a:xfrm>
            </p:grpSpPr>
            <p:grpSp>
              <p:nvGrpSpPr>
                <p:cNvPr id="16" name="Group 15">
                  <a:extLst>
                    <a:ext uri="{FF2B5EF4-FFF2-40B4-BE49-F238E27FC236}">
                      <a16:creationId xmlns:a16="http://schemas.microsoft.com/office/drawing/2014/main" id="{FB25B08C-29FE-B894-2838-8FE69AC2EC6C}"/>
                    </a:ext>
                  </a:extLst>
                </p:cNvPr>
                <p:cNvGrpSpPr/>
                <p:nvPr/>
              </p:nvGrpSpPr>
              <p:grpSpPr>
                <a:xfrm>
                  <a:off x="1407045" y="354539"/>
                  <a:ext cx="3880558" cy="5411029"/>
                  <a:chOff x="1830585" y="209552"/>
                  <a:chExt cx="3427120" cy="4315102"/>
                </a:xfrm>
              </p:grpSpPr>
              <p:pic>
                <p:nvPicPr>
                  <p:cNvPr id="18" name="Picture 17" descr="A picture containing indoor, dirty, cluttered&#10;&#10;Description automatically generated">
                    <a:extLst>
                      <a:ext uri="{FF2B5EF4-FFF2-40B4-BE49-F238E27FC236}">
                        <a16:creationId xmlns:a16="http://schemas.microsoft.com/office/drawing/2014/main" id="{E00BA7D4-3936-1DCF-DFDD-336DAAD2B7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81991" y="748939"/>
                    <a:ext cx="4315102" cy="3236327"/>
                  </a:xfrm>
                  <a:prstGeom prst="rect">
                    <a:avLst/>
                  </a:prstGeom>
                </p:spPr>
              </p:pic>
              <p:sp>
                <p:nvSpPr>
                  <p:cNvPr id="19" name="TextBox 18">
                    <a:extLst>
                      <a:ext uri="{FF2B5EF4-FFF2-40B4-BE49-F238E27FC236}">
                        <a16:creationId xmlns:a16="http://schemas.microsoft.com/office/drawing/2014/main" id="{ED6E2815-E1F2-BE03-06B9-E53C8F5DB97C}"/>
                      </a:ext>
                    </a:extLst>
                  </p:cNvPr>
                  <p:cNvSpPr txBox="1"/>
                  <p:nvPr/>
                </p:nvSpPr>
                <p:spPr>
                  <a:xfrm>
                    <a:off x="3985474" y="2190041"/>
                    <a:ext cx="977399" cy="269985"/>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00"/>
                        </a:solidFill>
                        <a:effectLst/>
                        <a:uLnTx/>
                        <a:uFillTx/>
                        <a:latin typeface="Lucida Sans"/>
                        <a:ea typeface="+mn-ea"/>
                        <a:cs typeface="+mn-cs"/>
                        <a:sym typeface="Symbol"/>
                      </a:rPr>
                      <a:t></a:t>
                    </a:r>
                    <a:r>
                      <a:rPr kumimoji="0" lang="en-GB" sz="1600" b="0" i="0" u="none" strike="noStrike" kern="1200" cap="none" spc="0" normalizeH="0" baseline="30000" noProof="0">
                        <a:ln>
                          <a:noFill/>
                        </a:ln>
                        <a:solidFill>
                          <a:srgbClr val="FFFF00"/>
                        </a:solidFill>
                        <a:effectLst/>
                        <a:uLnTx/>
                        <a:uFillTx/>
                        <a:latin typeface="Lucida Sans"/>
                        <a:ea typeface="+mn-ea"/>
                        <a:cs typeface="+mn-cs"/>
                        <a:sym typeface="Symbol"/>
                      </a:rPr>
                      <a:t>-</a:t>
                    </a:r>
                    <a:r>
                      <a:rPr kumimoji="0" lang="en-GB" sz="1600" b="0" i="0" u="none" strike="noStrike" kern="1200" cap="none" spc="0" normalizeH="0" baseline="0" noProof="0">
                        <a:ln>
                          <a:noFill/>
                        </a:ln>
                        <a:solidFill>
                          <a:srgbClr val="FFFF00"/>
                        </a:solidFill>
                        <a:effectLst/>
                        <a:uLnTx/>
                        <a:uFillTx/>
                        <a:latin typeface="Lucida Sans"/>
                        <a:ea typeface="+mn-ea"/>
                        <a:cs typeface="+mn-cs"/>
                        <a:sym typeface="Symbol"/>
                      </a:rPr>
                      <a:t> beam</a:t>
                    </a:r>
                    <a:endParaRPr kumimoji="0" lang="en-GB" sz="1600" b="0" i="0" u="none" strike="noStrike" kern="1200" cap="none" spc="0" normalizeH="0" baseline="0" noProof="0">
                      <a:ln>
                        <a:noFill/>
                      </a:ln>
                      <a:solidFill>
                        <a:srgbClr val="FFFF00"/>
                      </a:solidFill>
                      <a:effectLst/>
                      <a:uLnTx/>
                      <a:uFillTx/>
                      <a:latin typeface="Lucida Sans"/>
                      <a:ea typeface="+mn-ea"/>
                      <a:cs typeface="+mn-cs"/>
                    </a:endParaRPr>
                  </a:p>
                </p:txBody>
              </p:sp>
              <p:sp>
                <p:nvSpPr>
                  <p:cNvPr id="20" name="TextBox 19">
                    <a:extLst>
                      <a:ext uri="{FF2B5EF4-FFF2-40B4-BE49-F238E27FC236}">
                        <a16:creationId xmlns:a16="http://schemas.microsoft.com/office/drawing/2014/main" id="{25C90FA4-F195-6438-BB38-081855AAFFFE}"/>
                      </a:ext>
                    </a:extLst>
                  </p:cNvPr>
                  <p:cNvSpPr txBox="1"/>
                  <p:nvPr/>
                </p:nvSpPr>
                <p:spPr>
                  <a:xfrm>
                    <a:off x="1830585" y="2113078"/>
                    <a:ext cx="977399" cy="245441"/>
                  </a:xfrm>
                  <a:prstGeom prst="rect">
                    <a:avLst/>
                  </a:prstGeom>
                  <a:solidFill>
                    <a:schemeClr val="accent4">
                      <a:lumMod val="40000"/>
                      <a:lumOff val="60000"/>
                    </a:schemeClr>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Lucida Sans"/>
                        <a:ea typeface="+mn-ea"/>
                        <a:cs typeface="+mn-cs"/>
                      </a:rPr>
                      <a:t>Sample</a:t>
                    </a:r>
                    <a:r>
                      <a:rPr kumimoji="0" lang="en-GB" sz="1400" b="0" i="0" u="none" strike="noStrike" kern="1200" cap="none" spc="0" normalizeH="0" baseline="0" noProof="0">
                        <a:ln>
                          <a:noFill/>
                        </a:ln>
                        <a:solidFill>
                          <a:srgbClr val="FF0000"/>
                        </a:solidFill>
                        <a:effectLst/>
                        <a:uLnTx/>
                        <a:uFillTx/>
                        <a:latin typeface="Lucida Sans"/>
                        <a:ea typeface="+mn-ea"/>
                        <a:cs typeface="+mn-cs"/>
                      </a:rPr>
                      <a:t> </a:t>
                    </a:r>
                  </a:p>
                </p:txBody>
              </p:sp>
              <p:cxnSp>
                <p:nvCxnSpPr>
                  <p:cNvPr id="21" name="Straight Arrow Connector 20">
                    <a:extLst>
                      <a:ext uri="{FF2B5EF4-FFF2-40B4-BE49-F238E27FC236}">
                        <a16:creationId xmlns:a16="http://schemas.microsoft.com/office/drawing/2014/main" id="{24613FB4-F370-1612-CF06-5F3A70D9363B}"/>
                      </a:ext>
                    </a:extLst>
                  </p:cNvPr>
                  <p:cNvCxnSpPr>
                    <a:cxnSpLocks/>
                  </p:cNvCxnSpPr>
                  <p:nvPr/>
                </p:nvCxnSpPr>
                <p:spPr>
                  <a:xfrm>
                    <a:off x="2807985" y="2235799"/>
                    <a:ext cx="697620" cy="0"/>
                  </a:xfrm>
                  <a:prstGeom prst="straightConnector1">
                    <a:avLst/>
                  </a:prstGeom>
                  <a:ln w="190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Arrow: Down 16">
                  <a:extLst>
                    <a:ext uri="{FF2B5EF4-FFF2-40B4-BE49-F238E27FC236}">
                      <a16:creationId xmlns:a16="http://schemas.microsoft.com/office/drawing/2014/main" id="{8CFB2142-F7F1-EDA5-CF39-F78DF52F3FFB}"/>
                    </a:ext>
                  </a:extLst>
                </p:cNvPr>
                <p:cNvSpPr/>
                <p:nvPr/>
              </p:nvSpPr>
              <p:spPr>
                <a:xfrm rot="5400000">
                  <a:off x="4267484" y="2536736"/>
                  <a:ext cx="163644" cy="639234"/>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F4868AF6-902F-BC24-F7D2-E19E1A6539F9}"/>
                  </a:ext>
                </a:extLst>
              </p:cNvPr>
              <p:cNvGrpSpPr/>
              <p:nvPr/>
            </p:nvGrpSpPr>
            <p:grpSpPr>
              <a:xfrm>
                <a:off x="7611654" y="1269826"/>
                <a:ext cx="4221788" cy="4938870"/>
                <a:chOff x="2328187" y="457195"/>
                <a:chExt cx="4221788" cy="4938870"/>
              </a:xfrm>
            </p:grpSpPr>
            <p:sp>
              <p:nvSpPr>
                <p:cNvPr id="23" name="TextBox 22">
                  <a:extLst>
                    <a:ext uri="{FF2B5EF4-FFF2-40B4-BE49-F238E27FC236}">
                      <a16:creationId xmlns:a16="http://schemas.microsoft.com/office/drawing/2014/main" id="{F10127F9-4A97-F8E5-F939-2FBB82B43D50}"/>
                    </a:ext>
                  </a:extLst>
                </p:cNvPr>
                <p:cNvSpPr txBox="1"/>
                <p:nvPr/>
              </p:nvSpPr>
              <p:spPr>
                <a:xfrm>
                  <a:off x="4953063" y="571186"/>
                  <a:ext cx="1596912" cy="523220"/>
                </a:xfrm>
                <a:prstGeom prst="rect">
                  <a:avLst/>
                </a:prstGeom>
                <a:solidFill>
                  <a:schemeClr val="bg1"/>
                </a:solidFill>
                <a:ln w="19050">
                  <a:solidFill>
                    <a:schemeClr val="accent4">
                      <a:lumMod val="75000"/>
                    </a:schemeClr>
                  </a:solidFill>
                </a:ln>
              </p:spPr>
              <p:txBody>
                <a:bodyPr wrap="none" rtlCol="0">
                  <a:spAutoFit/>
                </a:bodyPr>
                <a:lstStyle/>
                <a:p>
                  <a:r>
                    <a:rPr lang="en-GB" sz="1400">
                      <a:solidFill>
                        <a:schemeClr val="accent4">
                          <a:lumMod val="75000"/>
                        </a:schemeClr>
                      </a:solidFill>
                    </a:rPr>
                    <a:t>Ge X-ray detector</a:t>
                  </a:r>
                </a:p>
                <a:p>
                  <a:r>
                    <a:rPr lang="en-GB" sz="1400">
                      <a:solidFill>
                        <a:schemeClr val="accent4">
                          <a:lumMod val="75000"/>
                        </a:schemeClr>
                      </a:solidFill>
                    </a:rPr>
                    <a:t>     0.1-10 MeV</a:t>
                  </a:r>
                </a:p>
              </p:txBody>
            </p:sp>
            <p:sp>
              <p:nvSpPr>
                <p:cNvPr id="24" name="TextBox 23">
                  <a:extLst>
                    <a:ext uri="{FF2B5EF4-FFF2-40B4-BE49-F238E27FC236}">
                      <a16:creationId xmlns:a16="http://schemas.microsoft.com/office/drawing/2014/main" id="{8129793D-98B3-019F-4F9C-41BF574C0FAA}"/>
                    </a:ext>
                  </a:extLst>
                </p:cNvPr>
                <p:cNvSpPr txBox="1"/>
                <p:nvPr/>
              </p:nvSpPr>
              <p:spPr>
                <a:xfrm>
                  <a:off x="2328187" y="4872845"/>
                  <a:ext cx="1596912" cy="523220"/>
                </a:xfrm>
                <a:prstGeom prst="rect">
                  <a:avLst/>
                </a:prstGeom>
                <a:solidFill>
                  <a:schemeClr val="bg1"/>
                </a:solidFill>
                <a:ln w="19050">
                  <a:solidFill>
                    <a:schemeClr val="accent4">
                      <a:lumMod val="75000"/>
                    </a:schemeClr>
                  </a:solidFill>
                </a:ln>
              </p:spPr>
              <p:txBody>
                <a:bodyPr wrap="none" rtlCol="0">
                  <a:spAutoFit/>
                </a:bodyPr>
                <a:lstStyle/>
                <a:p>
                  <a:r>
                    <a:rPr lang="en-GB" sz="1400">
                      <a:solidFill>
                        <a:schemeClr val="accent4">
                          <a:lumMod val="75000"/>
                        </a:schemeClr>
                      </a:solidFill>
                    </a:rPr>
                    <a:t>Ge X-ray detector</a:t>
                  </a:r>
                </a:p>
                <a:p>
                  <a:r>
                    <a:rPr lang="en-GB" sz="1400">
                      <a:solidFill>
                        <a:schemeClr val="accent4">
                          <a:lumMod val="75000"/>
                        </a:schemeClr>
                      </a:solidFill>
                    </a:rPr>
                    <a:t>     0.1-10 MeV</a:t>
                  </a:r>
                </a:p>
              </p:txBody>
            </p:sp>
            <p:sp>
              <p:nvSpPr>
                <p:cNvPr id="25" name="TextBox 24">
                  <a:extLst>
                    <a:ext uri="{FF2B5EF4-FFF2-40B4-BE49-F238E27FC236}">
                      <a16:creationId xmlns:a16="http://schemas.microsoft.com/office/drawing/2014/main" id="{348297A7-07E2-7F6C-D3E3-2C632C322EAF}"/>
                    </a:ext>
                  </a:extLst>
                </p:cNvPr>
                <p:cNvSpPr txBox="1"/>
                <p:nvPr/>
              </p:nvSpPr>
              <p:spPr>
                <a:xfrm>
                  <a:off x="4538484" y="4276480"/>
                  <a:ext cx="1596912" cy="523220"/>
                </a:xfrm>
                <a:prstGeom prst="rect">
                  <a:avLst/>
                </a:prstGeom>
                <a:solidFill>
                  <a:schemeClr val="bg1"/>
                </a:solidFill>
                <a:ln w="19050">
                  <a:solidFill>
                    <a:schemeClr val="accent4">
                      <a:lumMod val="75000"/>
                    </a:schemeClr>
                  </a:solidFill>
                </a:ln>
              </p:spPr>
              <p:txBody>
                <a:bodyPr wrap="none" rtlCol="0">
                  <a:spAutoFit/>
                </a:bodyPr>
                <a:lstStyle/>
                <a:p>
                  <a:r>
                    <a:rPr lang="en-GB" sz="1400">
                      <a:solidFill>
                        <a:schemeClr val="accent4">
                          <a:lumMod val="75000"/>
                        </a:schemeClr>
                      </a:solidFill>
                    </a:rPr>
                    <a:t>Ge X-ray detector</a:t>
                  </a:r>
                </a:p>
                <a:p>
                  <a:r>
                    <a:rPr lang="en-GB" sz="1400">
                      <a:solidFill>
                        <a:schemeClr val="accent4">
                          <a:lumMod val="75000"/>
                        </a:schemeClr>
                      </a:solidFill>
                    </a:rPr>
                    <a:t>     low energy</a:t>
                  </a:r>
                </a:p>
              </p:txBody>
            </p:sp>
            <p:sp>
              <p:nvSpPr>
                <p:cNvPr id="26" name="TextBox 25">
                  <a:extLst>
                    <a:ext uri="{FF2B5EF4-FFF2-40B4-BE49-F238E27FC236}">
                      <a16:creationId xmlns:a16="http://schemas.microsoft.com/office/drawing/2014/main" id="{52779D28-0DD5-A620-7BDD-7D20E09A2015}"/>
                    </a:ext>
                  </a:extLst>
                </p:cNvPr>
                <p:cNvSpPr txBox="1"/>
                <p:nvPr/>
              </p:nvSpPr>
              <p:spPr>
                <a:xfrm>
                  <a:off x="2328187" y="457195"/>
                  <a:ext cx="1596912" cy="523220"/>
                </a:xfrm>
                <a:prstGeom prst="rect">
                  <a:avLst/>
                </a:prstGeom>
                <a:solidFill>
                  <a:schemeClr val="bg1"/>
                </a:solidFill>
                <a:ln w="19050">
                  <a:solidFill>
                    <a:schemeClr val="accent4">
                      <a:lumMod val="75000"/>
                    </a:schemeClr>
                  </a:solidFill>
                </a:ln>
              </p:spPr>
              <p:txBody>
                <a:bodyPr wrap="none" rtlCol="0">
                  <a:spAutoFit/>
                </a:bodyPr>
                <a:lstStyle/>
                <a:p>
                  <a:r>
                    <a:rPr lang="en-GB" sz="1400">
                      <a:solidFill>
                        <a:schemeClr val="accent4">
                          <a:lumMod val="75000"/>
                        </a:schemeClr>
                      </a:solidFill>
                    </a:rPr>
                    <a:t>Ge X-ray detector</a:t>
                  </a:r>
                </a:p>
                <a:p>
                  <a:r>
                    <a:rPr lang="en-GB" sz="1400">
                      <a:solidFill>
                        <a:schemeClr val="accent4">
                          <a:lumMod val="75000"/>
                        </a:schemeClr>
                      </a:solidFill>
                    </a:rPr>
                    <a:t>     low-energy</a:t>
                  </a:r>
                </a:p>
              </p:txBody>
            </p:sp>
          </p:grpSp>
        </p:grpSp>
        <p:sp>
          <p:nvSpPr>
            <p:cNvPr id="28" name="TextBox 27">
              <a:extLst>
                <a:ext uri="{FF2B5EF4-FFF2-40B4-BE49-F238E27FC236}">
                  <a16:creationId xmlns:a16="http://schemas.microsoft.com/office/drawing/2014/main" id="{003A800D-7AC7-C3AE-D1D2-2D5DE4ED3E88}"/>
                </a:ext>
              </a:extLst>
            </p:cNvPr>
            <p:cNvSpPr txBox="1"/>
            <p:nvPr/>
          </p:nvSpPr>
          <p:spPr>
            <a:xfrm>
              <a:off x="8240781" y="103829"/>
              <a:ext cx="2525050" cy="400110"/>
            </a:xfrm>
            <a:prstGeom prst="rect">
              <a:avLst/>
            </a:prstGeom>
            <a:noFill/>
          </p:spPr>
          <p:txBody>
            <a:bodyPr wrap="none" rtlCol="0">
              <a:spAutoFit/>
            </a:bodyPr>
            <a:lstStyle/>
            <a:p>
              <a:r>
                <a:rPr lang="en-GB" sz="2000" dirty="0" err="1">
                  <a:latin typeface="Segoe Print" panose="02000600000000000000" pitchFamily="2" charset="0"/>
                </a:rPr>
                <a:t>MuX</a:t>
              </a:r>
              <a:r>
                <a:rPr lang="en-GB" sz="2000" dirty="0">
                  <a:latin typeface="Segoe Print" panose="02000600000000000000" pitchFamily="2" charset="0"/>
                </a:rPr>
                <a:t> setup at ISIS</a:t>
              </a:r>
            </a:p>
          </p:txBody>
        </p:sp>
      </p:grpSp>
      <p:grpSp>
        <p:nvGrpSpPr>
          <p:cNvPr id="5" name="Group 4">
            <a:extLst>
              <a:ext uri="{FF2B5EF4-FFF2-40B4-BE49-F238E27FC236}">
                <a16:creationId xmlns:a16="http://schemas.microsoft.com/office/drawing/2014/main" id="{F4A94282-0015-E62F-D40A-2420A058AD03}"/>
              </a:ext>
            </a:extLst>
          </p:cNvPr>
          <p:cNvGrpSpPr/>
          <p:nvPr/>
        </p:nvGrpSpPr>
        <p:grpSpPr>
          <a:xfrm>
            <a:off x="1594617" y="2179054"/>
            <a:ext cx="462402" cy="489356"/>
            <a:chOff x="479430" y="388468"/>
            <a:chExt cx="502920" cy="607844"/>
          </a:xfrm>
        </p:grpSpPr>
        <p:cxnSp>
          <p:nvCxnSpPr>
            <p:cNvPr id="6" name="Straight Connector 5">
              <a:extLst>
                <a:ext uri="{FF2B5EF4-FFF2-40B4-BE49-F238E27FC236}">
                  <a16:creationId xmlns:a16="http://schemas.microsoft.com/office/drawing/2014/main" id="{2D663D3D-9F79-3356-3ED7-174CB14FA044}"/>
                </a:ext>
              </a:extLst>
            </p:cNvPr>
            <p:cNvCxnSpPr>
              <a:cxnSpLocks/>
            </p:cNvCxnSpPr>
            <p:nvPr/>
          </p:nvCxnSpPr>
          <p:spPr>
            <a:xfrm flipH="1" flipV="1">
              <a:off x="852853" y="713310"/>
              <a:ext cx="120701" cy="20280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675FFE-E754-08CD-1BE3-371AA0256F34}"/>
                </a:ext>
              </a:extLst>
            </p:cNvPr>
            <p:cNvCxnSpPr>
              <a:cxnSpLocks/>
            </p:cNvCxnSpPr>
            <p:nvPr/>
          </p:nvCxnSpPr>
          <p:spPr>
            <a:xfrm flipH="1">
              <a:off x="717806" y="917842"/>
              <a:ext cx="241402" cy="7847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751BAA9D-AFA0-B328-26AC-662080381D3F}"/>
                </a:ext>
              </a:extLst>
            </p:cNvPr>
            <p:cNvSpPr/>
            <p:nvPr/>
          </p:nvSpPr>
          <p:spPr>
            <a:xfrm>
              <a:off x="479430" y="388468"/>
              <a:ext cx="502920" cy="539520"/>
            </a:xfrm>
            <a:custGeom>
              <a:avLst/>
              <a:gdLst>
                <a:gd name="connsiteX0" fmla="*/ 0 w 502920"/>
                <a:gd name="connsiteY0" fmla="*/ 0 h 539520"/>
                <a:gd name="connsiteX1" fmla="*/ 9144 w 502920"/>
                <a:gd name="connsiteY1" fmla="*/ 45720 h 539520"/>
                <a:gd name="connsiteX2" fmla="*/ 18288 w 502920"/>
                <a:gd name="connsiteY2" fmla="*/ 109728 h 539520"/>
                <a:gd name="connsiteX3" fmla="*/ 36576 w 502920"/>
                <a:gd name="connsiteY3" fmla="*/ 155448 h 539520"/>
                <a:gd name="connsiteX4" fmla="*/ 73152 w 502920"/>
                <a:gd name="connsiteY4" fmla="*/ 265176 h 539520"/>
                <a:gd name="connsiteX5" fmla="*/ 109728 w 502920"/>
                <a:gd name="connsiteY5" fmla="*/ 301752 h 539520"/>
                <a:gd name="connsiteX6" fmla="*/ 155448 w 502920"/>
                <a:gd name="connsiteY6" fmla="*/ 374904 h 539520"/>
                <a:gd name="connsiteX7" fmla="*/ 192024 w 502920"/>
                <a:gd name="connsiteY7" fmla="*/ 393192 h 539520"/>
                <a:gd name="connsiteX8" fmla="*/ 274320 w 502920"/>
                <a:gd name="connsiteY8" fmla="*/ 438912 h 539520"/>
                <a:gd name="connsiteX9" fmla="*/ 301752 w 502920"/>
                <a:gd name="connsiteY9" fmla="*/ 466344 h 539520"/>
                <a:gd name="connsiteX10" fmla="*/ 384048 w 502920"/>
                <a:gd name="connsiteY10" fmla="*/ 502920 h 539520"/>
                <a:gd name="connsiteX11" fmla="*/ 466344 w 502920"/>
                <a:gd name="connsiteY11" fmla="*/ 530352 h 539520"/>
                <a:gd name="connsiteX12" fmla="*/ 502920 w 502920"/>
                <a:gd name="connsiteY12" fmla="*/ 539496 h 53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20" h="539520">
                  <a:moveTo>
                    <a:pt x="0" y="0"/>
                  </a:moveTo>
                  <a:cubicBezTo>
                    <a:pt x="3048" y="15240"/>
                    <a:pt x="6589" y="30390"/>
                    <a:pt x="9144" y="45720"/>
                  </a:cubicBezTo>
                  <a:cubicBezTo>
                    <a:pt x="12687" y="66979"/>
                    <a:pt x="13061" y="88819"/>
                    <a:pt x="18288" y="109728"/>
                  </a:cubicBezTo>
                  <a:cubicBezTo>
                    <a:pt x="22269" y="125652"/>
                    <a:pt x="31113" y="139970"/>
                    <a:pt x="36576" y="155448"/>
                  </a:cubicBezTo>
                  <a:cubicBezTo>
                    <a:pt x="49408" y="191805"/>
                    <a:pt x="45890" y="237914"/>
                    <a:pt x="73152" y="265176"/>
                  </a:cubicBezTo>
                  <a:cubicBezTo>
                    <a:pt x="85344" y="277368"/>
                    <a:pt x="99383" y="287958"/>
                    <a:pt x="109728" y="301752"/>
                  </a:cubicBezTo>
                  <a:cubicBezTo>
                    <a:pt x="138125" y="339615"/>
                    <a:pt x="116155" y="341224"/>
                    <a:pt x="155448" y="374904"/>
                  </a:cubicBezTo>
                  <a:cubicBezTo>
                    <a:pt x="165797" y="383775"/>
                    <a:pt x="180465" y="385968"/>
                    <a:pt x="192024" y="393192"/>
                  </a:cubicBezTo>
                  <a:cubicBezTo>
                    <a:pt x="269346" y="441518"/>
                    <a:pt x="184708" y="403067"/>
                    <a:pt x="274320" y="438912"/>
                  </a:cubicBezTo>
                  <a:cubicBezTo>
                    <a:pt x="283464" y="448056"/>
                    <a:pt x="291229" y="458828"/>
                    <a:pt x="301752" y="466344"/>
                  </a:cubicBezTo>
                  <a:cubicBezTo>
                    <a:pt x="320290" y="479585"/>
                    <a:pt x="365071" y="494486"/>
                    <a:pt x="384048" y="502920"/>
                  </a:cubicBezTo>
                  <a:cubicBezTo>
                    <a:pt x="462273" y="537687"/>
                    <a:pt x="375620" y="507671"/>
                    <a:pt x="466344" y="530352"/>
                  </a:cubicBezTo>
                  <a:cubicBezTo>
                    <a:pt x="506775" y="540460"/>
                    <a:pt x="480941" y="539496"/>
                    <a:pt x="502920" y="539496"/>
                  </a:cubicBezTo>
                </a:path>
              </a:pathLst>
            </a:cu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8193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8FE2F0-83D9-BA12-0E5F-3BB7448D25B9}"/>
              </a:ext>
            </a:extLst>
          </p:cNvPr>
          <p:cNvSpPr txBox="1"/>
          <p:nvPr/>
        </p:nvSpPr>
        <p:spPr>
          <a:xfrm>
            <a:off x="0" y="0"/>
            <a:ext cx="311810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Experimental Setup</a:t>
            </a:r>
          </a:p>
        </p:txBody>
      </p:sp>
      <p:pic>
        <p:nvPicPr>
          <p:cNvPr id="7170" name="Picture 2">
            <a:extLst>
              <a:ext uri="{FF2B5EF4-FFF2-40B4-BE49-F238E27FC236}">
                <a16:creationId xmlns:a16="http://schemas.microsoft.com/office/drawing/2014/main" id="{30FF86BA-18CB-28B5-710C-114B02C57B9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324" t="3320" r="12111" b="4522"/>
          <a:stretch/>
        </p:blipFill>
        <p:spPr bwMode="auto">
          <a:xfrm>
            <a:off x="6151592" y="0"/>
            <a:ext cx="6090301" cy="569928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520EE47-435B-1531-BE3D-D32353E6959D}"/>
              </a:ext>
            </a:extLst>
          </p:cNvPr>
          <p:cNvGrpSpPr/>
          <p:nvPr/>
        </p:nvGrpSpPr>
        <p:grpSpPr>
          <a:xfrm>
            <a:off x="110977" y="884767"/>
            <a:ext cx="3589053" cy="4814518"/>
            <a:chOff x="110977" y="884767"/>
            <a:chExt cx="3589053" cy="4814518"/>
          </a:xfrm>
        </p:grpSpPr>
        <p:grpSp>
          <p:nvGrpSpPr>
            <p:cNvPr id="5" name="Group 4">
              <a:extLst>
                <a:ext uri="{FF2B5EF4-FFF2-40B4-BE49-F238E27FC236}">
                  <a16:creationId xmlns:a16="http://schemas.microsoft.com/office/drawing/2014/main" id="{DFA50274-1DD9-BDD0-A054-BF7220062EBC}"/>
                </a:ext>
              </a:extLst>
            </p:cNvPr>
            <p:cNvGrpSpPr/>
            <p:nvPr/>
          </p:nvGrpSpPr>
          <p:grpSpPr>
            <a:xfrm>
              <a:off x="110977" y="884767"/>
              <a:ext cx="3589053" cy="4814518"/>
              <a:chOff x="685961" y="632389"/>
              <a:chExt cx="3169676" cy="3839406"/>
            </a:xfrm>
          </p:grpSpPr>
          <p:pic>
            <p:nvPicPr>
              <p:cNvPr id="6" name="Picture 5" descr="A picture containing indoor, dirty, cluttered&#10;&#10;Description automatically generated">
                <a:extLst>
                  <a:ext uri="{FF2B5EF4-FFF2-40B4-BE49-F238E27FC236}">
                    <a16:creationId xmlns:a16="http://schemas.microsoft.com/office/drawing/2014/main" id="{FEFE3BCF-F7D7-DBBD-E573-F19CB9922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1277" y="1112314"/>
                <a:ext cx="3839406" cy="2879555"/>
              </a:xfrm>
              <a:prstGeom prst="rect">
                <a:avLst/>
              </a:prstGeom>
            </p:spPr>
          </p:pic>
          <p:sp>
            <p:nvSpPr>
              <p:cNvPr id="12" name="TextBox 18">
                <a:extLst>
                  <a:ext uri="{FF2B5EF4-FFF2-40B4-BE49-F238E27FC236}">
                    <a16:creationId xmlns:a16="http://schemas.microsoft.com/office/drawing/2014/main" id="{12CE3C3A-4E69-A039-CF19-55EBAC42146A}"/>
                  </a:ext>
                </a:extLst>
              </p:cNvPr>
              <p:cNvSpPr txBox="1"/>
              <p:nvPr/>
            </p:nvSpPr>
            <p:spPr>
              <a:xfrm>
                <a:off x="2878238" y="2277616"/>
                <a:ext cx="977399" cy="269985"/>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00"/>
                    </a:solidFill>
                    <a:effectLst/>
                    <a:uLnTx/>
                    <a:uFillTx/>
                    <a:latin typeface="Lucida Sans"/>
                    <a:ea typeface="+mn-ea"/>
                    <a:cs typeface="+mn-cs"/>
                    <a:sym typeface="Symbol"/>
                  </a:rPr>
                  <a:t></a:t>
                </a:r>
                <a:r>
                  <a:rPr kumimoji="0" lang="en-GB" sz="1600" b="0" i="0" u="none" strike="noStrike" kern="1200" cap="none" spc="0" normalizeH="0" baseline="30000" noProof="0">
                    <a:ln>
                      <a:noFill/>
                    </a:ln>
                    <a:solidFill>
                      <a:srgbClr val="FFFF00"/>
                    </a:solidFill>
                    <a:effectLst/>
                    <a:uLnTx/>
                    <a:uFillTx/>
                    <a:latin typeface="Lucida Sans"/>
                    <a:ea typeface="+mn-ea"/>
                    <a:cs typeface="+mn-cs"/>
                    <a:sym typeface="Symbol"/>
                  </a:rPr>
                  <a:t>-</a:t>
                </a:r>
                <a:r>
                  <a:rPr kumimoji="0" lang="en-GB" sz="1600" b="0" i="0" u="none" strike="noStrike" kern="1200" cap="none" spc="0" normalizeH="0" baseline="0" noProof="0">
                    <a:ln>
                      <a:noFill/>
                    </a:ln>
                    <a:solidFill>
                      <a:srgbClr val="FFFF00"/>
                    </a:solidFill>
                    <a:effectLst/>
                    <a:uLnTx/>
                    <a:uFillTx/>
                    <a:latin typeface="Lucida Sans"/>
                    <a:ea typeface="+mn-ea"/>
                    <a:cs typeface="+mn-cs"/>
                    <a:sym typeface="Symbol"/>
                  </a:rPr>
                  <a:t> beam</a:t>
                </a:r>
                <a:endParaRPr kumimoji="0" lang="en-GB" sz="1600" b="0" i="0" u="none" strike="noStrike" kern="1200" cap="none" spc="0" normalizeH="0" baseline="0" noProof="0">
                  <a:ln>
                    <a:noFill/>
                  </a:ln>
                  <a:solidFill>
                    <a:srgbClr val="FFFF00"/>
                  </a:solidFill>
                  <a:effectLst/>
                  <a:uLnTx/>
                  <a:uFillTx/>
                  <a:latin typeface="Lucida Sans"/>
                  <a:ea typeface="+mn-ea"/>
                  <a:cs typeface="+mn-cs"/>
                </a:endParaRPr>
              </a:p>
            </p:txBody>
          </p:sp>
          <p:sp>
            <p:nvSpPr>
              <p:cNvPr id="13" name="TextBox 19">
                <a:extLst>
                  <a:ext uri="{FF2B5EF4-FFF2-40B4-BE49-F238E27FC236}">
                    <a16:creationId xmlns:a16="http://schemas.microsoft.com/office/drawing/2014/main" id="{B39BE812-9527-CF78-9D54-1018C4074B5C}"/>
                  </a:ext>
                </a:extLst>
              </p:cNvPr>
              <p:cNvSpPr txBox="1"/>
              <p:nvPr/>
            </p:nvSpPr>
            <p:spPr>
              <a:xfrm>
                <a:off x="685961" y="2345818"/>
                <a:ext cx="977399" cy="245441"/>
              </a:xfrm>
              <a:prstGeom prst="rect">
                <a:avLst/>
              </a:prstGeom>
              <a:solidFill>
                <a:schemeClr val="accent4">
                  <a:lumMod val="40000"/>
                  <a:lumOff val="60000"/>
                </a:schemeClr>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Lucida Sans"/>
                    <a:ea typeface="+mn-ea"/>
                    <a:cs typeface="+mn-cs"/>
                  </a:rPr>
                  <a:t>Sample</a:t>
                </a:r>
                <a:r>
                  <a:rPr kumimoji="0" lang="en-GB" sz="1400" b="0" i="0" u="none" strike="noStrike" kern="1200" cap="none" spc="0" normalizeH="0" baseline="0" noProof="0">
                    <a:ln>
                      <a:noFill/>
                    </a:ln>
                    <a:solidFill>
                      <a:srgbClr val="FF0000"/>
                    </a:solidFill>
                    <a:effectLst/>
                    <a:uLnTx/>
                    <a:uFillTx/>
                    <a:latin typeface="Lucida Sans"/>
                    <a:ea typeface="+mn-ea"/>
                    <a:cs typeface="+mn-cs"/>
                  </a:rPr>
                  <a:t> </a:t>
                </a:r>
              </a:p>
            </p:txBody>
          </p:sp>
          <p:cxnSp>
            <p:nvCxnSpPr>
              <p:cNvPr id="15" name="Straight Arrow Connector 14">
                <a:extLst>
                  <a:ext uri="{FF2B5EF4-FFF2-40B4-BE49-F238E27FC236}">
                    <a16:creationId xmlns:a16="http://schemas.microsoft.com/office/drawing/2014/main" id="{C3CB4FB5-CD94-3B00-4EF6-9CD927D70BCB}"/>
                  </a:ext>
                </a:extLst>
              </p:cNvPr>
              <p:cNvCxnSpPr>
                <a:cxnSpLocks/>
              </p:cNvCxnSpPr>
              <p:nvPr/>
            </p:nvCxnSpPr>
            <p:spPr>
              <a:xfrm>
                <a:off x="1663360" y="2468539"/>
                <a:ext cx="697620" cy="0"/>
              </a:xfrm>
              <a:prstGeom prst="straightConnector1">
                <a:avLst/>
              </a:prstGeom>
              <a:ln w="190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Arrow: Down 16">
              <a:extLst>
                <a:ext uri="{FF2B5EF4-FFF2-40B4-BE49-F238E27FC236}">
                  <a16:creationId xmlns:a16="http://schemas.microsoft.com/office/drawing/2014/main" id="{3AFF32BB-6767-19A4-F273-1FAB6DD73E12}"/>
                </a:ext>
              </a:extLst>
            </p:cNvPr>
            <p:cNvSpPr/>
            <p:nvPr/>
          </p:nvSpPr>
          <p:spPr>
            <a:xfrm rot="5400000">
              <a:off x="3013750" y="2646553"/>
              <a:ext cx="163644" cy="639234"/>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9D7B30C5-411A-8590-403A-0A9392B4D3D9}"/>
              </a:ext>
            </a:extLst>
          </p:cNvPr>
          <p:cNvGrpSpPr/>
          <p:nvPr/>
        </p:nvGrpSpPr>
        <p:grpSpPr>
          <a:xfrm>
            <a:off x="3573673" y="251370"/>
            <a:ext cx="2891035" cy="3459657"/>
            <a:chOff x="3829705" y="315378"/>
            <a:chExt cx="2891035" cy="3459657"/>
          </a:xfrm>
        </p:grpSpPr>
        <p:grpSp>
          <p:nvGrpSpPr>
            <p:cNvPr id="26" name="Group 25">
              <a:extLst>
                <a:ext uri="{FF2B5EF4-FFF2-40B4-BE49-F238E27FC236}">
                  <a16:creationId xmlns:a16="http://schemas.microsoft.com/office/drawing/2014/main" id="{1F115489-96EA-439F-681B-34EF8C5BB76D}"/>
                </a:ext>
              </a:extLst>
            </p:cNvPr>
            <p:cNvGrpSpPr/>
            <p:nvPr/>
          </p:nvGrpSpPr>
          <p:grpSpPr>
            <a:xfrm>
              <a:off x="3829705" y="1018024"/>
              <a:ext cx="2419376" cy="2029968"/>
              <a:chOff x="3829705" y="1018024"/>
              <a:chExt cx="2419376" cy="2029968"/>
            </a:xfrm>
          </p:grpSpPr>
          <p:grpSp>
            <p:nvGrpSpPr>
              <p:cNvPr id="9" name="Group 8">
                <a:extLst>
                  <a:ext uri="{FF2B5EF4-FFF2-40B4-BE49-F238E27FC236}">
                    <a16:creationId xmlns:a16="http://schemas.microsoft.com/office/drawing/2014/main" id="{EA9AC3CB-98F9-A973-C6EB-303839084B3A}"/>
                  </a:ext>
                </a:extLst>
              </p:cNvPr>
              <p:cNvGrpSpPr/>
              <p:nvPr/>
            </p:nvGrpSpPr>
            <p:grpSpPr>
              <a:xfrm>
                <a:off x="4817720" y="1018024"/>
                <a:ext cx="1431361" cy="2029968"/>
                <a:chOff x="4263447" y="1018024"/>
                <a:chExt cx="1431361" cy="2029968"/>
              </a:xfrm>
            </p:grpSpPr>
            <p:sp>
              <p:nvSpPr>
                <p:cNvPr id="2" name="Cube 1">
                  <a:extLst>
                    <a:ext uri="{FF2B5EF4-FFF2-40B4-BE49-F238E27FC236}">
                      <a16:creationId xmlns:a16="http://schemas.microsoft.com/office/drawing/2014/main" id="{55FE4A8F-D61F-040C-A097-BCF2BC731945}"/>
                    </a:ext>
                  </a:extLst>
                </p:cNvPr>
                <p:cNvSpPr/>
                <p:nvPr/>
              </p:nvSpPr>
              <p:spPr>
                <a:xfrm>
                  <a:off x="4263447" y="1018024"/>
                  <a:ext cx="950976" cy="2029968"/>
                </a:xfrm>
                <a:prstGeom prst="cube">
                  <a:avLst>
                    <a:gd name="adj" fmla="val 82692"/>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be 2">
                  <a:extLst>
                    <a:ext uri="{FF2B5EF4-FFF2-40B4-BE49-F238E27FC236}">
                      <a16:creationId xmlns:a16="http://schemas.microsoft.com/office/drawing/2014/main" id="{B65199DB-4127-0A6D-165B-A16191036F79}"/>
                    </a:ext>
                  </a:extLst>
                </p:cNvPr>
                <p:cNvSpPr/>
                <p:nvPr/>
              </p:nvSpPr>
              <p:spPr>
                <a:xfrm>
                  <a:off x="4421722" y="1018024"/>
                  <a:ext cx="950976" cy="2029968"/>
                </a:xfrm>
                <a:prstGeom prst="cube">
                  <a:avLst>
                    <a:gd name="adj" fmla="val 82692"/>
                  </a:avLst>
                </a:prstGeom>
                <a:solidFill>
                  <a:schemeClr val="accent5">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be 6">
                  <a:extLst>
                    <a:ext uri="{FF2B5EF4-FFF2-40B4-BE49-F238E27FC236}">
                      <a16:creationId xmlns:a16="http://schemas.microsoft.com/office/drawing/2014/main" id="{1C45DCD9-584D-5E06-C1DD-AF624EB3E01B}"/>
                    </a:ext>
                  </a:extLst>
                </p:cNvPr>
                <p:cNvSpPr/>
                <p:nvPr/>
              </p:nvSpPr>
              <p:spPr>
                <a:xfrm>
                  <a:off x="4582777" y="1018024"/>
                  <a:ext cx="950976" cy="2029968"/>
                </a:xfrm>
                <a:prstGeom prst="cube">
                  <a:avLst>
                    <a:gd name="adj" fmla="val 82692"/>
                  </a:avLst>
                </a:prstGeom>
                <a:solidFill>
                  <a:srgbClr val="F5800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ube 7">
                  <a:extLst>
                    <a:ext uri="{FF2B5EF4-FFF2-40B4-BE49-F238E27FC236}">
                      <a16:creationId xmlns:a16="http://schemas.microsoft.com/office/drawing/2014/main" id="{475D3B40-E043-A0F2-7DE4-632B9B3FB1CD}"/>
                    </a:ext>
                  </a:extLst>
                </p:cNvPr>
                <p:cNvSpPr/>
                <p:nvPr/>
              </p:nvSpPr>
              <p:spPr>
                <a:xfrm>
                  <a:off x="4743832" y="1018024"/>
                  <a:ext cx="950976" cy="2029968"/>
                </a:xfrm>
                <a:prstGeom prst="cube">
                  <a:avLst>
                    <a:gd name="adj" fmla="val 83654"/>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18">
                <a:extLst>
                  <a:ext uri="{FF2B5EF4-FFF2-40B4-BE49-F238E27FC236}">
                    <a16:creationId xmlns:a16="http://schemas.microsoft.com/office/drawing/2014/main" id="{F6E5BAB9-8491-81B7-026F-1EA817721343}"/>
                  </a:ext>
                </a:extLst>
              </p:cNvPr>
              <p:cNvSpPr txBox="1"/>
              <p:nvPr/>
            </p:nvSpPr>
            <p:spPr>
              <a:xfrm>
                <a:off x="3829705" y="2127158"/>
                <a:ext cx="1106718" cy="338554"/>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effectLst/>
                    <a:uLnTx/>
                    <a:uFillTx/>
                    <a:latin typeface="Lucida Sans"/>
                    <a:ea typeface="+mn-ea"/>
                    <a:cs typeface="+mn-cs"/>
                    <a:sym typeface="Symbol"/>
                  </a:rPr>
                  <a:t></a:t>
                </a:r>
                <a:r>
                  <a:rPr kumimoji="0" lang="en-GB" sz="1600" b="0" i="0" u="none" strike="noStrike" kern="1200" cap="none" spc="0" normalizeH="0" baseline="30000" noProof="0">
                    <a:ln>
                      <a:noFill/>
                    </a:ln>
                    <a:effectLst/>
                    <a:uLnTx/>
                    <a:uFillTx/>
                    <a:latin typeface="Lucida Sans"/>
                    <a:ea typeface="+mn-ea"/>
                    <a:cs typeface="+mn-cs"/>
                    <a:sym typeface="Symbol"/>
                  </a:rPr>
                  <a:t>-</a:t>
                </a:r>
                <a:r>
                  <a:rPr kumimoji="0" lang="en-GB" sz="1600" b="0" i="0" u="none" strike="noStrike" kern="1200" cap="none" spc="0" normalizeH="0" baseline="0" noProof="0">
                    <a:ln>
                      <a:noFill/>
                    </a:ln>
                    <a:effectLst/>
                    <a:uLnTx/>
                    <a:uFillTx/>
                    <a:latin typeface="Lucida Sans"/>
                    <a:ea typeface="+mn-ea"/>
                    <a:cs typeface="+mn-cs"/>
                    <a:sym typeface="Symbol"/>
                  </a:rPr>
                  <a:t> beam</a:t>
                </a:r>
                <a:endParaRPr kumimoji="0" lang="en-GB" sz="1600" b="0" i="0" u="none" strike="noStrike" kern="1200" cap="none" spc="0" normalizeH="0" baseline="0" noProof="0">
                  <a:ln>
                    <a:noFill/>
                  </a:ln>
                  <a:effectLst/>
                  <a:uLnTx/>
                  <a:uFillTx/>
                  <a:latin typeface="Lucida Sans"/>
                  <a:ea typeface="+mn-ea"/>
                  <a:cs typeface="+mn-cs"/>
                </a:endParaRPr>
              </a:p>
            </p:txBody>
          </p:sp>
          <p:sp>
            <p:nvSpPr>
              <p:cNvPr id="11" name="Arrow: Down 10">
                <a:extLst>
                  <a:ext uri="{FF2B5EF4-FFF2-40B4-BE49-F238E27FC236}">
                    <a16:creationId xmlns:a16="http://schemas.microsoft.com/office/drawing/2014/main" id="{4097108A-1D19-5209-EDA2-2819EAC55B08}"/>
                  </a:ext>
                </a:extLst>
              </p:cNvPr>
              <p:cNvSpPr/>
              <p:nvPr/>
            </p:nvSpPr>
            <p:spPr>
              <a:xfrm rot="16200000">
                <a:off x="4329517" y="1760596"/>
                <a:ext cx="163644" cy="639234"/>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4" name="TextBox 13">
              <a:extLst>
                <a:ext uri="{FF2B5EF4-FFF2-40B4-BE49-F238E27FC236}">
                  <a16:creationId xmlns:a16="http://schemas.microsoft.com/office/drawing/2014/main" id="{BB32208D-46EB-82CA-53B5-1EA7C25EE4CA}"/>
                </a:ext>
              </a:extLst>
            </p:cNvPr>
            <p:cNvSpPr txBox="1"/>
            <p:nvPr/>
          </p:nvSpPr>
          <p:spPr>
            <a:xfrm>
              <a:off x="4419211" y="589214"/>
              <a:ext cx="736100" cy="523220"/>
            </a:xfrm>
            <a:prstGeom prst="rect">
              <a:avLst/>
            </a:prstGeom>
            <a:noFill/>
          </p:spPr>
          <p:txBody>
            <a:bodyPr wrap="none" rtlCol="0">
              <a:spAutoFit/>
            </a:bodyPr>
            <a:lstStyle/>
            <a:p>
              <a:pPr algn="ctr"/>
              <a:r>
                <a:rPr lang="en-GB" sz="1400"/>
                <a:t>Fe</a:t>
              </a:r>
            </a:p>
            <a:p>
              <a:pPr algn="ctr"/>
              <a:r>
                <a:rPr lang="en-GB" sz="1400"/>
                <a:t>500μm</a:t>
              </a:r>
            </a:p>
          </p:txBody>
        </p:sp>
        <p:cxnSp>
          <p:nvCxnSpPr>
            <p:cNvPr id="19" name="Straight Arrow Connector 18">
              <a:extLst>
                <a:ext uri="{FF2B5EF4-FFF2-40B4-BE49-F238E27FC236}">
                  <a16:creationId xmlns:a16="http://schemas.microsoft.com/office/drawing/2014/main" id="{8C8028F0-6DC6-5D1B-278A-A749F9C2C4A3}"/>
                </a:ext>
              </a:extLst>
            </p:cNvPr>
            <p:cNvCxnSpPr>
              <a:endCxn id="14" idx="2"/>
            </p:cNvCxnSpPr>
            <p:nvPr/>
          </p:nvCxnSpPr>
          <p:spPr>
            <a:xfrm flipH="1" flipV="1">
              <a:off x="4787261" y="1112434"/>
              <a:ext cx="342436" cy="4567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043FD1-F00D-7A50-946F-48619DBBA2C8}"/>
                </a:ext>
              </a:extLst>
            </p:cNvPr>
            <p:cNvSpPr txBox="1"/>
            <p:nvPr/>
          </p:nvSpPr>
          <p:spPr>
            <a:xfrm>
              <a:off x="4220938" y="3251815"/>
              <a:ext cx="736100" cy="523220"/>
            </a:xfrm>
            <a:prstGeom prst="rect">
              <a:avLst/>
            </a:prstGeom>
            <a:noFill/>
          </p:spPr>
          <p:txBody>
            <a:bodyPr wrap="none" rtlCol="0">
              <a:spAutoFit/>
            </a:bodyPr>
            <a:lstStyle/>
            <a:p>
              <a:pPr algn="ctr"/>
              <a:r>
                <a:rPr lang="en-GB" sz="1400"/>
                <a:t>Zn</a:t>
              </a:r>
            </a:p>
            <a:p>
              <a:pPr algn="ctr"/>
              <a:r>
                <a:rPr lang="en-GB" sz="1400"/>
                <a:t>500μm</a:t>
              </a:r>
            </a:p>
          </p:txBody>
        </p:sp>
        <p:sp>
          <p:nvSpPr>
            <p:cNvPr id="24" name="TextBox 23">
              <a:extLst>
                <a:ext uri="{FF2B5EF4-FFF2-40B4-BE49-F238E27FC236}">
                  <a16:creationId xmlns:a16="http://schemas.microsoft.com/office/drawing/2014/main" id="{DA1440B3-D5C7-6FA0-6814-4ABA9ECB3047}"/>
                </a:ext>
              </a:extLst>
            </p:cNvPr>
            <p:cNvSpPr txBox="1"/>
            <p:nvPr/>
          </p:nvSpPr>
          <p:spPr>
            <a:xfrm>
              <a:off x="5198848" y="3215192"/>
              <a:ext cx="736100" cy="523220"/>
            </a:xfrm>
            <a:prstGeom prst="rect">
              <a:avLst/>
            </a:prstGeom>
            <a:noFill/>
          </p:spPr>
          <p:txBody>
            <a:bodyPr wrap="none" rtlCol="0">
              <a:spAutoFit/>
            </a:bodyPr>
            <a:lstStyle/>
            <a:p>
              <a:pPr algn="ctr"/>
              <a:r>
                <a:rPr lang="en-GB" sz="1400"/>
                <a:t>Cu</a:t>
              </a:r>
            </a:p>
            <a:p>
              <a:pPr algn="ctr"/>
              <a:r>
                <a:rPr lang="en-GB" sz="1400"/>
                <a:t>500μm</a:t>
              </a:r>
            </a:p>
          </p:txBody>
        </p:sp>
        <p:sp>
          <p:nvSpPr>
            <p:cNvPr id="25" name="TextBox 24">
              <a:extLst>
                <a:ext uri="{FF2B5EF4-FFF2-40B4-BE49-F238E27FC236}">
                  <a16:creationId xmlns:a16="http://schemas.microsoft.com/office/drawing/2014/main" id="{BB96D66D-DB8A-52AD-03FA-9D2FF4D428D0}"/>
                </a:ext>
              </a:extLst>
            </p:cNvPr>
            <p:cNvSpPr txBox="1"/>
            <p:nvPr/>
          </p:nvSpPr>
          <p:spPr>
            <a:xfrm>
              <a:off x="5885254" y="315378"/>
              <a:ext cx="835486" cy="523220"/>
            </a:xfrm>
            <a:prstGeom prst="rect">
              <a:avLst/>
            </a:prstGeom>
            <a:noFill/>
          </p:spPr>
          <p:txBody>
            <a:bodyPr wrap="none" rtlCol="0">
              <a:spAutoFit/>
            </a:bodyPr>
            <a:lstStyle/>
            <a:p>
              <a:pPr algn="ctr"/>
              <a:r>
                <a:rPr lang="en-GB" sz="1400"/>
                <a:t>Ag</a:t>
              </a:r>
            </a:p>
            <a:p>
              <a:pPr algn="ctr"/>
              <a:r>
                <a:rPr lang="en-GB" sz="1400"/>
                <a:t>1000μm</a:t>
              </a:r>
            </a:p>
          </p:txBody>
        </p:sp>
        <p:cxnSp>
          <p:nvCxnSpPr>
            <p:cNvPr id="28" name="Straight Arrow Connector 27">
              <a:extLst>
                <a:ext uri="{FF2B5EF4-FFF2-40B4-BE49-F238E27FC236}">
                  <a16:creationId xmlns:a16="http://schemas.microsoft.com/office/drawing/2014/main" id="{CA86CE88-C573-8137-957C-A99B7A85E6F7}"/>
                </a:ext>
              </a:extLst>
            </p:cNvPr>
            <p:cNvCxnSpPr>
              <a:endCxn id="25" idx="2"/>
            </p:cNvCxnSpPr>
            <p:nvPr/>
          </p:nvCxnSpPr>
          <p:spPr>
            <a:xfrm flipV="1">
              <a:off x="5974112" y="838598"/>
              <a:ext cx="328885" cy="386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C9DA4DB4-3037-C43B-C969-3C8362C55A46}"/>
                </a:ext>
              </a:extLst>
            </p:cNvPr>
            <p:cNvCxnSpPr>
              <a:endCxn id="21" idx="0"/>
            </p:cNvCxnSpPr>
            <p:nvPr/>
          </p:nvCxnSpPr>
          <p:spPr>
            <a:xfrm flipH="1">
              <a:off x="4588988" y="2884348"/>
              <a:ext cx="464147" cy="3674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7762731-27C3-9435-35C5-4ABE7B693AFB}"/>
                </a:ext>
              </a:extLst>
            </p:cNvPr>
            <p:cNvCxnSpPr>
              <a:endCxn id="24" idx="0"/>
            </p:cNvCxnSpPr>
            <p:nvPr/>
          </p:nvCxnSpPr>
          <p:spPr>
            <a:xfrm>
              <a:off x="5198848" y="2884348"/>
              <a:ext cx="368050" cy="3308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6DFDF531-1FFD-7A84-4848-845541904B15}"/>
              </a:ext>
            </a:extLst>
          </p:cNvPr>
          <p:cNvGrpSpPr/>
          <p:nvPr/>
        </p:nvGrpSpPr>
        <p:grpSpPr>
          <a:xfrm>
            <a:off x="3146671" y="26738"/>
            <a:ext cx="8186908" cy="6775570"/>
            <a:chOff x="3146671" y="26738"/>
            <a:chExt cx="8186908" cy="6775570"/>
          </a:xfrm>
        </p:grpSpPr>
        <p:sp>
          <p:nvSpPr>
            <p:cNvPr id="22" name="TextBox 21">
              <a:extLst>
                <a:ext uri="{FF2B5EF4-FFF2-40B4-BE49-F238E27FC236}">
                  <a16:creationId xmlns:a16="http://schemas.microsoft.com/office/drawing/2014/main" id="{1ADCD474-AE48-FDB1-CD5E-7554C5F671DB}"/>
                </a:ext>
              </a:extLst>
            </p:cNvPr>
            <p:cNvSpPr txBox="1"/>
            <p:nvPr/>
          </p:nvSpPr>
          <p:spPr>
            <a:xfrm>
              <a:off x="3146671" y="26738"/>
              <a:ext cx="3010761" cy="369332"/>
            </a:xfrm>
            <a:prstGeom prst="rect">
              <a:avLst/>
            </a:prstGeom>
            <a:noFill/>
          </p:spPr>
          <p:txBody>
            <a:bodyPr wrap="none" rtlCol="0">
              <a:spAutoFit/>
            </a:bodyPr>
            <a:lstStyle/>
            <a:p>
              <a:r>
                <a:rPr lang="en-GB" dirty="0">
                  <a:solidFill>
                    <a:schemeClr val="accent4">
                      <a:lumMod val="75000"/>
                    </a:schemeClr>
                  </a:solidFill>
                  <a:latin typeface="Comic Sans MS" panose="030F0702030302020204" pitchFamily="66" charset="0"/>
                </a:rPr>
                <a:t>Proof-of-concept sample 1</a:t>
              </a:r>
            </a:p>
          </p:txBody>
        </p:sp>
        <p:sp>
          <p:nvSpPr>
            <p:cNvPr id="18" name="TextBox 31">
              <a:extLst>
                <a:ext uri="{FF2B5EF4-FFF2-40B4-BE49-F238E27FC236}">
                  <a16:creationId xmlns:a16="http://schemas.microsoft.com/office/drawing/2014/main" id="{2EE68CE5-9178-1939-E075-7D9FDBA29C0F}"/>
                </a:ext>
              </a:extLst>
            </p:cNvPr>
            <p:cNvSpPr txBox="1"/>
            <p:nvPr/>
          </p:nvSpPr>
          <p:spPr>
            <a:xfrm>
              <a:off x="6588369" y="6463754"/>
              <a:ext cx="474521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GB" sz="1600">
                  <a:solidFill>
                    <a:prstClr val="black"/>
                  </a:solidFill>
                  <a:latin typeface="Comic Sans MS" panose="030F0702030302020204" pitchFamily="66" charset="0"/>
                </a:rPr>
                <a:t>A. D. Hillier et al, Microchemical Journal (2016)</a:t>
              </a:r>
              <a:endParaRPr lang="en-GB">
                <a:solidFill>
                  <a:prstClr val="black"/>
                </a:solidFill>
                <a:latin typeface="Comic Sans MS" panose="030F0702030302020204" pitchFamily="66" charset="0"/>
              </a:endParaRPr>
            </a:p>
          </p:txBody>
        </p:sp>
      </p:grpSp>
      <p:sp>
        <p:nvSpPr>
          <p:cNvPr id="29" name="TextBox 28">
            <a:extLst>
              <a:ext uri="{FF2B5EF4-FFF2-40B4-BE49-F238E27FC236}">
                <a16:creationId xmlns:a16="http://schemas.microsoft.com/office/drawing/2014/main" id="{82C184B3-836B-2F53-776A-8E4B59871378}"/>
              </a:ext>
            </a:extLst>
          </p:cNvPr>
          <p:cNvSpPr txBox="1"/>
          <p:nvPr/>
        </p:nvSpPr>
        <p:spPr>
          <a:xfrm>
            <a:off x="1612655" y="561713"/>
            <a:ext cx="675185" cy="369332"/>
          </a:xfrm>
          <a:prstGeom prst="rect">
            <a:avLst/>
          </a:prstGeom>
          <a:noFill/>
        </p:spPr>
        <p:txBody>
          <a:bodyPr wrap="none" rtlCol="0">
            <a:spAutoFit/>
          </a:bodyPr>
          <a:lstStyle/>
          <a:p>
            <a:r>
              <a:rPr lang="en-GB" dirty="0" err="1">
                <a:latin typeface="Comic Sans MS" panose="030F0702030302020204" pitchFamily="66" charset="0"/>
              </a:rPr>
              <a:t>MuX</a:t>
            </a:r>
            <a:endParaRPr lang="en-GB" dirty="0">
              <a:latin typeface="Comic Sans MS" panose="030F0702030302020204" pitchFamily="66" charset="0"/>
            </a:endParaRPr>
          </a:p>
        </p:txBody>
      </p:sp>
      <p:grpSp>
        <p:nvGrpSpPr>
          <p:cNvPr id="35" name="Group 34">
            <a:extLst>
              <a:ext uri="{FF2B5EF4-FFF2-40B4-BE49-F238E27FC236}">
                <a16:creationId xmlns:a16="http://schemas.microsoft.com/office/drawing/2014/main" id="{C3042995-3999-E787-B83E-0D948A9B704D}"/>
              </a:ext>
            </a:extLst>
          </p:cNvPr>
          <p:cNvGrpSpPr/>
          <p:nvPr/>
        </p:nvGrpSpPr>
        <p:grpSpPr>
          <a:xfrm>
            <a:off x="7623544" y="251370"/>
            <a:ext cx="3092081" cy="4979849"/>
            <a:chOff x="7623544" y="251370"/>
            <a:chExt cx="3092081" cy="4979849"/>
          </a:xfrm>
        </p:grpSpPr>
        <p:sp>
          <p:nvSpPr>
            <p:cNvPr id="31" name="Rectangle: Rounded Corners 30">
              <a:extLst>
                <a:ext uri="{FF2B5EF4-FFF2-40B4-BE49-F238E27FC236}">
                  <a16:creationId xmlns:a16="http://schemas.microsoft.com/office/drawing/2014/main" id="{B0AD9401-9F2A-7F31-69EE-FD2AEDBC8E90}"/>
                </a:ext>
              </a:extLst>
            </p:cNvPr>
            <p:cNvSpPr/>
            <p:nvPr/>
          </p:nvSpPr>
          <p:spPr>
            <a:xfrm>
              <a:off x="10515600" y="251370"/>
              <a:ext cx="200025" cy="3263355"/>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B634B6FA-54C2-B646-7702-43FBDB873126}"/>
                </a:ext>
              </a:extLst>
            </p:cNvPr>
            <p:cNvSpPr/>
            <p:nvPr/>
          </p:nvSpPr>
          <p:spPr>
            <a:xfrm>
              <a:off x="7623544" y="4678326"/>
              <a:ext cx="170121" cy="552893"/>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38834673"/>
      </p:ext>
    </p:extLst>
  </p:cSld>
  <p:clrMapOvr>
    <a:masterClrMapping/>
  </p:clrMapOvr>
  <mc:AlternateContent xmlns:mc="http://schemas.openxmlformats.org/markup-compatibility/2006" xmlns:p14="http://schemas.microsoft.com/office/powerpoint/2010/main">
    <mc:Choice Requires="p14">
      <p:transition spd="slow" p14:dur="2000" advTm="65501"/>
    </mc:Choice>
    <mc:Fallback xmlns="">
      <p:transition spd="slow" advTm="655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8F011C-8A40-6CA2-72F0-285B3E4F1DD0}"/>
              </a:ext>
            </a:extLst>
          </p:cNvPr>
          <p:cNvSpPr txBox="1"/>
          <p:nvPr/>
        </p:nvSpPr>
        <p:spPr>
          <a:xfrm>
            <a:off x="0" y="0"/>
            <a:ext cx="311810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Experimental Setup</a:t>
            </a:r>
          </a:p>
        </p:txBody>
      </p:sp>
      <p:grpSp>
        <p:nvGrpSpPr>
          <p:cNvPr id="3" name="Group 2">
            <a:extLst>
              <a:ext uri="{FF2B5EF4-FFF2-40B4-BE49-F238E27FC236}">
                <a16:creationId xmlns:a16="http://schemas.microsoft.com/office/drawing/2014/main" id="{02264C0D-BD48-CCE4-4AD8-7BCC1B02E5FC}"/>
              </a:ext>
            </a:extLst>
          </p:cNvPr>
          <p:cNvGrpSpPr/>
          <p:nvPr/>
        </p:nvGrpSpPr>
        <p:grpSpPr>
          <a:xfrm>
            <a:off x="68900" y="26738"/>
            <a:ext cx="6194330" cy="5737238"/>
            <a:chOff x="68900" y="26738"/>
            <a:chExt cx="6194330" cy="5737238"/>
          </a:xfrm>
        </p:grpSpPr>
        <p:sp>
          <p:nvSpPr>
            <p:cNvPr id="4" name="TextBox 3">
              <a:extLst>
                <a:ext uri="{FF2B5EF4-FFF2-40B4-BE49-F238E27FC236}">
                  <a16:creationId xmlns:a16="http://schemas.microsoft.com/office/drawing/2014/main" id="{B0F117A2-7B7C-6039-E9F6-A70085923F58}"/>
                </a:ext>
              </a:extLst>
            </p:cNvPr>
            <p:cNvSpPr txBox="1"/>
            <p:nvPr/>
          </p:nvSpPr>
          <p:spPr>
            <a:xfrm>
              <a:off x="3146671" y="26738"/>
              <a:ext cx="3116559" cy="369332"/>
            </a:xfrm>
            <a:prstGeom prst="rect">
              <a:avLst/>
            </a:prstGeom>
            <a:noFill/>
          </p:spPr>
          <p:txBody>
            <a:bodyPr wrap="none" rtlCol="0">
              <a:spAutoFit/>
            </a:bodyPr>
            <a:lstStyle/>
            <a:p>
              <a:r>
                <a:rPr lang="en-GB" dirty="0">
                  <a:solidFill>
                    <a:schemeClr val="accent4">
                      <a:lumMod val="75000"/>
                    </a:schemeClr>
                  </a:solidFill>
                  <a:latin typeface="Comic Sans MS" panose="030F0702030302020204" pitchFamily="66" charset="0"/>
                </a:rPr>
                <a:t>Proof-of-concept sample 2</a:t>
              </a:r>
            </a:p>
          </p:txBody>
        </p:sp>
        <p:sp>
          <p:nvSpPr>
            <p:cNvPr id="5" name="TextBox 31">
              <a:extLst>
                <a:ext uri="{FF2B5EF4-FFF2-40B4-BE49-F238E27FC236}">
                  <a16:creationId xmlns:a16="http://schemas.microsoft.com/office/drawing/2014/main" id="{7B8C7A8D-4471-8B97-FB23-858D654582DC}"/>
                </a:ext>
              </a:extLst>
            </p:cNvPr>
            <p:cNvSpPr txBox="1"/>
            <p:nvPr/>
          </p:nvSpPr>
          <p:spPr>
            <a:xfrm>
              <a:off x="68900" y="5425422"/>
              <a:ext cx="2980303"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GB" sz="1600" dirty="0">
                  <a:solidFill>
                    <a:prstClr val="black"/>
                  </a:solidFill>
                  <a:latin typeface="Comic Sans MS" panose="030F0702030302020204" pitchFamily="66" charset="0"/>
                </a:rPr>
                <a:t>K. Ishida et al, in preparation</a:t>
              </a:r>
              <a:endParaRPr lang="en-GB" dirty="0">
                <a:solidFill>
                  <a:prstClr val="black"/>
                </a:solidFill>
                <a:latin typeface="Comic Sans MS" panose="030F0702030302020204" pitchFamily="66" charset="0"/>
              </a:endParaRPr>
            </a:p>
          </p:txBody>
        </p:sp>
      </p:grpSp>
      <p:grpSp>
        <p:nvGrpSpPr>
          <p:cNvPr id="14" name="Group 13">
            <a:extLst>
              <a:ext uri="{FF2B5EF4-FFF2-40B4-BE49-F238E27FC236}">
                <a16:creationId xmlns:a16="http://schemas.microsoft.com/office/drawing/2014/main" id="{7DAD6F9A-B929-0554-D13E-1DC3815ECF2C}"/>
              </a:ext>
            </a:extLst>
          </p:cNvPr>
          <p:cNvGrpSpPr/>
          <p:nvPr/>
        </p:nvGrpSpPr>
        <p:grpSpPr>
          <a:xfrm>
            <a:off x="152164" y="839572"/>
            <a:ext cx="1994229" cy="4298698"/>
            <a:chOff x="254902" y="16761"/>
            <a:chExt cx="3335600" cy="5684580"/>
          </a:xfrm>
        </p:grpSpPr>
        <p:sp>
          <p:nvSpPr>
            <p:cNvPr id="15" name="Arrow: Down 14">
              <a:extLst>
                <a:ext uri="{FF2B5EF4-FFF2-40B4-BE49-F238E27FC236}">
                  <a16:creationId xmlns:a16="http://schemas.microsoft.com/office/drawing/2014/main" id="{F633C2CB-105E-AA89-D702-7392BF9A2BE3}"/>
                </a:ext>
              </a:extLst>
            </p:cNvPr>
            <p:cNvSpPr/>
            <p:nvPr/>
          </p:nvSpPr>
          <p:spPr>
            <a:xfrm>
              <a:off x="2037559" y="4840816"/>
              <a:ext cx="163586" cy="429230"/>
            </a:xfrm>
            <a:prstGeom prst="down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FA0B40B6-BA51-BCEF-6B33-E2478E910454}"/>
                </a:ext>
              </a:extLst>
            </p:cNvPr>
            <p:cNvGrpSpPr/>
            <p:nvPr/>
          </p:nvGrpSpPr>
          <p:grpSpPr>
            <a:xfrm>
              <a:off x="254902" y="16761"/>
              <a:ext cx="3335600" cy="5684580"/>
              <a:chOff x="254902" y="16761"/>
              <a:chExt cx="3335600" cy="5684580"/>
            </a:xfrm>
          </p:grpSpPr>
          <p:cxnSp>
            <p:nvCxnSpPr>
              <p:cNvPr id="17" name="Straight Connector 16">
                <a:extLst>
                  <a:ext uri="{FF2B5EF4-FFF2-40B4-BE49-F238E27FC236}">
                    <a16:creationId xmlns:a16="http://schemas.microsoft.com/office/drawing/2014/main" id="{10370059-C7F8-67FF-706C-873E9EE2E1C4}"/>
                  </a:ext>
                </a:extLst>
              </p:cNvPr>
              <p:cNvCxnSpPr/>
              <p:nvPr/>
            </p:nvCxnSpPr>
            <p:spPr>
              <a:xfrm>
                <a:off x="310908" y="482359"/>
                <a:ext cx="1103152" cy="0"/>
              </a:xfrm>
              <a:prstGeom prst="line">
                <a:avLst/>
              </a:prstGeom>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FD138188-BD83-3850-174B-AAB453D00BE5}"/>
                  </a:ext>
                </a:extLst>
              </p:cNvPr>
              <p:cNvSpPr txBox="1"/>
              <p:nvPr/>
            </p:nvSpPr>
            <p:spPr>
              <a:xfrm>
                <a:off x="254902" y="16761"/>
                <a:ext cx="750526" cy="400109"/>
              </a:xfrm>
              <a:prstGeom prst="rect">
                <a:avLst/>
              </a:prstGeom>
              <a:noFill/>
            </p:spPr>
            <p:txBody>
              <a:bodyPr wrap="none" rtlCol="0">
                <a:spAutoFit/>
              </a:bodyPr>
              <a:lstStyle/>
              <a:p>
                <a:r>
                  <a:rPr lang="en-GB" sz="2000" baseline="30000" dirty="0"/>
                  <a:t>204</a:t>
                </a:r>
                <a:r>
                  <a:rPr lang="en-GB" sz="2000" dirty="0"/>
                  <a:t>Pb</a:t>
                </a:r>
              </a:p>
            </p:txBody>
          </p:sp>
          <p:cxnSp>
            <p:nvCxnSpPr>
              <p:cNvPr id="19" name="Straight Connector 18">
                <a:extLst>
                  <a:ext uri="{FF2B5EF4-FFF2-40B4-BE49-F238E27FC236}">
                    <a16:creationId xmlns:a16="http://schemas.microsoft.com/office/drawing/2014/main" id="{77618005-CFBE-C0CE-9C5E-A3B84D2E40A8}"/>
                  </a:ext>
                </a:extLst>
              </p:cNvPr>
              <p:cNvCxnSpPr>
                <a:cxnSpLocks/>
              </p:cNvCxnSpPr>
              <p:nvPr/>
            </p:nvCxnSpPr>
            <p:spPr>
              <a:xfrm>
                <a:off x="1783401" y="5289139"/>
                <a:ext cx="1326916"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F0270484-A397-583A-88D5-60FB084D9F89}"/>
                  </a:ext>
                </a:extLst>
              </p:cNvPr>
              <p:cNvCxnSpPr>
                <a:cxnSpLocks/>
              </p:cNvCxnSpPr>
              <p:nvPr/>
            </p:nvCxnSpPr>
            <p:spPr>
              <a:xfrm>
                <a:off x="1739033" y="4835447"/>
                <a:ext cx="1399925"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8862A7A1-77D0-2E4A-C73A-928912A05E9B}"/>
                  </a:ext>
                </a:extLst>
              </p:cNvPr>
              <p:cNvCxnSpPr>
                <a:cxnSpLocks/>
              </p:cNvCxnSpPr>
              <p:nvPr/>
            </p:nvCxnSpPr>
            <p:spPr>
              <a:xfrm>
                <a:off x="1694292" y="4153146"/>
                <a:ext cx="1480049" cy="0"/>
              </a:xfrm>
              <a:prstGeom prst="line">
                <a:avLst/>
              </a:prstGeom>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0EAF0FFE-0DC4-5767-4B69-D50DEDAEAD54}"/>
                  </a:ext>
                </a:extLst>
              </p:cNvPr>
              <p:cNvSpPr txBox="1"/>
              <p:nvPr/>
            </p:nvSpPr>
            <p:spPr>
              <a:xfrm>
                <a:off x="1867250" y="5301230"/>
                <a:ext cx="649538" cy="400111"/>
              </a:xfrm>
              <a:prstGeom prst="rect">
                <a:avLst/>
              </a:prstGeom>
              <a:noFill/>
            </p:spPr>
            <p:txBody>
              <a:bodyPr wrap="none" rtlCol="0">
                <a:spAutoFit/>
              </a:bodyPr>
              <a:lstStyle/>
              <a:p>
                <a:r>
                  <a:rPr lang="en-GB" sz="2000" baseline="30000" dirty="0"/>
                  <a:t>203</a:t>
                </a:r>
                <a:r>
                  <a:rPr lang="en-GB" sz="2000" dirty="0"/>
                  <a:t>Tl</a:t>
                </a:r>
              </a:p>
            </p:txBody>
          </p:sp>
          <p:sp>
            <p:nvSpPr>
              <p:cNvPr id="23" name="TextBox 22">
                <a:extLst>
                  <a:ext uri="{FF2B5EF4-FFF2-40B4-BE49-F238E27FC236}">
                    <a16:creationId xmlns:a16="http://schemas.microsoft.com/office/drawing/2014/main" id="{F9403D45-6F1D-1DD6-1E86-DD33D7672B1A}"/>
                  </a:ext>
                </a:extLst>
              </p:cNvPr>
              <p:cNvSpPr txBox="1"/>
              <p:nvPr/>
            </p:nvSpPr>
            <p:spPr>
              <a:xfrm>
                <a:off x="2086017" y="4861228"/>
                <a:ext cx="620683" cy="307777"/>
              </a:xfrm>
              <a:prstGeom prst="rect">
                <a:avLst/>
              </a:prstGeom>
              <a:noFill/>
            </p:spPr>
            <p:txBody>
              <a:bodyPr wrap="none" rtlCol="0">
                <a:spAutoFit/>
              </a:bodyPr>
              <a:lstStyle/>
              <a:p>
                <a:r>
                  <a:rPr lang="en-GB" sz="1400" dirty="0"/>
                  <a:t>279.2</a:t>
                </a:r>
              </a:p>
            </p:txBody>
          </p:sp>
          <p:sp>
            <p:nvSpPr>
              <p:cNvPr id="24" name="Arrow: Down 23">
                <a:extLst>
                  <a:ext uri="{FF2B5EF4-FFF2-40B4-BE49-F238E27FC236}">
                    <a16:creationId xmlns:a16="http://schemas.microsoft.com/office/drawing/2014/main" id="{B2038537-8A84-2E5E-4342-00A526F94B7F}"/>
                  </a:ext>
                </a:extLst>
              </p:cNvPr>
              <p:cNvSpPr/>
              <p:nvPr/>
            </p:nvSpPr>
            <p:spPr>
              <a:xfrm>
                <a:off x="2054648" y="4158134"/>
                <a:ext cx="133728" cy="680892"/>
              </a:xfrm>
              <a:prstGeom prst="downArrow">
                <a:avLst>
                  <a:gd name="adj1" fmla="val 29487"/>
                  <a:gd name="adj2" fmla="val 50000"/>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3B0577C-AB81-57EF-0152-66203F9A4C14}"/>
                  </a:ext>
                </a:extLst>
              </p:cNvPr>
              <p:cNvSpPr txBox="1"/>
              <p:nvPr/>
            </p:nvSpPr>
            <p:spPr>
              <a:xfrm>
                <a:off x="2022885" y="4294481"/>
                <a:ext cx="620683" cy="307777"/>
              </a:xfrm>
              <a:prstGeom prst="rect">
                <a:avLst/>
              </a:prstGeom>
              <a:noFill/>
            </p:spPr>
            <p:txBody>
              <a:bodyPr wrap="none" rtlCol="0">
                <a:spAutoFit/>
              </a:bodyPr>
              <a:lstStyle/>
              <a:p>
                <a:r>
                  <a:rPr lang="en-GB" sz="1400" dirty="0"/>
                  <a:t>401.4</a:t>
                </a:r>
              </a:p>
            </p:txBody>
          </p:sp>
          <p:cxnSp>
            <p:nvCxnSpPr>
              <p:cNvPr id="26" name="Straight Arrow Connector 25">
                <a:extLst>
                  <a:ext uri="{FF2B5EF4-FFF2-40B4-BE49-F238E27FC236}">
                    <a16:creationId xmlns:a16="http://schemas.microsoft.com/office/drawing/2014/main" id="{9742D912-EEC4-0A54-EDC2-D06F453A2EA6}"/>
                  </a:ext>
                </a:extLst>
              </p:cNvPr>
              <p:cNvCxnSpPr>
                <a:cxnSpLocks/>
              </p:cNvCxnSpPr>
              <p:nvPr/>
            </p:nvCxnSpPr>
            <p:spPr>
              <a:xfrm>
                <a:off x="805027" y="478162"/>
                <a:ext cx="1079110" cy="4340825"/>
              </a:xfrm>
              <a:prstGeom prst="straightConnector1">
                <a:avLst/>
              </a:prstGeom>
              <a:ln>
                <a:solidFill>
                  <a:srgbClr val="FF0000"/>
                </a:solidFill>
                <a:prstDash val="dash"/>
                <a:tailEnd type="triangle"/>
              </a:ln>
            </p:spPr>
            <p:style>
              <a:lnRef idx="2">
                <a:schemeClr val="accent2"/>
              </a:lnRef>
              <a:fillRef idx="0">
                <a:schemeClr val="accent2"/>
              </a:fillRef>
              <a:effectRef idx="1">
                <a:schemeClr val="accent2"/>
              </a:effectRef>
              <a:fontRef idx="minor">
                <a:schemeClr val="tx1"/>
              </a:fontRef>
            </p:style>
          </p:cxnSp>
          <p:cxnSp>
            <p:nvCxnSpPr>
              <p:cNvPr id="27" name="Straight Connector 26">
                <a:extLst>
                  <a:ext uri="{FF2B5EF4-FFF2-40B4-BE49-F238E27FC236}">
                    <a16:creationId xmlns:a16="http://schemas.microsoft.com/office/drawing/2014/main" id="{C0C30C4C-66E4-ADDE-A088-7FADF4822572}"/>
                  </a:ext>
                </a:extLst>
              </p:cNvPr>
              <p:cNvCxnSpPr>
                <a:cxnSpLocks/>
              </p:cNvCxnSpPr>
              <p:nvPr/>
            </p:nvCxnSpPr>
            <p:spPr>
              <a:xfrm>
                <a:off x="1694292" y="3422606"/>
                <a:ext cx="1569434" cy="0"/>
              </a:xfrm>
              <a:prstGeom prst="line">
                <a:avLst/>
              </a:prstGeom>
            </p:spPr>
            <p:style>
              <a:lnRef idx="2">
                <a:schemeClr val="dk1"/>
              </a:lnRef>
              <a:fillRef idx="0">
                <a:schemeClr val="dk1"/>
              </a:fillRef>
              <a:effectRef idx="1">
                <a:schemeClr val="dk1"/>
              </a:effectRef>
              <a:fontRef idx="minor">
                <a:schemeClr val="tx1"/>
              </a:fontRef>
            </p:style>
          </p:cxnSp>
          <p:sp>
            <p:nvSpPr>
              <p:cNvPr id="28" name="Arrow: Down 27">
                <a:extLst>
                  <a:ext uri="{FF2B5EF4-FFF2-40B4-BE49-F238E27FC236}">
                    <a16:creationId xmlns:a16="http://schemas.microsoft.com/office/drawing/2014/main" id="{7953DE04-B61B-2E89-DD2E-77300ACFED10}"/>
                  </a:ext>
                </a:extLst>
              </p:cNvPr>
              <p:cNvSpPr/>
              <p:nvPr/>
            </p:nvSpPr>
            <p:spPr>
              <a:xfrm>
                <a:off x="2948260" y="3430884"/>
                <a:ext cx="133728" cy="1392561"/>
              </a:xfrm>
              <a:prstGeom prst="downArrow">
                <a:avLst>
                  <a:gd name="adj1" fmla="val 29487"/>
                  <a:gd name="adj2" fmla="val 50000"/>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0B5FA968-0BC8-552C-40B2-49F74C654FD8}"/>
                  </a:ext>
                </a:extLst>
              </p:cNvPr>
              <p:cNvSpPr txBox="1"/>
              <p:nvPr/>
            </p:nvSpPr>
            <p:spPr>
              <a:xfrm>
                <a:off x="2969819" y="3655796"/>
                <a:ext cx="620683" cy="307777"/>
              </a:xfrm>
              <a:prstGeom prst="rect">
                <a:avLst/>
              </a:prstGeom>
              <a:noFill/>
            </p:spPr>
            <p:txBody>
              <a:bodyPr wrap="none" rtlCol="0">
                <a:spAutoFit/>
              </a:bodyPr>
              <a:lstStyle/>
              <a:p>
                <a:r>
                  <a:rPr lang="en-GB" sz="1400" dirty="0"/>
                  <a:t>794.8</a:t>
                </a:r>
              </a:p>
            </p:txBody>
          </p:sp>
          <p:sp>
            <p:nvSpPr>
              <p:cNvPr id="30" name="TextBox 29">
                <a:extLst>
                  <a:ext uri="{FF2B5EF4-FFF2-40B4-BE49-F238E27FC236}">
                    <a16:creationId xmlns:a16="http://schemas.microsoft.com/office/drawing/2014/main" id="{FE8D768F-A916-C778-4B2F-7DC3EDDD51D8}"/>
                  </a:ext>
                </a:extLst>
              </p:cNvPr>
              <p:cNvSpPr txBox="1"/>
              <p:nvPr/>
            </p:nvSpPr>
            <p:spPr>
              <a:xfrm>
                <a:off x="1018081" y="5136936"/>
                <a:ext cx="502061" cy="307777"/>
              </a:xfrm>
              <a:prstGeom prst="rect">
                <a:avLst/>
              </a:prstGeom>
              <a:noFill/>
            </p:spPr>
            <p:txBody>
              <a:bodyPr wrap="none" rtlCol="0">
                <a:spAutoFit/>
              </a:bodyPr>
              <a:lstStyle/>
              <a:p>
                <a:r>
                  <a:rPr lang="en-GB" sz="1400" dirty="0"/>
                  <a:t>1/2</a:t>
                </a:r>
                <a:r>
                  <a:rPr lang="en-GB" sz="1400" baseline="30000" dirty="0"/>
                  <a:t>+</a:t>
                </a:r>
              </a:p>
            </p:txBody>
          </p:sp>
          <p:sp>
            <p:nvSpPr>
              <p:cNvPr id="31" name="TextBox 30">
                <a:extLst>
                  <a:ext uri="{FF2B5EF4-FFF2-40B4-BE49-F238E27FC236}">
                    <a16:creationId xmlns:a16="http://schemas.microsoft.com/office/drawing/2014/main" id="{3DA8693A-E89C-6330-69E9-24C5FC9344D5}"/>
                  </a:ext>
                </a:extLst>
              </p:cNvPr>
              <p:cNvSpPr txBox="1"/>
              <p:nvPr/>
            </p:nvSpPr>
            <p:spPr>
              <a:xfrm>
                <a:off x="1050176" y="4584992"/>
                <a:ext cx="502061" cy="307777"/>
              </a:xfrm>
              <a:prstGeom prst="rect">
                <a:avLst/>
              </a:prstGeom>
              <a:noFill/>
            </p:spPr>
            <p:txBody>
              <a:bodyPr wrap="none" rtlCol="0">
                <a:spAutoFit/>
              </a:bodyPr>
              <a:lstStyle/>
              <a:p>
                <a:r>
                  <a:rPr lang="en-GB" sz="1400" dirty="0"/>
                  <a:t>3/2</a:t>
                </a:r>
                <a:r>
                  <a:rPr lang="en-GB" sz="1400" baseline="30000" dirty="0"/>
                  <a:t>+</a:t>
                </a:r>
              </a:p>
            </p:txBody>
          </p:sp>
          <p:sp>
            <p:nvSpPr>
              <p:cNvPr id="32" name="TextBox 31">
                <a:extLst>
                  <a:ext uri="{FF2B5EF4-FFF2-40B4-BE49-F238E27FC236}">
                    <a16:creationId xmlns:a16="http://schemas.microsoft.com/office/drawing/2014/main" id="{8A852B96-9C55-A56E-06D2-6ECCB6712D68}"/>
                  </a:ext>
                </a:extLst>
              </p:cNvPr>
              <p:cNvSpPr txBox="1"/>
              <p:nvPr/>
            </p:nvSpPr>
            <p:spPr>
              <a:xfrm>
                <a:off x="1033292" y="3901930"/>
                <a:ext cx="502061" cy="307777"/>
              </a:xfrm>
              <a:prstGeom prst="rect">
                <a:avLst/>
              </a:prstGeom>
              <a:noFill/>
            </p:spPr>
            <p:txBody>
              <a:bodyPr wrap="none" rtlCol="0">
                <a:spAutoFit/>
              </a:bodyPr>
              <a:lstStyle/>
              <a:p>
                <a:r>
                  <a:rPr lang="en-GB" sz="1400" dirty="0"/>
                  <a:t>5/2</a:t>
                </a:r>
                <a:r>
                  <a:rPr lang="en-GB" sz="1400" baseline="30000" dirty="0"/>
                  <a:t>+</a:t>
                </a:r>
              </a:p>
            </p:txBody>
          </p:sp>
          <p:sp>
            <p:nvSpPr>
              <p:cNvPr id="33" name="TextBox 32">
                <a:extLst>
                  <a:ext uri="{FF2B5EF4-FFF2-40B4-BE49-F238E27FC236}">
                    <a16:creationId xmlns:a16="http://schemas.microsoft.com/office/drawing/2014/main" id="{FB470AC6-BFA8-16F2-94A7-94EBA1BF97AD}"/>
                  </a:ext>
                </a:extLst>
              </p:cNvPr>
              <p:cNvSpPr txBox="1"/>
              <p:nvPr/>
            </p:nvSpPr>
            <p:spPr>
              <a:xfrm>
                <a:off x="1025234" y="3197503"/>
                <a:ext cx="502061" cy="307777"/>
              </a:xfrm>
              <a:prstGeom prst="rect">
                <a:avLst/>
              </a:prstGeom>
              <a:noFill/>
            </p:spPr>
            <p:txBody>
              <a:bodyPr wrap="none" rtlCol="0">
                <a:spAutoFit/>
              </a:bodyPr>
              <a:lstStyle/>
              <a:p>
                <a:r>
                  <a:rPr lang="en-GB" sz="1400" dirty="0"/>
                  <a:t>7/2</a:t>
                </a:r>
                <a:r>
                  <a:rPr lang="en-GB" sz="1400" baseline="30000" dirty="0"/>
                  <a:t>+</a:t>
                </a:r>
              </a:p>
            </p:txBody>
          </p:sp>
        </p:grpSp>
      </p:grpSp>
      <p:pic>
        <p:nvPicPr>
          <p:cNvPr id="34" name="Picture 33" descr="A graph of a graph&#10;&#10;Description automatically generated">
            <a:extLst>
              <a:ext uri="{FF2B5EF4-FFF2-40B4-BE49-F238E27FC236}">
                <a16:creationId xmlns:a16="http://schemas.microsoft.com/office/drawing/2014/main" id="{04049B87-0688-9D24-6FDF-13B8DF6BA8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4934" y="437279"/>
            <a:ext cx="7585881" cy="1720508"/>
          </a:xfrm>
          <a:prstGeom prst="rect">
            <a:avLst/>
          </a:prstGeom>
        </p:spPr>
      </p:pic>
      <p:pic>
        <p:nvPicPr>
          <p:cNvPr id="2050" name="Picture 2">
            <a:extLst>
              <a:ext uri="{FF2B5EF4-FFF2-40B4-BE49-F238E27FC236}">
                <a16:creationId xmlns:a16="http://schemas.microsoft.com/office/drawing/2014/main" id="{F949ED24-C1BB-BDD0-0235-2D516A70FB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46" b="53934"/>
          <a:stretch/>
        </p:blipFill>
        <p:spPr bwMode="auto">
          <a:xfrm>
            <a:off x="4374934" y="2112669"/>
            <a:ext cx="7579380" cy="182653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7350EF0-4647-EBC1-C954-A4F8C1112565}"/>
              </a:ext>
            </a:extLst>
          </p:cNvPr>
          <p:cNvGrpSpPr/>
          <p:nvPr/>
        </p:nvGrpSpPr>
        <p:grpSpPr>
          <a:xfrm>
            <a:off x="2249284" y="811251"/>
            <a:ext cx="2255050" cy="4396243"/>
            <a:chOff x="254902" y="16761"/>
            <a:chExt cx="3771856" cy="5813573"/>
          </a:xfrm>
        </p:grpSpPr>
        <p:sp>
          <p:nvSpPr>
            <p:cNvPr id="36" name="Arrow: Down 35">
              <a:extLst>
                <a:ext uri="{FF2B5EF4-FFF2-40B4-BE49-F238E27FC236}">
                  <a16:creationId xmlns:a16="http://schemas.microsoft.com/office/drawing/2014/main" id="{AB2D7E02-303B-D558-E67D-11485F05B379}"/>
                </a:ext>
              </a:extLst>
            </p:cNvPr>
            <p:cNvSpPr/>
            <p:nvPr/>
          </p:nvSpPr>
          <p:spPr>
            <a:xfrm>
              <a:off x="2037559" y="4840816"/>
              <a:ext cx="163586" cy="429230"/>
            </a:xfrm>
            <a:prstGeom prst="down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6B450F9F-6BEB-90EB-BEFB-62601BEF7A14}"/>
                </a:ext>
              </a:extLst>
            </p:cNvPr>
            <p:cNvGrpSpPr/>
            <p:nvPr/>
          </p:nvGrpSpPr>
          <p:grpSpPr>
            <a:xfrm>
              <a:off x="254902" y="16761"/>
              <a:ext cx="3771856" cy="5813573"/>
              <a:chOff x="254902" y="16761"/>
              <a:chExt cx="3771856" cy="5813573"/>
            </a:xfrm>
          </p:grpSpPr>
          <p:cxnSp>
            <p:nvCxnSpPr>
              <p:cNvPr id="38" name="Straight Connector 37">
                <a:extLst>
                  <a:ext uri="{FF2B5EF4-FFF2-40B4-BE49-F238E27FC236}">
                    <a16:creationId xmlns:a16="http://schemas.microsoft.com/office/drawing/2014/main" id="{7D922EE3-7F41-312F-031B-E43D824FCEA4}"/>
                  </a:ext>
                </a:extLst>
              </p:cNvPr>
              <p:cNvCxnSpPr/>
              <p:nvPr/>
            </p:nvCxnSpPr>
            <p:spPr>
              <a:xfrm>
                <a:off x="310908" y="482359"/>
                <a:ext cx="1103152" cy="0"/>
              </a:xfrm>
              <a:prstGeom prst="line">
                <a:avLst/>
              </a:prstGeom>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3E2BE46E-400D-67EC-BFC9-80A1A4BE71D7}"/>
                  </a:ext>
                </a:extLst>
              </p:cNvPr>
              <p:cNvSpPr txBox="1"/>
              <p:nvPr/>
            </p:nvSpPr>
            <p:spPr>
              <a:xfrm>
                <a:off x="254902" y="16761"/>
                <a:ext cx="1308976" cy="529104"/>
              </a:xfrm>
              <a:prstGeom prst="rect">
                <a:avLst/>
              </a:prstGeom>
              <a:noFill/>
            </p:spPr>
            <p:txBody>
              <a:bodyPr wrap="none" rtlCol="0">
                <a:spAutoFit/>
              </a:bodyPr>
              <a:lstStyle/>
              <a:p>
                <a:r>
                  <a:rPr lang="en-GB" sz="2000" baseline="30000" dirty="0"/>
                  <a:t>206</a:t>
                </a:r>
                <a:r>
                  <a:rPr lang="en-GB" sz="2000" dirty="0"/>
                  <a:t>Pb</a:t>
                </a:r>
              </a:p>
            </p:txBody>
          </p:sp>
          <p:cxnSp>
            <p:nvCxnSpPr>
              <p:cNvPr id="40" name="Straight Connector 39">
                <a:extLst>
                  <a:ext uri="{FF2B5EF4-FFF2-40B4-BE49-F238E27FC236}">
                    <a16:creationId xmlns:a16="http://schemas.microsoft.com/office/drawing/2014/main" id="{7F30377A-0EC9-51C7-9E65-21332EFE37AB}"/>
                  </a:ext>
                </a:extLst>
              </p:cNvPr>
              <p:cNvCxnSpPr>
                <a:cxnSpLocks/>
              </p:cNvCxnSpPr>
              <p:nvPr/>
            </p:nvCxnSpPr>
            <p:spPr>
              <a:xfrm>
                <a:off x="1783401" y="5289139"/>
                <a:ext cx="1326916" cy="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05E13B89-60FD-136E-E975-12727CCEBC0D}"/>
                  </a:ext>
                </a:extLst>
              </p:cNvPr>
              <p:cNvCxnSpPr>
                <a:cxnSpLocks/>
              </p:cNvCxnSpPr>
              <p:nvPr/>
            </p:nvCxnSpPr>
            <p:spPr>
              <a:xfrm>
                <a:off x="1743031" y="4835664"/>
                <a:ext cx="1399925" cy="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42299EBA-B368-9C41-6DA3-B602BC7366F3}"/>
                  </a:ext>
                </a:extLst>
              </p:cNvPr>
              <p:cNvCxnSpPr>
                <a:cxnSpLocks/>
              </p:cNvCxnSpPr>
              <p:nvPr/>
            </p:nvCxnSpPr>
            <p:spPr>
              <a:xfrm>
                <a:off x="1694292" y="4153146"/>
                <a:ext cx="1480049" cy="0"/>
              </a:xfrm>
              <a:prstGeom prst="line">
                <a:avLst/>
              </a:prstGeom>
            </p:spPr>
            <p:style>
              <a:lnRef idx="2">
                <a:schemeClr val="dk1"/>
              </a:lnRef>
              <a:fillRef idx="0">
                <a:schemeClr val="dk1"/>
              </a:fillRef>
              <a:effectRef idx="1">
                <a:schemeClr val="dk1"/>
              </a:effectRef>
              <a:fontRef idx="minor">
                <a:schemeClr val="tx1"/>
              </a:fontRef>
            </p:style>
          </p:cxnSp>
          <p:sp>
            <p:nvSpPr>
              <p:cNvPr id="43" name="TextBox 42">
                <a:extLst>
                  <a:ext uri="{FF2B5EF4-FFF2-40B4-BE49-F238E27FC236}">
                    <a16:creationId xmlns:a16="http://schemas.microsoft.com/office/drawing/2014/main" id="{0B4B2AD0-4C02-2DEF-E9BE-CBD19CB36729}"/>
                  </a:ext>
                </a:extLst>
              </p:cNvPr>
              <p:cNvSpPr txBox="1"/>
              <p:nvPr/>
            </p:nvSpPr>
            <p:spPr>
              <a:xfrm>
                <a:off x="1867250" y="5301230"/>
                <a:ext cx="1142738" cy="529104"/>
              </a:xfrm>
              <a:prstGeom prst="rect">
                <a:avLst/>
              </a:prstGeom>
              <a:noFill/>
            </p:spPr>
            <p:txBody>
              <a:bodyPr wrap="none" rtlCol="0">
                <a:spAutoFit/>
              </a:bodyPr>
              <a:lstStyle/>
              <a:p>
                <a:r>
                  <a:rPr lang="en-GB" sz="2000" baseline="30000" dirty="0"/>
                  <a:t>205</a:t>
                </a:r>
                <a:r>
                  <a:rPr lang="en-GB" sz="2000" dirty="0"/>
                  <a:t>Tl</a:t>
                </a:r>
              </a:p>
            </p:txBody>
          </p:sp>
          <p:sp>
            <p:nvSpPr>
              <p:cNvPr id="44" name="TextBox 43">
                <a:extLst>
                  <a:ext uri="{FF2B5EF4-FFF2-40B4-BE49-F238E27FC236}">
                    <a16:creationId xmlns:a16="http://schemas.microsoft.com/office/drawing/2014/main" id="{1F85622A-1104-D473-08A2-939719011287}"/>
                  </a:ext>
                </a:extLst>
              </p:cNvPr>
              <p:cNvSpPr txBox="1"/>
              <p:nvPr/>
            </p:nvSpPr>
            <p:spPr>
              <a:xfrm>
                <a:off x="2086016" y="4861228"/>
                <a:ext cx="1056939" cy="407003"/>
              </a:xfrm>
              <a:prstGeom prst="rect">
                <a:avLst/>
              </a:prstGeom>
              <a:noFill/>
            </p:spPr>
            <p:txBody>
              <a:bodyPr wrap="none" rtlCol="0">
                <a:spAutoFit/>
              </a:bodyPr>
              <a:lstStyle/>
              <a:p>
                <a:r>
                  <a:rPr lang="en-GB" sz="1400" dirty="0"/>
                  <a:t>203.7</a:t>
                </a:r>
              </a:p>
            </p:txBody>
          </p:sp>
          <p:sp>
            <p:nvSpPr>
              <p:cNvPr id="45" name="Arrow: Down 44">
                <a:extLst>
                  <a:ext uri="{FF2B5EF4-FFF2-40B4-BE49-F238E27FC236}">
                    <a16:creationId xmlns:a16="http://schemas.microsoft.com/office/drawing/2014/main" id="{7FC20748-6503-6497-6BF3-B1FE7FE90B1C}"/>
                  </a:ext>
                </a:extLst>
              </p:cNvPr>
              <p:cNvSpPr/>
              <p:nvPr/>
            </p:nvSpPr>
            <p:spPr>
              <a:xfrm>
                <a:off x="2054648" y="4158134"/>
                <a:ext cx="133728" cy="680892"/>
              </a:xfrm>
              <a:prstGeom prst="downArrow">
                <a:avLst>
                  <a:gd name="adj1" fmla="val 29487"/>
                  <a:gd name="adj2" fmla="val 50000"/>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EA9074B0-9817-51B7-8AEF-18D7A6BE1F78}"/>
                  </a:ext>
                </a:extLst>
              </p:cNvPr>
              <p:cNvSpPr txBox="1"/>
              <p:nvPr/>
            </p:nvSpPr>
            <p:spPr>
              <a:xfrm>
                <a:off x="2022885" y="4294481"/>
                <a:ext cx="1056939" cy="407003"/>
              </a:xfrm>
              <a:prstGeom prst="rect">
                <a:avLst/>
              </a:prstGeom>
              <a:noFill/>
            </p:spPr>
            <p:txBody>
              <a:bodyPr wrap="none" rtlCol="0">
                <a:spAutoFit/>
              </a:bodyPr>
              <a:lstStyle/>
              <a:p>
                <a:r>
                  <a:rPr lang="en-GB" sz="1400" dirty="0"/>
                  <a:t>416.0</a:t>
                </a:r>
              </a:p>
            </p:txBody>
          </p:sp>
          <p:cxnSp>
            <p:nvCxnSpPr>
              <p:cNvPr id="47" name="Straight Arrow Connector 46">
                <a:extLst>
                  <a:ext uri="{FF2B5EF4-FFF2-40B4-BE49-F238E27FC236}">
                    <a16:creationId xmlns:a16="http://schemas.microsoft.com/office/drawing/2014/main" id="{9DAA3C4C-0696-2D5D-EF76-493108E9603F}"/>
                  </a:ext>
                </a:extLst>
              </p:cNvPr>
              <p:cNvCxnSpPr>
                <a:cxnSpLocks/>
              </p:cNvCxnSpPr>
              <p:nvPr/>
            </p:nvCxnSpPr>
            <p:spPr>
              <a:xfrm>
                <a:off x="805027" y="478162"/>
                <a:ext cx="1079110" cy="4340825"/>
              </a:xfrm>
              <a:prstGeom prst="straightConnector1">
                <a:avLst/>
              </a:prstGeom>
              <a:ln>
                <a:solidFill>
                  <a:srgbClr val="FF0000"/>
                </a:solidFill>
                <a:prstDash val="dash"/>
                <a:tailEnd type="triangle"/>
              </a:ln>
            </p:spPr>
            <p:style>
              <a:lnRef idx="2">
                <a:schemeClr val="accent2"/>
              </a:lnRef>
              <a:fillRef idx="0">
                <a:schemeClr val="accent2"/>
              </a:fillRef>
              <a:effectRef idx="1">
                <a:schemeClr val="accent2"/>
              </a:effectRef>
              <a:fontRef idx="minor">
                <a:schemeClr val="tx1"/>
              </a:fontRef>
            </p:style>
          </p:cxnSp>
          <p:cxnSp>
            <p:nvCxnSpPr>
              <p:cNvPr id="48" name="Straight Connector 47">
                <a:extLst>
                  <a:ext uri="{FF2B5EF4-FFF2-40B4-BE49-F238E27FC236}">
                    <a16:creationId xmlns:a16="http://schemas.microsoft.com/office/drawing/2014/main" id="{C83E9B19-DF10-3656-2D43-F6700FE6DE58}"/>
                  </a:ext>
                </a:extLst>
              </p:cNvPr>
              <p:cNvCxnSpPr>
                <a:cxnSpLocks/>
              </p:cNvCxnSpPr>
              <p:nvPr/>
            </p:nvCxnSpPr>
            <p:spPr>
              <a:xfrm>
                <a:off x="1694292" y="3422606"/>
                <a:ext cx="1569434" cy="0"/>
              </a:xfrm>
              <a:prstGeom prst="line">
                <a:avLst/>
              </a:prstGeom>
            </p:spPr>
            <p:style>
              <a:lnRef idx="2">
                <a:schemeClr val="dk1"/>
              </a:lnRef>
              <a:fillRef idx="0">
                <a:schemeClr val="dk1"/>
              </a:fillRef>
              <a:effectRef idx="1">
                <a:schemeClr val="dk1"/>
              </a:effectRef>
              <a:fontRef idx="minor">
                <a:schemeClr val="tx1"/>
              </a:fontRef>
            </p:style>
          </p:cxnSp>
          <p:sp>
            <p:nvSpPr>
              <p:cNvPr id="49" name="Arrow: Down 48">
                <a:extLst>
                  <a:ext uri="{FF2B5EF4-FFF2-40B4-BE49-F238E27FC236}">
                    <a16:creationId xmlns:a16="http://schemas.microsoft.com/office/drawing/2014/main" id="{9BD2AEA2-BBC7-1E72-5155-0609ABD89654}"/>
                  </a:ext>
                </a:extLst>
              </p:cNvPr>
              <p:cNvSpPr/>
              <p:nvPr/>
            </p:nvSpPr>
            <p:spPr>
              <a:xfrm>
                <a:off x="2948260" y="3430884"/>
                <a:ext cx="133728" cy="1392561"/>
              </a:xfrm>
              <a:prstGeom prst="downArrow">
                <a:avLst>
                  <a:gd name="adj1" fmla="val 29487"/>
                  <a:gd name="adj2" fmla="val 50000"/>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160EC2CE-6F4F-1DAB-2934-96810EAE40A8}"/>
                  </a:ext>
                </a:extLst>
              </p:cNvPr>
              <p:cNvSpPr txBox="1"/>
              <p:nvPr/>
            </p:nvSpPr>
            <p:spPr>
              <a:xfrm>
                <a:off x="2969819" y="3655796"/>
                <a:ext cx="1056939" cy="407003"/>
              </a:xfrm>
              <a:prstGeom prst="rect">
                <a:avLst/>
              </a:prstGeom>
              <a:noFill/>
            </p:spPr>
            <p:txBody>
              <a:bodyPr wrap="none" rtlCol="0">
                <a:spAutoFit/>
              </a:bodyPr>
              <a:lstStyle/>
              <a:p>
                <a:r>
                  <a:rPr lang="en-GB" sz="1400" dirty="0"/>
                  <a:t>720.1</a:t>
                </a:r>
              </a:p>
            </p:txBody>
          </p:sp>
          <p:sp>
            <p:nvSpPr>
              <p:cNvPr id="51" name="TextBox 50">
                <a:extLst>
                  <a:ext uri="{FF2B5EF4-FFF2-40B4-BE49-F238E27FC236}">
                    <a16:creationId xmlns:a16="http://schemas.microsoft.com/office/drawing/2014/main" id="{C51DCA6F-5554-F62F-B12C-D97A10BE1FF4}"/>
                  </a:ext>
                </a:extLst>
              </p:cNvPr>
              <p:cNvSpPr txBox="1"/>
              <p:nvPr/>
            </p:nvSpPr>
            <p:spPr>
              <a:xfrm>
                <a:off x="1018081" y="5136936"/>
                <a:ext cx="502061" cy="307777"/>
              </a:xfrm>
              <a:prstGeom prst="rect">
                <a:avLst/>
              </a:prstGeom>
              <a:noFill/>
            </p:spPr>
            <p:txBody>
              <a:bodyPr wrap="none" rtlCol="0">
                <a:spAutoFit/>
              </a:bodyPr>
              <a:lstStyle/>
              <a:p>
                <a:r>
                  <a:rPr lang="en-GB" sz="1400" dirty="0"/>
                  <a:t>1/2</a:t>
                </a:r>
                <a:r>
                  <a:rPr lang="en-GB" sz="1400" baseline="30000" dirty="0"/>
                  <a:t>+</a:t>
                </a:r>
              </a:p>
            </p:txBody>
          </p:sp>
          <p:sp>
            <p:nvSpPr>
              <p:cNvPr id="52" name="TextBox 51">
                <a:extLst>
                  <a:ext uri="{FF2B5EF4-FFF2-40B4-BE49-F238E27FC236}">
                    <a16:creationId xmlns:a16="http://schemas.microsoft.com/office/drawing/2014/main" id="{C245C30E-FC67-CAD1-5712-3EB1BEC8F681}"/>
                  </a:ext>
                </a:extLst>
              </p:cNvPr>
              <p:cNvSpPr txBox="1"/>
              <p:nvPr/>
            </p:nvSpPr>
            <p:spPr>
              <a:xfrm>
                <a:off x="1050176" y="4584992"/>
                <a:ext cx="502061" cy="307777"/>
              </a:xfrm>
              <a:prstGeom prst="rect">
                <a:avLst/>
              </a:prstGeom>
              <a:noFill/>
            </p:spPr>
            <p:txBody>
              <a:bodyPr wrap="none" rtlCol="0">
                <a:spAutoFit/>
              </a:bodyPr>
              <a:lstStyle/>
              <a:p>
                <a:r>
                  <a:rPr lang="en-GB" sz="1400" dirty="0"/>
                  <a:t>3/2</a:t>
                </a:r>
                <a:r>
                  <a:rPr lang="en-GB" sz="1400" baseline="30000" dirty="0"/>
                  <a:t>+</a:t>
                </a:r>
              </a:p>
            </p:txBody>
          </p:sp>
          <p:sp>
            <p:nvSpPr>
              <p:cNvPr id="53" name="TextBox 52">
                <a:extLst>
                  <a:ext uri="{FF2B5EF4-FFF2-40B4-BE49-F238E27FC236}">
                    <a16:creationId xmlns:a16="http://schemas.microsoft.com/office/drawing/2014/main" id="{D6478D40-EE4B-D350-8793-B34CC3B2BC9D}"/>
                  </a:ext>
                </a:extLst>
              </p:cNvPr>
              <p:cNvSpPr txBox="1"/>
              <p:nvPr/>
            </p:nvSpPr>
            <p:spPr>
              <a:xfrm>
                <a:off x="1033292" y="3901930"/>
                <a:ext cx="502061" cy="307777"/>
              </a:xfrm>
              <a:prstGeom prst="rect">
                <a:avLst/>
              </a:prstGeom>
              <a:noFill/>
            </p:spPr>
            <p:txBody>
              <a:bodyPr wrap="none" rtlCol="0">
                <a:spAutoFit/>
              </a:bodyPr>
              <a:lstStyle/>
              <a:p>
                <a:r>
                  <a:rPr lang="en-GB" sz="1400" dirty="0"/>
                  <a:t>5/2</a:t>
                </a:r>
                <a:r>
                  <a:rPr lang="en-GB" sz="1400" baseline="30000" dirty="0"/>
                  <a:t>+</a:t>
                </a:r>
              </a:p>
            </p:txBody>
          </p:sp>
          <p:sp>
            <p:nvSpPr>
              <p:cNvPr id="54" name="TextBox 53">
                <a:extLst>
                  <a:ext uri="{FF2B5EF4-FFF2-40B4-BE49-F238E27FC236}">
                    <a16:creationId xmlns:a16="http://schemas.microsoft.com/office/drawing/2014/main" id="{F4F11EA4-09E8-825A-4BE9-DB02A8326FDA}"/>
                  </a:ext>
                </a:extLst>
              </p:cNvPr>
              <p:cNvSpPr txBox="1"/>
              <p:nvPr/>
            </p:nvSpPr>
            <p:spPr>
              <a:xfrm>
                <a:off x="1025234" y="3197503"/>
                <a:ext cx="502061" cy="307777"/>
              </a:xfrm>
              <a:prstGeom prst="rect">
                <a:avLst/>
              </a:prstGeom>
              <a:noFill/>
            </p:spPr>
            <p:txBody>
              <a:bodyPr wrap="none" rtlCol="0">
                <a:spAutoFit/>
              </a:bodyPr>
              <a:lstStyle/>
              <a:p>
                <a:r>
                  <a:rPr lang="en-GB" sz="1400" dirty="0"/>
                  <a:t>7/2</a:t>
                </a:r>
                <a:r>
                  <a:rPr lang="en-GB" sz="1400" baseline="30000" dirty="0"/>
                  <a:t>+</a:t>
                </a:r>
              </a:p>
            </p:txBody>
          </p:sp>
        </p:grpSp>
      </p:grpSp>
      <p:grpSp>
        <p:nvGrpSpPr>
          <p:cNvPr id="60" name="Group 59">
            <a:extLst>
              <a:ext uri="{FF2B5EF4-FFF2-40B4-BE49-F238E27FC236}">
                <a16:creationId xmlns:a16="http://schemas.microsoft.com/office/drawing/2014/main" id="{E8D91176-29B7-F1F9-6A60-C4B00D002E56}"/>
              </a:ext>
            </a:extLst>
          </p:cNvPr>
          <p:cNvGrpSpPr/>
          <p:nvPr/>
        </p:nvGrpSpPr>
        <p:grpSpPr>
          <a:xfrm>
            <a:off x="4430248" y="3965474"/>
            <a:ext cx="4848502" cy="2887173"/>
            <a:chOff x="4572185" y="3965472"/>
            <a:chExt cx="4848502" cy="2887173"/>
          </a:xfrm>
        </p:grpSpPr>
        <p:grpSp>
          <p:nvGrpSpPr>
            <p:cNvPr id="57" name="Group 56">
              <a:extLst>
                <a:ext uri="{FF2B5EF4-FFF2-40B4-BE49-F238E27FC236}">
                  <a16:creationId xmlns:a16="http://schemas.microsoft.com/office/drawing/2014/main" id="{D18FD8D9-C60D-07CC-44B7-BD7B6ED1C485}"/>
                </a:ext>
              </a:extLst>
            </p:cNvPr>
            <p:cNvGrpSpPr/>
            <p:nvPr/>
          </p:nvGrpSpPr>
          <p:grpSpPr>
            <a:xfrm>
              <a:off x="4572185" y="3965472"/>
              <a:ext cx="4848502" cy="2887173"/>
              <a:chOff x="4572185" y="3965472"/>
              <a:chExt cx="4848502" cy="2887173"/>
            </a:xfrm>
          </p:grpSpPr>
          <p:sp>
            <p:nvSpPr>
              <p:cNvPr id="55" name="TextBox 54">
                <a:extLst>
                  <a:ext uri="{FF2B5EF4-FFF2-40B4-BE49-F238E27FC236}">
                    <a16:creationId xmlns:a16="http://schemas.microsoft.com/office/drawing/2014/main" id="{230D7533-D392-727E-5616-25375F197E46}"/>
                  </a:ext>
                </a:extLst>
              </p:cNvPr>
              <p:cNvSpPr txBox="1"/>
              <p:nvPr/>
            </p:nvSpPr>
            <p:spPr>
              <a:xfrm>
                <a:off x="4572185" y="3965472"/>
                <a:ext cx="3047629" cy="369332"/>
              </a:xfrm>
              <a:prstGeom prst="rect">
                <a:avLst/>
              </a:prstGeom>
              <a:noFill/>
            </p:spPr>
            <p:txBody>
              <a:bodyPr wrap="none" rtlCol="0">
                <a:spAutoFit/>
              </a:bodyPr>
              <a:lstStyle/>
              <a:p>
                <a:r>
                  <a:rPr lang="en-GB" dirty="0">
                    <a:solidFill>
                      <a:schemeClr val="accent4">
                        <a:lumMod val="75000"/>
                      </a:schemeClr>
                    </a:solidFill>
                    <a:latin typeface="Comic Sans MS" panose="030F0702030302020204" pitchFamily="66" charset="0"/>
                  </a:rPr>
                  <a:t>Proof-of-concept sample 3</a:t>
                </a:r>
              </a:p>
            </p:txBody>
          </p:sp>
          <p:pic>
            <p:nvPicPr>
              <p:cNvPr id="56" name="Picture 55" descr="A graph of a solar energy&#10;&#10;Description automatically generated">
                <a:extLst>
                  <a:ext uri="{FF2B5EF4-FFF2-40B4-BE49-F238E27FC236}">
                    <a16:creationId xmlns:a16="http://schemas.microsoft.com/office/drawing/2014/main" id="{02913FCF-B372-595C-DA41-5038D3B7189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0555" y="4313041"/>
                <a:ext cx="4450132" cy="2539604"/>
              </a:xfrm>
              <a:prstGeom prst="rect">
                <a:avLst/>
              </a:prstGeom>
            </p:spPr>
          </p:pic>
        </p:grpSp>
        <p:sp>
          <p:nvSpPr>
            <p:cNvPr id="58" name="TextBox 57">
              <a:extLst>
                <a:ext uri="{FF2B5EF4-FFF2-40B4-BE49-F238E27FC236}">
                  <a16:creationId xmlns:a16="http://schemas.microsoft.com/office/drawing/2014/main" id="{8BC443D6-D9D2-466B-51A5-3417529E60EF}"/>
                </a:ext>
              </a:extLst>
            </p:cNvPr>
            <p:cNvSpPr txBox="1"/>
            <p:nvPr/>
          </p:nvSpPr>
          <p:spPr>
            <a:xfrm>
              <a:off x="8181975" y="5138268"/>
              <a:ext cx="426720" cy="369332"/>
            </a:xfrm>
            <a:prstGeom prst="rect">
              <a:avLst/>
            </a:prstGeom>
            <a:noFill/>
          </p:spPr>
          <p:txBody>
            <a:bodyPr wrap="none" rtlCol="0">
              <a:spAutoFit/>
            </a:bodyPr>
            <a:lstStyle/>
            <a:p>
              <a:r>
                <a:rPr lang="en-GB" dirty="0"/>
                <a:t>K</a:t>
              </a:r>
              <a:r>
                <a:rPr lang="el-GR" baseline="-25000" dirty="0">
                  <a:latin typeface="Arial" panose="020B0604020202020204" pitchFamily="34" charset="0"/>
                  <a:cs typeface="Arial" panose="020B0604020202020204" pitchFamily="34" charset="0"/>
                </a:rPr>
                <a:t>β</a:t>
              </a:r>
              <a:endParaRPr lang="en-GB" baseline="-25000" dirty="0"/>
            </a:p>
          </p:txBody>
        </p:sp>
        <p:sp>
          <p:nvSpPr>
            <p:cNvPr id="59" name="TextBox 58">
              <a:extLst>
                <a:ext uri="{FF2B5EF4-FFF2-40B4-BE49-F238E27FC236}">
                  <a16:creationId xmlns:a16="http://schemas.microsoft.com/office/drawing/2014/main" id="{D7D95A24-513B-1D37-0BC6-73D1F414A78C}"/>
                </a:ext>
              </a:extLst>
            </p:cNvPr>
            <p:cNvSpPr txBox="1"/>
            <p:nvPr/>
          </p:nvSpPr>
          <p:spPr>
            <a:xfrm>
              <a:off x="5858178" y="4574873"/>
              <a:ext cx="428322" cy="369332"/>
            </a:xfrm>
            <a:prstGeom prst="rect">
              <a:avLst/>
            </a:prstGeom>
            <a:noFill/>
          </p:spPr>
          <p:txBody>
            <a:bodyPr wrap="none" rtlCol="0">
              <a:spAutoFit/>
            </a:bodyPr>
            <a:lstStyle/>
            <a:p>
              <a:r>
                <a:rPr lang="en-GB" dirty="0"/>
                <a:t>K</a:t>
              </a:r>
              <a:r>
                <a:rPr lang="el-GR" baseline="-25000" dirty="0">
                  <a:latin typeface="Arial" panose="020B0604020202020204" pitchFamily="34" charset="0"/>
                  <a:cs typeface="Arial" panose="020B0604020202020204" pitchFamily="34" charset="0"/>
                </a:rPr>
                <a:t>α</a:t>
              </a:r>
              <a:endParaRPr lang="en-GB" baseline="-25000" dirty="0"/>
            </a:p>
          </p:txBody>
        </p:sp>
      </p:grpSp>
      <p:sp>
        <p:nvSpPr>
          <p:cNvPr id="61" name="TextBox 60">
            <a:extLst>
              <a:ext uri="{FF2B5EF4-FFF2-40B4-BE49-F238E27FC236}">
                <a16:creationId xmlns:a16="http://schemas.microsoft.com/office/drawing/2014/main" id="{044A2908-D3E6-349C-831B-724788C040A4}"/>
              </a:ext>
            </a:extLst>
          </p:cNvPr>
          <p:cNvSpPr txBox="1"/>
          <p:nvPr/>
        </p:nvSpPr>
        <p:spPr>
          <a:xfrm>
            <a:off x="9075491" y="4455321"/>
            <a:ext cx="3199915" cy="584775"/>
          </a:xfrm>
          <a:prstGeom prst="rect">
            <a:avLst/>
          </a:prstGeom>
          <a:noFill/>
        </p:spPr>
        <p:txBody>
          <a:bodyPr wrap="none" rtlCol="0">
            <a:spAutoFit/>
          </a:bodyPr>
          <a:lstStyle/>
          <a:p>
            <a:r>
              <a:rPr lang="en-GB" sz="1600" dirty="0">
                <a:latin typeface="Comic Sans MS" panose="030F0702030302020204" pitchFamily="66" charset="0"/>
              </a:rPr>
              <a:t>M. Aramini et al, Nanomaterials</a:t>
            </a:r>
          </a:p>
          <a:p>
            <a:r>
              <a:rPr lang="en-GB" sz="1600" dirty="0">
                <a:latin typeface="Comic Sans MS" panose="030F0702030302020204" pitchFamily="66" charset="0"/>
              </a:rPr>
              <a:t>2020, 10(7), 1260</a:t>
            </a:r>
          </a:p>
        </p:txBody>
      </p:sp>
    </p:spTree>
    <p:extLst>
      <p:ext uri="{BB962C8B-B14F-4D97-AF65-F5344CB8AC3E}">
        <p14:creationId xmlns:p14="http://schemas.microsoft.com/office/powerpoint/2010/main" val="249498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anvas 82"/>
          <p:cNvGrpSpPr/>
          <p:nvPr/>
        </p:nvGrpSpPr>
        <p:grpSpPr>
          <a:xfrm>
            <a:off x="-1660173" y="474255"/>
            <a:ext cx="6412936" cy="4289023"/>
            <a:chOff x="0" y="0"/>
            <a:chExt cx="4887551" cy="2651760"/>
          </a:xfrm>
        </p:grpSpPr>
        <p:sp>
          <p:nvSpPr>
            <p:cNvPr id="4" name="Rectangle 3"/>
            <p:cNvSpPr/>
            <p:nvPr/>
          </p:nvSpPr>
          <p:spPr>
            <a:xfrm>
              <a:off x="0" y="0"/>
              <a:ext cx="4800600" cy="2651760"/>
            </a:xfrm>
            <a:prstGeom prst="rect">
              <a:avLst/>
            </a:prstGeom>
          </p:spPr>
          <p:txBody>
            <a:bodyPr/>
            <a:lstStyle/>
            <a:p>
              <a:endParaRPr lang="en-GB"/>
            </a:p>
          </p:txBody>
        </p:sp>
        <p:grpSp>
          <p:nvGrpSpPr>
            <p:cNvPr id="6" name="Group 5"/>
            <p:cNvGrpSpPr/>
            <p:nvPr/>
          </p:nvGrpSpPr>
          <p:grpSpPr>
            <a:xfrm>
              <a:off x="1601931" y="1524362"/>
              <a:ext cx="1283534" cy="299174"/>
              <a:chOff x="1224136" y="2873933"/>
              <a:chExt cx="576064" cy="216024"/>
            </a:xfrm>
          </p:grpSpPr>
          <p:sp>
            <p:nvSpPr>
              <p:cNvPr id="26" name="Rectangle 25"/>
              <p:cNvSpPr/>
              <p:nvPr/>
            </p:nvSpPr>
            <p:spPr>
              <a:xfrm>
                <a:off x="1224136" y="2873933"/>
                <a:ext cx="324036" cy="216024"/>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FFFFFF"/>
                  </a:solidFill>
                  <a:latin typeface="Lucida Sans"/>
                </a:endParaRPr>
              </a:p>
            </p:txBody>
          </p:sp>
          <p:sp>
            <p:nvSpPr>
              <p:cNvPr id="27" name="Rectangle 26"/>
              <p:cNvSpPr/>
              <p:nvPr/>
            </p:nvSpPr>
            <p:spPr>
              <a:xfrm>
                <a:off x="1524313" y="2873933"/>
                <a:ext cx="275887" cy="216023"/>
              </a:xfrm>
              <a:prstGeom prst="rect">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FFFFFF"/>
                  </a:solidFill>
                  <a:latin typeface="Lucida Sans"/>
                </a:endParaRPr>
              </a:p>
            </p:txBody>
          </p:sp>
          <p:sp>
            <p:nvSpPr>
              <p:cNvPr id="28" name="Rectangle 27"/>
              <p:cNvSpPr/>
              <p:nvPr/>
            </p:nvSpPr>
            <p:spPr>
              <a:xfrm>
                <a:off x="1548172" y="2873933"/>
                <a:ext cx="252028" cy="216023"/>
              </a:xfrm>
              <a:prstGeom prst="rect">
                <a:avLst/>
              </a:prstGeom>
              <a:solidFill>
                <a:schemeClr val="bg1">
                  <a:lumMod val="65000"/>
                  <a:alpha val="5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FFFFFF"/>
                  </a:solidFill>
                  <a:latin typeface="Lucida Sans"/>
                </a:endParaRPr>
              </a:p>
            </p:txBody>
          </p:sp>
        </p:grpSp>
        <p:sp>
          <p:nvSpPr>
            <p:cNvPr id="7" name="Rectangle 6"/>
            <p:cNvSpPr/>
            <p:nvPr/>
          </p:nvSpPr>
          <p:spPr>
            <a:xfrm>
              <a:off x="1602248" y="614282"/>
              <a:ext cx="1189229" cy="149507"/>
            </a:xfrm>
            <a:prstGeom prst="rect">
              <a:avLst/>
            </a:prstGeom>
            <a:solidFill>
              <a:schemeClr val="bg1">
                <a:lumMod val="50000"/>
              </a:schemeClr>
            </a:solidFill>
            <a:ln>
              <a:solidFill>
                <a:schemeClr val="bg1">
                  <a:lumMod val="50000"/>
                </a:schemeClr>
              </a:solidFill>
            </a:ln>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FFFFFF"/>
                </a:solidFill>
                <a:latin typeface="Lucida Sans"/>
              </a:endParaRPr>
            </a:p>
          </p:txBody>
        </p:sp>
        <p:sp>
          <p:nvSpPr>
            <p:cNvPr id="8" name="Trapezoid 7"/>
            <p:cNvSpPr/>
            <p:nvPr/>
          </p:nvSpPr>
          <p:spPr>
            <a:xfrm flipV="1">
              <a:off x="1678621" y="763789"/>
              <a:ext cx="1081117" cy="499500"/>
            </a:xfrm>
            <a:prstGeom prst="trapezoid">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FFFFFF"/>
                </a:solidFill>
                <a:latin typeface="Lucida Sans"/>
              </a:endParaRPr>
            </a:p>
          </p:txBody>
        </p:sp>
        <p:grpSp>
          <p:nvGrpSpPr>
            <p:cNvPr id="9" name="Group 8"/>
            <p:cNvGrpSpPr/>
            <p:nvPr/>
          </p:nvGrpSpPr>
          <p:grpSpPr>
            <a:xfrm rot="16200000">
              <a:off x="1954333" y="1883156"/>
              <a:ext cx="624374" cy="616216"/>
              <a:chOff x="1159708" y="3114189"/>
              <a:chExt cx="720080" cy="720000"/>
            </a:xfrm>
          </p:grpSpPr>
          <p:sp>
            <p:nvSpPr>
              <p:cNvPr id="24" name="Rectangle 23"/>
              <p:cNvSpPr/>
              <p:nvPr/>
            </p:nvSpPr>
            <p:spPr>
              <a:xfrm>
                <a:off x="1159708" y="3114189"/>
                <a:ext cx="720080" cy="720000"/>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000000"/>
                  </a:solidFill>
                  <a:latin typeface="Lucida Sans"/>
                </a:endParaRPr>
              </a:p>
            </p:txBody>
          </p:sp>
          <p:sp>
            <p:nvSpPr>
              <p:cNvPr id="25" name="Rectangle 24"/>
              <p:cNvSpPr/>
              <p:nvPr/>
            </p:nvSpPr>
            <p:spPr>
              <a:xfrm>
                <a:off x="1744272" y="3252686"/>
                <a:ext cx="81295" cy="437568"/>
              </a:xfrm>
              <a:prstGeom prst="rect">
                <a:avLst/>
              </a:prstGeom>
              <a:solidFill>
                <a:schemeClr val="bg1">
                  <a:lumMod val="65000"/>
                </a:scheme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FFFFFF"/>
                  </a:solidFill>
                  <a:latin typeface="Lucida Sans"/>
                </a:endParaRPr>
              </a:p>
            </p:txBody>
          </p:sp>
        </p:grpSp>
        <p:sp>
          <p:nvSpPr>
            <p:cNvPr id="10" name="TextBox 32"/>
            <p:cNvSpPr txBox="1"/>
            <p:nvPr/>
          </p:nvSpPr>
          <p:spPr>
            <a:xfrm>
              <a:off x="975360" y="2068966"/>
              <a:ext cx="985920" cy="568848"/>
            </a:xfrm>
            <a:prstGeom prst="rect">
              <a:avLst/>
            </a:prstGeom>
            <a:noFill/>
          </p:spPr>
          <p:txBody>
            <a:bodyPr wrap="square" rtlCol="0">
              <a:noAutofit/>
            </a:bodyPr>
            <a:lstStyle/>
            <a:p>
              <a:pPr algn="r">
                <a:defRPr/>
              </a:pPr>
              <a:r>
                <a:rPr lang="en-GB" sz="1200">
                  <a:solidFill>
                    <a:srgbClr val="000000"/>
                  </a:solidFill>
                  <a:latin typeface="Times New Roman" panose="02020603050405020304" pitchFamily="18" charset="0"/>
                  <a:ea typeface="Times New Roman" panose="02020603050405020304" pitchFamily="18" charset="0"/>
                </a:rPr>
                <a:t>HEXITEC Detector</a:t>
              </a:r>
            </a:p>
          </p:txBody>
        </p:sp>
        <p:sp>
          <p:nvSpPr>
            <p:cNvPr id="11" name="TextBox 33"/>
            <p:cNvSpPr txBox="1"/>
            <p:nvPr/>
          </p:nvSpPr>
          <p:spPr>
            <a:xfrm>
              <a:off x="1739954" y="422980"/>
              <a:ext cx="1245090" cy="374821"/>
            </a:xfrm>
            <a:prstGeom prst="rect">
              <a:avLst/>
            </a:prstGeom>
            <a:noFill/>
          </p:spPr>
          <p:txBody>
            <a:bodyPr wrap="square" rtlCol="0">
              <a:noAutofit/>
            </a:bodyPr>
            <a:lstStyle/>
            <a:p>
              <a:pPr>
                <a:defRPr/>
              </a:pPr>
              <a:r>
                <a:rPr lang="en-GB" sz="1200" dirty="0">
                  <a:solidFill>
                    <a:srgbClr val="000000"/>
                  </a:solidFill>
                  <a:latin typeface="Times New Roman" panose="02020603050405020304" pitchFamily="18" charset="0"/>
                  <a:ea typeface="Times New Roman" panose="02020603050405020304" pitchFamily="18" charset="0"/>
                </a:rPr>
                <a:t>Beam Collimator</a:t>
              </a:r>
            </a:p>
          </p:txBody>
        </p:sp>
        <p:grpSp>
          <p:nvGrpSpPr>
            <p:cNvPr id="12" name="Group 11"/>
            <p:cNvGrpSpPr/>
            <p:nvPr/>
          </p:nvGrpSpPr>
          <p:grpSpPr>
            <a:xfrm>
              <a:off x="3101617" y="61334"/>
              <a:ext cx="1470383" cy="1159771"/>
              <a:chOff x="3101617" y="61334"/>
              <a:chExt cx="1470383" cy="1159771"/>
            </a:xfrm>
          </p:grpSpPr>
          <p:sp>
            <p:nvSpPr>
              <p:cNvPr id="19" name="Rectangle 18"/>
              <p:cNvSpPr/>
              <p:nvPr/>
            </p:nvSpPr>
            <p:spPr>
              <a:xfrm>
                <a:off x="3101617" y="64984"/>
                <a:ext cx="776963" cy="11561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FFFFFF"/>
                  </a:solidFill>
                  <a:latin typeface="Lucida Sans"/>
                </a:endParaRPr>
              </a:p>
            </p:txBody>
          </p:sp>
          <p:sp>
            <p:nvSpPr>
              <p:cNvPr id="20" name="Rectangle 19"/>
              <p:cNvSpPr/>
              <p:nvPr/>
            </p:nvSpPr>
            <p:spPr>
              <a:xfrm>
                <a:off x="3801687" y="641509"/>
                <a:ext cx="770313" cy="579596"/>
              </a:xfrm>
              <a:prstGeom prst="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srgbClr val="FFFFFF"/>
                  </a:solidFill>
                  <a:latin typeface="Lucida Sans"/>
                </a:endParaRPr>
              </a:p>
            </p:txBody>
          </p:sp>
          <p:sp>
            <p:nvSpPr>
              <p:cNvPr id="21" name="Rectangle 20"/>
              <p:cNvSpPr/>
              <p:nvPr/>
            </p:nvSpPr>
            <p:spPr>
              <a:xfrm>
                <a:off x="3878580" y="61334"/>
                <a:ext cx="682920" cy="575173"/>
              </a:xfrm>
              <a:prstGeom prst="rect">
                <a:avLst/>
              </a:prstGeom>
              <a:solidFill>
                <a:schemeClr val="bg1">
                  <a:lumMod val="7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en-GB" sz="1200">
                    <a:solidFill>
                      <a:srgbClr val="000000"/>
                    </a:solidFill>
                    <a:latin typeface="Times New Roman" panose="02020603050405020304" pitchFamily="18" charset="0"/>
                    <a:ea typeface="Times New Roman" panose="02020603050405020304" pitchFamily="18" charset="0"/>
                  </a:rPr>
                  <a:t>Fe</a:t>
                </a:r>
                <a:r>
                  <a:rPr lang="en-GB" sz="1200" baseline="-25000">
                    <a:solidFill>
                      <a:srgbClr val="000000"/>
                    </a:solidFill>
                    <a:latin typeface="Times New Roman" panose="02020603050405020304" pitchFamily="18" charset="0"/>
                    <a:ea typeface="Times New Roman" panose="02020603050405020304" pitchFamily="18" charset="0"/>
                  </a:rPr>
                  <a:t>2</a:t>
                </a:r>
                <a:r>
                  <a:rPr lang="en-GB" sz="1200">
                    <a:solidFill>
                      <a:srgbClr val="000000"/>
                    </a:solidFill>
                    <a:latin typeface="Times New Roman" panose="02020603050405020304" pitchFamily="18" charset="0"/>
                    <a:ea typeface="Times New Roman" panose="02020603050405020304" pitchFamily="18" charset="0"/>
                  </a:rPr>
                  <a:t>O</a:t>
                </a:r>
                <a:r>
                  <a:rPr lang="en-GB" sz="1200" baseline="-25000">
                    <a:solidFill>
                      <a:srgbClr val="000000"/>
                    </a:solidFill>
                    <a:latin typeface="Times New Roman" panose="02020603050405020304" pitchFamily="18" charset="0"/>
                    <a:ea typeface="Times New Roman" panose="02020603050405020304" pitchFamily="18" charset="0"/>
                  </a:rPr>
                  <a:t>3</a:t>
                </a:r>
                <a:endParaRPr lang="en-GB" sz="1200">
                  <a:solidFill>
                    <a:srgbClr val="FFFFFF"/>
                  </a:solidFill>
                  <a:latin typeface="Times New Roman" panose="02020603050405020304" pitchFamily="18" charset="0"/>
                  <a:ea typeface="Times New Roman" panose="02020603050405020304" pitchFamily="18" charset="0"/>
                </a:endParaRPr>
              </a:p>
            </p:txBody>
          </p:sp>
          <p:sp>
            <p:nvSpPr>
              <p:cNvPr id="22" name="TextBox 37"/>
              <p:cNvSpPr txBox="1"/>
              <p:nvPr/>
            </p:nvSpPr>
            <p:spPr>
              <a:xfrm>
                <a:off x="3316353" y="404435"/>
                <a:ext cx="308555" cy="338098"/>
              </a:xfrm>
              <a:prstGeom prst="rect">
                <a:avLst/>
              </a:prstGeom>
              <a:noFill/>
            </p:spPr>
            <p:txBody>
              <a:bodyPr wrap="square" rtlCol="0">
                <a:noAutofit/>
              </a:bodyPr>
              <a:lstStyle/>
              <a:p>
                <a:pPr>
                  <a:defRPr/>
                </a:pPr>
                <a:r>
                  <a:rPr lang="en-GB" sz="1200">
                    <a:solidFill>
                      <a:srgbClr val="FFFFFF"/>
                    </a:solidFill>
                    <a:latin typeface="Times New Roman" panose="02020603050405020304" pitchFamily="18" charset="0"/>
                    <a:ea typeface="Times New Roman" panose="02020603050405020304" pitchFamily="18" charset="0"/>
                  </a:rPr>
                  <a:t>C</a:t>
                </a:r>
                <a:endParaRPr lang="en-GB" sz="1200">
                  <a:solidFill>
                    <a:srgbClr val="000000"/>
                  </a:solidFill>
                  <a:latin typeface="Times New Roman" panose="02020603050405020304" pitchFamily="18" charset="0"/>
                  <a:ea typeface="Times New Roman" panose="02020603050405020304" pitchFamily="18" charset="0"/>
                </a:endParaRPr>
              </a:p>
            </p:txBody>
          </p:sp>
          <p:sp>
            <p:nvSpPr>
              <p:cNvPr id="23" name="TextBox 38"/>
              <p:cNvSpPr txBox="1"/>
              <p:nvPr/>
            </p:nvSpPr>
            <p:spPr>
              <a:xfrm>
                <a:off x="4008132" y="621267"/>
                <a:ext cx="431051" cy="338098"/>
              </a:xfrm>
              <a:prstGeom prst="rect">
                <a:avLst/>
              </a:prstGeom>
              <a:noFill/>
            </p:spPr>
            <p:txBody>
              <a:bodyPr wrap="square" rtlCol="0">
                <a:noAutofit/>
              </a:bodyPr>
              <a:lstStyle/>
              <a:p>
                <a:pPr>
                  <a:defRPr/>
                </a:pPr>
                <a:r>
                  <a:rPr lang="en-GB" sz="1200">
                    <a:solidFill>
                      <a:srgbClr val="000000"/>
                    </a:solidFill>
                    <a:latin typeface="Times New Roman" panose="02020603050405020304" pitchFamily="18" charset="0"/>
                    <a:ea typeface="Times New Roman" panose="02020603050405020304" pitchFamily="18" charset="0"/>
                  </a:rPr>
                  <a:t>Al</a:t>
                </a:r>
              </a:p>
            </p:txBody>
          </p:sp>
        </p:grpSp>
        <p:sp>
          <p:nvSpPr>
            <p:cNvPr id="13" name="TextBox 34"/>
            <p:cNvSpPr txBox="1"/>
            <p:nvPr/>
          </p:nvSpPr>
          <p:spPr>
            <a:xfrm>
              <a:off x="3402049" y="1221304"/>
              <a:ext cx="1485502" cy="337820"/>
            </a:xfrm>
            <a:prstGeom prst="rect">
              <a:avLst/>
            </a:prstGeom>
            <a:noFill/>
          </p:spPr>
          <p:txBody>
            <a:bodyPr wrap="square" rtlCol="0">
              <a:noAutofit/>
            </a:bodyPr>
            <a:lstStyle/>
            <a:p>
              <a:pPr>
                <a:defRPr/>
              </a:pPr>
              <a:r>
                <a:rPr lang="en-GB" sz="1200" dirty="0">
                  <a:solidFill>
                    <a:srgbClr val="000000"/>
                  </a:solidFill>
                  <a:latin typeface="Times New Roman" panose="02020603050405020304" pitchFamily="18" charset="0"/>
                  <a:ea typeface="Times New Roman" panose="02020603050405020304" pitchFamily="18" charset="0"/>
                </a:rPr>
                <a:t>Sample face on</a:t>
              </a:r>
            </a:p>
          </p:txBody>
        </p:sp>
        <p:sp>
          <p:nvSpPr>
            <p:cNvPr id="14" name="Text Box 34"/>
            <p:cNvSpPr txBox="1"/>
            <p:nvPr/>
          </p:nvSpPr>
          <p:spPr>
            <a:xfrm>
              <a:off x="2643269" y="2020882"/>
              <a:ext cx="1214667" cy="527285"/>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1200" kern="100">
                  <a:solidFill>
                    <a:srgbClr val="000000"/>
                  </a:solidFill>
                  <a:latin typeface="Times New Roman" panose="02020603050405020304" pitchFamily="18" charset="0"/>
                  <a:ea typeface="MS Mincho"/>
                  <a:cs typeface="Times New Roman" panose="02020603050405020304" pitchFamily="18" charset="0"/>
                </a:rPr>
                <a:t>CdTe within the detector housing</a:t>
              </a:r>
              <a:endParaRPr lang="en-GB" sz="1050" kern="100">
                <a:solidFill>
                  <a:srgbClr val="000000"/>
                </a:solidFill>
                <a:latin typeface="Century" panose="02040604050505020304" pitchFamily="18" charset="0"/>
                <a:ea typeface="MS Mincho"/>
                <a:cs typeface="Times New Roman" panose="02020603050405020304" pitchFamily="18" charset="0"/>
              </a:endParaRPr>
            </a:p>
          </p:txBody>
        </p:sp>
        <p:sp>
          <p:nvSpPr>
            <p:cNvPr id="15" name="TextBox 34"/>
            <p:cNvSpPr txBox="1"/>
            <p:nvPr/>
          </p:nvSpPr>
          <p:spPr>
            <a:xfrm>
              <a:off x="2916296" y="1628591"/>
              <a:ext cx="1485265" cy="337820"/>
            </a:xfrm>
            <a:prstGeom prst="rect">
              <a:avLst/>
            </a:prstGeom>
            <a:noFill/>
          </p:spPr>
          <p:txBody>
            <a:bodyPr wrap="square" rtlCol="0">
              <a:noAutofit/>
            </a:bodyPr>
            <a:lstStyle/>
            <a:p>
              <a:pPr>
                <a:defRPr/>
              </a:pPr>
              <a:r>
                <a:rPr lang="en-GB" sz="1200">
                  <a:solidFill>
                    <a:srgbClr val="000000"/>
                  </a:solidFill>
                  <a:latin typeface="Times New Roman" panose="02020603050405020304" pitchFamily="18" charset="0"/>
                  <a:ea typeface="Times New Roman" panose="02020603050405020304" pitchFamily="18" charset="0"/>
                </a:rPr>
                <a:t>Sample from above</a:t>
              </a:r>
            </a:p>
          </p:txBody>
        </p:sp>
        <p:cxnSp>
          <p:nvCxnSpPr>
            <p:cNvPr id="16" name="Straight Arrow Connector 15"/>
            <p:cNvCxnSpPr>
              <a:stCxn id="14" idx="1"/>
              <a:endCxn id="25" idx="2"/>
            </p:cNvCxnSpPr>
            <p:nvPr/>
          </p:nvCxnSpPr>
          <p:spPr>
            <a:xfrm flipH="1" flipV="1">
              <a:off x="2451441" y="1961337"/>
              <a:ext cx="191828" cy="3231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16078" y="614282"/>
              <a:ext cx="0" cy="6375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57694" y="614298"/>
              <a:ext cx="0" cy="63754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29" name="Picture 28"/>
          <p:cNvPicPr/>
          <p:nvPr/>
        </p:nvPicPr>
        <p:blipFill>
          <a:blip r:embed="rId3"/>
          <a:stretch>
            <a:fillRect/>
          </a:stretch>
        </p:blipFill>
        <p:spPr>
          <a:xfrm>
            <a:off x="7896225" y="240158"/>
            <a:ext cx="4465323" cy="3837952"/>
          </a:xfrm>
          <a:prstGeom prst="rect">
            <a:avLst/>
          </a:prstGeom>
        </p:spPr>
      </p:pic>
      <p:pic>
        <p:nvPicPr>
          <p:cNvPr id="30" name="Picture 29" descr="C:\Users\crc47443\Documents\IEEE\JINST\Figure 1.JPG"/>
          <p:cNvPicPr/>
          <p:nvPr/>
        </p:nvPicPr>
        <p:blipFill rotWithShape="1">
          <a:blip r:embed="rId4" cstate="print">
            <a:extLst>
              <a:ext uri="{BEBA8EAE-BF5A-486C-A8C5-ECC9F3942E4B}">
                <a14:imgProps xmlns:a14="http://schemas.microsoft.com/office/drawing/2010/main">
                  <a14:imgLayer r:embed="rId5">
                    <a14:imgEffect>
                      <a14:backgroundRemoval t="21962" b="64294" l="37153" r="73399"/>
                    </a14:imgEffect>
                  </a14:imgLayer>
                </a14:imgProps>
              </a:ext>
              <a:ext uri="{28A0092B-C50C-407E-A947-70E740481C1C}">
                <a14:useLocalDpi xmlns:a14="http://schemas.microsoft.com/office/drawing/2010/main" val="0"/>
              </a:ext>
            </a:extLst>
          </a:blip>
          <a:srcRect l="34561" t="17088" r="24325" b="34079"/>
          <a:stretch/>
        </p:blipFill>
        <p:spPr bwMode="auto">
          <a:xfrm>
            <a:off x="2900215" y="3120626"/>
            <a:ext cx="1670186" cy="1560285"/>
          </a:xfrm>
          <a:prstGeom prst="rect">
            <a:avLst/>
          </a:prstGeom>
          <a:noFill/>
          <a:ln>
            <a:noFill/>
          </a:ln>
        </p:spPr>
      </p:pic>
      <p:sp>
        <p:nvSpPr>
          <p:cNvPr id="5" name="TextBox 4">
            <a:extLst>
              <a:ext uri="{FF2B5EF4-FFF2-40B4-BE49-F238E27FC236}">
                <a16:creationId xmlns:a16="http://schemas.microsoft.com/office/drawing/2014/main" id="{882F43A0-2FED-894D-948C-27F2443991DA}"/>
              </a:ext>
            </a:extLst>
          </p:cNvPr>
          <p:cNvSpPr txBox="1"/>
          <p:nvPr/>
        </p:nvSpPr>
        <p:spPr>
          <a:xfrm>
            <a:off x="0" y="0"/>
            <a:ext cx="311810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Experimental Setup</a:t>
            </a:r>
          </a:p>
        </p:txBody>
      </p:sp>
      <p:sp>
        <p:nvSpPr>
          <p:cNvPr id="33" name="TextBox 32">
            <a:extLst>
              <a:ext uri="{FF2B5EF4-FFF2-40B4-BE49-F238E27FC236}">
                <a16:creationId xmlns:a16="http://schemas.microsoft.com/office/drawing/2014/main" id="{1B80921B-C664-196B-1023-A61F694DDC96}"/>
              </a:ext>
            </a:extLst>
          </p:cNvPr>
          <p:cNvSpPr txBox="1"/>
          <p:nvPr/>
        </p:nvSpPr>
        <p:spPr>
          <a:xfrm>
            <a:off x="3146671" y="26738"/>
            <a:ext cx="5546711" cy="369332"/>
          </a:xfrm>
          <a:prstGeom prst="rect">
            <a:avLst/>
          </a:prstGeom>
          <a:noFill/>
        </p:spPr>
        <p:txBody>
          <a:bodyPr wrap="none" rtlCol="0">
            <a:spAutoFit/>
          </a:bodyPr>
          <a:lstStyle/>
          <a:p>
            <a:r>
              <a:rPr lang="en-GB" dirty="0">
                <a:solidFill>
                  <a:schemeClr val="accent4">
                    <a:lumMod val="75000"/>
                  </a:schemeClr>
                </a:solidFill>
                <a:latin typeface="Comic Sans MS" panose="030F0702030302020204" pitchFamily="66" charset="0"/>
              </a:rPr>
              <a:t>Other technical developments: Elemental Mapping</a:t>
            </a:r>
          </a:p>
        </p:txBody>
      </p:sp>
      <p:grpSp>
        <p:nvGrpSpPr>
          <p:cNvPr id="39" name="Group 38">
            <a:extLst>
              <a:ext uri="{FF2B5EF4-FFF2-40B4-BE49-F238E27FC236}">
                <a16:creationId xmlns:a16="http://schemas.microsoft.com/office/drawing/2014/main" id="{F5FA28F4-C672-0F12-14BB-521B51345DEF}"/>
              </a:ext>
            </a:extLst>
          </p:cNvPr>
          <p:cNvGrpSpPr/>
          <p:nvPr/>
        </p:nvGrpSpPr>
        <p:grpSpPr>
          <a:xfrm>
            <a:off x="5028006" y="498790"/>
            <a:ext cx="5745111" cy="6118531"/>
            <a:chOff x="5028006" y="498790"/>
            <a:chExt cx="5745111" cy="6118531"/>
          </a:xfrm>
        </p:grpSpPr>
        <p:pic>
          <p:nvPicPr>
            <p:cNvPr id="36" name="Picture 35" descr="C:\Users\crc47443\Documents\Muons\Paper\66_75_130ImageSubplotJET.jpg">
              <a:extLst>
                <a:ext uri="{FF2B5EF4-FFF2-40B4-BE49-F238E27FC236}">
                  <a16:creationId xmlns:a16="http://schemas.microsoft.com/office/drawing/2014/main" id="{563F7062-F079-CA4A-B913-C4926BEA9C0F}"/>
                </a:ext>
              </a:extLst>
            </p:cNvPr>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553" r="63188" b="2"/>
            <a:stretch/>
          </p:blipFill>
          <p:spPr bwMode="auto">
            <a:xfrm>
              <a:off x="5087253" y="498790"/>
              <a:ext cx="2808972" cy="2281101"/>
            </a:xfrm>
            <a:prstGeom prst="rect">
              <a:avLst/>
            </a:prstGeom>
            <a:noFill/>
            <a:ln>
              <a:noFill/>
            </a:ln>
            <a:extLst>
              <a:ext uri="{53640926-AAD7-44D8-BBD7-CCE9431645EC}">
                <a14:shadowObscured xmlns:a14="http://schemas.microsoft.com/office/drawing/2010/main"/>
              </a:ext>
            </a:extLst>
          </p:spPr>
        </p:pic>
        <p:pic>
          <p:nvPicPr>
            <p:cNvPr id="37" name="Picture 36" descr="C:\Users\crc47443\Documents\Muons\Paper\66_75_130ImageSubplotJET.jpg">
              <a:extLst>
                <a:ext uri="{FF2B5EF4-FFF2-40B4-BE49-F238E27FC236}">
                  <a16:creationId xmlns:a16="http://schemas.microsoft.com/office/drawing/2014/main" id="{535482C4-3254-CD2D-96AE-8082BA462A57}"/>
                </a:ext>
              </a:extLst>
            </p:cNvPr>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7211" t="-1" r="8602" b="3"/>
            <a:stretch/>
          </p:blipFill>
          <p:spPr bwMode="auto">
            <a:xfrm>
              <a:off x="7896225" y="4169302"/>
              <a:ext cx="2876892" cy="2448019"/>
            </a:xfrm>
            <a:prstGeom prst="rect">
              <a:avLst/>
            </a:prstGeom>
            <a:noFill/>
            <a:ln>
              <a:noFill/>
            </a:ln>
            <a:extLst>
              <a:ext uri="{53640926-AAD7-44D8-BBD7-CCE9431645EC}">
                <a14:shadowObscured xmlns:a14="http://schemas.microsoft.com/office/drawing/2010/main"/>
              </a:ext>
            </a:extLst>
          </p:spPr>
        </p:pic>
        <p:pic>
          <p:nvPicPr>
            <p:cNvPr id="38" name="Picture 37" descr="C:\Users\crc47443\Documents\Muons\Paper\66_75_130ImageSubplotJET.jpg">
              <a:extLst>
                <a:ext uri="{FF2B5EF4-FFF2-40B4-BE49-F238E27FC236}">
                  <a16:creationId xmlns:a16="http://schemas.microsoft.com/office/drawing/2014/main" id="{32A876A8-1FD7-CE51-C8AA-7B1A74906F8C}"/>
                </a:ext>
              </a:extLst>
            </p:cNvPr>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9122" r="37138" b="2"/>
            <a:stretch/>
          </p:blipFill>
          <p:spPr bwMode="auto">
            <a:xfrm>
              <a:off x="5028006" y="2666479"/>
              <a:ext cx="2640042" cy="2281101"/>
            </a:xfrm>
            <a:prstGeom prst="rect">
              <a:avLst/>
            </a:prstGeom>
            <a:noFill/>
            <a:ln>
              <a:noFill/>
            </a:ln>
            <a:extLst>
              <a:ext uri="{53640926-AAD7-44D8-BBD7-CCE9431645EC}">
                <a14:shadowObscured xmlns:a14="http://schemas.microsoft.com/office/drawing/2010/main"/>
              </a:ext>
            </a:extLst>
          </p:spPr>
        </p:pic>
      </p:grpSp>
      <p:sp>
        <p:nvSpPr>
          <p:cNvPr id="40" name="TextBox 31">
            <a:extLst>
              <a:ext uri="{FF2B5EF4-FFF2-40B4-BE49-F238E27FC236}">
                <a16:creationId xmlns:a16="http://schemas.microsoft.com/office/drawing/2014/main" id="{96537C23-3C8B-80B4-81A7-736616A592F2}"/>
              </a:ext>
            </a:extLst>
          </p:cNvPr>
          <p:cNvSpPr txBox="1"/>
          <p:nvPr/>
        </p:nvSpPr>
        <p:spPr>
          <a:xfrm>
            <a:off x="60792" y="5454411"/>
            <a:ext cx="5147563"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GB" sz="1600" dirty="0">
                <a:solidFill>
                  <a:prstClr val="black"/>
                </a:solidFill>
                <a:latin typeface="Comic Sans MS" panose="030F0702030302020204" pitchFamily="66" charset="0"/>
              </a:rPr>
              <a:t>A. D. Hillier et al, JPS Conf. Proc. 21, 011042 (2018)</a:t>
            </a:r>
            <a:endParaRPr lang="en-GB"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19968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7B6CF5-364B-AB0F-0541-6F7358833FF0}"/>
              </a:ext>
            </a:extLst>
          </p:cNvPr>
          <p:cNvSpPr txBox="1"/>
          <p:nvPr/>
        </p:nvSpPr>
        <p:spPr>
          <a:xfrm>
            <a:off x="5312532" y="3740"/>
            <a:ext cx="6869188" cy="461665"/>
          </a:xfrm>
          <a:prstGeom prst="rect">
            <a:avLst/>
          </a:prstGeom>
          <a:solidFill>
            <a:schemeClr val="accent6">
              <a:lumMod val="50000"/>
            </a:schemeClr>
          </a:solidFill>
        </p:spPr>
        <p:txBody>
          <a:bodyPr wrap="none">
            <a:spAutoFit/>
          </a:bodyPr>
          <a:lstStyle/>
          <a:p>
            <a:pPr eaLnBrk="1" fontAlgn="auto" hangingPunct="1">
              <a:defRPr/>
            </a:pPr>
            <a:r>
              <a:rPr lang="en-US" sz="2400" noProof="1">
                <a:solidFill>
                  <a:schemeClr val="bg1"/>
                </a:solidFill>
                <a:latin typeface="Comic Sans MS" panose="030F0702030302020204" pitchFamily="66" charset="0"/>
              </a:rPr>
              <a:t>What can we achieve with negative muons (</a:t>
            </a:r>
            <a:r>
              <a:rPr lang="en-US" sz="2400" noProof="1">
                <a:solidFill>
                  <a:schemeClr val="bg1"/>
                </a:solidFill>
                <a:latin typeface="Times New Roman" panose="02020603050405020304" pitchFamily="18" charset="0"/>
                <a:cs typeface="Times New Roman" panose="02020603050405020304" pitchFamily="18" charset="0"/>
              </a:rPr>
              <a:t>µ</a:t>
            </a:r>
            <a:r>
              <a:rPr lang="en-US" sz="2400" baseline="30000" noProof="1">
                <a:solidFill>
                  <a:schemeClr val="bg1"/>
                </a:solidFill>
                <a:latin typeface="Times New Roman" panose="02020603050405020304" pitchFamily="18" charset="0"/>
                <a:cs typeface="Times New Roman" panose="02020603050405020304" pitchFamily="18" charset="0"/>
              </a:rPr>
              <a:t>-</a:t>
            </a:r>
            <a:r>
              <a:rPr lang="en-US" sz="2400" noProof="1">
                <a:solidFill>
                  <a:schemeClr val="bg1"/>
                </a:solidFill>
                <a:latin typeface="Comic Sans MS" panose="030F0702030302020204" pitchFamily="66" charset="0"/>
              </a:rPr>
              <a:t>)?</a:t>
            </a:r>
          </a:p>
        </p:txBody>
      </p:sp>
      <p:sp>
        <p:nvSpPr>
          <p:cNvPr id="3" name="Rectangle 2">
            <a:extLst>
              <a:ext uri="{FF2B5EF4-FFF2-40B4-BE49-F238E27FC236}">
                <a16:creationId xmlns:a16="http://schemas.microsoft.com/office/drawing/2014/main" id="{07558739-02F8-875C-6280-6B66CD598E0D}"/>
              </a:ext>
            </a:extLst>
          </p:cNvPr>
          <p:cNvSpPr/>
          <p:nvPr/>
        </p:nvSpPr>
        <p:spPr>
          <a:xfrm>
            <a:off x="177816" y="411700"/>
            <a:ext cx="2971800" cy="46482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nvGrpSpPr>
          <p:cNvPr id="43" name="Group 42">
            <a:extLst>
              <a:ext uri="{FF2B5EF4-FFF2-40B4-BE49-F238E27FC236}">
                <a16:creationId xmlns:a16="http://schemas.microsoft.com/office/drawing/2014/main" id="{71AE22A9-43C6-F5DD-D616-DFB7F8EA26E7}"/>
              </a:ext>
            </a:extLst>
          </p:cNvPr>
          <p:cNvGrpSpPr>
            <a:grpSpLocks/>
          </p:cNvGrpSpPr>
          <p:nvPr/>
        </p:nvGrpSpPr>
        <p:grpSpPr bwMode="auto">
          <a:xfrm>
            <a:off x="1959785" y="628642"/>
            <a:ext cx="8182747" cy="4629155"/>
            <a:chOff x="434736" y="629400"/>
            <a:chExt cx="8184401" cy="4628352"/>
          </a:xfrm>
        </p:grpSpPr>
        <p:cxnSp>
          <p:nvCxnSpPr>
            <p:cNvPr id="7" name="Straight Connector 6">
              <a:extLst>
                <a:ext uri="{FF2B5EF4-FFF2-40B4-BE49-F238E27FC236}">
                  <a16:creationId xmlns:a16="http://schemas.microsoft.com/office/drawing/2014/main" id="{958EB93D-57BA-ED78-75FE-ABD093EC0F5D}"/>
                </a:ext>
              </a:extLst>
            </p:cNvPr>
            <p:cNvCxnSpPr>
              <a:cxnSpLocks/>
              <a:stCxn id="118" idx="6"/>
              <a:endCxn id="16" idx="0"/>
            </p:cNvCxnSpPr>
            <p:nvPr/>
          </p:nvCxnSpPr>
          <p:spPr>
            <a:xfrm flipV="1">
              <a:off x="459347" y="629400"/>
              <a:ext cx="5874126" cy="16958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6BC0FF-EE84-172E-460E-C78796A0ADD2}"/>
                </a:ext>
              </a:extLst>
            </p:cNvPr>
            <p:cNvCxnSpPr>
              <a:cxnSpLocks/>
              <a:stCxn id="114" idx="4"/>
            </p:cNvCxnSpPr>
            <p:nvPr/>
          </p:nvCxnSpPr>
          <p:spPr>
            <a:xfrm>
              <a:off x="434736" y="1685450"/>
              <a:ext cx="4327002" cy="29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9333" name="Group 32">
              <a:extLst>
                <a:ext uri="{FF2B5EF4-FFF2-40B4-BE49-F238E27FC236}">
                  <a16:creationId xmlns:a16="http://schemas.microsoft.com/office/drawing/2014/main" id="{4B973C75-1507-740C-8E29-935A3B849A8F}"/>
                </a:ext>
              </a:extLst>
            </p:cNvPr>
            <p:cNvGrpSpPr>
              <a:grpSpLocks/>
            </p:cNvGrpSpPr>
            <p:nvPr/>
          </p:nvGrpSpPr>
          <p:grpSpPr bwMode="auto">
            <a:xfrm>
              <a:off x="4047257" y="629400"/>
              <a:ext cx="4571880" cy="4628352"/>
              <a:chOff x="4047257" y="629400"/>
              <a:chExt cx="4571880" cy="4628352"/>
            </a:xfrm>
          </p:grpSpPr>
          <p:pic>
            <p:nvPicPr>
              <p:cNvPr id="9334" name="Picture 3">
                <a:extLst>
                  <a:ext uri="{FF2B5EF4-FFF2-40B4-BE49-F238E27FC236}">
                    <a16:creationId xmlns:a16="http://schemas.microsoft.com/office/drawing/2014/main" id="{179F6DF4-9017-9EEA-47EF-A5005A0790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6297" y="1158573"/>
                <a:ext cx="3424939" cy="363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3DA900CD-8042-4E98-59B8-6F2ED1B76B56}"/>
                  </a:ext>
                </a:extLst>
              </p:cNvPr>
              <p:cNvSpPr/>
              <p:nvPr/>
            </p:nvSpPr>
            <p:spPr>
              <a:xfrm>
                <a:off x="4047808" y="629400"/>
                <a:ext cx="4571329" cy="46283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9" name="Oval 18">
                <a:extLst>
                  <a:ext uri="{FF2B5EF4-FFF2-40B4-BE49-F238E27FC236}">
                    <a16:creationId xmlns:a16="http://schemas.microsoft.com/office/drawing/2014/main" id="{9DBA5344-065B-373D-B214-06C76633A276}"/>
                  </a:ext>
                </a:extLst>
              </p:cNvPr>
              <p:cNvSpPr/>
              <p:nvPr/>
            </p:nvSpPr>
            <p:spPr>
              <a:xfrm>
                <a:off x="7075778" y="1508723"/>
                <a:ext cx="174660" cy="17300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0" name="Oval 19">
                <a:extLst>
                  <a:ext uri="{FF2B5EF4-FFF2-40B4-BE49-F238E27FC236}">
                    <a16:creationId xmlns:a16="http://schemas.microsoft.com/office/drawing/2014/main" id="{0BD2087A-C9E9-4E8B-D728-2CE3CCCD2F34}"/>
                  </a:ext>
                </a:extLst>
              </p:cNvPr>
              <p:cNvSpPr/>
              <p:nvPr/>
            </p:nvSpPr>
            <p:spPr>
              <a:xfrm>
                <a:off x="5486371" y="4267323"/>
                <a:ext cx="176248" cy="17300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1" name="Oval 20">
                <a:extLst>
                  <a:ext uri="{FF2B5EF4-FFF2-40B4-BE49-F238E27FC236}">
                    <a16:creationId xmlns:a16="http://schemas.microsoft.com/office/drawing/2014/main" id="{9E3E4B18-4C07-D112-6822-84F74B97150F}"/>
                  </a:ext>
                </a:extLst>
              </p:cNvPr>
              <p:cNvSpPr/>
              <p:nvPr/>
            </p:nvSpPr>
            <p:spPr>
              <a:xfrm>
                <a:off x="6834429" y="635749"/>
                <a:ext cx="176247" cy="17142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2" name="Oval 21">
                <a:extLst>
                  <a:ext uri="{FF2B5EF4-FFF2-40B4-BE49-F238E27FC236}">
                    <a16:creationId xmlns:a16="http://schemas.microsoft.com/office/drawing/2014/main" id="{43ACA2BB-20CC-0CAB-B5B2-3A334F21480C}"/>
                  </a:ext>
                </a:extLst>
              </p:cNvPr>
              <p:cNvSpPr/>
              <p:nvPr/>
            </p:nvSpPr>
            <p:spPr>
              <a:xfrm>
                <a:off x="7696614" y="4648257"/>
                <a:ext cx="174660" cy="17300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3" name="Oval 22">
                <a:extLst>
                  <a:ext uri="{FF2B5EF4-FFF2-40B4-BE49-F238E27FC236}">
                    <a16:creationId xmlns:a16="http://schemas.microsoft.com/office/drawing/2014/main" id="{1EF44616-E22A-4A90-9FA3-AFF59BE11C6E}"/>
                  </a:ext>
                </a:extLst>
              </p:cNvPr>
              <p:cNvSpPr/>
              <p:nvPr/>
            </p:nvSpPr>
            <p:spPr>
              <a:xfrm>
                <a:off x="5408569" y="5013319"/>
                <a:ext cx="174660" cy="17142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4" name="Oval 23">
                <a:extLst>
                  <a:ext uri="{FF2B5EF4-FFF2-40B4-BE49-F238E27FC236}">
                    <a16:creationId xmlns:a16="http://schemas.microsoft.com/office/drawing/2014/main" id="{31D7DA3A-FE1F-494B-4914-50A83E04E88C}"/>
                  </a:ext>
                </a:extLst>
              </p:cNvPr>
              <p:cNvSpPr/>
              <p:nvPr/>
            </p:nvSpPr>
            <p:spPr>
              <a:xfrm>
                <a:off x="4082740" y="2156312"/>
                <a:ext cx="176248" cy="17300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5" name="Oval 24">
                <a:extLst>
                  <a:ext uri="{FF2B5EF4-FFF2-40B4-BE49-F238E27FC236}">
                    <a16:creationId xmlns:a16="http://schemas.microsoft.com/office/drawing/2014/main" id="{DFD143F7-C195-C630-4C00-D006BC6DB767}"/>
                  </a:ext>
                </a:extLst>
              </p:cNvPr>
              <p:cNvSpPr/>
              <p:nvPr/>
            </p:nvSpPr>
            <p:spPr>
              <a:xfrm>
                <a:off x="6281869" y="1281751"/>
                <a:ext cx="176247" cy="17300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6" name="Oval 25">
                <a:extLst>
                  <a:ext uri="{FF2B5EF4-FFF2-40B4-BE49-F238E27FC236}">
                    <a16:creationId xmlns:a16="http://schemas.microsoft.com/office/drawing/2014/main" id="{0CDE83DD-5E3B-5BC4-3A99-B3045A2D7329}"/>
                  </a:ext>
                </a:extLst>
              </p:cNvPr>
              <p:cNvSpPr/>
              <p:nvPr/>
            </p:nvSpPr>
            <p:spPr>
              <a:xfrm>
                <a:off x="4906818" y="2045206"/>
                <a:ext cx="174660" cy="17300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7" name="Oval 26">
                <a:extLst>
                  <a:ext uri="{FF2B5EF4-FFF2-40B4-BE49-F238E27FC236}">
                    <a16:creationId xmlns:a16="http://schemas.microsoft.com/office/drawing/2014/main" id="{32275F8C-FC72-98EA-E9A0-476C2426F7C8}"/>
                  </a:ext>
                </a:extLst>
              </p:cNvPr>
              <p:cNvSpPr/>
              <p:nvPr/>
            </p:nvSpPr>
            <p:spPr>
              <a:xfrm>
                <a:off x="7645804" y="2069015"/>
                <a:ext cx="176248" cy="17300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8" name="Oval 27">
                <a:extLst>
                  <a:ext uri="{FF2B5EF4-FFF2-40B4-BE49-F238E27FC236}">
                    <a16:creationId xmlns:a16="http://schemas.microsoft.com/office/drawing/2014/main" id="{6557BCC4-B23E-FF99-338E-252336655E0F}"/>
                  </a:ext>
                </a:extLst>
              </p:cNvPr>
              <p:cNvSpPr/>
              <p:nvPr/>
            </p:nvSpPr>
            <p:spPr>
              <a:xfrm>
                <a:off x="7637865" y="3634020"/>
                <a:ext cx="176247" cy="17300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9" name="Oval 28">
                <a:extLst>
                  <a:ext uri="{FF2B5EF4-FFF2-40B4-BE49-F238E27FC236}">
                    <a16:creationId xmlns:a16="http://schemas.microsoft.com/office/drawing/2014/main" id="{C8CB2089-A6D4-D6DF-36B6-E613E2C66F92}"/>
                  </a:ext>
                </a:extLst>
              </p:cNvPr>
              <p:cNvSpPr/>
              <p:nvPr/>
            </p:nvSpPr>
            <p:spPr>
              <a:xfrm>
                <a:off x="7223444" y="2792790"/>
                <a:ext cx="176248" cy="17300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30" name="Oval 29">
                <a:extLst>
                  <a:ext uri="{FF2B5EF4-FFF2-40B4-BE49-F238E27FC236}">
                    <a16:creationId xmlns:a16="http://schemas.microsoft.com/office/drawing/2014/main" id="{A29C4D41-EB0D-3590-877E-1334495FB7F1}"/>
                  </a:ext>
                </a:extLst>
              </p:cNvPr>
              <p:cNvSpPr/>
              <p:nvPr/>
            </p:nvSpPr>
            <p:spPr>
              <a:xfrm>
                <a:off x="5319651" y="2975321"/>
                <a:ext cx="176247" cy="17300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31" name="Oval 30">
                <a:extLst>
                  <a:ext uri="{FF2B5EF4-FFF2-40B4-BE49-F238E27FC236}">
                    <a16:creationId xmlns:a16="http://schemas.microsoft.com/office/drawing/2014/main" id="{9F2A8347-4CF6-C454-0123-C9CA94836718}"/>
                  </a:ext>
                </a:extLst>
              </p:cNvPr>
              <p:cNvSpPr/>
              <p:nvPr/>
            </p:nvSpPr>
            <p:spPr>
              <a:xfrm>
                <a:off x="4906818" y="3683223"/>
                <a:ext cx="174660" cy="17142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32" name="Oval 31">
                <a:extLst>
                  <a:ext uri="{FF2B5EF4-FFF2-40B4-BE49-F238E27FC236}">
                    <a16:creationId xmlns:a16="http://schemas.microsoft.com/office/drawing/2014/main" id="{0AE3DBBD-8DAC-E6A6-391E-F803C2EFDB8E}"/>
                  </a:ext>
                </a:extLst>
              </p:cNvPr>
              <p:cNvSpPr/>
              <p:nvPr/>
            </p:nvSpPr>
            <p:spPr>
              <a:xfrm>
                <a:off x="6300923" y="4440331"/>
                <a:ext cx="176247" cy="17142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sp>
        <p:nvSpPr>
          <p:cNvPr id="9221" name="TextBox 41">
            <a:extLst>
              <a:ext uri="{FF2B5EF4-FFF2-40B4-BE49-F238E27FC236}">
                <a16:creationId xmlns:a16="http://schemas.microsoft.com/office/drawing/2014/main" id="{9A531A89-98ED-039A-1A59-6477302BA026}"/>
              </a:ext>
            </a:extLst>
          </p:cNvPr>
          <p:cNvSpPr txBox="1">
            <a:spLocks noChangeArrowheads="1"/>
          </p:cNvSpPr>
          <p:nvPr/>
        </p:nvSpPr>
        <p:spPr bwMode="auto">
          <a:xfrm>
            <a:off x="57863" y="5105526"/>
            <a:ext cx="3472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a:solidFill>
                  <a:srgbClr val="0070C0"/>
                </a:solidFill>
                <a:latin typeface="Comic Sans MS" panose="030F0702030302020204" pitchFamily="66" charset="0"/>
              </a:rPr>
              <a:t>Sample (pure element like gold;</a:t>
            </a:r>
          </a:p>
          <a:p>
            <a:r>
              <a:rPr lang="en-US" altLang="en-US" sz="1400">
                <a:solidFill>
                  <a:srgbClr val="0070C0"/>
                </a:solidFill>
                <a:latin typeface="Comic Sans MS" panose="030F0702030302020204" pitchFamily="66" charset="0"/>
              </a:rPr>
              <a:t>alloy like bronze; compound like plastic)</a:t>
            </a:r>
            <a:endParaRPr lang="de-CH" altLang="en-US" sz="1400">
              <a:solidFill>
                <a:srgbClr val="0070C0"/>
              </a:solidFill>
              <a:latin typeface="Comic Sans MS" panose="030F0702030302020204" pitchFamily="66" charset="0"/>
            </a:endParaRPr>
          </a:p>
        </p:txBody>
      </p:sp>
      <p:grpSp>
        <p:nvGrpSpPr>
          <p:cNvPr id="132" name="Group 131">
            <a:extLst>
              <a:ext uri="{FF2B5EF4-FFF2-40B4-BE49-F238E27FC236}">
                <a16:creationId xmlns:a16="http://schemas.microsoft.com/office/drawing/2014/main" id="{53EC4635-FA7A-C09B-A870-07C86333BA7D}"/>
              </a:ext>
            </a:extLst>
          </p:cNvPr>
          <p:cNvGrpSpPr>
            <a:grpSpLocks/>
          </p:cNvGrpSpPr>
          <p:nvPr/>
        </p:nvGrpSpPr>
        <p:grpSpPr bwMode="auto">
          <a:xfrm>
            <a:off x="295291" y="702213"/>
            <a:ext cx="2730500" cy="4113212"/>
            <a:chOff x="270332" y="1226816"/>
            <a:chExt cx="2729962" cy="4112749"/>
          </a:xfrm>
        </p:grpSpPr>
        <p:grpSp>
          <p:nvGrpSpPr>
            <p:cNvPr id="9251" name="Group 60">
              <a:extLst>
                <a:ext uri="{FF2B5EF4-FFF2-40B4-BE49-F238E27FC236}">
                  <a16:creationId xmlns:a16="http://schemas.microsoft.com/office/drawing/2014/main" id="{4B5084DC-0A3B-AFE6-31F5-D63908CB0181}"/>
                </a:ext>
              </a:extLst>
            </p:cNvPr>
            <p:cNvGrpSpPr>
              <a:grpSpLocks/>
            </p:cNvGrpSpPr>
            <p:nvPr/>
          </p:nvGrpSpPr>
          <p:grpSpPr bwMode="auto">
            <a:xfrm>
              <a:off x="283557" y="4430306"/>
              <a:ext cx="858147" cy="909259"/>
              <a:chOff x="354819" y="3459479"/>
              <a:chExt cx="858147" cy="909259"/>
            </a:xfrm>
          </p:grpSpPr>
          <p:sp>
            <p:nvSpPr>
              <p:cNvPr id="51" name="Oval 50">
                <a:extLst>
                  <a:ext uri="{FF2B5EF4-FFF2-40B4-BE49-F238E27FC236}">
                    <a16:creationId xmlns:a16="http://schemas.microsoft.com/office/drawing/2014/main" id="{5EF37FB2-BF7C-7F14-638E-8F62962B56A1}"/>
                  </a:ext>
                </a:extLst>
              </p:cNvPr>
              <p:cNvSpPr/>
              <p:nvPr/>
            </p:nvSpPr>
            <p:spPr>
              <a:xfrm>
                <a:off x="686014" y="3806826"/>
                <a:ext cx="228555" cy="23174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52" name="Oval 51">
                <a:extLst>
                  <a:ext uri="{FF2B5EF4-FFF2-40B4-BE49-F238E27FC236}">
                    <a16:creationId xmlns:a16="http://schemas.microsoft.com/office/drawing/2014/main" id="{A100FBEE-F869-7193-5632-3727A48B98FB}"/>
                  </a:ext>
                </a:extLst>
              </p:cNvPr>
              <p:cNvSpPr/>
              <p:nvPr/>
            </p:nvSpPr>
            <p:spPr>
              <a:xfrm>
                <a:off x="354291" y="3476663"/>
                <a:ext cx="858669" cy="89207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53" name="Oval 52">
                <a:extLst>
                  <a:ext uri="{FF2B5EF4-FFF2-40B4-BE49-F238E27FC236}">
                    <a16:creationId xmlns:a16="http://schemas.microsoft.com/office/drawing/2014/main" id="{05DF0D47-D74B-0594-0233-37AFFE67C58A}"/>
                  </a:ext>
                </a:extLst>
              </p:cNvPr>
              <p:cNvSpPr/>
              <p:nvPr/>
            </p:nvSpPr>
            <p:spPr>
              <a:xfrm>
                <a:off x="471743" y="3611586"/>
                <a:ext cx="623765" cy="62381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55" name="Oval 54">
                <a:extLst>
                  <a:ext uri="{FF2B5EF4-FFF2-40B4-BE49-F238E27FC236}">
                    <a16:creationId xmlns:a16="http://schemas.microsoft.com/office/drawing/2014/main" id="{7E360CB6-9413-59FB-BA78-1E4BDE503EC4}"/>
                  </a:ext>
                </a:extLst>
              </p:cNvPr>
              <p:cNvSpPr/>
              <p:nvPr/>
            </p:nvSpPr>
            <p:spPr>
              <a:xfrm>
                <a:off x="1066939" y="3916352"/>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56" name="Oval 55">
                <a:extLst>
                  <a:ext uri="{FF2B5EF4-FFF2-40B4-BE49-F238E27FC236}">
                    <a16:creationId xmlns:a16="http://schemas.microsoft.com/office/drawing/2014/main" id="{60EB917F-FF40-6495-C098-9CE0814E144B}"/>
                  </a:ext>
                </a:extLst>
              </p:cNvPr>
              <p:cNvSpPr/>
              <p:nvPr/>
            </p:nvSpPr>
            <p:spPr>
              <a:xfrm>
                <a:off x="1066939" y="4221118"/>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57" name="Oval 56">
                <a:extLst>
                  <a:ext uri="{FF2B5EF4-FFF2-40B4-BE49-F238E27FC236}">
                    <a16:creationId xmlns:a16="http://schemas.microsoft.com/office/drawing/2014/main" id="{237FD5FF-1FA5-1DA1-2BB2-3C77AD74CCB2}"/>
                  </a:ext>
                </a:extLst>
              </p:cNvPr>
              <p:cNvSpPr/>
              <p:nvPr/>
            </p:nvSpPr>
            <p:spPr>
              <a:xfrm>
                <a:off x="762199" y="3459203"/>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58" name="Oval 57">
                <a:extLst>
                  <a:ext uri="{FF2B5EF4-FFF2-40B4-BE49-F238E27FC236}">
                    <a16:creationId xmlns:a16="http://schemas.microsoft.com/office/drawing/2014/main" id="{ED92F218-49B1-4592-2FAD-2385F3FBC91E}"/>
                  </a:ext>
                </a:extLst>
              </p:cNvPr>
              <p:cNvSpPr/>
              <p:nvPr/>
            </p:nvSpPr>
            <p:spPr>
              <a:xfrm>
                <a:off x="533644" y="4267149"/>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59" name="Oval 58">
                <a:extLst>
                  <a:ext uri="{FF2B5EF4-FFF2-40B4-BE49-F238E27FC236}">
                    <a16:creationId xmlns:a16="http://schemas.microsoft.com/office/drawing/2014/main" id="{FD5DECCB-540B-21E6-695A-16B623612398}"/>
                  </a:ext>
                </a:extLst>
              </p:cNvPr>
              <p:cNvSpPr/>
              <p:nvPr/>
            </p:nvSpPr>
            <p:spPr>
              <a:xfrm>
                <a:off x="381274" y="3733809"/>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60" name="Oval 59">
                <a:extLst>
                  <a:ext uri="{FF2B5EF4-FFF2-40B4-BE49-F238E27FC236}">
                    <a16:creationId xmlns:a16="http://schemas.microsoft.com/office/drawing/2014/main" id="{F25D9F87-11CC-A86D-8281-A50AB6F2C7DF}"/>
                  </a:ext>
                </a:extLst>
              </p:cNvPr>
              <p:cNvSpPr/>
              <p:nvPr/>
            </p:nvSpPr>
            <p:spPr>
              <a:xfrm>
                <a:off x="762199" y="3611586"/>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nvGrpSpPr>
            <p:cNvPr id="9252" name="Group 61">
              <a:extLst>
                <a:ext uri="{FF2B5EF4-FFF2-40B4-BE49-F238E27FC236}">
                  <a16:creationId xmlns:a16="http://schemas.microsoft.com/office/drawing/2014/main" id="{5FED4644-A7E6-FF7E-2FF3-62AA7F9BDBA4}"/>
                </a:ext>
              </a:extLst>
            </p:cNvPr>
            <p:cNvGrpSpPr>
              <a:grpSpLocks/>
            </p:cNvGrpSpPr>
            <p:nvPr/>
          </p:nvGrpSpPr>
          <p:grpSpPr bwMode="auto">
            <a:xfrm>
              <a:off x="2099449" y="3029143"/>
              <a:ext cx="858147" cy="909259"/>
              <a:chOff x="354819" y="3459479"/>
              <a:chExt cx="858147" cy="909259"/>
            </a:xfrm>
          </p:grpSpPr>
          <p:sp>
            <p:nvSpPr>
              <p:cNvPr id="63" name="Oval 62">
                <a:extLst>
                  <a:ext uri="{FF2B5EF4-FFF2-40B4-BE49-F238E27FC236}">
                    <a16:creationId xmlns:a16="http://schemas.microsoft.com/office/drawing/2014/main" id="{3F69B982-DB34-7039-FE31-68391584F9FF}"/>
                  </a:ext>
                </a:extLst>
              </p:cNvPr>
              <p:cNvSpPr/>
              <p:nvPr/>
            </p:nvSpPr>
            <p:spPr>
              <a:xfrm>
                <a:off x="685865" y="3806385"/>
                <a:ext cx="228555" cy="23174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64" name="Oval 63">
                <a:extLst>
                  <a:ext uri="{FF2B5EF4-FFF2-40B4-BE49-F238E27FC236}">
                    <a16:creationId xmlns:a16="http://schemas.microsoft.com/office/drawing/2014/main" id="{22830F09-699D-2B3A-E6BD-1109CA2DFED0}"/>
                  </a:ext>
                </a:extLst>
              </p:cNvPr>
              <p:cNvSpPr/>
              <p:nvPr/>
            </p:nvSpPr>
            <p:spPr>
              <a:xfrm>
                <a:off x="354142" y="3476222"/>
                <a:ext cx="858669" cy="89207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65" name="Oval 64">
                <a:extLst>
                  <a:ext uri="{FF2B5EF4-FFF2-40B4-BE49-F238E27FC236}">
                    <a16:creationId xmlns:a16="http://schemas.microsoft.com/office/drawing/2014/main" id="{EDBC7B9D-21B2-76F3-7448-04506CFAB1B0}"/>
                  </a:ext>
                </a:extLst>
              </p:cNvPr>
              <p:cNvSpPr/>
              <p:nvPr/>
            </p:nvSpPr>
            <p:spPr>
              <a:xfrm>
                <a:off x="471594" y="3611144"/>
                <a:ext cx="623765" cy="6238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66" name="Oval 65">
                <a:extLst>
                  <a:ext uri="{FF2B5EF4-FFF2-40B4-BE49-F238E27FC236}">
                    <a16:creationId xmlns:a16="http://schemas.microsoft.com/office/drawing/2014/main" id="{C6A545E6-F6B0-8177-A9F9-F80F6B63BEFE}"/>
                  </a:ext>
                </a:extLst>
              </p:cNvPr>
              <p:cNvSpPr/>
              <p:nvPr/>
            </p:nvSpPr>
            <p:spPr>
              <a:xfrm>
                <a:off x="1066790" y="3915910"/>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67" name="Oval 66">
                <a:extLst>
                  <a:ext uri="{FF2B5EF4-FFF2-40B4-BE49-F238E27FC236}">
                    <a16:creationId xmlns:a16="http://schemas.microsoft.com/office/drawing/2014/main" id="{26966168-1103-7DAA-0FA5-C3593DECB74A}"/>
                  </a:ext>
                </a:extLst>
              </p:cNvPr>
              <p:cNvSpPr/>
              <p:nvPr/>
            </p:nvSpPr>
            <p:spPr>
              <a:xfrm>
                <a:off x="1066790" y="4220676"/>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68" name="Oval 67">
                <a:extLst>
                  <a:ext uri="{FF2B5EF4-FFF2-40B4-BE49-F238E27FC236}">
                    <a16:creationId xmlns:a16="http://schemas.microsoft.com/office/drawing/2014/main" id="{C1964D6B-10B5-4168-4867-688903D23209}"/>
                  </a:ext>
                </a:extLst>
              </p:cNvPr>
              <p:cNvSpPr/>
              <p:nvPr/>
            </p:nvSpPr>
            <p:spPr>
              <a:xfrm>
                <a:off x="762050" y="3458761"/>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69" name="Oval 68">
                <a:extLst>
                  <a:ext uri="{FF2B5EF4-FFF2-40B4-BE49-F238E27FC236}">
                    <a16:creationId xmlns:a16="http://schemas.microsoft.com/office/drawing/2014/main" id="{8714DEC6-5DF1-D96B-ABE7-9615B0375BB5}"/>
                  </a:ext>
                </a:extLst>
              </p:cNvPr>
              <p:cNvSpPr/>
              <p:nvPr/>
            </p:nvSpPr>
            <p:spPr>
              <a:xfrm>
                <a:off x="533495" y="4266708"/>
                <a:ext cx="44441"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70" name="Oval 69">
                <a:extLst>
                  <a:ext uri="{FF2B5EF4-FFF2-40B4-BE49-F238E27FC236}">
                    <a16:creationId xmlns:a16="http://schemas.microsoft.com/office/drawing/2014/main" id="{71B1110D-4166-4CBF-2195-2689DB941902}"/>
                  </a:ext>
                </a:extLst>
              </p:cNvPr>
              <p:cNvSpPr/>
              <p:nvPr/>
            </p:nvSpPr>
            <p:spPr>
              <a:xfrm>
                <a:off x="381125" y="3733368"/>
                <a:ext cx="44441"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71" name="Oval 70">
                <a:extLst>
                  <a:ext uri="{FF2B5EF4-FFF2-40B4-BE49-F238E27FC236}">
                    <a16:creationId xmlns:a16="http://schemas.microsoft.com/office/drawing/2014/main" id="{5554CF7E-5A4A-196B-BAB3-45B9E73A12BB}"/>
                  </a:ext>
                </a:extLst>
              </p:cNvPr>
              <p:cNvSpPr/>
              <p:nvPr/>
            </p:nvSpPr>
            <p:spPr>
              <a:xfrm>
                <a:off x="762050" y="3611144"/>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nvGrpSpPr>
            <p:cNvPr id="9253" name="Group 71">
              <a:extLst>
                <a:ext uri="{FF2B5EF4-FFF2-40B4-BE49-F238E27FC236}">
                  <a16:creationId xmlns:a16="http://schemas.microsoft.com/office/drawing/2014/main" id="{F898D235-59B1-828D-EF13-020711396ACB}"/>
                </a:ext>
              </a:extLst>
            </p:cNvPr>
            <p:cNvGrpSpPr>
              <a:grpSpLocks/>
            </p:cNvGrpSpPr>
            <p:nvPr/>
          </p:nvGrpSpPr>
          <p:grpSpPr bwMode="auto">
            <a:xfrm>
              <a:off x="1204191" y="3783464"/>
              <a:ext cx="858147" cy="909259"/>
              <a:chOff x="354819" y="3459479"/>
              <a:chExt cx="858147" cy="909259"/>
            </a:xfrm>
          </p:grpSpPr>
          <p:sp>
            <p:nvSpPr>
              <p:cNvPr id="73" name="Oval 72">
                <a:extLst>
                  <a:ext uri="{FF2B5EF4-FFF2-40B4-BE49-F238E27FC236}">
                    <a16:creationId xmlns:a16="http://schemas.microsoft.com/office/drawing/2014/main" id="{DDAEFF7D-3948-9749-1C7C-7573D424C1E9}"/>
                  </a:ext>
                </a:extLst>
              </p:cNvPr>
              <p:cNvSpPr/>
              <p:nvPr/>
            </p:nvSpPr>
            <p:spPr>
              <a:xfrm>
                <a:off x="685949" y="3807629"/>
                <a:ext cx="228555" cy="23016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74" name="Oval 73">
                <a:extLst>
                  <a:ext uri="{FF2B5EF4-FFF2-40B4-BE49-F238E27FC236}">
                    <a16:creationId xmlns:a16="http://schemas.microsoft.com/office/drawing/2014/main" id="{BCED7645-AFF6-6E2D-1B06-21B23799825B}"/>
                  </a:ext>
                </a:extLst>
              </p:cNvPr>
              <p:cNvSpPr/>
              <p:nvPr/>
            </p:nvSpPr>
            <p:spPr>
              <a:xfrm>
                <a:off x="354226" y="3477466"/>
                <a:ext cx="858669" cy="89048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75" name="Oval 74">
                <a:extLst>
                  <a:ext uri="{FF2B5EF4-FFF2-40B4-BE49-F238E27FC236}">
                    <a16:creationId xmlns:a16="http://schemas.microsoft.com/office/drawing/2014/main" id="{1B734486-C7D6-1833-9012-F3E0A6B2A144}"/>
                  </a:ext>
                </a:extLst>
              </p:cNvPr>
              <p:cNvSpPr/>
              <p:nvPr/>
            </p:nvSpPr>
            <p:spPr>
              <a:xfrm>
                <a:off x="471678" y="3610801"/>
                <a:ext cx="623765" cy="62381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76" name="Oval 75">
                <a:extLst>
                  <a:ext uri="{FF2B5EF4-FFF2-40B4-BE49-F238E27FC236}">
                    <a16:creationId xmlns:a16="http://schemas.microsoft.com/office/drawing/2014/main" id="{E9F94741-7D1A-C58A-26AC-266B93A5EFF2}"/>
                  </a:ext>
                </a:extLst>
              </p:cNvPr>
              <p:cNvSpPr/>
              <p:nvPr/>
            </p:nvSpPr>
            <p:spPr>
              <a:xfrm>
                <a:off x="1066874" y="3917154"/>
                <a:ext cx="46028" cy="4444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77" name="Oval 76">
                <a:extLst>
                  <a:ext uri="{FF2B5EF4-FFF2-40B4-BE49-F238E27FC236}">
                    <a16:creationId xmlns:a16="http://schemas.microsoft.com/office/drawing/2014/main" id="{F04BBC3A-44C2-CB5C-23EC-E58F7A2106A0}"/>
                  </a:ext>
                </a:extLst>
              </p:cNvPr>
              <p:cNvSpPr/>
              <p:nvPr/>
            </p:nvSpPr>
            <p:spPr>
              <a:xfrm>
                <a:off x="1066874" y="4220333"/>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78" name="Oval 77">
                <a:extLst>
                  <a:ext uri="{FF2B5EF4-FFF2-40B4-BE49-F238E27FC236}">
                    <a16:creationId xmlns:a16="http://schemas.microsoft.com/office/drawing/2014/main" id="{BFE0C6D7-74B7-827E-C70C-D1784D704394}"/>
                  </a:ext>
                </a:extLst>
              </p:cNvPr>
              <p:cNvSpPr/>
              <p:nvPr/>
            </p:nvSpPr>
            <p:spPr>
              <a:xfrm>
                <a:off x="762134" y="3460005"/>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79" name="Oval 78">
                <a:extLst>
                  <a:ext uri="{FF2B5EF4-FFF2-40B4-BE49-F238E27FC236}">
                    <a16:creationId xmlns:a16="http://schemas.microsoft.com/office/drawing/2014/main" id="{8B8E77C4-0B1A-07A2-3D1B-38901C918E68}"/>
                  </a:ext>
                </a:extLst>
              </p:cNvPr>
              <p:cNvSpPr/>
              <p:nvPr/>
            </p:nvSpPr>
            <p:spPr>
              <a:xfrm>
                <a:off x="533579" y="4266364"/>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0" name="Oval 79">
                <a:extLst>
                  <a:ext uri="{FF2B5EF4-FFF2-40B4-BE49-F238E27FC236}">
                    <a16:creationId xmlns:a16="http://schemas.microsoft.com/office/drawing/2014/main" id="{0981ED0F-5DD8-89D1-4D0E-EBD78AA77101}"/>
                  </a:ext>
                </a:extLst>
              </p:cNvPr>
              <p:cNvSpPr/>
              <p:nvPr/>
            </p:nvSpPr>
            <p:spPr>
              <a:xfrm>
                <a:off x="381209" y="3734612"/>
                <a:ext cx="44441" cy="4444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1" name="Oval 80">
                <a:extLst>
                  <a:ext uri="{FF2B5EF4-FFF2-40B4-BE49-F238E27FC236}">
                    <a16:creationId xmlns:a16="http://schemas.microsoft.com/office/drawing/2014/main" id="{B863D111-205A-2FC1-A7F6-754DC4F8E660}"/>
                  </a:ext>
                </a:extLst>
              </p:cNvPr>
              <p:cNvSpPr/>
              <p:nvPr/>
            </p:nvSpPr>
            <p:spPr>
              <a:xfrm>
                <a:off x="762134" y="3612388"/>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nvGrpSpPr>
            <p:cNvPr id="9254" name="Group 81">
              <a:extLst>
                <a:ext uri="{FF2B5EF4-FFF2-40B4-BE49-F238E27FC236}">
                  <a16:creationId xmlns:a16="http://schemas.microsoft.com/office/drawing/2014/main" id="{57E73FD0-4847-3061-7853-37129935BB78}"/>
                </a:ext>
              </a:extLst>
            </p:cNvPr>
            <p:cNvGrpSpPr>
              <a:grpSpLocks/>
            </p:cNvGrpSpPr>
            <p:nvPr/>
          </p:nvGrpSpPr>
          <p:grpSpPr bwMode="auto">
            <a:xfrm>
              <a:off x="1176430" y="2281678"/>
              <a:ext cx="858147" cy="909259"/>
              <a:chOff x="354819" y="3459479"/>
              <a:chExt cx="858147" cy="909259"/>
            </a:xfrm>
          </p:grpSpPr>
          <p:sp>
            <p:nvSpPr>
              <p:cNvPr id="83" name="Oval 82">
                <a:extLst>
                  <a:ext uri="{FF2B5EF4-FFF2-40B4-BE49-F238E27FC236}">
                    <a16:creationId xmlns:a16="http://schemas.microsoft.com/office/drawing/2014/main" id="{D8B5B195-A24D-BA35-9B16-BE37658A9246}"/>
                  </a:ext>
                </a:extLst>
              </p:cNvPr>
              <p:cNvSpPr/>
              <p:nvPr/>
            </p:nvSpPr>
            <p:spPr>
              <a:xfrm>
                <a:off x="686727" y="3807809"/>
                <a:ext cx="228555" cy="23016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4" name="Oval 83">
                <a:extLst>
                  <a:ext uri="{FF2B5EF4-FFF2-40B4-BE49-F238E27FC236}">
                    <a16:creationId xmlns:a16="http://schemas.microsoft.com/office/drawing/2014/main" id="{0895BEB5-205F-D4BF-7818-451EAB3CE22B}"/>
                  </a:ext>
                </a:extLst>
              </p:cNvPr>
              <p:cNvSpPr/>
              <p:nvPr/>
            </p:nvSpPr>
            <p:spPr>
              <a:xfrm>
                <a:off x="355005" y="3477646"/>
                <a:ext cx="858668" cy="89048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5" name="Oval 84">
                <a:extLst>
                  <a:ext uri="{FF2B5EF4-FFF2-40B4-BE49-F238E27FC236}">
                    <a16:creationId xmlns:a16="http://schemas.microsoft.com/office/drawing/2014/main" id="{5BA3AD87-A5B2-42E7-6AE8-DC97F093952F}"/>
                  </a:ext>
                </a:extLst>
              </p:cNvPr>
              <p:cNvSpPr/>
              <p:nvPr/>
            </p:nvSpPr>
            <p:spPr>
              <a:xfrm>
                <a:off x="472457" y="3610981"/>
                <a:ext cx="623764" cy="62381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6" name="Oval 85">
                <a:extLst>
                  <a:ext uri="{FF2B5EF4-FFF2-40B4-BE49-F238E27FC236}">
                    <a16:creationId xmlns:a16="http://schemas.microsoft.com/office/drawing/2014/main" id="{1B46FD66-A4A2-39E5-C0CB-9E3C93A89EDA}"/>
                  </a:ext>
                </a:extLst>
              </p:cNvPr>
              <p:cNvSpPr/>
              <p:nvPr/>
            </p:nvSpPr>
            <p:spPr>
              <a:xfrm>
                <a:off x="1067652" y="3917334"/>
                <a:ext cx="46029" cy="4444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7" name="Oval 86">
                <a:extLst>
                  <a:ext uri="{FF2B5EF4-FFF2-40B4-BE49-F238E27FC236}">
                    <a16:creationId xmlns:a16="http://schemas.microsoft.com/office/drawing/2014/main" id="{300CA645-A0B0-1AD3-7BF2-F4C65FED3F87}"/>
                  </a:ext>
                </a:extLst>
              </p:cNvPr>
              <p:cNvSpPr/>
              <p:nvPr/>
            </p:nvSpPr>
            <p:spPr>
              <a:xfrm>
                <a:off x="1067652" y="4220513"/>
                <a:ext cx="46029"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8" name="Oval 87">
                <a:extLst>
                  <a:ext uri="{FF2B5EF4-FFF2-40B4-BE49-F238E27FC236}">
                    <a16:creationId xmlns:a16="http://schemas.microsoft.com/office/drawing/2014/main" id="{46CF3F3D-854B-D5DA-DC53-D566862FA7EC}"/>
                  </a:ext>
                </a:extLst>
              </p:cNvPr>
              <p:cNvSpPr/>
              <p:nvPr/>
            </p:nvSpPr>
            <p:spPr>
              <a:xfrm>
                <a:off x="762912" y="3460185"/>
                <a:ext cx="46029"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9" name="Oval 88">
                <a:extLst>
                  <a:ext uri="{FF2B5EF4-FFF2-40B4-BE49-F238E27FC236}">
                    <a16:creationId xmlns:a16="http://schemas.microsoft.com/office/drawing/2014/main" id="{93117883-FD80-3206-5DF4-66CB27746418}"/>
                  </a:ext>
                </a:extLst>
              </p:cNvPr>
              <p:cNvSpPr/>
              <p:nvPr/>
            </p:nvSpPr>
            <p:spPr>
              <a:xfrm>
                <a:off x="534357" y="4266544"/>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0" name="Oval 89">
                <a:extLst>
                  <a:ext uri="{FF2B5EF4-FFF2-40B4-BE49-F238E27FC236}">
                    <a16:creationId xmlns:a16="http://schemas.microsoft.com/office/drawing/2014/main" id="{D7679032-070C-BEE5-FBF1-208F7FB006EF}"/>
                  </a:ext>
                </a:extLst>
              </p:cNvPr>
              <p:cNvSpPr/>
              <p:nvPr/>
            </p:nvSpPr>
            <p:spPr>
              <a:xfrm>
                <a:off x="381987" y="3734792"/>
                <a:ext cx="44441" cy="4444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1" name="Oval 90">
                <a:extLst>
                  <a:ext uri="{FF2B5EF4-FFF2-40B4-BE49-F238E27FC236}">
                    <a16:creationId xmlns:a16="http://schemas.microsoft.com/office/drawing/2014/main" id="{69E7F515-A2C1-D8DD-2FD1-068A39850A88}"/>
                  </a:ext>
                </a:extLst>
              </p:cNvPr>
              <p:cNvSpPr/>
              <p:nvPr/>
            </p:nvSpPr>
            <p:spPr>
              <a:xfrm>
                <a:off x="762912" y="3612568"/>
                <a:ext cx="46029"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nvGrpSpPr>
            <p:cNvPr id="9255" name="Group 91">
              <a:extLst>
                <a:ext uri="{FF2B5EF4-FFF2-40B4-BE49-F238E27FC236}">
                  <a16:creationId xmlns:a16="http://schemas.microsoft.com/office/drawing/2014/main" id="{A2CE0FF5-9CFD-7D2E-7C3B-96E401CF6A1B}"/>
                </a:ext>
              </a:extLst>
            </p:cNvPr>
            <p:cNvGrpSpPr>
              <a:grpSpLocks/>
            </p:cNvGrpSpPr>
            <p:nvPr/>
          </p:nvGrpSpPr>
          <p:grpSpPr bwMode="auto">
            <a:xfrm>
              <a:off x="270332" y="3029143"/>
              <a:ext cx="858147" cy="909259"/>
              <a:chOff x="354819" y="3459479"/>
              <a:chExt cx="858147" cy="909259"/>
            </a:xfrm>
          </p:grpSpPr>
          <p:sp>
            <p:nvSpPr>
              <p:cNvPr id="93" name="Oval 92">
                <a:extLst>
                  <a:ext uri="{FF2B5EF4-FFF2-40B4-BE49-F238E27FC236}">
                    <a16:creationId xmlns:a16="http://schemas.microsoft.com/office/drawing/2014/main" id="{C719CD9A-F50F-CA1E-3182-83B0C482FABA}"/>
                  </a:ext>
                </a:extLst>
              </p:cNvPr>
              <p:cNvSpPr/>
              <p:nvPr/>
            </p:nvSpPr>
            <p:spPr>
              <a:xfrm>
                <a:off x="686542" y="3806385"/>
                <a:ext cx="228555" cy="23174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4" name="Oval 93">
                <a:extLst>
                  <a:ext uri="{FF2B5EF4-FFF2-40B4-BE49-F238E27FC236}">
                    <a16:creationId xmlns:a16="http://schemas.microsoft.com/office/drawing/2014/main" id="{B2E7E614-4DCA-9523-AE83-2531F7F1EFF4}"/>
                  </a:ext>
                </a:extLst>
              </p:cNvPr>
              <p:cNvSpPr/>
              <p:nvPr/>
            </p:nvSpPr>
            <p:spPr>
              <a:xfrm>
                <a:off x="354819" y="3476222"/>
                <a:ext cx="858669" cy="89207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5" name="Oval 94">
                <a:extLst>
                  <a:ext uri="{FF2B5EF4-FFF2-40B4-BE49-F238E27FC236}">
                    <a16:creationId xmlns:a16="http://schemas.microsoft.com/office/drawing/2014/main" id="{93352AF1-7D11-7080-7C3B-A6942B5B84EF}"/>
                  </a:ext>
                </a:extLst>
              </p:cNvPr>
              <p:cNvSpPr/>
              <p:nvPr/>
            </p:nvSpPr>
            <p:spPr>
              <a:xfrm>
                <a:off x="472271" y="3611144"/>
                <a:ext cx="623765" cy="6238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6" name="Oval 95">
                <a:extLst>
                  <a:ext uri="{FF2B5EF4-FFF2-40B4-BE49-F238E27FC236}">
                    <a16:creationId xmlns:a16="http://schemas.microsoft.com/office/drawing/2014/main" id="{5096F948-E781-0137-32A3-25E9AB382135}"/>
                  </a:ext>
                </a:extLst>
              </p:cNvPr>
              <p:cNvSpPr/>
              <p:nvPr/>
            </p:nvSpPr>
            <p:spPr>
              <a:xfrm>
                <a:off x="1067467" y="3915910"/>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7" name="Oval 96">
                <a:extLst>
                  <a:ext uri="{FF2B5EF4-FFF2-40B4-BE49-F238E27FC236}">
                    <a16:creationId xmlns:a16="http://schemas.microsoft.com/office/drawing/2014/main" id="{04F66020-A39A-B644-7644-F2A2D7B379F9}"/>
                  </a:ext>
                </a:extLst>
              </p:cNvPr>
              <p:cNvSpPr/>
              <p:nvPr/>
            </p:nvSpPr>
            <p:spPr>
              <a:xfrm>
                <a:off x="1067467" y="4220676"/>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8" name="Oval 97">
                <a:extLst>
                  <a:ext uri="{FF2B5EF4-FFF2-40B4-BE49-F238E27FC236}">
                    <a16:creationId xmlns:a16="http://schemas.microsoft.com/office/drawing/2014/main" id="{62AA7A31-97F9-F34B-4725-D1A42BF45453}"/>
                  </a:ext>
                </a:extLst>
              </p:cNvPr>
              <p:cNvSpPr/>
              <p:nvPr/>
            </p:nvSpPr>
            <p:spPr>
              <a:xfrm>
                <a:off x="762727" y="3458761"/>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9" name="Oval 98">
                <a:extLst>
                  <a:ext uri="{FF2B5EF4-FFF2-40B4-BE49-F238E27FC236}">
                    <a16:creationId xmlns:a16="http://schemas.microsoft.com/office/drawing/2014/main" id="{2A170C0B-F6FF-58EE-FD5D-3E969D579201}"/>
                  </a:ext>
                </a:extLst>
              </p:cNvPr>
              <p:cNvSpPr/>
              <p:nvPr/>
            </p:nvSpPr>
            <p:spPr>
              <a:xfrm>
                <a:off x="534172" y="4266708"/>
                <a:ext cx="44441"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0" name="Oval 99">
                <a:extLst>
                  <a:ext uri="{FF2B5EF4-FFF2-40B4-BE49-F238E27FC236}">
                    <a16:creationId xmlns:a16="http://schemas.microsoft.com/office/drawing/2014/main" id="{1F982D7D-0BC0-E936-9DA4-A13DDDFFAA07}"/>
                  </a:ext>
                </a:extLst>
              </p:cNvPr>
              <p:cNvSpPr/>
              <p:nvPr/>
            </p:nvSpPr>
            <p:spPr>
              <a:xfrm>
                <a:off x="381802" y="3733368"/>
                <a:ext cx="44441"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1" name="Oval 100">
                <a:extLst>
                  <a:ext uri="{FF2B5EF4-FFF2-40B4-BE49-F238E27FC236}">
                    <a16:creationId xmlns:a16="http://schemas.microsoft.com/office/drawing/2014/main" id="{8113F31B-9AF3-755C-EAEE-DF0150FA8E95}"/>
                  </a:ext>
                </a:extLst>
              </p:cNvPr>
              <p:cNvSpPr/>
              <p:nvPr/>
            </p:nvSpPr>
            <p:spPr>
              <a:xfrm>
                <a:off x="762727" y="3611144"/>
                <a:ext cx="46028"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nvGrpSpPr>
            <p:cNvPr id="9256" name="Group 101">
              <a:extLst>
                <a:ext uri="{FF2B5EF4-FFF2-40B4-BE49-F238E27FC236}">
                  <a16:creationId xmlns:a16="http://schemas.microsoft.com/office/drawing/2014/main" id="{1FD5A53C-9D55-F4F6-15E9-9C78B01ED820}"/>
                </a:ext>
              </a:extLst>
            </p:cNvPr>
            <p:cNvGrpSpPr>
              <a:grpSpLocks/>
            </p:cNvGrpSpPr>
            <p:nvPr/>
          </p:nvGrpSpPr>
          <p:grpSpPr bwMode="auto">
            <a:xfrm>
              <a:off x="2142147" y="4427748"/>
              <a:ext cx="858147" cy="909259"/>
              <a:chOff x="354819" y="3459479"/>
              <a:chExt cx="858147" cy="909259"/>
            </a:xfrm>
          </p:grpSpPr>
          <p:sp>
            <p:nvSpPr>
              <p:cNvPr id="103" name="Oval 102">
                <a:extLst>
                  <a:ext uri="{FF2B5EF4-FFF2-40B4-BE49-F238E27FC236}">
                    <a16:creationId xmlns:a16="http://schemas.microsoft.com/office/drawing/2014/main" id="{770D4424-D3ED-7342-5ED4-1E6C45533026}"/>
                  </a:ext>
                </a:extLst>
              </p:cNvPr>
              <p:cNvSpPr/>
              <p:nvPr/>
            </p:nvSpPr>
            <p:spPr>
              <a:xfrm>
                <a:off x="686020" y="3807798"/>
                <a:ext cx="228555" cy="23016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4" name="Oval 103">
                <a:extLst>
                  <a:ext uri="{FF2B5EF4-FFF2-40B4-BE49-F238E27FC236}">
                    <a16:creationId xmlns:a16="http://schemas.microsoft.com/office/drawing/2014/main" id="{9B6EBEC6-8DAA-63BE-3088-C847C686D76D}"/>
                  </a:ext>
                </a:extLst>
              </p:cNvPr>
              <p:cNvSpPr/>
              <p:nvPr/>
            </p:nvSpPr>
            <p:spPr>
              <a:xfrm>
                <a:off x="354298" y="3477635"/>
                <a:ext cx="858668" cy="89048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5" name="Oval 104">
                <a:extLst>
                  <a:ext uri="{FF2B5EF4-FFF2-40B4-BE49-F238E27FC236}">
                    <a16:creationId xmlns:a16="http://schemas.microsoft.com/office/drawing/2014/main" id="{270B6E0A-38E1-AEE4-9622-59D0FA2A236D}"/>
                  </a:ext>
                </a:extLst>
              </p:cNvPr>
              <p:cNvSpPr/>
              <p:nvPr/>
            </p:nvSpPr>
            <p:spPr>
              <a:xfrm>
                <a:off x="471750" y="3610970"/>
                <a:ext cx="623764" cy="62381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6" name="Oval 105">
                <a:extLst>
                  <a:ext uri="{FF2B5EF4-FFF2-40B4-BE49-F238E27FC236}">
                    <a16:creationId xmlns:a16="http://schemas.microsoft.com/office/drawing/2014/main" id="{1304BD26-02A9-378E-5FB3-C43EB373465F}"/>
                  </a:ext>
                </a:extLst>
              </p:cNvPr>
              <p:cNvSpPr/>
              <p:nvPr/>
            </p:nvSpPr>
            <p:spPr>
              <a:xfrm>
                <a:off x="1066945" y="3917323"/>
                <a:ext cx="46029" cy="4444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7" name="Oval 106">
                <a:extLst>
                  <a:ext uri="{FF2B5EF4-FFF2-40B4-BE49-F238E27FC236}">
                    <a16:creationId xmlns:a16="http://schemas.microsoft.com/office/drawing/2014/main" id="{671F9693-4A40-8B39-E73C-1C6CDA882AAB}"/>
                  </a:ext>
                </a:extLst>
              </p:cNvPr>
              <p:cNvSpPr/>
              <p:nvPr/>
            </p:nvSpPr>
            <p:spPr>
              <a:xfrm>
                <a:off x="1066945" y="4220502"/>
                <a:ext cx="46029"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8" name="Oval 107">
                <a:extLst>
                  <a:ext uri="{FF2B5EF4-FFF2-40B4-BE49-F238E27FC236}">
                    <a16:creationId xmlns:a16="http://schemas.microsoft.com/office/drawing/2014/main" id="{BBB0A6F1-7AD5-1ED6-7CF6-1116368C00CC}"/>
                  </a:ext>
                </a:extLst>
              </p:cNvPr>
              <p:cNvSpPr/>
              <p:nvPr/>
            </p:nvSpPr>
            <p:spPr>
              <a:xfrm>
                <a:off x="762205" y="3460174"/>
                <a:ext cx="46029"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9" name="Oval 108">
                <a:extLst>
                  <a:ext uri="{FF2B5EF4-FFF2-40B4-BE49-F238E27FC236}">
                    <a16:creationId xmlns:a16="http://schemas.microsoft.com/office/drawing/2014/main" id="{B1D40AE9-7E43-3DA3-7E3D-C96FB6CEF741}"/>
                  </a:ext>
                </a:extLst>
              </p:cNvPr>
              <p:cNvSpPr/>
              <p:nvPr/>
            </p:nvSpPr>
            <p:spPr>
              <a:xfrm>
                <a:off x="533650" y="4266533"/>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0" name="Oval 109">
                <a:extLst>
                  <a:ext uri="{FF2B5EF4-FFF2-40B4-BE49-F238E27FC236}">
                    <a16:creationId xmlns:a16="http://schemas.microsoft.com/office/drawing/2014/main" id="{F2779311-C6DC-9070-8317-4EFF9D15E2B1}"/>
                  </a:ext>
                </a:extLst>
              </p:cNvPr>
              <p:cNvSpPr/>
              <p:nvPr/>
            </p:nvSpPr>
            <p:spPr>
              <a:xfrm>
                <a:off x="381280" y="3734781"/>
                <a:ext cx="44441" cy="4444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1" name="Oval 110">
                <a:extLst>
                  <a:ext uri="{FF2B5EF4-FFF2-40B4-BE49-F238E27FC236}">
                    <a16:creationId xmlns:a16="http://schemas.microsoft.com/office/drawing/2014/main" id="{EBDE6813-3B30-B51F-02DA-D3F06DEEC3AF}"/>
                  </a:ext>
                </a:extLst>
              </p:cNvPr>
              <p:cNvSpPr/>
              <p:nvPr/>
            </p:nvSpPr>
            <p:spPr>
              <a:xfrm>
                <a:off x="762205" y="3612557"/>
                <a:ext cx="46029"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nvGrpSpPr>
            <p:cNvPr id="9257" name="Group 111">
              <a:extLst>
                <a:ext uri="{FF2B5EF4-FFF2-40B4-BE49-F238E27FC236}">
                  <a16:creationId xmlns:a16="http://schemas.microsoft.com/office/drawing/2014/main" id="{C5593789-4384-591E-7A2A-AD8E47B449A8}"/>
                </a:ext>
              </a:extLst>
            </p:cNvPr>
            <p:cNvGrpSpPr>
              <a:grpSpLocks/>
            </p:cNvGrpSpPr>
            <p:nvPr/>
          </p:nvGrpSpPr>
          <p:grpSpPr bwMode="auto">
            <a:xfrm>
              <a:off x="1505348" y="1299650"/>
              <a:ext cx="858147" cy="909259"/>
              <a:chOff x="354819" y="3459479"/>
              <a:chExt cx="858147" cy="909259"/>
            </a:xfrm>
          </p:grpSpPr>
          <p:sp>
            <p:nvSpPr>
              <p:cNvPr id="113" name="Oval 112">
                <a:extLst>
                  <a:ext uri="{FF2B5EF4-FFF2-40B4-BE49-F238E27FC236}">
                    <a16:creationId xmlns:a16="http://schemas.microsoft.com/office/drawing/2014/main" id="{1AF0064D-0485-A7CA-4DED-F4429CF03328}"/>
                  </a:ext>
                </a:extLst>
              </p:cNvPr>
              <p:cNvSpPr/>
              <p:nvPr/>
            </p:nvSpPr>
            <p:spPr>
              <a:xfrm>
                <a:off x="686358" y="3807285"/>
                <a:ext cx="228555" cy="23174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4" name="Oval 113">
                <a:extLst>
                  <a:ext uri="{FF2B5EF4-FFF2-40B4-BE49-F238E27FC236}">
                    <a16:creationId xmlns:a16="http://schemas.microsoft.com/office/drawing/2014/main" id="{0E505402-5060-582D-607E-4AB0DB7BBA2A}"/>
                  </a:ext>
                </a:extLst>
              </p:cNvPr>
              <p:cNvSpPr/>
              <p:nvPr/>
            </p:nvSpPr>
            <p:spPr>
              <a:xfrm>
                <a:off x="354635" y="3477122"/>
                <a:ext cx="858669" cy="89207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5" name="Oval 114">
                <a:extLst>
                  <a:ext uri="{FF2B5EF4-FFF2-40B4-BE49-F238E27FC236}">
                    <a16:creationId xmlns:a16="http://schemas.microsoft.com/office/drawing/2014/main" id="{7AEC1B41-37FB-8676-5F99-9E2FDFDB1A9A}"/>
                  </a:ext>
                </a:extLst>
              </p:cNvPr>
              <p:cNvSpPr/>
              <p:nvPr/>
            </p:nvSpPr>
            <p:spPr>
              <a:xfrm>
                <a:off x="472087" y="3612045"/>
                <a:ext cx="623765" cy="62381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6" name="Oval 115">
                <a:extLst>
                  <a:ext uri="{FF2B5EF4-FFF2-40B4-BE49-F238E27FC236}">
                    <a16:creationId xmlns:a16="http://schemas.microsoft.com/office/drawing/2014/main" id="{6DD1F7CE-3AAE-F42A-A3A3-34699256DF03}"/>
                  </a:ext>
                </a:extLst>
              </p:cNvPr>
              <p:cNvSpPr/>
              <p:nvPr/>
            </p:nvSpPr>
            <p:spPr>
              <a:xfrm>
                <a:off x="1067283" y="3916811"/>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7" name="Oval 116">
                <a:extLst>
                  <a:ext uri="{FF2B5EF4-FFF2-40B4-BE49-F238E27FC236}">
                    <a16:creationId xmlns:a16="http://schemas.microsoft.com/office/drawing/2014/main" id="{DB8F302B-A09E-9B64-8792-20C7C5C7158B}"/>
                  </a:ext>
                </a:extLst>
              </p:cNvPr>
              <p:cNvSpPr/>
              <p:nvPr/>
            </p:nvSpPr>
            <p:spPr>
              <a:xfrm>
                <a:off x="1067283" y="4221577"/>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8" name="Oval 117">
                <a:extLst>
                  <a:ext uri="{FF2B5EF4-FFF2-40B4-BE49-F238E27FC236}">
                    <a16:creationId xmlns:a16="http://schemas.microsoft.com/office/drawing/2014/main" id="{FBAF854C-7B95-0B2C-1409-343BD7B0B7CC}"/>
                  </a:ext>
                </a:extLst>
              </p:cNvPr>
              <p:cNvSpPr/>
              <p:nvPr/>
            </p:nvSpPr>
            <p:spPr>
              <a:xfrm>
                <a:off x="762543" y="3459662"/>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9" name="Oval 118">
                <a:extLst>
                  <a:ext uri="{FF2B5EF4-FFF2-40B4-BE49-F238E27FC236}">
                    <a16:creationId xmlns:a16="http://schemas.microsoft.com/office/drawing/2014/main" id="{1F7E24F8-F30D-09EC-5D2D-76743DE1370C}"/>
                  </a:ext>
                </a:extLst>
              </p:cNvPr>
              <p:cNvSpPr/>
              <p:nvPr/>
            </p:nvSpPr>
            <p:spPr>
              <a:xfrm>
                <a:off x="533988" y="4267608"/>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0" name="Oval 119">
                <a:extLst>
                  <a:ext uri="{FF2B5EF4-FFF2-40B4-BE49-F238E27FC236}">
                    <a16:creationId xmlns:a16="http://schemas.microsoft.com/office/drawing/2014/main" id="{A7445BB8-0A26-5047-5697-A35C78FEF7B8}"/>
                  </a:ext>
                </a:extLst>
              </p:cNvPr>
              <p:cNvSpPr/>
              <p:nvPr/>
            </p:nvSpPr>
            <p:spPr>
              <a:xfrm>
                <a:off x="381618" y="3734268"/>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1" name="Oval 120">
                <a:extLst>
                  <a:ext uri="{FF2B5EF4-FFF2-40B4-BE49-F238E27FC236}">
                    <a16:creationId xmlns:a16="http://schemas.microsoft.com/office/drawing/2014/main" id="{CC15DF61-76DB-98BA-CFB5-5BC1A9A62AC5}"/>
                  </a:ext>
                </a:extLst>
              </p:cNvPr>
              <p:cNvSpPr/>
              <p:nvPr/>
            </p:nvSpPr>
            <p:spPr>
              <a:xfrm>
                <a:off x="762543" y="3612045"/>
                <a:ext cx="46028"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nvGrpSpPr>
            <p:cNvPr id="9258" name="Group 121">
              <a:extLst>
                <a:ext uri="{FF2B5EF4-FFF2-40B4-BE49-F238E27FC236}">
                  <a16:creationId xmlns:a16="http://schemas.microsoft.com/office/drawing/2014/main" id="{DA41A413-8F2A-1DD7-6743-CBBEED9CCD54}"/>
                </a:ext>
              </a:extLst>
            </p:cNvPr>
            <p:cNvGrpSpPr>
              <a:grpSpLocks/>
            </p:cNvGrpSpPr>
            <p:nvPr/>
          </p:nvGrpSpPr>
          <p:grpSpPr bwMode="auto">
            <a:xfrm>
              <a:off x="313200" y="1226816"/>
              <a:ext cx="858147" cy="909259"/>
              <a:chOff x="354819" y="3459479"/>
              <a:chExt cx="858147" cy="909259"/>
            </a:xfrm>
          </p:grpSpPr>
          <p:sp>
            <p:nvSpPr>
              <p:cNvPr id="123" name="Oval 122">
                <a:extLst>
                  <a:ext uri="{FF2B5EF4-FFF2-40B4-BE49-F238E27FC236}">
                    <a16:creationId xmlns:a16="http://schemas.microsoft.com/office/drawing/2014/main" id="{D2D4F993-C845-F046-D88A-BC61AAE19F82}"/>
                  </a:ext>
                </a:extLst>
              </p:cNvPr>
              <p:cNvSpPr/>
              <p:nvPr/>
            </p:nvSpPr>
            <p:spPr>
              <a:xfrm>
                <a:off x="686528" y="3807102"/>
                <a:ext cx="228555" cy="23174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4" name="Oval 123">
                <a:extLst>
                  <a:ext uri="{FF2B5EF4-FFF2-40B4-BE49-F238E27FC236}">
                    <a16:creationId xmlns:a16="http://schemas.microsoft.com/office/drawing/2014/main" id="{552A24F5-61C2-A3D3-72D2-2AFF8A9F2D1A}"/>
                  </a:ext>
                </a:extLst>
              </p:cNvPr>
              <p:cNvSpPr/>
              <p:nvPr/>
            </p:nvSpPr>
            <p:spPr>
              <a:xfrm>
                <a:off x="354806" y="3476939"/>
                <a:ext cx="858668" cy="892075"/>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5" name="Oval 124">
                <a:extLst>
                  <a:ext uri="{FF2B5EF4-FFF2-40B4-BE49-F238E27FC236}">
                    <a16:creationId xmlns:a16="http://schemas.microsoft.com/office/drawing/2014/main" id="{536BF363-AC6A-809A-8880-9619CD38488B}"/>
                  </a:ext>
                </a:extLst>
              </p:cNvPr>
              <p:cNvSpPr/>
              <p:nvPr/>
            </p:nvSpPr>
            <p:spPr>
              <a:xfrm>
                <a:off x="472258" y="3611862"/>
                <a:ext cx="623764" cy="62381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6" name="Oval 125">
                <a:extLst>
                  <a:ext uri="{FF2B5EF4-FFF2-40B4-BE49-F238E27FC236}">
                    <a16:creationId xmlns:a16="http://schemas.microsoft.com/office/drawing/2014/main" id="{C2BE3FD0-02BE-798E-6123-50BB40772DC3}"/>
                  </a:ext>
                </a:extLst>
              </p:cNvPr>
              <p:cNvSpPr/>
              <p:nvPr/>
            </p:nvSpPr>
            <p:spPr>
              <a:xfrm>
                <a:off x="1067453" y="3916628"/>
                <a:ext cx="46029"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7" name="Oval 126">
                <a:extLst>
                  <a:ext uri="{FF2B5EF4-FFF2-40B4-BE49-F238E27FC236}">
                    <a16:creationId xmlns:a16="http://schemas.microsoft.com/office/drawing/2014/main" id="{0212F5F6-D1C6-B750-0F99-63D91681DF5A}"/>
                  </a:ext>
                </a:extLst>
              </p:cNvPr>
              <p:cNvSpPr/>
              <p:nvPr/>
            </p:nvSpPr>
            <p:spPr>
              <a:xfrm>
                <a:off x="1067453" y="4221394"/>
                <a:ext cx="46029"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8" name="Oval 127">
                <a:extLst>
                  <a:ext uri="{FF2B5EF4-FFF2-40B4-BE49-F238E27FC236}">
                    <a16:creationId xmlns:a16="http://schemas.microsoft.com/office/drawing/2014/main" id="{5A87FBA6-B086-7997-DC0E-3F2ACDF7157C}"/>
                  </a:ext>
                </a:extLst>
              </p:cNvPr>
              <p:cNvSpPr/>
              <p:nvPr/>
            </p:nvSpPr>
            <p:spPr>
              <a:xfrm>
                <a:off x="762713" y="3459479"/>
                <a:ext cx="46029"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9" name="Oval 128">
                <a:extLst>
                  <a:ext uri="{FF2B5EF4-FFF2-40B4-BE49-F238E27FC236}">
                    <a16:creationId xmlns:a16="http://schemas.microsoft.com/office/drawing/2014/main" id="{06C16318-327B-3568-9106-6456D9267628}"/>
                  </a:ext>
                </a:extLst>
              </p:cNvPr>
              <p:cNvSpPr/>
              <p:nvPr/>
            </p:nvSpPr>
            <p:spPr>
              <a:xfrm>
                <a:off x="534158" y="4267425"/>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30" name="Oval 129">
                <a:extLst>
                  <a:ext uri="{FF2B5EF4-FFF2-40B4-BE49-F238E27FC236}">
                    <a16:creationId xmlns:a16="http://schemas.microsoft.com/office/drawing/2014/main" id="{CE5938DE-AEE7-0D0C-D2D9-A89A86A296F2}"/>
                  </a:ext>
                </a:extLst>
              </p:cNvPr>
              <p:cNvSpPr/>
              <p:nvPr/>
            </p:nvSpPr>
            <p:spPr>
              <a:xfrm>
                <a:off x="381788" y="3734085"/>
                <a:ext cx="44441" cy="460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31" name="Oval 130">
                <a:extLst>
                  <a:ext uri="{FF2B5EF4-FFF2-40B4-BE49-F238E27FC236}">
                    <a16:creationId xmlns:a16="http://schemas.microsoft.com/office/drawing/2014/main" id="{EE2A4BAB-E7FF-CB0E-180D-C55CC220B1FA}"/>
                  </a:ext>
                </a:extLst>
              </p:cNvPr>
              <p:cNvSpPr/>
              <p:nvPr/>
            </p:nvSpPr>
            <p:spPr>
              <a:xfrm>
                <a:off x="762713" y="3611862"/>
                <a:ext cx="46029" cy="4603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grpSp>
      <p:grpSp>
        <p:nvGrpSpPr>
          <p:cNvPr id="154" name="Group 153">
            <a:extLst>
              <a:ext uri="{FF2B5EF4-FFF2-40B4-BE49-F238E27FC236}">
                <a16:creationId xmlns:a16="http://schemas.microsoft.com/office/drawing/2014/main" id="{1F91718A-D30A-A1E1-3ACF-822D7CDE752F}"/>
              </a:ext>
            </a:extLst>
          </p:cNvPr>
          <p:cNvGrpSpPr>
            <a:grpSpLocks/>
          </p:cNvGrpSpPr>
          <p:nvPr/>
        </p:nvGrpSpPr>
        <p:grpSpPr bwMode="auto">
          <a:xfrm>
            <a:off x="556435" y="1281649"/>
            <a:ext cx="5840403" cy="4302418"/>
            <a:chOff x="531073" y="1806067"/>
            <a:chExt cx="5840651" cy="4303607"/>
          </a:xfrm>
        </p:grpSpPr>
        <p:grpSp>
          <p:nvGrpSpPr>
            <p:cNvPr id="9235" name="Group 47">
              <a:extLst>
                <a:ext uri="{FF2B5EF4-FFF2-40B4-BE49-F238E27FC236}">
                  <a16:creationId xmlns:a16="http://schemas.microsoft.com/office/drawing/2014/main" id="{75EDC88B-72E2-4E4F-1F02-509EF89D4C99}"/>
                </a:ext>
              </a:extLst>
            </p:cNvPr>
            <p:cNvGrpSpPr>
              <a:grpSpLocks/>
            </p:cNvGrpSpPr>
            <p:nvPr/>
          </p:nvGrpSpPr>
          <p:grpSpPr bwMode="auto">
            <a:xfrm>
              <a:off x="2917976" y="3929144"/>
              <a:ext cx="3453748" cy="2180530"/>
              <a:chOff x="2917976" y="3929144"/>
              <a:chExt cx="3453748" cy="2180530"/>
            </a:xfrm>
          </p:grpSpPr>
          <p:grpSp>
            <p:nvGrpSpPr>
              <p:cNvPr id="9247" name="Group 40">
                <a:extLst>
                  <a:ext uri="{FF2B5EF4-FFF2-40B4-BE49-F238E27FC236}">
                    <a16:creationId xmlns:a16="http://schemas.microsoft.com/office/drawing/2014/main" id="{4FAD14E3-6EA9-F288-455C-B6BCF7A359DB}"/>
                  </a:ext>
                </a:extLst>
              </p:cNvPr>
              <p:cNvGrpSpPr>
                <a:grpSpLocks/>
              </p:cNvGrpSpPr>
              <p:nvPr/>
            </p:nvGrpSpPr>
            <p:grpSpPr bwMode="auto">
              <a:xfrm>
                <a:off x="2917976" y="3929144"/>
                <a:ext cx="3453748" cy="2180530"/>
                <a:chOff x="-266930" y="4792580"/>
                <a:chExt cx="3453748" cy="2180530"/>
              </a:xfrm>
            </p:grpSpPr>
            <p:sp>
              <p:nvSpPr>
                <p:cNvPr id="15" name="Down Arrow 14">
                  <a:extLst>
                    <a:ext uri="{FF2B5EF4-FFF2-40B4-BE49-F238E27FC236}">
                      <a16:creationId xmlns:a16="http://schemas.microsoft.com/office/drawing/2014/main" id="{6727FAD4-3AD0-241F-ECF8-86023B8DB644}"/>
                    </a:ext>
                  </a:extLst>
                </p:cNvPr>
                <p:cNvSpPr/>
                <p:nvPr/>
              </p:nvSpPr>
              <p:spPr>
                <a:xfrm rot="8313282">
                  <a:off x="-266930" y="4792580"/>
                  <a:ext cx="379430" cy="1040100"/>
                </a:xfrm>
                <a:prstGeom prst="downArrow">
                  <a:avLst/>
                </a:prstGeom>
                <a:solidFill>
                  <a:srgbClr val="006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250" name="TextBox 35">
                  <a:extLst>
                    <a:ext uri="{FF2B5EF4-FFF2-40B4-BE49-F238E27FC236}">
                      <a16:creationId xmlns:a16="http://schemas.microsoft.com/office/drawing/2014/main" id="{806A0009-0D0A-2AA1-F86F-922D0845077B}"/>
                    </a:ext>
                  </a:extLst>
                </p:cNvPr>
                <p:cNvSpPr txBox="1">
                  <a:spLocks noChangeArrowheads="1"/>
                </p:cNvSpPr>
                <p:nvPr/>
              </p:nvSpPr>
              <p:spPr bwMode="auto">
                <a:xfrm>
                  <a:off x="17226" y="5587733"/>
                  <a:ext cx="3169592" cy="138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en-US" sz="4800">
                      <a:solidFill>
                        <a:srgbClr val="006C00"/>
                      </a:solidFill>
                      <a:latin typeface="Times New Roman" panose="02020603050405020304" pitchFamily="18" charset="0"/>
                      <a:cs typeface="Times New Roman" panose="02020603050405020304" pitchFamily="18" charset="0"/>
                    </a:rPr>
                    <a:t>µ</a:t>
                  </a:r>
                  <a:r>
                    <a:rPr lang="de-CH" altLang="en-US" sz="4800" baseline="30000">
                      <a:solidFill>
                        <a:srgbClr val="006C00"/>
                      </a:solidFill>
                      <a:latin typeface="Times New Roman" panose="02020603050405020304" pitchFamily="18" charset="0"/>
                      <a:cs typeface="Times New Roman" panose="02020603050405020304" pitchFamily="18" charset="0"/>
                    </a:rPr>
                    <a:t>-</a:t>
                  </a:r>
                  <a:r>
                    <a:rPr lang="de-CH" altLang="en-US">
                      <a:solidFill>
                        <a:srgbClr val="006C00"/>
                      </a:solidFill>
                      <a:latin typeface="Comic Sans MS" panose="030F0702030302020204" pitchFamily="66" charset="0"/>
                      <a:cs typeface="Times New Roman" panose="02020603050405020304" pitchFamily="18" charset="0"/>
                    </a:rPr>
                    <a:t>momentum (p) </a:t>
                  </a:r>
                </a:p>
                <a:p>
                  <a:r>
                    <a:rPr lang="en-US" altLang="en-US">
                      <a:solidFill>
                        <a:srgbClr val="006C00"/>
                      </a:solidFill>
                      <a:latin typeface="Comic Sans MS" panose="030F0702030302020204" pitchFamily="66" charset="0"/>
                      <a:cs typeface="Times New Roman" panose="02020603050405020304" pitchFamily="18" charset="0"/>
                    </a:rPr>
                    <a:t>       -&gt; kinetic energy (T) </a:t>
                  </a:r>
                </a:p>
                <a:p>
                  <a:r>
                    <a:rPr lang="en-US" altLang="en-US">
                      <a:solidFill>
                        <a:srgbClr val="006C00"/>
                      </a:solidFill>
                      <a:latin typeface="Comic Sans MS" panose="030F0702030302020204" pitchFamily="66" charset="0"/>
                      <a:cs typeface="Times New Roman" panose="02020603050405020304" pitchFamily="18" charset="0"/>
                    </a:rPr>
                    <a:t>      (relativistic mechanics)</a:t>
                  </a:r>
                  <a:endParaRPr lang="de-CH" altLang="en-US">
                    <a:solidFill>
                      <a:srgbClr val="006C00"/>
                    </a:solidFill>
                    <a:latin typeface="Comic Sans MS" panose="030F0702030302020204" pitchFamily="66" charset="0"/>
                    <a:cs typeface="Times New Roman" panose="02020603050405020304" pitchFamily="18" charset="0"/>
                  </a:endParaRPr>
                </a:p>
              </p:txBody>
            </p:sp>
          </p:grpSp>
          <p:pic>
            <p:nvPicPr>
              <p:cNvPr id="9248" name="Picture 46" descr="sphere.png">
                <a:extLst>
                  <a:ext uri="{FF2B5EF4-FFF2-40B4-BE49-F238E27FC236}">
                    <a16:creationId xmlns:a16="http://schemas.microsoft.com/office/drawing/2014/main" id="{3C8EB0B6-27FB-45A0-9C19-5E9B5BB97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079" y="4825583"/>
                <a:ext cx="150597" cy="1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36" name="Group 152">
              <a:extLst>
                <a:ext uri="{FF2B5EF4-FFF2-40B4-BE49-F238E27FC236}">
                  <a16:creationId xmlns:a16="http://schemas.microsoft.com/office/drawing/2014/main" id="{42C62304-0C11-4380-5406-DEB455870248}"/>
                </a:ext>
              </a:extLst>
            </p:cNvPr>
            <p:cNvGrpSpPr>
              <a:grpSpLocks/>
            </p:cNvGrpSpPr>
            <p:nvPr/>
          </p:nvGrpSpPr>
          <p:grpSpPr bwMode="auto">
            <a:xfrm>
              <a:off x="531073" y="1806067"/>
              <a:ext cx="2224976" cy="2263460"/>
              <a:chOff x="531073" y="1806067"/>
              <a:chExt cx="2224976" cy="2263460"/>
            </a:xfrm>
          </p:grpSpPr>
          <p:cxnSp>
            <p:nvCxnSpPr>
              <p:cNvPr id="134" name="Straight Arrow Connector 133">
                <a:extLst>
                  <a:ext uri="{FF2B5EF4-FFF2-40B4-BE49-F238E27FC236}">
                    <a16:creationId xmlns:a16="http://schemas.microsoft.com/office/drawing/2014/main" id="{668135B0-6719-A742-0CEB-80F17819D041}"/>
                  </a:ext>
                </a:extLst>
              </p:cNvPr>
              <p:cNvCxnSpPr>
                <a:cxnSpLocks/>
              </p:cNvCxnSpPr>
              <p:nvPr/>
            </p:nvCxnSpPr>
            <p:spPr>
              <a:xfrm flipH="1" flipV="1">
                <a:off x="1657451" y="3815457"/>
                <a:ext cx="1098598" cy="254070"/>
              </a:xfrm>
              <a:prstGeom prst="straightConnector1">
                <a:avLst/>
              </a:prstGeom>
              <a:ln w="31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F48FEC84-DA59-AF6B-9610-D6A30A6D3CC3}"/>
                  </a:ext>
                </a:extLst>
              </p:cNvPr>
              <p:cNvCxnSpPr>
                <a:stCxn id="74" idx="0"/>
                <a:endCxn id="70" idx="3"/>
              </p:cNvCxnSpPr>
              <p:nvPr/>
            </p:nvCxnSpPr>
            <p:spPr>
              <a:xfrm flipV="1">
                <a:off x="1628612" y="3342800"/>
                <a:ext cx="499450" cy="459307"/>
              </a:xfrm>
              <a:prstGeom prst="straightConnector1">
                <a:avLst/>
              </a:prstGeom>
              <a:ln w="31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40CE3CA6-B867-408C-17B1-D1DCDFC45C35}"/>
                  </a:ext>
                </a:extLst>
              </p:cNvPr>
              <p:cNvCxnSpPr>
                <a:stCxn id="70" idx="1"/>
                <a:endCxn id="89" idx="3"/>
              </p:cNvCxnSpPr>
              <p:nvPr/>
            </p:nvCxnSpPr>
            <p:spPr>
              <a:xfrm flipH="1" flipV="1">
                <a:off x="1358091" y="3128429"/>
                <a:ext cx="769971" cy="181809"/>
              </a:xfrm>
              <a:prstGeom prst="straightConnector1">
                <a:avLst/>
              </a:prstGeom>
              <a:ln w="31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B7EA7DA0-5784-ED95-037B-B279A8A6E4F0}"/>
                  </a:ext>
                </a:extLst>
              </p:cNvPr>
              <p:cNvCxnSpPr>
                <a:cxnSpLocks/>
              </p:cNvCxnSpPr>
              <p:nvPr/>
            </p:nvCxnSpPr>
            <p:spPr>
              <a:xfrm flipH="1" flipV="1">
                <a:off x="531073" y="2080782"/>
                <a:ext cx="838236" cy="1035337"/>
              </a:xfrm>
              <a:prstGeom prst="straightConnector1">
                <a:avLst/>
              </a:prstGeom>
              <a:ln w="31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97C28F59-0038-91A2-C9CD-D65BBB25BED7}"/>
                  </a:ext>
                </a:extLst>
              </p:cNvPr>
              <p:cNvCxnSpPr/>
              <p:nvPr/>
            </p:nvCxnSpPr>
            <p:spPr>
              <a:xfrm flipV="1">
                <a:off x="538211" y="1879112"/>
                <a:ext cx="816010" cy="214372"/>
              </a:xfrm>
              <a:prstGeom prst="straightConnector1">
                <a:avLst/>
              </a:prstGeom>
              <a:ln w="31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9242" name="Picture 147" descr="sphere.png">
                <a:extLst>
                  <a:ext uri="{FF2B5EF4-FFF2-40B4-BE49-F238E27FC236}">
                    <a16:creationId xmlns:a16="http://schemas.microsoft.com/office/drawing/2014/main" id="{64698D06-0287-4B6B-707D-B24799C1143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9395" y="3869602"/>
                <a:ext cx="150597" cy="1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148" descr="sphere.png">
                <a:extLst>
                  <a:ext uri="{FF2B5EF4-FFF2-40B4-BE49-F238E27FC236}">
                    <a16:creationId xmlns:a16="http://schemas.microsoft.com/office/drawing/2014/main" id="{4A196630-8CC0-2464-0A6E-665507A052D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8093" y="3494997"/>
                <a:ext cx="150597" cy="1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149" descr="sphere.png">
                <a:extLst>
                  <a:ext uri="{FF2B5EF4-FFF2-40B4-BE49-F238E27FC236}">
                    <a16:creationId xmlns:a16="http://schemas.microsoft.com/office/drawing/2014/main" id="{6DEDBB55-9CD8-C79C-BD68-2CAC561C562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7342" y="3162631"/>
                <a:ext cx="150597" cy="1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150" descr="sphere.png">
                <a:extLst>
                  <a:ext uri="{FF2B5EF4-FFF2-40B4-BE49-F238E27FC236}">
                    <a16:creationId xmlns:a16="http://schemas.microsoft.com/office/drawing/2014/main" id="{EE6089A5-967D-D2E2-7559-44AEAADAE48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260" y="2456937"/>
                <a:ext cx="150597" cy="1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151" descr="sphere.png">
                <a:extLst>
                  <a:ext uri="{FF2B5EF4-FFF2-40B4-BE49-F238E27FC236}">
                    <a16:creationId xmlns:a16="http://schemas.microsoft.com/office/drawing/2014/main" id="{A0A03B93-5059-EFCA-1FF8-87263958294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4883" y="1806067"/>
                <a:ext cx="150597" cy="1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7" name="TextBox 156">
            <a:extLst>
              <a:ext uri="{FF2B5EF4-FFF2-40B4-BE49-F238E27FC236}">
                <a16:creationId xmlns:a16="http://schemas.microsoft.com/office/drawing/2014/main" id="{5469BE38-6EA6-C6D0-687F-1DFA61BC2F16}"/>
              </a:ext>
            </a:extLst>
          </p:cNvPr>
          <p:cNvSpPr txBox="1">
            <a:spLocks noChangeArrowheads="1"/>
          </p:cNvSpPr>
          <p:nvPr/>
        </p:nvSpPr>
        <p:spPr bwMode="auto">
          <a:xfrm>
            <a:off x="105384" y="2348"/>
            <a:ext cx="51475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solidFill>
                  <a:srgbClr val="006C00"/>
                </a:solidFill>
                <a:latin typeface="Comic Sans MS" panose="030F0702030302020204" pitchFamily="66" charset="0"/>
              </a:rPr>
              <a:t>v</a:t>
            </a:r>
            <a:r>
              <a:rPr lang="en-US" altLang="en-US" baseline="-25000">
                <a:solidFill>
                  <a:srgbClr val="006C00"/>
                </a:solidFill>
                <a:latin typeface="Comic Sans MS" panose="030F0702030302020204" pitchFamily="66" charset="0"/>
              </a:rPr>
              <a:t>µ</a:t>
            </a:r>
            <a:r>
              <a:rPr lang="en-US" altLang="en-US">
                <a:solidFill>
                  <a:srgbClr val="006C00"/>
                </a:solidFill>
                <a:latin typeface="Comic Sans MS" panose="030F0702030302020204" pitchFamily="66" charset="0"/>
              </a:rPr>
              <a:t> ~ velocity of atomic electron ~ 2 x 10</a:t>
            </a:r>
            <a:r>
              <a:rPr lang="en-US" altLang="en-US" baseline="30000">
                <a:solidFill>
                  <a:srgbClr val="006C00"/>
                </a:solidFill>
                <a:latin typeface="Comic Sans MS" panose="030F0702030302020204" pitchFamily="66" charset="0"/>
              </a:rPr>
              <a:t>6</a:t>
            </a:r>
            <a:r>
              <a:rPr lang="en-US" altLang="en-US">
                <a:solidFill>
                  <a:srgbClr val="006C00"/>
                </a:solidFill>
                <a:latin typeface="Comic Sans MS" panose="030F0702030302020204" pitchFamily="66" charset="0"/>
              </a:rPr>
              <a:t> m/s</a:t>
            </a:r>
          </a:p>
          <a:p>
            <a:r>
              <a:rPr lang="en-US" altLang="en-US">
                <a:solidFill>
                  <a:srgbClr val="006C00"/>
                </a:solidFill>
                <a:latin typeface="Comic Sans MS" panose="030F0702030302020204" pitchFamily="66" charset="0"/>
              </a:rPr>
              <a:t>                                             -&gt; atomic capture</a:t>
            </a:r>
          </a:p>
          <a:p>
            <a:r>
              <a:rPr lang="en-US" altLang="en-US">
                <a:solidFill>
                  <a:srgbClr val="006C00"/>
                </a:solidFill>
                <a:latin typeface="Comic Sans MS" panose="030F0702030302020204" pitchFamily="66" charset="0"/>
              </a:rPr>
              <a:t>                                                 of muon</a:t>
            </a:r>
          </a:p>
          <a:p>
            <a:r>
              <a:rPr lang="en-US" altLang="en-US">
                <a:solidFill>
                  <a:srgbClr val="006C00"/>
                </a:solidFill>
                <a:latin typeface="Comic Sans MS" panose="030F0702030302020204" pitchFamily="66" charset="0"/>
              </a:rPr>
              <a:t>                                                 (formation of</a:t>
            </a:r>
          </a:p>
          <a:p>
            <a:r>
              <a:rPr lang="en-US" altLang="en-US">
                <a:solidFill>
                  <a:srgbClr val="006C00"/>
                </a:solidFill>
                <a:latin typeface="Comic Sans MS" panose="030F0702030302020204" pitchFamily="66" charset="0"/>
              </a:rPr>
              <a:t>                                                  muonic atom) </a:t>
            </a:r>
            <a:endParaRPr lang="de-CH" altLang="en-US">
              <a:solidFill>
                <a:srgbClr val="006C00"/>
              </a:solidFill>
              <a:latin typeface="Comic Sans MS" panose="030F0702030302020204" pitchFamily="66" charset="0"/>
            </a:endParaRPr>
          </a:p>
        </p:txBody>
      </p:sp>
      <p:grpSp>
        <p:nvGrpSpPr>
          <p:cNvPr id="45" name="Group 44">
            <a:extLst>
              <a:ext uri="{FF2B5EF4-FFF2-40B4-BE49-F238E27FC236}">
                <a16:creationId xmlns:a16="http://schemas.microsoft.com/office/drawing/2014/main" id="{12ED42F8-F965-57C7-D021-82B4F680C13A}"/>
              </a:ext>
            </a:extLst>
          </p:cNvPr>
          <p:cNvGrpSpPr>
            <a:grpSpLocks/>
          </p:cNvGrpSpPr>
          <p:nvPr/>
        </p:nvGrpSpPr>
        <p:grpSpPr bwMode="auto">
          <a:xfrm>
            <a:off x="7073900" y="2127251"/>
            <a:ext cx="1627188" cy="1636713"/>
            <a:chOff x="5550257" y="2126479"/>
            <a:chExt cx="1627120" cy="1637213"/>
          </a:xfrm>
        </p:grpSpPr>
        <p:sp>
          <p:nvSpPr>
            <p:cNvPr id="35" name="Oval 34">
              <a:extLst>
                <a:ext uri="{FF2B5EF4-FFF2-40B4-BE49-F238E27FC236}">
                  <a16:creationId xmlns:a16="http://schemas.microsoft.com/office/drawing/2014/main" id="{EC429A8C-AC2A-D8B9-B8B3-AEB569536355}"/>
                </a:ext>
              </a:extLst>
            </p:cNvPr>
            <p:cNvSpPr/>
            <p:nvPr/>
          </p:nvSpPr>
          <p:spPr>
            <a:xfrm>
              <a:off x="5550257" y="2126479"/>
              <a:ext cx="1627120" cy="1637213"/>
            </a:xfrm>
            <a:prstGeom prst="ellipse">
              <a:avLst/>
            </a:prstGeom>
            <a:noFill/>
            <a:ln w="3175">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39" name="Oval 38">
              <a:extLst>
                <a:ext uri="{FF2B5EF4-FFF2-40B4-BE49-F238E27FC236}">
                  <a16:creationId xmlns:a16="http://schemas.microsoft.com/office/drawing/2014/main" id="{665FA687-F8D5-5F8F-4E9A-AADAD440BB37}"/>
                </a:ext>
              </a:extLst>
            </p:cNvPr>
            <p:cNvSpPr/>
            <p:nvPr/>
          </p:nvSpPr>
          <p:spPr>
            <a:xfrm>
              <a:off x="5661377" y="2248754"/>
              <a:ext cx="1412816" cy="1386310"/>
            </a:xfrm>
            <a:prstGeom prst="ellipse">
              <a:avLst/>
            </a:prstGeom>
            <a:noFill/>
            <a:ln w="3175">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40" name="Oval 39">
              <a:extLst>
                <a:ext uri="{FF2B5EF4-FFF2-40B4-BE49-F238E27FC236}">
                  <a16:creationId xmlns:a16="http://schemas.microsoft.com/office/drawing/2014/main" id="{F6C255A5-80A2-749C-E237-F479D81896F5}"/>
                </a:ext>
              </a:extLst>
            </p:cNvPr>
            <p:cNvSpPr/>
            <p:nvPr/>
          </p:nvSpPr>
          <p:spPr>
            <a:xfrm>
              <a:off x="5796310" y="2363089"/>
              <a:ext cx="1125490" cy="1132233"/>
            </a:xfrm>
            <a:prstGeom prst="ellipse">
              <a:avLst/>
            </a:prstGeom>
            <a:noFill/>
            <a:ln w="3175">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grpSp>
      <p:cxnSp>
        <p:nvCxnSpPr>
          <p:cNvPr id="167" name="Straight Arrow Connector 166">
            <a:extLst>
              <a:ext uri="{FF2B5EF4-FFF2-40B4-BE49-F238E27FC236}">
                <a16:creationId xmlns:a16="http://schemas.microsoft.com/office/drawing/2014/main" id="{345A1716-E526-38A7-546C-1BA82E91AF80}"/>
              </a:ext>
            </a:extLst>
          </p:cNvPr>
          <p:cNvCxnSpPr/>
          <p:nvPr/>
        </p:nvCxnSpPr>
        <p:spPr>
          <a:xfrm flipV="1">
            <a:off x="3248647" y="2655492"/>
            <a:ext cx="0" cy="97155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228" name="TextBox 167">
            <a:extLst>
              <a:ext uri="{FF2B5EF4-FFF2-40B4-BE49-F238E27FC236}">
                <a16:creationId xmlns:a16="http://schemas.microsoft.com/office/drawing/2014/main" id="{119A2AE0-CB78-4FA5-6E43-DCFAA27E024A}"/>
              </a:ext>
            </a:extLst>
          </p:cNvPr>
          <p:cNvSpPr txBox="1">
            <a:spLocks noChangeArrowheads="1"/>
          </p:cNvSpPr>
          <p:nvPr/>
        </p:nvSpPr>
        <p:spPr bwMode="auto">
          <a:xfrm>
            <a:off x="3220813" y="3034107"/>
            <a:ext cx="673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a:solidFill>
                  <a:srgbClr val="0070C0"/>
                </a:solidFill>
                <a:latin typeface="Comic Sans MS" panose="030F0702030302020204" pitchFamily="66" charset="0"/>
              </a:rPr>
              <a:t>depth</a:t>
            </a:r>
            <a:endParaRPr lang="de-CH" altLang="en-US" sz="1400">
              <a:solidFill>
                <a:srgbClr val="0070C0"/>
              </a:solidFill>
              <a:latin typeface="Comic Sans MS" panose="030F0702030302020204" pitchFamily="66" charset="0"/>
            </a:endParaRPr>
          </a:p>
        </p:txBody>
      </p:sp>
      <p:sp>
        <p:nvSpPr>
          <p:cNvPr id="10" name="TextBox 135">
            <a:extLst>
              <a:ext uri="{FF2B5EF4-FFF2-40B4-BE49-F238E27FC236}">
                <a16:creationId xmlns:a16="http://schemas.microsoft.com/office/drawing/2014/main" id="{53AB4EFC-31C3-EF48-7A40-65723E0A23EF}"/>
              </a:ext>
            </a:extLst>
          </p:cNvPr>
          <p:cNvSpPr txBox="1">
            <a:spLocks noChangeArrowheads="1"/>
          </p:cNvSpPr>
          <p:nvPr/>
        </p:nvSpPr>
        <p:spPr bwMode="auto">
          <a:xfrm>
            <a:off x="6064250" y="2216151"/>
            <a:ext cx="960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solidFill>
                  <a:srgbClr val="006C00"/>
                </a:solidFill>
                <a:latin typeface="Times New Roman" panose="02020603050405020304" pitchFamily="18" charset="0"/>
                <a:cs typeface="Times New Roman" panose="02020603050405020304" pitchFamily="18" charset="0"/>
              </a:rPr>
              <a:t>Muonic </a:t>
            </a:r>
          </a:p>
          <a:p>
            <a:r>
              <a:rPr lang="en-US" altLang="en-US">
                <a:solidFill>
                  <a:srgbClr val="006C00"/>
                </a:solidFill>
                <a:latin typeface="Times New Roman" panose="02020603050405020304" pitchFamily="18" charset="0"/>
                <a:cs typeface="Times New Roman" panose="02020603050405020304" pitchFamily="18" charset="0"/>
              </a:rPr>
              <a:t> X-rays</a:t>
            </a:r>
            <a:endParaRPr lang="de-CH" altLang="en-US" baseline="-25000">
              <a:solidFill>
                <a:srgbClr val="006C00"/>
              </a:solidFill>
              <a:latin typeface="Times New Roman" panose="02020603050405020304" pitchFamily="18" charset="0"/>
              <a:cs typeface="Times New Roman" panose="02020603050405020304" pitchFamily="18" charset="0"/>
            </a:endParaRPr>
          </a:p>
        </p:txBody>
      </p:sp>
      <p:grpSp>
        <p:nvGrpSpPr>
          <p:cNvPr id="11" name="Group 5">
            <a:extLst>
              <a:ext uri="{FF2B5EF4-FFF2-40B4-BE49-F238E27FC236}">
                <a16:creationId xmlns:a16="http://schemas.microsoft.com/office/drawing/2014/main" id="{D5B1D856-C1CE-E6EA-1EF9-90A47DA17EC2}"/>
              </a:ext>
            </a:extLst>
          </p:cNvPr>
          <p:cNvGrpSpPr>
            <a:grpSpLocks/>
          </p:cNvGrpSpPr>
          <p:nvPr/>
        </p:nvGrpSpPr>
        <p:grpSpPr bwMode="auto">
          <a:xfrm>
            <a:off x="6681789" y="2805114"/>
            <a:ext cx="712787" cy="293687"/>
            <a:chOff x="5157722" y="2805342"/>
            <a:chExt cx="713644" cy="293897"/>
          </a:xfrm>
        </p:grpSpPr>
        <p:pic>
          <p:nvPicPr>
            <p:cNvPr id="12" name="Picture 137" descr="sphere.png">
              <a:extLst>
                <a:ext uri="{FF2B5EF4-FFF2-40B4-BE49-F238E27FC236}">
                  <a16:creationId xmlns:a16="http://schemas.microsoft.com/office/drawing/2014/main" id="{0A8031BF-46A4-9B21-0571-D301B92C6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0769" y="2950210"/>
              <a:ext cx="150597" cy="1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9" descr="gamma_decay.png">
              <a:extLst>
                <a:ext uri="{FF2B5EF4-FFF2-40B4-BE49-F238E27FC236}">
                  <a16:creationId xmlns:a16="http://schemas.microsoft.com/office/drawing/2014/main" id="{5BB3428D-25D9-01EB-7852-4737C1F71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045041" flipV="1">
              <a:off x="5157722" y="2805342"/>
              <a:ext cx="587774" cy="13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308C0D2A-1FF0-BABC-8DEB-EA3179117184}"/>
              </a:ext>
            </a:extLst>
          </p:cNvPr>
          <p:cNvSpPr txBox="1">
            <a:spLocks noChangeArrowheads="1"/>
          </p:cNvSpPr>
          <p:nvPr/>
        </p:nvSpPr>
        <p:spPr bwMode="auto">
          <a:xfrm>
            <a:off x="4499374" y="2472988"/>
            <a:ext cx="1063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solidFill>
                  <a:srgbClr val="FF0000"/>
                </a:solidFill>
              </a:rPr>
              <a:t>t ~ 10</a:t>
            </a:r>
            <a:r>
              <a:rPr lang="en-US" altLang="en-US" baseline="30000">
                <a:solidFill>
                  <a:srgbClr val="FF0000"/>
                </a:solidFill>
              </a:rPr>
              <a:t>-13</a:t>
            </a:r>
            <a:r>
              <a:rPr lang="en-US" altLang="en-US">
                <a:solidFill>
                  <a:srgbClr val="FF0000"/>
                </a:solidFill>
              </a:rPr>
              <a:t> s</a:t>
            </a:r>
          </a:p>
          <a:p>
            <a:r>
              <a:rPr lang="en-US" altLang="en-US">
                <a:solidFill>
                  <a:srgbClr val="FF0000"/>
                </a:solidFill>
              </a:rPr>
              <a:t>= 10</a:t>
            </a:r>
            <a:r>
              <a:rPr lang="en-US" altLang="en-US" baseline="30000">
                <a:solidFill>
                  <a:srgbClr val="FF0000"/>
                </a:solidFill>
              </a:rPr>
              <a:t>-4</a:t>
            </a:r>
            <a:r>
              <a:rPr lang="en-US" altLang="en-US">
                <a:solidFill>
                  <a:srgbClr val="FF0000"/>
                </a:solidFill>
              </a:rPr>
              <a:t> ns</a:t>
            </a:r>
            <a:endParaRPr lang="de-CH" altLang="en-US">
              <a:solidFill>
                <a:srgbClr val="FF0000"/>
              </a:solidFill>
            </a:endParaRPr>
          </a:p>
        </p:txBody>
      </p:sp>
      <p:sp>
        <p:nvSpPr>
          <p:cNvPr id="37" name="TextBox 36">
            <a:extLst>
              <a:ext uri="{FF2B5EF4-FFF2-40B4-BE49-F238E27FC236}">
                <a16:creationId xmlns:a16="http://schemas.microsoft.com/office/drawing/2014/main" id="{9EA60DB8-CB1B-79CE-4079-69BED7D84C9A}"/>
              </a:ext>
            </a:extLst>
          </p:cNvPr>
          <p:cNvSpPr txBox="1"/>
          <p:nvPr/>
        </p:nvSpPr>
        <p:spPr>
          <a:xfrm>
            <a:off x="6793119" y="3876776"/>
            <a:ext cx="2230098" cy="307777"/>
          </a:xfrm>
          <a:prstGeom prst="rect">
            <a:avLst/>
          </a:prstGeom>
          <a:noFill/>
        </p:spPr>
        <p:txBody>
          <a:bodyPr wrap="none">
            <a:spAutoFit/>
          </a:bodyPr>
          <a:lstStyle/>
          <a:p>
            <a:pPr>
              <a:defRPr/>
            </a:pPr>
            <a:r>
              <a:rPr lang="en-US" sz="1400">
                <a:solidFill>
                  <a:srgbClr val="C00000"/>
                </a:solidFill>
                <a:latin typeface="Comic Sans MS" panose="030F0702030302020204" pitchFamily="66" charset="0"/>
              </a:rPr>
              <a:t>Fate of captured muon ?</a:t>
            </a:r>
          </a:p>
        </p:txBody>
      </p:sp>
      <p:sp>
        <p:nvSpPr>
          <p:cNvPr id="6" name="TextBox 5">
            <a:extLst>
              <a:ext uri="{FF2B5EF4-FFF2-40B4-BE49-F238E27FC236}">
                <a16:creationId xmlns:a16="http://schemas.microsoft.com/office/drawing/2014/main" id="{0875E3CB-D07F-7A4B-E1DF-D7A4CC853233}"/>
              </a:ext>
            </a:extLst>
          </p:cNvPr>
          <p:cNvSpPr txBox="1"/>
          <p:nvPr/>
        </p:nvSpPr>
        <p:spPr bwMode="auto">
          <a:xfrm>
            <a:off x="8143114" y="5144793"/>
            <a:ext cx="3657600" cy="646112"/>
          </a:xfrm>
          <a:prstGeom prst="rect">
            <a:avLst/>
          </a:prstGeom>
          <a:noFill/>
        </p:spPr>
        <p:txBody>
          <a:bodyPr wrap="none">
            <a:spAutoFit/>
          </a:bodyPr>
          <a:lstStyle/>
          <a:p>
            <a:pPr marL="342900" indent="-342900">
              <a:buFontTx/>
              <a:buAutoNum type="arabicParenR"/>
              <a:defRPr/>
            </a:pPr>
            <a:r>
              <a:rPr lang="en-US">
                <a:latin typeface="Comic Sans MS" panose="030F0702030302020204" pitchFamily="66" charset="0"/>
              </a:rPr>
              <a:t>Muon decay</a:t>
            </a:r>
          </a:p>
          <a:p>
            <a:pPr>
              <a:defRPr/>
            </a:pPr>
            <a:r>
              <a:rPr lang="en-US">
                <a:solidFill>
                  <a:srgbClr val="0070C0"/>
                </a:solidFill>
                <a:latin typeface="Comic Sans MS" panose="030F0702030302020204" pitchFamily="66" charset="0"/>
              </a:rPr>
              <a:t>                  </a:t>
            </a:r>
            <a:r>
              <a:rPr lang="en-US">
                <a:solidFill>
                  <a:srgbClr val="FF0000"/>
                </a:solidFill>
                <a:latin typeface="Comic Sans MS" panose="030F0702030302020204" pitchFamily="66" charset="0"/>
              </a:rPr>
              <a:t>~ 100 ns (for high Z)</a:t>
            </a:r>
            <a:endParaRPr lang="de-CH">
              <a:solidFill>
                <a:srgbClr val="FF0000"/>
              </a:solidFill>
              <a:latin typeface="Comic Sans MS" panose="030F0702030302020204" pitchFamily="66" charset="0"/>
            </a:endParaRPr>
          </a:p>
        </p:txBody>
      </p:sp>
      <p:grpSp>
        <p:nvGrpSpPr>
          <p:cNvPr id="49" name="Group 48">
            <a:extLst>
              <a:ext uri="{FF2B5EF4-FFF2-40B4-BE49-F238E27FC236}">
                <a16:creationId xmlns:a16="http://schemas.microsoft.com/office/drawing/2014/main" id="{411902AE-5300-4918-2B83-34D8B438B92C}"/>
              </a:ext>
            </a:extLst>
          </p:cNvPr>
          <p:cNvGrpSpPr>
            <a:grpSpLocks/>
          </p:cNvGrpSpPr>
          <p:nvPr/>
        </p:nvGrpSpPr>
        <p:grpSpPr bwMode="auto">
          <a:xfrm>
            <a:off x="7981934" y="605367"/>
            <a:ext cx="4202112" cy="4324350"/>
            <a:chOff x="364288" y="1115746"/>
            <a:chExt cx="4201111" cy="4324954"/>
          </a:xfrm>
        </p:grpSpPr>
        <p:grpSp>
          <p:nvGrpSpPr>
            <p:cNvPr id="50" name="Group 157">
              <a:extLst>
                <a:ext uri="{FF2B5EF4-FFF2-40B4-BE49-F238E27FC236}">
                  <a16:creationId xmlns:a16="http://schemas.microsoft.com/office/drawing/2014/main" id="{06D8925D-8F3F-799F-2314-7CF8F10D11D4}"/>
                </a:ext>
              </a:extLst>
            </p:cNvPr>
            <p:cNvGrpSpPr>
              <a:grpSpLocks/>
            </p:cNvGrpSpPr>
            <p:nvPr/>
          </p:nvGrpSpPr>
          <p:grpSpPr bwMode="auto">
            <a:xfrm>
              <a:off x="364288" y="1115746"/>
              <a:ext cx="4201111" cy="4324954"/>
              <a:chOff x="364288" y="1115746"/>
              <a:chExt cx="4201111" cy="4324954"/>
            </a:xfrm>
          </p:grpSpPr>
          <p:grpSp>
            <p:nvGrpSpPr>
              <p:cNvPr id="61" name="Group 158">
                <a:extLst>
                  <a:ext uri="{FF2B5EF4-FFF2-40B4-BE49-F238E27FC236}">
                    <a16:creationId xmlns:a16="http://schemas.microsoft.com/office/drawing/2014/main" id="{9B1621C1-0548-CA58-CF1C-7963F9C1C1FE}"/>
                  </a:ext>
                </a:extLst>
              </p:cNvPr>
              <p:cNvGrpSpPr>
                <a:grpSpLocks/>
              </p:cNvGrpSpPr>
              <p:nvPr/>
            </p:nvGrpSpPr>
            <p:grpSpPr bwMode="auto">
              <a:xfrm>
                <a:off x="364288" y="1115746"/>
                <a:ext cx="4201111" cy="4324954"/>
                <a:chOff x="461958" y="1056799"/>
                <a:chExt cx="4201111" cy="4324954"/>
              </a:xfrm>
            </p:grpSpPr>
            <p:pic>
              <p:nvPicPr>
                <p:cNvPr id="72" name="Picture 160">
                  <a:extLst>
                    <a:ext uri="{FF2B5EF4-FFF2-40B4-BE49-F238E27FC236}">
                      <a16:creationId xmlns:a16="http://schemas.microsoft.com/office/drawing/2014/main" id="{4EEE636A-53A9-B6A1-51D7-7244E5D391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1958" y="1056799"/>
                  <a:ext cx="4201111" cy="432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a:extLst>
                    <a:ext uri="{FF2B5EF4-FFF2-40B4-BE49-F238E27FC236}">
                      <a16:creationId xmlns:a16="http://schemas.microsoft.com/office/drawing/2014/main" id="{B4E543C9-1BBD-CD8B-775F-538AE65D06A9}"/>
                    </a:ext>
                  </a:extLst>
                </p:cNvPr>
                <p:cNvCxnSpPr/>
                <p:nvPr/>
              </p:nvCxnSpPr>
              <p:spPr>
                <a:xfrm flipV="1">
                  <a:off x="2907712" y="3598741"/>
                  <a:ext cx="3174" cy="130828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4BA02BC-762C-E653-202A-16ED688AAAF1}"/>
                    </a:ext>
                  </a:extLst>
                </p:cNvPr>
                <p:cNvCxnSpPr/>
                <p:nvPr/>
              </p:nvCxnSpPr>
              <p:spPr>
                <a:xfrm flipV="1">
                  <a:off x="2899777" y="3598741"/>
                  <a:ext cx="1182405" cy="95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62" name="TextBox 159">
                <a:extLst>
                  <a:ext uri="{FF2B5EF4-FFF2-40B4-BE49-F238E27FC236}">
                    <a16:creationId xmlns:a16="http://schemas.microsoft.com/office/drawing/2014/main" id="{A6656627-02B2-884D-FAA2-AE953EEACA0D}"/>
                  </a:ext>
                </a:extLst>
              </p:cNvPr>
              <p:cNvSpPr txBox="1">
                <a:spLocks noChangeArrowheads="1"/>
              </p:cNvSpPr>
              <p:nvPr/>
            </p:nvSpPr>
            <p:spPr bwMode="auto">
              <a:xfrm>
                <a:off x="1367286" y="3116683"/>
                <a:ext cx="8883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FF0000"/>
                    </a:solidFill>
                  </a:rPr>
                  <a:t> For Fe</a:t>
                </a:r>
              </a:p>
              <a:p>
                <a:r>
                  <a:rPr lang="en-US" altLang="en-US" dirty="0">
                    <a:solidFill>
                      <a:srgbClr val="FF0000"/>
                    </a:solidFill>
                  </a:rPr>
                  <a:t>(Z = 26)</a:t>
                </a:r>
                <a:endParaRPr lang="de-CH" altLang="en-US" dirty="0">
                  <a:solidFill>
                    <a:srgbClr val="FF0000"/>
                  </a:solidFill>
                </a:endParaRPr>
              </a:p>
            </p:txBody>
          </p:sp>
        </p:grpSp>
        <p:sp>
          <p:nvSpPr>
            <p:cNvPr id="54" name="TextBox 132">
              <a:extLst>
                <a:ext uri="{FF2B5EF4-FFF2-40B4-BE49-F238E27FC236}">
                  <a16:creationId xmlns:a16="http://schemas.microsoft.com/office/drawing/2014/main" id="{B0626CCA-EBB2-641D-6133-E525FA880692}"/>
                </a:ext>
              </a:extLst>
            </p:cNvPr>
            <p:cNvSpPr txBox="1">
              <a:spLocks noChangeArrowheads="1"/>
            </p:cNvSpPr>
            <p:nvPr/>
          </p:nvSpPr>
          <p:spPr bwMode="auto">
            <a:xfrm>
              <a:off x="3972389" y="3516615"/>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a:solidFill>
                    <a:srgbClr val="FF0000"/>
                  </a:solidFill>
                </a:rPr>
                <a:t>9</a:t>
              </a:r>
              <a:endParaRPr lang="de-CH" altLang="en-US" sz="1400">
                <a:solidFill>
                  <a:srgbClr val="FF0000"/>
                </a:solidFill>
              </a:endParaRPr>
            </a:p>
          </p:txBody>
        </p:sp>
      </p:grpSp>
      <p:grpSp>
        <p:nvGrpSpPr>
          <p:cNvPr id="36" name="Group 35">
            <a:extLst>
              <a:ext uri="{FF2B5EF4-FFF2-40B4-BE49-F238E27FC236}">
                <a16:creationId xmlns:a16="http://schemas.microsoft.com/office/drawing/2014/main" id="{9D00C034-6F28-96F0-3C87-B3F7238EB3CE}"/>
              </a:ext>
            </a:extLst>
          </p:cNvPr>
          <p:cNvGrpSpPr/>
          <p:nvPr/>
        </p:nvGrpSpPr>
        <p:grpSpPr>
          <a:xfrm>
            <a:off x="5619619" y="5766463"/>
            <a:ext cx="4716484" cy="773158"/>
            <a:chOff x="5697312" y="5833253"/>
            <a:chExt cx="4716484" cy="773158"/>
          </a:xfrm>
        </p:grpSpPr>
        <mc:AlternateContent xmlns:mc="http://schemas.openxmlformats.org/markup-compatibility/2006" xmlns:a14="http://schemas.microsoft.com/office/drawing/2010/main">
          <mc:Choice Requires="a14">
            <p:sp>
              <p:nvSpPr>
                <p:cNvPr id="48" name="TextBox 43">
                  <a:extLst>
                    <a:ext uri="{FF2B5EF4-FFF2-40B4-BE49-F238E27FC236}">
                      <a16:creationId xmlns:a16="http://schemas.microsoft.com/office/drawing/2014/main" id="{64FC1861-8B99-F6B9-C3D1-F2D1E0C1AF5E}"/>
                    </a:ext>
                  </a:extLst>
                </p:cNvPr>
                <p:cNvSpPr txBox="1">
                  <a:spLocks noChangeArrowheads="1"/>
                </p:cNvSpPr>
                <p:nvPr/>
              </p:nvSpPr>
              <p:spPr bwMode="auto">
                <a:xfrm>
                  <a:off x="5697312" y="5833253"/>
                  <a:ext cx="2286203" cy="6686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latin typeface="Comic Sans MS" panose="030F0702030302020204" pitchFamily="66" charset="0"/>
                    </a:rPr>
                    <a:t>2) Nuclear capture:</a:t>
                  </a:r>
                </a:p>
                <a:p>
                  <a:r>
                    <a:rPr lang="en-US" altLang="en-US" dirty="0">
                      <a:solidFill>
                        <a:srgbClr val="FF0000"/>
                      </a:solidFill>
                      <a:latin typeface="Comic Sans MS" panose="030F0702030302020204" pitchFamily="66" charset="0"/>
                    </a:rPr>
                    <a:t>    </a:t>
                  </a:r>
                  <a14:m>
                    <m:oMath xmlns:m="http://schemas.openxmlformats.org/officeDocument/2006/math">
                      <m:sSup>
                        <m:sSupPr>
                          <m:ctrlPr>
                            <a:rPr lang="en-US" altLang="en-US" i="1" smtClean="0">
                              <a:solidFill>
                                <a:srgbClr val="FF0000"/>
                              </a:solidFill>
                              <a:latin typeface="Cambria Math" panose="02040503050406030204" pitchFamily="18" charset="0"/>
                            </a:rPr>
                          </m:ctrlPr>
                        </m:sSupPr>
                        <m:e>
                          <m:r>
                            <a:rPr lang="en-US" altLang="en-US" i="1" smtClean="0">
                              <a:solidFill>
                                <a:srgbClr val="FF0000"/>
                              </a:solidFill>
                              <a:latin typeface="Cambria Math" panose="02040503050406030204" pitchFamily="18" charset="0"/>
                              <a:ea typeface="Cambria Math" panose="02040503050406030204" pitchFamily="18" charset="0"/>
                            </a:rPr>
                            <m:t>𝜇</m:t>
                          </m:r>
                        </m:e>
                        <m:sup>
                          <m:r>
                            <a:rPr lang="en-GB" altLang="en-US" b="0" i="1" smtClean="0">
                              <a:solidFill>
                                <a:srgbClr val="FF0000"/>
                              </a:solidFill>
                              <a:latin typeface="Cambria Math" panose="02040503050406030204" pitchFamily="18" charset="0"/>
                            </a:rPr>
                            <m:t>−</m:t>
                          </m:r>
                        </m:sup>
                      </m:sSup>
                      <m:r>
                        <a:rPr lang="en-GB" altLang="en-US" b="0" i="1" smtClean="0">
                          <a:solidFill>
                            <a:srgbClr val="FF0000"/>
                          </a:solidFill>
                          <a:latin typeface="Cambria Math" panose="02040503050406030204" pitchFamily="18" charset="0"/>
                        </a:rPr>
                        <m:t>+</m:t>
                      </m:r>
                      <m:r>
                        <a:rPr lang="en-GB" altLang="en-US" b="0" i="1" smtClean="0">
                          <a:solidFill>
                            <a:srgbClr val="FF0000"/>
                          </a:solidFill>
                          <a:latin typeface="Cambria Math" panose="02040503050406030204" pitchFamily="18" charset="0"/>
                        </a:rPr>
                        <m:t>𝑝</m:t>
                      </m:r>
                      <m:r>
                        <a:rPr lang="en-GB" altLang="en-US" b="0" i="1" smtClean="0">
                          <a:solidFill>
                            <a:srgbClr val="FF0000"/>
                          </a:solidFill>
                          <a:latin typeface="Cambria Math" panose="02040503050406030204" pitchFamily="18" charset="0"/>
                        </a:rPr>
                        <m:t> →</m:t>
                      </m:r>
                      <m:r>
                        <a:rPr lang="en-GB" altLang="en-US" b="0" i="1" smtClean="0">
                          <a:solidFill>
                            <a:srgbClr val="FF0000"/>
                          </a:solidFill>
                          <a:latin typeface="Cambria Math" panose="02040503050406030204" pitchFamily="18" charset="0"/>
                          <a:ea typeface="Cambria Math" panose="02040503050406030204" pitchFamily="18" charset="0"/>
                        </a:rPr>
                        <m:t>𝑛</m:t>
                      </m:r>
                      <m:r>
                        <a:rPr lang="en-GB" altLang="en-US" b="0" i="1" smtClean="0">
                          <a:solidFill>
                            <a:srgbClr val="FF0000"/>
                          </a:solidFill>
                          <a:latin typeface="Cambria Math" panose="02040503050406030204" pitchFamily="18" charset="0"/>
                          <a:ea typeface="Cambria Math" panose="02040503050406030204" pitchFamily="18" charset="0"/>
                        </a:rPr>
                        <m:t>+ </m:t>
                      </m:r>
                      <m:sSub>
                        <m:sSubPr>
                          <m:ctrlPr>
                            <a:rPr lang="en-GB" altLang="en-US" b="0" i="1" smtClean="0">
                              <a:solidFill>
                                <a:srgbClr val="FF0000"/>
                              </a:solidFill>
                              <a:latin typeface="Cambria Math" panose="02040503050406030204" pitchFamily="18" charset="0"/>
                              <a:ea typeface="Cambria Math" panose="02040503050406030204" pitchFamily="18" charset="0"/>
                            </a:rPr>
                          </m:ctrlPr>
                        </m:sSubPr>
                        <m:e>
                          <m:r>
                            <a:rPr lang="en-GB" altLang="en-US" b="0" i="1" smtClean="0">
                              <a:solidFill>
                                <a:srgbClr val="FF0000"/>
                              </a:solidFill>
                              <a:latin typeface="Cambria Math" panose="02040503050406030204" pitchFamily="18" charset="0"/>
                              <a:ea typeface="Cambria Math" panose="02040503050406030204" pitchFamily="18" charset="0"/>
                            </a:rPr>
                            <m:t>𝜐</m:t>
                          </m:r>
                        </m:e>
                        <m:sub>
                          <m:r>
                            <a:rPr lang="en-GB" altLang="en-US" b="0" i="1" smtClean="0">
                              <a:solidFill>
                                <a:srgbClr val="FF0000"/>
                              </a:solidFill>
                              <a:latin typeface="Cambria Math" panose="02040503050406030204" pitchFamily="18" charset="0"/>
                              <a:ea typeface="Cambria Math" panose="02040503050406030204" pitchFamily="18" charset="0"/>
                            </a:rPr>
                            <m:t>𝜇</m:t>
                          </m:r>
                        </m:sub>
                      </m:sSub>
                    </m:oMath>
                  </a14:m>
                  <a:endParaRPr lang="de-CH" altLang="en-US" dirty="0">
                    <a:solidFill>
                      <a:srgbClr val="FF0000"/>
                    </a:solidFill>
                    <a:latin typeface="Comic Sans MS" panose="030F0702030302020204" pitchFamily="66" charset="0"/>
                  </a:endParaRPr>
                </a:p>
              </p:txBody>
            </p:sp>
          </mc:Choice>
          <mc:Fallback xmlns="">
            <p:sp>
              <p:nvSpPr>
                <p:cNvPr id="48" name="TextBox 43">
                  <a:extLst>
                    <a:ext uri="{FF2B5EF4-FFF2-40B4-BE49-F238E27FC236}">
                      <a16:creationId xmlns:a16="http://schemas.microsoft.com/office/drawing/2014/main" id="{64FC1861-8B99-F6B9-C3D1-F2D1E0C1AF5E}"/>
                    </a:ext>
                  </a:extLst>
                </p:cNvPr>
                <p:cNvSpPr txBox="1">
                  <a:spLocks noRot="1" noChangeAspect="1" noMove="1" noResize="1" noEditPoints="1" noAdjustHandles="1" noChangeArrowheads="1" noChangeShapeType="1" noTextEdit="1"/>
                </p:cNvSpPr>
                <p:nvPr/>
              </p:nvSpPr>
              <p:spPr bwMode="auto">
                <a:xfrm>
                  <a:off x="5697312" y="5833253"/>
                  <a:ext cx="2286203" cy="668645"/>
                </a:xfrm>
                <a:prstGeom prst="rect">
                  <a:avLst/>
                </a:prstGeom>
                <a:blipFill>
                  <a:blip r:embed="rId7"/>
                  <a:stretch>
                    <a:fillRect l="-2400" t="-4545" r="-1333" b="-90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34" name="Group 33">
              <a:extLst>
                <a:ext uri="{FF2B5EF4-FFF2-40B4-BE49-F238E27FC236}">
                  <a16:creationId xmlns:a16="http://schemas.microsoft.com/office/drawing/2014/main" id="{121C46D9-F4CF-F8A6-D6B5-51061B967237}"/>
                </a:ext>
              </a:extLst>
            </p:cNvPr>
            <p:cNvGrpSpPr/>
            <p:nvPr/>
          </p:nvGrpSpPr>
          <p:grpSpPr>
            <a:xfrm>
              <a:off x="8000303" y="5932720"/>
              <a:ext cx="2413493" cy="673691"/>
              <a:chOff x="7822153" y="5901484"/>
              <a:chExt cx="2413493" cy="673691"/>
            </a:xfrm>
          </p:grpSpPr>
          <p:sp>
            <p:nvSpPr>
              <p:cNvPr id="4" name="TextBox 159">
                <a:extLst>
                  <a:ext uri="{FF2B5EF4-FFF2-40B4-BE49-F238E27FC236}">
                    <a16:creationId xmlns:a16="http://schemas.microsoft.com/office/drawing/2014/main" id="{CE9D661A-0264-6CBC-5CE6-C123D931AEF4}"/>
                  </a:ext>
                </a:extLst>
              </p:cNvPr>
              <p:cNvSpPr txBox="1">
                <a:spLocks noChangeArrowheads="1"/>
              </p:cNvSpPr>
              <p:nvPr/>
            </p:nvSpPr>
            <p:spPr bwMode="auto">
              <a:xfrm>
                <a:off x="7822153" y="5928934"/>
                <a:ext cx="888597" cy="6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FF0000"/>
                    </a:solidFill>
                  </a:rPr>
                  <a:t> For Fe</a:t>
                </a:r>
              </a:p>
              <a:p>
                <a:r>
                  <a:rPr lang="en-US" altLang="en-US" dirty="0">
                    <a:solidFill>
                      <a:srgbClr val="FF0000"/>
                    </a:solidFill>
                  </a:rPr>
                  <a:t>(Z = 26)</a:t>
                </a:r>
                <a:endParaRPr lang="de-CH" altLang="en-US" dirty="0">
                  <a:solidFill>
                    <a:srgbClr val="FF0000"/>
                  </a:solidFill>
                </a:endParaRPr>
              </a:p>
            </p:txBody>
          </p:sp>
          <p:sp>
            <p:nvSpPr>
              <p:cNvPr id="5" name="TextBox 159">
                <a:extLst>
                  <a:ext uri="{FF2B5EF4-FFF2-40B4-BE49-F238E27FC236}">
                    <a16:creationId xmlns:a16="http://schemas.microsoft.com/office/drawing/2014/main" id="{3FF9752D-6D78-7BA1-9459-BE4A685E4230}"/>
                  </a:ext>
                </a:extLst>
              </p:cNvPr>
              <p:cNvSpPr txBox="1">
                <a:spLocks noChangeArrowheads="1"/>
              </p:cNvSpPr>
              <p:nvPr/>
            </p:nvSpPr>
            <p:spPr bwMode="auto">
              <a:xfrm>
                <a:off x="9294363" y="5901484"/>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FF0000"/>
                    </a:solidFill>
                  </a:rPr>
                  <a:t> For Mn</a:t>
                </a:r>
              </a:p>
              <a:p>
                <a:r>
                  <a:rPr lang="en-US" altLang="en-US" dirty="0">
                    <a:solidFill>
                      <a:srgbClr val="FF0000"/>
                    </a:solidFill>
                  </a:rPr>
                  <a:t> (Z = 25)</a:t>
                </a:r>
                <a:endParaRPr lang="de-CH" altLang="en-US" dirty="0">
                  <a:solidFill>
                    <a:srgbClr val="FF0000"/>
                  </a:solidFill>
                </a:endParaRPr>
              </a:p>
            </p:txBody>
          </p:sp>
          <p:sp>
            <p:nvSpPr>
              <p:cNvPr id="8" name="TextBox 7">
                <a:extLst>
                  <a:ext uri="{FF2B5EF4-FFF2-40B4-BE49-F238E27FC236}">
                    <a16:creationId xmlns:a16="http://schemas.microsoft.com/office/drawing/2014/main" id="{E52C48A0-00F6-93B0-1F7F-B32C26475317}"/>
                  </a:ext>
                </a:extLst>
              </p:cNvPr>
              <p:cNvSpPr txBox="1"/>
              <p:nvPr/>
            </p:nvSpPr>
            <p:spPr>
              <a:xfrm>
                <a:off x="8829653" y="6018829"/>
                <a:ext cx="415498" cy="369332"/>
              </a:xfrm>
              <a:prstGeom prst="rect">
                <a:avLst/>
              </a:prstGeom>
              <a:noFill/>
            </p:spPr>
            <p:txBody>
              <a:bodyPr wrap="none" rtlCol="0">
                <a:spAutoFit/>
              </a:bodyPr>
              <a:lstStyle/>
              <a:p>
                <a:r>
                  <a:rPr lang="en-GB" dirty="0">
                    <a:solidFill>
                      <a:srgbClr val="FF0000"/>
                    </a:solidFill>
                    <a:latin typeface="Arial" panose="020B0604020202020204" pitchFamily="34" charset="0"/>
                    <a:cs typeface="Arial" panose="020B0604020202020204" pitchFamily="34" charset="0"/>
                  </a:rPr>
                  <a:t>→</a:t>
                </a:r>
                <a:endParaRPr lang="en-GB" dirty="0">
                  <a:solidFill>
                    <a:srgbClr val="FF0000"/>
                  </a:solidFill>
                </a:endParaRPr>
              </a:p>
            </p:txBody>
          </p:sp>
        </p:grpSp>
      </p:grpSp>
      <p:sp>
        <p:nvSpPr>
          <p:cNvPr id="38" name="TextBox 37">
            <a:extLst>
              <a:ext uri="{FF2B5EF4-FFF2-40B4-BE49-F238E27FC236}">
                <a16:creationId xmlns:a16="http://schemas.microsoft.com/office/drawing/2014/main" id="{56F9C6C0-C6D5-69FE-BC5B-A18936F789A2}"/>
              </a:ext>
            </a:extLst>
          </p:cNvPr>
          <p:cNvSpPr txBox="1"/>
          <p:nvPr/>
        </p:nvSpPr>
        <p:spPr>
          <a:xfrm>
            <a:off x="8333269" y="6469061"/>
            <a:ext cx="1712328" cy="369332"/>
          </a:xfrm>
          <a:prstGeom prst="rect">
            <a:avLst/>
          </a:prstGeom>
          <a:noFill/>
        </p:spPr>
        <p:txBody>
          <a:bodyPr wrap="none" rtlCol="0">
            <a:spAutoFit/>
          </a:bodyPr>
          <a:lstStyle/>
          <a:p>
            <a:r>
              <a:rPr lang="el-GR" dirty="0">
                <a:solidFill>
                  <a:srgbClr val="FF0000"/>
                </a:solidFill>
                <a:latin typeface="Comic Sans MS" panose="030F0702030302020204" pitchFamily="66" charset="0"/>
                <a:cs typeface="Arial" panose="020B0604020202020204" pitchFamily="34" charset="0"/>
              </a:rPr>
              <a:t>γ</a:t>
            </a:r>
            <a:r>
              <a:rPr lang="en-GB" dirty="0">
                <a:solidFill>
                  <a:srgbClr val="FF0000"/>
                </a:solidFill>
                <a:latin typeface="Comic Sans MS" panose="030F0702030302020204" pitchFamily="66" charset="0"/>
                <a:cs typeface="Arial" panose="020B0604020202020204" pitchFamily="34" charset="0"/>
              </a:rPr>
              <a:t>-ray emission</a:t>
            </a:r>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0495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20FEF6-1575-1242-C676-05E91D0A857A}"/>
              </a:ext>
            </a:extLst>
          </p:cNvPr>
          <p:cNvSpPr txBox="1"/>
          <p:nvPr/>
        </p:nvSpPr>
        <p:spPr>
          <a:xfrm>
            <a:off x="0" y="0"/>
            <a:ext cx="7233070" cy="461665"/>
          </a:xfrm>
          <a:prstGeom prst="rect">
            <a:avLst/>
          </a:prstGeom>
          <a:solidFill>
            <a:schemeClr val="accent6">
              <a:lumMod val="50000"/>
            </a:schemeClr>
          </a:solidFill>
        </p:spPr>
        <p:txBody>
          <a:bodyPr wrap="none" rtlCol="0">
            <a:spAutoFit/>
          </a:bodyPr>
          <a:lstStyle/>
          <a:p>
            <a:r>
              <a:rPr lang="en-GB" sz="2400">
                <a:solidFill>
                  <a:schemeClr val="bg1"/>
                </a:solidFill>
                <a:latin typeface="Segoe Print" panose="02000600000000000000" pitchFamily="2" charset="0"/>
              </a:rPr>
              <a:t>Archaeological artefacts: The approach so far</a:t>
            </a:r>
          </a:p>
        </p:txBody>
      </p:sp>
      <p:grpSp>
        <p:nvGrpSpPr>
          <p:cNvPr id="3" name="Group 2">
            <a:extLst>
              <a:ext uri="{FF2B5EF4-FFF2-40B4-BE49-F238E27FC236}">
                <a16:creationId xmlns:a16="http://schemas.microsoft.com/office/drawing/2014/main" id="{E931079F-D106-C12E-3CBD-A52FF0ABAAB9}"/>
              </a:ext>
            </a:extLst>
          </p:cNvPr>
          <p:cNvGrpSpPr/>
          <p:nvPr/>
        </p:nvGrpSpPr>
        <p:grpSpPr>
          <a:xfrm>
            <a:off x="0" y="457200"/>
            <a:ext cx="4800600" cy="5291257"/>
            <a:chOff x="0" y="0"/>
            <a:chExt cx="4800600" cy="5291257"/>
          </a:xfrm>
        </p:grpSpPr>
        <p:grpSp>
          <p:nvGrpSpPr>
            <p:cNvPr id="4" name="Group 3">
              <a:extLst>
                <a:ext uri="{FF2B5EF4-FFF2-40B4-BE49-F238E27FC236}">
                  <a16:creationId xmlns:a16="http://schemas.microsoft.com/office/drawing/2014/main" id="{3983EF32-301C-0045-CBA4-709B04CFD8D8}"/>
                </a:ext>
              </a:extLst>
            </p:cNvPr>
            <p:cNvGrpSpPr/>
            <p:nvPr/>
          </p:nvGrpSpPr>
          <p:grpSpPr>
            <a:xfrm>
              <a:off x="0" y="0"/>
              <a:ext cx="4800600" cy="5291257"/>
              <a:chOff x="0" y="0"/>
              <a:chExt cx="4800600" cy="5291257"/>
            </a:xfrm>
          </p:grpSpPr>
          <p:pic>
            <p:nvPicPr>
              <p:cNvPr id="6" name="Picture 2" descr="Figure 1">
                <a:extLst>
                  <a:ext uri="{FF2B5EF4-FFF2-40B4-BE49-F238E27FC236}">
                    <a16:creationId xmlns:a16="http://schemas.microsoft.com/office/drawing/2014/main" id="{AAACBC0B-EE8F-CFDD-014A-4C3EDE854DE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68" t="1940" r="1984" b="1917"/>
              <a:stretch/>
            </p:blipFill>
            <p:spPr bwMode="auto">
              <a:xfrm>
                <a:off x="0" y="0"/>
                <a:ext cx="4800600" cy="4983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ACD7BA-0660-F320-8798-8309530F4A93}"/>
                  </a:ext>
                </a:extLst>
              </p:cNvPr>
              <p:cNvSpPr txBox="1"/>
              <p:nvPr/>
            </p:nvSpPr>
            <p:spPr>
              <a:xfrm>
                <a:off x="0" y="4983480"/>
                <a:ext cx="3696846" cy="307777"/>
              </a:xfrm>
              <a:prstGeom prst="rect">
                <a:avLst/>
              </a:prstGeom>
              <a:noFill/>
            </p:spPr>
            <p:txBody>
              <a:bodyPr wrap="none" rtlCol="0">
                <a:spAutoFit/>
              </a:bodyPr>
              <a:lstStyle/>
              <a:p>
                <a:r>
                  <a:rPr lang="en-GB" sz="1400"/>
                  <a:t>A. van der Ent et al., </a:t>
                </a:r>
                <a:r>
                  <a:rPr lang="en-GB" sz="1400" b="0" i="1">
                    <a:solidFill>
                      <a:srgbClr val="222222"/>
                    </a:solidFill>
                    <a:effectLst/>
                  </a:rPr>
                  <a:t>Sci Rep</a:t>
                </a:r>
                <a:r>
                  <a:rPr lang="en-GB" sz="1400" b="0" i="0">
                    <a:solidFill>
                      <a:srgbClr val="222222"/>
                    </a:solidFill>
                    <a:effectLst/>
                  </a:rPr>
                  <a:t> </a:t>
                </a:r>
                <a:r>
                  <a:rPr lang="en-GB" sz="1400" b="1" i="0">
                    <a:solidFill>
                      <a:srgbClr val="222222"/>
                    </a:solidFill>
                    <a:effectLst/>
                  </a:rPr>
                  <a:t>9</a:t>
                </a:r>
                <a:r>
                  <a:rPr lang="en-GB" sz="1400" b="0" i="0">
                    <a:solidFill>
                      <a:srgbClr val="222222"/>
                    </a:solidFill>
                    <a:effectLst/>
                  </a:rPr>
                  <a:t>, 4746 (2019)</a:t>
                </a:r>
                <a:endParaRPr lang="en-GB" sz="1400"/>
              </a:p>
            </p:txBody>
          </p:sp>
        </p:grpSp>
        <p:sp>
          <p:nvSpPr>
            <p:cNvPr id="5" name="TextBox 4">
              <a:extLst>
                <a:ext uri="{FF2B5EF4-FFF2-40B4-BE49-F238E27FC236}">
                  <a16:creationId xmlns:a16="http://schemas.microsoft.com/office/drawing/2014/main" id="{074A0352-71CA-E3D0-506B-5A71A02BF14E}"/>
                </a:ext>
              </a:extLst>
            </p:cNvPr>
            <p:cNvSpPr txBox="1"/>
            <p:nvPr/>
          </p:nvSpPr>
          <p:spPr>
            <a:xfrm>
              <a:off x="530352" y="1891575"/>
              <a:ext cx="877163" cy="400110"/>
            </a:xfrm>
            <a:prstGeom prst="rect">
              <a:avLst/>
            </a:prstGeom>
            <a:noFill/>
          </p:spPr>
          <p:txBody>
            <a:bodyPr wrap="none" rtlCol="0">
              <a:spAutoFit/>
            </a:bodyPr>
            <a:lstStyle/>
            <a:p>
              <a:r>
                <a:rPr lang="en-GB" sz="2000">
                  <a:latin typeface="Segoe Print" panose="02000600000000000000" pitchFamily="2" charset="0"/>
                </a:rPr>
                <a:t>pXRF</a:t>
              </a:r>
            </a:p>
          </p:txBody>
        </p:sp>
      </p:grpSp>
      <p:grpSp>
        <p:nvGrpSpPr>
          <p:cNvPr id="11" name="Group 10">
            <a:extLst>
              <a:ext uri="{FF2B5EF4-FFF2-40B4-BE49-F238E27FC236}">
                <a16:creationId xmlns:a16="http://schemas.microsoft.com/office/drawing/2014/main" id="{BD41A248-057F-3C17-F2CC-041971CB0E34}"/>
              </a:ext>
            </a:extLst>
          </p:cNvPr>
          <p:cNvGrpSpPr/>
          <p:nvPr/>
        </p:nvGrpSpPr>
        <p:grpSpPr>
          <a:xfrm>
            <a:off x="5330953" y="115598"/>
            <a:ext cx="6740668" cy="6276252"/>
            <a:chOff x="5330953" y="115598"/>
            <a:chExt cx="6740668" cy="6276252"/>
          </a:xfrm>
        </p:grpSpPr>
        <p:grpSp>
          <p:nvGrpSpPr>
            <p:cNvPr id="10" name="Group 9">
              <a:extLst>
                <a:ext uri="{FF2B5EF4-FFF2-40B4-BE49-F238E27FC236}">
                  <a16:creationId xmlns:a16="http://schemas.microsoft.com/office/drawing/2014/main" id="{0E64C43C-AD04-9B7F-0A37-19A7FDACC1B8}"/>
                </a:ext>
              </a:extLst>
            </p:cNvPr>
            <p:cNvGrpSpPr/>
            <p:nvPr/>
          </p:nvGrpSpPr>
          <p:grpSpPr>
            <a:xfrm>
              <a:off x="5330953" y="1499616"/>
              <a:ext cx="6740668" cy="4892234"/>
              <a:chOff x="5677877" y="0"/>
              <a:chExt cx="6503471" cy="4707294"/>
            </a:xfrm>
          </p:grpSpPr>
          <p:pic>
            <p:nvPicPr>
              <p:cNvPr id="1028" name="Picture 4">
                <a:extLst>
                  <a:ext uri="{FF2B5EF4-FFF2-40B4-BE49-F238E27FC236}">
                    <a16:creationId xmlns:a16="http://schemas.microsoft.com/office/drawing/2014/main" id="{DC29723B-520B-E7B3-F554-59FB07582D7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7877" y="0"/>
                <a:ext cx="6503471" cy="41976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35CCE1A-040F-0361-989D-42A57603C29D}"/>
                  </a:ext>
                </a:extLst>
              </p:cNvPr>
              <p:cNvSpPr txBox="1"/>
              <p:nvPr/>
            </p:nvSpPr>
            <p:spPr>
              <a:xfrm>
                <a:off x="6416003" y="3938331"/>
                <a:ext cx="1662899" cy="384985"/>
              </a:xfrm>
              <a:prstGeom prst="rect">
                <a:avLst/>
              </a:prstGeom>
              <a:noFill/>
            </p:spPr>
            <p:txBody>
              <a:bodyPr wrap="none" rtlCol="0">
                <a:spAutoFit/>
              </a:bodyPr>
              <a:lstStyle/>
              <a:p>
                <a:r>
                  <a:rPr lang="en-GB" sz="2000" dirty="0">
                    <a:latin typeface="Segoe Print" panose="02000600000000000000" pitchFamily="2" charset="0"/>
                  </a:rPr>
                  <a:t>LA-ICP-MS</a:t>
                </a:r>
              </a:p>
            </p:txBody>
          </p:sp>
          <p:sp>
            <p:nvSpPr>
              <p:cNvPr id="9" name="TextBox 8">
                <a:extLst>
                  <a:ext uri="{FF2B5EF4-FFF2-40B4-BE49-F238E27FC236}">
                    <a16:creationId xmlns:a16="http://schemas.microsoft.com/office/drawing/2014/main" id="{BF5734AD-B09B-CA87-AF83-54FA777386EB}"/>
                  </a:ext>
                </a:extLst>
              </p:cNvPr>
              <p:cNvSpPr txBox="1"/>
              <p:nvPr/>
            </p:nvSpPr>
            <p:spPr>
              <a:xfrm>
                <a:off x="6245118" y="4399517"/>
                <a:ext cx="5198346" cy="307777"/>
              </a:xfrm>
              <a:prstGeom prst="rect">
                <a:avLst/>
              </a:prstGeom>
              <a:noFill/>
            </p:spPr>
            <p:txBody>
              <a:bodyPr wrap="none" rtlCol="0">
                <a:spAutoFit/>
              </a:bodyPr>
              <a:lstStyle/>
              <a:p>
                <a:r>
                  <a:rPr lang="en-GB" sz="1400"/>
                  <a:t>N. L. LaHaye et al., </a:t>
                </a:r>
                <a:r>
                  <a:rPr lang="en-GB" sz="1400" i="1"/>
                  <a:t>J Anal. At. </a:t>
                </a:r>
                <a:r>
                  <a:rPr lang="en-GB" sz="1400" i="1" err="1"/>
                  <a:t>Spectrom</a:t>
                </a:r>
                <a:r>
                  <a:rPr lang="en-GB" sz="1400"/>
                  <a:t>.</a:t>
                </a:r>
                <a:r>
                  <a:rPr lang="en-GB" sz="1400" b="0" i="0">
                    <a:solidFill>
                      <a:srgbClr val="222222"/>
                    </a:solidFill>
                    <a:effectLst/>
                  </a:rPr>
                  <a:t> </a:t>
                </a:r>
                <a:r>
                  <a:rPr lang="en-GB" sz="1400" b="1" i="0">
                    <a:solidFill>
                      <a:srgbClr val="222222"/>
                    </a:solidFill>
                    <a:effectLst/>
                  </a:rPr>
                  <a:t>29</a:t>
                </a:r>
                <a:r>
                  <a:rPr lang="en-GB" sz="1400" b="0" i="0">
                    <a:solidFill>
                      <a:srgbClr val="222222"/>
                    </a:solidFill>
                    <a:effectLst/>
                  </a:rPr>
                  <a:t>, 2267-2274 (2014)</a:t>
                </a:r>
                <a:endParaRPr lang="en-GB" sz="1400"/>
              </a:p>
            </p:txBody>
          </p:sp>
        </p:grpSp>
        <p:pic>
          <p:nvPicPr>
            <p:cNvPr id="1030" name="Picture 6" descr="LA-ICP-MS analysis of metal layers on samples of cultural heritage |  Chemical Papers">
              <a:extLst>
                <a:ext uri="{FF2B5EF4-FFF2-40B4-BE49-F238E27FC236}">
                  <a16:creationId xmlns:a16="http://schemas.microsoft.com/office/drawing/2014/main" id="{9BCCE29E-6865-418D-63C0-0F980ED130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38" r="50876"/>
            <a:stretch/>
          </p:blipFill>
          <p:spPr bwMode="auto">
            <a:xfrm>
              <a:off x="8612854" y="115598"/>
              <a:ext cx="2112295" cy="24174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39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3337773" cy="461665"/>
          </a:xfrm>
          <a:prstGeom prst="rect">
            <a:avLst/>
          </a:prstGeom>
          <a:solidFill>
            <a:srgbClr val="7030A0"/>
          </a:solidFill>
        </p:spPr>
        <p:txBody>
          <a:bodyPr wrap="none" rtlCol="0">
            <a:spAutoFit/>
          </a:bodyPr>
          <a:lstStyle/>
          <a:p>
            <a:r>
              <a:rPr lang="en-US" sz="2400">
                <a:solidFill>
                  <a:schemeClr val="bg1"/>
                </a:solidFill>
                <a:latin typeface="Segoe Print" panose="02000600000000000000" pitchFamily="2" charset="0"/>
              </a:rPr>
              <a:t>The </a:t>
            </a:r>
            <a:r>
              <a:rPr lang="el-GR" sz="2400">
                <a:solidFill>
                  <a:schemeClr val="bg1"/>
                </a:solidFill>
                <a:latin typeface="Segoe Print" panose="02000600000000000000" pitchFamily="2" charset="0"/>
              </a:rPr>
              <a:t>μ</a:t>
            </a:r>
            <a:r>
              <a:rPr lang="en-GB" sz="2400">
                <a:solidFill>
                  <a:schemeClr val="bg1"/>
                </a:solidFill>
                <a:latin typeface="Segoe Print" panose="02000600000000000000" pitchFamily="2" charset="0"/>
              </a:rPr>
              <a:t>XES </a:t>
            </a:r>
            <a:r>
              <a:rPr lang="en-US" sz="2400">
                <a:solidFill>
                  <a:schemeClr val="bg1"/>
                </a:solidFill>
                <a:latin typeface="Segoe Print" panose="02000600000000000000" pitchFamily="2" charset="0"/>
              </a:rPr>
              <a:t>technique</a:t>
            </a:r>
            <a:endParaRPr lang="de-CH" sz="2400">
              <a:solidFill>
                <a:schemeClr val="bg1"/>
              </a:solidFill>
              <a:latin typeface="Segoe Print" panose="02000600000000000000" pitchFamily="2" charset="0"/>
            </a:endParaRPr>
          </a:p>
        </p:txBody>
      </p:sp>
      <p:pic>
        <p:nvPicPr>
          <p:cNvPr id="1028" name="Picture 4" descr="Misc Copper Clip Arts - Copper Clipart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50056" y="3498330"/>
            <a:ext cx="715398" cy="67962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718787" y="2547600"/>
            <a:ext cx="1568058" cy="1167835"/>
            <a:chOff x="4121379" y="2218161"/>
            <a:chExt cx="1568058" cy="1167835"/>
          </a:xfrm>
        </p:grpSpPr>
        <p:sp>
          <p:nvSpPr>
            <p:cNvPr id="13" name="Down Arrow 12"/>
            <p:cNvSpPr/>
            <p:nvPr/>
          </p:nvSpPr>
          <p:spPr>
            <a:xfrm>
              <a:off x="4715286" y="2679826"/>
              <a:ext cx="190122" cy="70617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Box 13"/>
            <p:cNvSpPr txBox="1"/>
            <p:nvPr/>
          </p:nvSpPr>
          <p:spPr>
            <a:xfrm>
              <a:off x="4121379" y="2218161"/>
              <a:ext cx="1568058" cy="461665"/>
            </a:xfrm>
            <a:prstGeom prst="rect">
              <a:avLst/>
            </a:prstGeom>
            <a:noFill/>
          </p:spPr>
          <p:txBody>
            <a:bodyPr wrap="none" rtlCol="0">
              <a:spAutoFit/>
            </a:bodyPr>
            <a:lstStyle/>
            <a:p>
              <a:r>
                <a:rPr lang="de-CH" sz="2400">
                  <a:latin typeface="Times New Roman" panose="02020603050405020304" pitchFamily="18" charset="0"/>
                  <a:cs typeface="Times New Roman" panose="02020603050405020304" pitchFamily="18" charset="0"/>
                </a:rPr>
                <a:t>µ</a:t>
              </a:r>
              <a:r>
                <a:rPr lang="de-CH" sz="2400" baseline="30000">
                  <a:latin typeface="Times New Roman" panose="02020603050405020304" pitchFamily="18" charset="0"/>
                  <a:cs typeface="Times New Roman" panose="02020603050405020304" pitchFamily="18" charset="0"/>
                </a:rPr>
                <a:t>-</a:t>
              </a:r>
              <a:r>
                <a:rPr lang="de-CH" sz="2400">
                  <a:latin typeface="Times New Roman" panose="02020603050405020304" pitchFamily="18" charset="0"/>
                  <a:cs typeface="Times New Roman" panose="02020603050405020304" pitchFamily="18" charset="0"/>
                </a:rPr>
                <a:t> (p, </a:t>
              </a:r>
              <a:r>
                <a:rPr lang="de-CH" sz="2400" err="1">
                  <a:latin typeface="Times New Roman" panose="02020603050405020304" pitchFamily="18" charset="0"/>
                  <a:cs typeface="Times New Roman" panose="02020603050405020304" pitchFamily="18" charset="0"/>
                </a:rPr>
                <a:t>dp</a:t>
              </a:r>
              <a:r>
                <a:rPr lang="de-CH" sz="2400">
                  <a:latin typeface="Times New Roman" panose="02020603050405020304" pitchFamily="18" charset="0"/>
                  <a:cs typeface="Times New Roman" panose="02020603050405020304" pitchFamily="18" charset="0"/>
                </a:rPr>
                <a:t>/p)</a:t>
              </a:r>
            </a:p>
          </p:txBody>
        </p:sp>
      </p:grpSp>
      <p:grpSp>
        <p:nvGrpSpPr>
          <p:cNvPr id="23" name="Group 22"/>
          <p:cNvGrpSpPr/>
          <p:nvPr/>
        </p:nvGrpSpPr>
        <p:grpSpPr>
          <a:xfrm>
            <a:off x="5538335" y="-11196"/>
            <a:ext cx="3078569" cy="1725863"/>
            <a:chOff x="5761659" y="3597"/>
            <a:chExt cx="3078569" cy="1725863"/>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592" y="348142"/>
              <a:ext cx="2762636" cy="1381318"/>
            </a:xfrm>
            <a:prstGeom prst="rect">
              <a:avLst/>
            </a:prstGeom>
          </p:spPr>
        </p:pic>
        <p:sp>
          <p:nvSpPr>
            <p:cNvPr id="22" name="TextBox 21"/>
            <p:cNvSpPr txBox="1"/>
            <p:nvPr/>
          </p:nvSpPr>
          <p:spPr>
            <a:xfrm>
              <a:off x="5761659" y="3597"/>
              <a:ext cx="1526380" cy="369332"/>
            </a:xfrm>
            <a:prstGeom prst="rect">
              <a:avLst/>
            </a:prstGeom>
            <a:noFill/>
          </p:spPr>
          <p:txBody>
            <a:bodyPr wrap="none" rtlCol="0">
              <a:spAutoFit/>
            </a:bodyPr>
            <a:lstStyle/>
            <a:p>
              <a:r>
                <a:rPr lang="en-US">
                  <a:latin typeface="Comic Sans MS" panose="030F0702030302020204" pitchFamily="66" charset="0"/>
                </a:rPr>
                <a:t>1) The atom:</a:t>
              </a:r>
              <a:endParaRPr lang="de-CH">
                <a:latin typeface="Comic Sans MS" panose="030F0702030302020204" pitchFamily="66" charset="0"/>
              </a:endParaRPr>
            </a:p>
          </p:txBody>
        </p:sp>
      </p:grpSp>
      <p:grpSp>
        <p:nvGrpSpPr>
          <p:cNvPr id="24" name="Group 23"/>
          <p:cNvGrpSpPr/>
          <p:nvPr/>
        </p:nvGrpSpPr>
        <p:grpSpPr>
          <a:xfrm>
            <a:off x="5538335" y="1945958"/>
            <a:ext cx="3022284" cy="1656476"/>
            <a:chOff x="5761659" y="1331514"/>
            <a:chExt cx="3022284" cy="1656476"/>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28" b="61281"/>
            <a:stretch/>
          </p:blipFill>
          <p:spPr bwMode="auto">
            <a:xfrm>
              <a:off x="6026027" y="1700846"/>
              <a:ext cx="2757916" cy="128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5761659" y="1331514"/>
              <a:ext cx="2933816" cy="369332"/>
            </a:xfrm>
            <a:prstGeom prst="rect">
              <a:avLst/>
            </a:prstGeom>
            <a:noFill/>
          </p:spPr>
          <p:txBody>
            <a:bodyPr wrap="none" rtlCol="0">
              <a:spAutoFit/>
            </a:bodyPr>
            <a:lstStyle/>
            <a:p>
              <a:r>
                <a:rPr lang="en-US">
                  <a:latin typeface="Comic Sans MS" panose="030F0702030302020204" pitchFamily="66" charset="0"/>
                </a:rPr>
                <a:t>2) Muon capture by atom:</a:t>
              </a:r>
              <a:endParaRPr lang="de-CH">
                <a:latin typeface="Comic Sans MS" panose="030F0702030302020204" pitchFamily="66" charset="0"/>
              </a:endParaRPr>
            </a:p>
          </p:txBody>
        </p:sp>
      </p:grpSp>
      <p:grpSp>
        <p:nvGrpSpPr>
          <p:cNvPr id="27" name="Group 26"/>
          <p:cNvGrpSpPr/>
          <p:nvPr/>
        </p:nvGrpSpPr>
        <p:grpSpPr>
          <a:xfrm>
            <a:off x="5462147" y="3833726"/>
            <a:ext cx="3361818" cy="3009481"/>
            <a:chOff x="5721073" y="2762636"/>
            <a:chExt cx="3361818" cy="3009481"/>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317" y="3255254"/>
              <a:ext cx="2777228" cy="2516863"/>
            </a:xfrm>
            <a:prstGeom prst="rect">
              <a:avLst/>
            </a:prstGeom>
          </p:spPr>
        </p:pic>
        <p:sp>
          <p:nvSpPr>
            <p:cNvPr id="26" name="TextBox 25"/>
            <p:cNvSpPr txBox="1"/>
            <p:nvPr/>
          </p:nvSpPr>
          <p:spPr>
            <a:xfrm>
              <a:off x="5721073" y="2762636"/>
              <a:ext cx="3361818" cy="369332"/>
            </a:xfrm>
            <a:prstGeom prst="rect">
              <a:avLst/>
            </a:prstGeom>
            <a:noFill/>
          </p:spPr>
          <p:txBody>
            <a:bodyPr wrap="none" rtlCol="0">
              <a:spAutoFit/>
            </a:bodyPr>
            <a:lstStyle/>
            <a:p>
              <a:r>
                <a:rPr lang="en-US">
                  <a:latin typeface="Comic Sans MS" panose="030F0702030302020204" pitchFamily="66" charset="0"/>
                </a:rPr>
                <a:t>3) Emission of </a:t>
              </a:r>
              <a:r>
                <a:rPr lang="en-US" err="1">
                  <a:latin typeface="Comic Sans MS" panose="030F0702030302020204" pitchFamily="66" charset="0"/>
                </a:rPr>
                <a:t>muonic</a:t>
              </a:r>
              <a:r>
                <a:rPr lang="en-US">
                  <a:latin typeface="Comic Sans MS" panose="030F0702030302020204" pitchFamily="66" charset="0"/>
                </a:rPr>
                <a:t> X-rays:</a:t>
              </a:r>
              <a:endParaRPr lang="de-CH">
                <a:latin typeface="Comic Sans MS" panose="030F0702030302020204" pitchFamily="66" charset="0"/>
              </a:endParaRPr>
            </a:p>
          </p:txBody>
        </p:sp>
      </p:grpSp>
      <p:grpSp>
        <p:nvGrpSpPr>
          <p:cNvPr id="28" name="Group 27"/>
          <p:cNvGrpSpPr/>
          <p:nvPr/>
        </p:nvGrpSpPr>
        <p:grpSpPr>
          <a:xfrm>
            <a:off x="-537412" y="1024051"/>
            <a:ext cx="4745339" cy="4324980"/>
            <a:chOff x="-537412" y="979807"/>
            <a:chExt cx="4745339" cy="4324980"/>
          </a:xfrm>
        </p:grpSpPr>
        <p:pic>
          <p:nvPicPr>
            <p:cNvPr id="3" name="Picture 5" descr="Picture 5"/>
            <p:cNvPicPr>
              <a:picLocks noChangeAspect="1"/>
            </p:cNvPicPr>
            <p:nvPr/>
          </p:nvPicPr>
          <p:blipFill>
            <a:blip r:embed="rId6">
              <a:clrChange>
                <a:clrFrom>
                  <a:srgbClr val="FFFFFF"/>
                </a:clrFrom>
                <a:clrTo>
                  <a:srgbClr val="FFFFFF">
                    <a:alpha val="0"/>
                  </a:srgbClr>
                </a:clrTo>
              </a:clrChange>
            </a:blip>
            <a:srcRect t="9395" b="6453"/>
            <a:stretch>
              <a:fillRect/>
            </a:stretch>
          </p:blipFill>
          <p:spPr>
            <a:xfrm rot="1828924">
              <a:off x="-251031" y="979807"/>
              <a:ext cx="4417732" cy="1873723"/>
            </a:xfrm>
            <a:prstGeom prst="rect">
              <a:avLst/>
            </a:prstGeom>
            <a:ln w="12700">
              <a:miter lim="400000"/>
            </a:ln>
          </p:spPr>
        </p:pic>
        <p:pic>
          <p:nvPicPr>
            <p:cNvPr id="29" name="Picture 61" descr="gamma_decay.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047456" flipV="1">
              <a:off x="3467628" y="3689202"/>
              <a:ext cx="734981" cy="17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gamma_decay.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2951730" flipV="1">
              <a:off x="3352761" y="3241011"/>
              <a:ext cx="855166" cy="1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Picture 5"/>
            <p:cNvPicPr>
              <a:picLocks noChangeAspect="1"/>
            </p:cNvPicPr>
            <p:nvPr/>
          </p:nvPicPr>
          <p:blipFill>
            <a:blip r:embed="rId6">
              <a:clrChange>
                <a:clrFrom>
                  <a:srgbClr val="FFFFFF"/>
                </a:clrFrom>
                <a:clrTo>
                  <a:srgbClr val="FFFFFF">
                    <a:alpha val="0"/>
                  </a:srgbClr>
                </a:clrTo>
              </a:clrChange>
            </a:blip>
            <a:srcRect t="9395" b="6453"/>
            <a:stretch>
              <a:fillRect/>
            </a:stretch>
          </p:blipFill>
          <p:spPr>
            <a:xfrm rot="19996753">
              <a:off x="-537412" y="3431064"/>
              <a:ext cx="4417732" cy="1873723"/>
            </a:xfrm>
            <a:prstGeom prst="rect">
              <a:avLst/>
            </a:prstGeom>
            <a:ln w="12700">
              <a:miter lim="400000"/>
            </a:ln>
          </p:spPr>
        </p:pic>
      </p:grpSp>
      <p:grpSp>
        <p:nvGrpSpPr>
          <p:cNvPr id="10" name="Group 9"/>
          <p:cNvGrpSpPr/>
          <p:nvPr/>
        </p:nvGrpSpPr>
        <p:grpSpPr>
          <a:xfrm>
            <a:off x="2647769" y="740117"/>
            <a:ext cx="2747859" cy="1713672"/>
            <a:chOff x="2647769" y="740117"/>
            <a:chExt cx="2747859" cy="1713672"/>
          </a:xfrm>
        </p:grpSpPr>
        <p:graphicFrame>
          <p:nvGraphicFramePr>
            <p:cNvPr id="52" name="Chart 51"/>
            <p:cNvGraphicFramePr>
              <a:graphicFrameLocks/>
            </p:cNvGraphicFramePr>
            <p:nvPr/>
          </p:nvGraphicFramePr>
          <p:xfrm>
            <a:off x="2647769" y="740117"/>
            <a:ext cx="2747859" cy="158510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83739" y="2176790"/>
              <a:ext cx="1623265" cy="276999"/>
            </a:xfrm>
            <a:prstGeom prst="rect">
              <a:avLst/>
            </a:prstGeom>
            <a:noFill/>
          </p:spPr>
          <p:txBody>
            <a:bodyPr wrap="none" rtlCol="0">
              <a:spAutoFit/>
            </a:bodyPr>
            <a:lstStyle/>
            <a:p>
              <a:r>
                <a:rPr lang="en-US" sz="1200"/>
                <a:t>Momentum, p (MeV/c)</a:t>
              </a:r>
              <a:endParaRPr lang="de-CH" sz="1200"/>
            </a:p>
          </p:txBody>
        </p:sp>
        <p:sp>
          <p:nvSpPr>
            <p:cNvPr id="4" name="TextBox 3"/>
            <p:cNvSpPr txBox="1"/>
            <p:nvPr/>
          </p:nvSpPr>
          <p:spPr>
            <a:xfrm>
              <a:off x="2924254" y="857105"/>
              <a:ext cx="1015021" cy="507831"/>
            </a:xfrm>
            <a:prstGeom prst="rect">
              <a:avLst/>
            </a:prstGeom>
            <a:noFill/>
          </p:spPr>
          <p:txBody>
            <a:bodyPr wrap="none" rtlCol="0">
              <a:spAutoFit/>
            </a:bodyPr>
            <a:lstStyle/>
            <a:p>
              <a:r>
                <a:rPr lang="en-US" sz="900"/>
                <a:t>  p = 45 MeV/c</a:t>
              </a:r>
            </a:p>
            <a:p>
              <a:r>
                <a:rPr lang="en-US" sz="900"/>
                <a:t>    </a:t>
              </a:r>
              <a:r>
                <a:rPr lang="en-US" sz="900" err="1"/>
                <a:t>dp</a:t>
              </a:r>
              <a:r>
                <a:rPr lang="en-US" sz="900"/>
                <a:t>/p = 2%</a:t>
              </a:r>
            </a:p>
            <a:p>
              <a:r>
                <a:rPr lang="en-US" sz="900"/>
                <a:t>Energy ~ 9 MeV</a:t>
              </a:r>
              <a:endParaRPr lang="de-CH" sz="900"/>
            </a:p>
          </p:txBody>
        </p:sp>
      </p:grpSp>
      <p:grpSp>
        <p:nvGrpSpPr>
          <p:cNvPr id="8" name="Group 7"/>
          <p:cNvGrpSpPr/>
          <p:nvPr/>
        </p:nvGrpSpPr>
        <p:grpSpPr>
          <a:xfrm>
            <a:off x="3557214" y="4412169"/>
            <a:ext cx="1617426" cy="1534524"/>
            <a:chOff x="3149204" y="4723006"/>
            <a:chExt cx="2055396" cy="2163048"/>
          </a:xfrm>
        </p:grpSpPr>
        <p:pic>
          <p:nvPicPr>
            <p:cNvPr id="7" name="Picture 6"/>
            <p:cNvPicPr>
              <a:picLocks noChangeAspect="1"/>
            </p:cNvPicPr>
            <p:nvPr/>
          </p:nvPicPr>
          <p:blipFill>
            <a:blip r:embed="rId9">
              <a:clrChange>
                <a:clrFrom>
                  <a:srgbClr val="FFFFFF"/>
                </a:clrFrom>
                <a:clrTo>
                  <a:srgbClr val="FFFFFF">
                    <a:alpha val="0"/>
                  </a:srgbClr>
                </a:clrTo>
              </a:clrChange>
            </a:blip>
            <a:stretch>
              <a:fillRect/>
            </a:stretch>
          </p:blipFill>
          <p:spPr>
            <a:xfrm rot="5400000">
              <a:off x="3224010" y="4648200"/>
              <a:ext cx="1905783" cy="2055396"/>
            </a:xfrm>
            <a:prstGeom prst="rect">
              <a:avLst/>
            </a:prstGeom>
          </p:spPr>
        </p:pic>
        <p:sp>
          <p:nvSpPr>
            <p:cNvPr id="57" name="TextBox 56"/>
            <p:cNvSpPr txBox="1"/>
            <p:nvPr/>
          </p:nvSpPr>
          <p:spPr>
            <a:xfrm>
              <a:off x="3821035" y="6560676"/>
              <a:ext cx="1122831" cy="325378"/>
            </a:xfrm>
            <a:prstGeom prst="rect">
              <a:avLst/>
            </a:prstGeom>
            <a:noFill/>
          </p:spPr>
          <p:txBody>
            <a:bodyPr wrap="none" rtlCol="0">
              <a:spAutoFit/>
            </a:bodyPr>
            <a:lstStyle/>
            <a:p>
              <a:r>
                <a:rPr lang="en-US" sz="900"/>
                <a:t>Depth, d (cm)</a:t>
              </a:r>
              <a:endParaRPr lang="de-CH" sz="900"/>
            </a:p>
          </p:txBody>
        </p:sp>
        <p:sp>
          <p:nvSpPr>
            <p:cNvPr id="5" name="TextBox 4"/>
            <p:cNvSpPr txBox="1"/>
            <p:nvPr/>
          </p:nvSpPr>
          <p:spPr>
            <a:xfrm>
              <a:off x="3314165" y="4811587"/>
              <a:ext cx="992459" cy="715833"/>
            </a:xfrm>
            <a:prstGeom prst="rect">
              <a:avLst/>
            </a:prstGeom>
            <a:noFill/>
          </p:spPr>
          <p:txBody>
            <a:bodyPr wrap="none" rtlCol="0">
              <a:spAutoFit/>
            </a:bodyPr>
            <a:lstStyle/>
            <a:p>
              <a:r>
                <a:rPr lang="en-US" sz="900"/>
                <a:t>   d ~ 1mm</a:t>
              </a:r>
            </a:p>
            <a:p>
              <a:r>
                <a:rPr lang="en-US" sz="900"/>
                <a:t>   Pure Cu</a:t>
              </a:r>
            </a:p>
            <a:p>
              <a:r>
                <a:rPr lang="en-US" sz="900"/>
                <a:t>(simulation)</a:t>
              </a:r>
              <a:endParaRPr lang="de-CH" sz="900"/>
            </a:p>
          </p:txBody>
        </p:sp>
      </p:grpSp>
      <p:sp>
        <p:nvSpPr>
          <p:cNvPr id="70" name="TextBox 69"/>
          <p:cNvSpPr txBox="1"/>
          <p:nvPr/>
        </p:nvSpPr>
        <p:spPr>
          <a:xfrm>
            <a:off x="3578198" y="4095271"/>
            <a:ext cx="1733167" cy="338554"/>
          </a:xfrm>
          <a:prstGeom prst="rect">
            <a:avLst/>
          </a:prstGeom>
          <a:noFill/>
        </p:spPr>
        <p:txBody>
          <a:bodyPr wrap="none" rtlCol="0">
            <a:spAutoFit/>
          </a:bodyPr>
          <a:lstStyle/>
          <a:p>
            <a:r>
              <a:rPr lang="en-US" sz="1600" dirty="0">
                <a:latin typeface="Comic Sans MS" panose="030F0702030302020204" pitchFamily="66" charset="0"/>
              </a:rPr>
              <a:t>Pure Cu (Z = 29)</a:t>
            </a:r>
            <a:endParaRPr lang="de-CH" sz="1600" dirty="0">
              <a:latin typeface="Comic Sans MS" panose="030F0702030302020204" pitchFamily="66" charset="0"/>
            </a:endParaRPr>
          </a:p>
        </p:txBody>
      </p:sp>
      <p:grpSp>
        <p:nvGrpSpPr>
          <p:cNvPr id="18" name="Group 17">
            <a:extLst>
              <a:ext uri="{FF2B5EF4-FFF2-40B4-BE49-F238E27FC236}">
                <a16:creationId xmlns:a16="http://schemas.microsoft.com/office/drawing/2014/main" id="{4AAE8705-6E19-5049-468E-930E717F464A}"/>
              </a:ext>
            </a:extLst>
          </p:cNvPr>
          <p:cNvGrpSpPr/>
          <p:nvPr/>
        </p:nvGrpSpPr>
        <p:grpSpPr>
          <a:xfrm>
            <a:off x="8352131" y="-39771"/>
            <a:ext cx="3783478" cy="4221345"/>
            <a:chOff x="5286845" y="94645"/>
            <a:chExt cx="3783478" cy="4221345"/>
          </a:xfrm>
        </p:grpSpPr>
        <p:grpSp>
          <p:nvGrpSpPr>
            <p:cNvPr id="19" name="Group 18">
              <a:extLst>
                <a:ext uri="{FF2B5EF4-FFF2-40B4-BE49-F238E27FC236}">
                  <a16:creationId xmlns:a16="http://schemas.microsoft.com/office/drawing/2014/main" id="{51E06A93-7D91-4B14-284D-367719E27324}"/>
                </a:ext>
              </a:extLst>
            </p:cNvPr>
            <p:cNvGrpSpPr/>
            <p:nvPr/>
          </p:nvGrpSpPr>
          <p:grpSpPr>
            <a:xfrm>
              <a:off x="5527256" y="591903"/>
              <a:ext cx="3543067" cy="3724087"/>
              <a:chOff x="2910259" y="989433"/>
              <a:chExt cx="3421106" cy="3375671"/>
            </a:xfrm>
          </p:grpSpPr>
          <p:pic>
            <p:nvPicPr>
              <p:cNvPr id="32" name="Picture 2">
                <a:extLst>
                  <a:ext uri="{FF2B5EF4-FFF2-40B4-BE49-F238E27FC236}">
                    <a16:creationId xmlns:a16="http://schemas.microsoft.com/office/drawing/2014/main" id="{C73CB249-C6A8-7910-99DB-885D89CB16C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 r="49933" b="730"/>
              <a:stretch/>
            </p:blipFill>
            <p:spPr bwMode="auto">
              <a:xfrm>
                <a:off x="2910259" y="989433"/>
                <a:ext cx="3317925" cy="337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a:extLst>
                  <a:ext uri="{FF2B5EF4-FFF2-40B4-BE49-F238E27FC236}">
                    <a16:creationId xmlns:a16="http://schemas.microsoft.com/office/drawing/2014/main" id="{7C39F073-B694-ABFD-9F7A-5727CBCD2F8C}"/>
                  </a:ext>
                </a:extLst>
              </p:cNvPr>
              <p:cNvSpPr/>
              <p:nvPr/>
            </p:nvSpPr>
            <p:spPr bwMode="auto">
              <a:xfrm>
                <a:off x="5683293" y="1051778"/>
                <a:ext cx="648072" cy="30156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sp>
          <p:nvSpPr>
            <p:cNvPr id="20" name="TextBox 19">
              <a:extLst>
                <a:ext uri="{FF2B5EF4-FFF2-40B4-BE49-F238E27FC236}">
                  <a16:creationId xmlns:a16="http://schemas.microsoft.com/office/drawing/2014/main" id="{2738E93B-3583-C83B-8507-E2CF8904CB5A}"/>
                </a:ext>
              </a:extLst>
            </p:cNvPr>
            <p:cNvSpPr txBox="1"/>
            <p:nvPr/>
          </p:nvSpPr>
          <p:spPr>
            <a:xfrm>
              <a:off x="5286845" y="94645"/>
              <a:ext cx="2513830" cy="369332"/>
            </a:xfrm>
            <a:prstGeom prst="rect">
              <a:avLst/>
            </a:prstGeom>
            <a:noFill/>
          </p:spPr>
          <p:txBody>
            <a:bodyPr wrap="none" rtlCol="0">
              <a:spAutoFit/>
            </a:bodyPr>
            <a:lstStyle/>
            <a:p>
              <a:r>
                <a:rPr lang="en-US">
                  <a:latin typeface="Comic Sans MS" panose="030F0702030302020204" pitchFamily="66" charset="0"/>
                </a:rPr>
                <a:t>4) Emission of </a:t>
              </a:r>
              <a:r>
                <a:rPr lang="el-GR">
                  <a:latin typeface="Comic Sans MS" panose="030F0702030302020204" pitchFamily="66" charset="0"/>
                </a:rPr>
                <a:t>γ</a:t>
              </a:r>
              <a:r>
                <a:rPr lang="en-US">
                  <a:latin typeface="Comic Sans MS" panose="030F0702030302020204" pitchFamily="66" charset="0"/>
                </a:rPr>
                <a:t>-rays:</a:t>
              </a:r>
              <a:endParaRPr lang="de-CH">
                <a:latin typeface="Comic Sans MS" panose="030F0702030302020204" pitchFamily="66" charset="0"/>
              </a:endParaRPr>
            </a:p>
          </p:txBody>
        </p:sp>
      </p:grpSp>
      <p:sp>
        <p:nvSpPr>
          <p:cNvPr id="6" name="Rectangle 5">
            <a:extLst>
              <a:ext uri="{FF2B5EF4-FFF2-40B4-BE49-F238E27FC236}">
                <a16:creationId xmlns:a16="http://schemas.microsoft.com/office/drawing/2014/main" id="{93226B17-CC7A-8F23-4E53-8E369C7448C3}"/>
              </a:ext>
            </a:extLst>
          </p:cNvPr>
          <p:cNvSpPr/>
          <p:nvPr/>
        </p:nvSpPr>
        <p:spPr>
          <a:xfrm rot="20190590">
            <a:off x="529503" y="4782550"/>
            <a:ext cx="715072" cy="337523"/>
          </a:xfrm>
          <a:prstGeom prst="rect">
            <a:avLst/>
          </a:prstGeom>
          <a:solidFill>
            <a:srgbClr val="D2D7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HPGe</a:t>
            </a:r>
          </a:p>
        </p:txBody>
      </p:sp>
      <p:sp>
        <p:nvSpPr>
          <p:cNvPr id="12" name="Rectangle 11">
            <a:extLst>
              <a:ext uri="{FF2B5EF4-FFF2-40B4-BE49-F238E27FC236}">
                <a16:creationId xmlns:a16="http://schemas.microsoft.com/office/drawing/2014/main" id="{B70B6521-C887-22D2-B90A-964A4764C038}"/>
              </a:ext>
            </a:extLst>
          </p:cNvPr>
          <p:cNvSpPr/>
          <p:nvPr/>
        </p:nvSpPr>
        <p:spPr>
          <a:xfrm rot="2053254">
            <a:off x="728374" y="1438414"/>
            <a:ext cx="715072" cy="337523"/>
          </a:xfrm>
          <a:prstGeom prst="rect">
            <a:avLst/>
          </a:prstGeom>
          <a:solidFill>
            <a:srgbClr val="D2D7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HPGe</a:t>
            </a:r>
          </a:p>
        </p:txBody>
      </p:sp>
    </p:spTree>
    <p:extLst>
      <p:ext uri="{BB962C8B-B14F-4D97-AF65-F5344CB8AC3E}">
        <p14:creationId xmlns:p14="http://schemas.microsoft.com/office/powerpoint/2010/main" val="38286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3337773" cy="461665"/>
          </a:xfrm>
          <a:prstGeom prst="rect">
            <a:avLst/>
          </a:prstGeom>
          <a:solidFill>
            <a:srgbClr val="7030A0"/>
          </a:solidFill>
        </p:spPr>
        <p:txBody>
          <a:bodyPr wrap="none" rtlCol="0">
            <a:spAutoFit/>
          </a:bodyPr>
          <a:lstStyle/>
          <a:p>
            <a:r>
              <a:rPr lang="en-US" sz="2400">
                <a:solidFill>
                  <a:schemeClr val="bg1"/>
                </a:solidFill>
                <a:latin typeface="Segoe Print" panose="02000600000000000000" pitchFamily="2" charset="0"/>
              </a:rPr>
              <a:t>The </a:t>
            </a:r>
            <a:r>
              <a:rPr lang="el-GR" sz="2400">
                <a:solidFill>
                  <a:schemeClr val="bg1"/>
                </a:solidFill>
                <a:latin typeface="Segoe Print" panose="02000600000000000000" pitchFamily="2" charset="0"/>
              </a:rPr>
              <a:t>μ</a:t>
            </a:r>
            <a:r>
              <a:rPr lang="en-GB" sz="2400">
                <a:solidFill>
                  <a:schemeClr val="bg1"/>
                </a:solidFill>
                <a:latin typeface="Segoe Print" panose="02000600000000000000" pitchFamily="2" charset="0"/>
              </a:rPr>
              <a:t>XES </a:t>
            </a:r>
            <a:r>
              <a:rPr lang="en-US" sz="2400">
                <a:solidFill>
                  <a:schemeClr val="bg1"/>
                </a:solidFill>
                <a:latin typeface="Segoe Print" panose="02000600000000000000" pitchFamily="2" charset="0"/>
              </a:rPr>
              <a:t>technique</a:t>
            </a:r>
            <a:endParaRPr lang="de-CH" sz="2400">
              <a:solidFill>
                <a:schemeClr val="bg1"/>
              </a:solidFill>
              <a:latin typeface="Segoe Print" panose="02000600000000000000" pitchFamily="2" charset="0"/>
            </a:endParaRPr>
          </a:p>
        </p:txBody>
      </p:sp>
      <p:pic>
        <p:nvPicPr>
          <p:cNvPr id="1028" name="Picture 4" descr="Misc Copper Clip Arts - Copper Clipart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50056" y="3498330"/>
            <a:ext cx="715398" cy="67962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718787" y="2547600"/>
            <a:ext cx="1568058" cy="1167835"/>
            <a:chOff x="4121379" y="2218161"/>
            <a:chExt cx="1568058" cy="1167835"/>
          </a:xfrm>
        </p:grpSpPr>
        <p:sp>
          <p:nvSpPr>
            <p:cNvPr id="13" name="Down Arrow 12"/>
            <p:cNvSpPr/>
            <p:nvPr/>
          </p:nvSpPr>
          <p:spPr>
            <a:xfrm>
              <a:off x="4715286" y="2679826"/>
              <a:ext cx="190122" cy="70617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Box 13"/>
            <p:cNvSpPr txBox="1"/>
            <p:nvPr/>
          </p:nvSpPr>
          <p:spPr>
            <a:xfrm>
              <a:off x="4121379" y="2218161"/>
              <a:ext cx="1568058" cy="461665"/>
            </a:xfrm>
            <a:prstGeom prst="rect">
              <a:avLst/>
            </a:prstGeom>
            <a:noFill/>
          </p:spPr>
          <p:txBody>
            <a:bodyPr wrap="none" rtlCol="0">
              <a:spAutoFit/>
            </a:bodyPr>
            <a:lstStyle/>
            <a:p>
              <a:r>
                <a:rPr lang="de-CH" sz="2400">
                  <a:latin typeface="Times New Roman" panose="02020603050405020304" pitchFamily="18" charset="0"/>
                  <a:cs typeface="Times New Roman" panose="02020603050405020304" pitchFamily="18" charset="0"/>
                </a:rPr>
                <a:t>µ</a:t>
              </a:r>
              <a:r>
                <a:rPr lang="de-CH" sz="2400" baseline="30000">
                  <a:latin typeface="Times New Roman" panose="02020603050405020304" pitchFamily="18" charset="0"/>
                  <a:cs typeface="Times New Roman" panose="02020603050405020304" pitchFamily="18" charset="0"/>
                </a:rPr>
                <a:t>-</a:t>
              </a:r>
              <a:r>
                <a:rPr lang="de-CH" sz="2400">
                  <a:latin typeface="Times New Roman" panose="02020603050405020304" pitchFamily="18" charset="0"/>
                  <a:cs typeface="Times New Roman" panose="02020603050405020304" pitchFamily="18" charset="0"/>
                </a:rPr>
                <a:t> (p, </a:t>
              </a:r>
              <a:r>
                <a:rPr lang="de-CH" sz="2400" err="1">
                  <a:latin typeface="Times New Roman" panose="02020603050405020304" pitchFamily="18" charset="0"/>
                  <a:cs typeface="Times New Roman" panose="02020603050405020304" pitchFamily="18" charset="0"/>
                </a:rPr>
                <a:t>dp</a:t>
              </a:r>
              <a:r>
                <a:rPr lang="de-CH" sz="2400">
                  <a:latin typeface="Times New Roman" panose="02020603050405020304" pitchFamily="18" charset="0"/>
                  <a:cs typeface="Times New Roman" panose="02020603050405020304" pitchFamily="18" charset="0"/>
                </a:rPr>
                <a:t>/p)</a:t>
              </a:r>
            </a:p>
          </p:txBody>
        </p:sp>
      </p:grpSp>
      <p:grpSp>
        <p:nvGrpSpPr>
          <p:cNvPr id="23" name="Group 22"/>
          <p:cNvGrpSpPr/>
          <p:nvPr/>
        </p:nvGrpSpPr>
        <p:grpSpPr>
          <a:xfrm>
            <a:off x="5538335" y="-11196"/>
            <a:ext cx="3078569" cy="1725863"/>
            <a:chOff x="5761659" y="3597"/>
            <a:chExt cx="3078569" cy="1725863"/>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592" y="348142"/>
              <a:ext cx="2762636" cy="1381318"/>
            </a:xfrm>
            <a:prstGeom prst="rect">
              <a:avLst/>
            </a:prstGeom>
          </p:spPr>
        </p:pic>
        <p:sp>
          <p:nvSpPr>
            <p:cNvPr id="22" name="TextBox 21"/>
            <p:cNvSpPr txBox="1"/>
            <p:nvPr/>
          </p:nvSpPr>
          <p:spPr>
            <a:xfrm>
              <a:off x="5761659" y="3597"/>
              <a:ext cx="1526380" cy="369332"/>
            </a:xfrm>
            <a:prstGeom prst="rect">
              <a:avLst/>
            </a:prstGeom>
            <a:noFill/>
          </p:spPr>
          <p:txBody>
            <a:bodyPr wrap="none" rtlCol="0">
              <a:spAutoFit/>
            </a:bodyPr>
            <a:lstStyle/>
            <a:p>
              <a:r>
                <a:rPr lang="en-US">
                  <a:latin typeface="Comic Sans MS" panose="030F0702030302020204" pitchFamily="66" charset="0"/>
                </a:rPr>
                <a:t>1) The atom:</a:t>
              </a:r>
              <a:endParaRPr lang="de-CH">
                <a:latin typeface="Comic Sans MS" panose="030F0702030302020204" pitchFamily="66" charset="0"/>
              </a:endParaRPr>
            </a:p>
          </p:txBody>
        </p:sp>
      </p:grpSp>
      <p:grpSp>
        <p:nvGrpSpPr>
          <p:cNvPr id="24" name="Group 23"/>
          <p:cNvGrpSpPr/>
          <p:nvPr/>
        </p:nvGrpSpPr>
        <p:grpSpPr>
          <a:xfrm>
            <a:off x="5538335" y="1945958"/>
            <a:ext cx="3022284" cy="1656476"/>
            <a:chOff x="5761659" y="1331514"/>
            <a:chExt cx="3022284" cy="1656476"/>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28" b="61281"/>
            <a:stretch/>
          </p:blipFill>
          <p:spPr bwMode="auto">
            <a:xfrm>
              <a:off x="6026027" y="1700846"/>
              <a:ext cx="2757916" cy="128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5761659" y="1331514"/>
              <a:ext cx="2933816" cy="369332"/>
            </a:xfrm>
            <a:prstGeom prst="rect">
              <a:avLst/>
            </a:prstGeom>
            <a:noFill/>
          </p:spPr>
          <p:txBody>
            <a:bodyPr wrap="none" rtlCol="0">
              <a:spAutoFit/>
            </a:bodyPr>
            <a:lstStyle/>
            <a:p>
              <a:r>
                <a:rPr lang="en-US">
                  <a:latin typeface="Comic Sans MS" panose="030F0702030302020204" pitchFamily="66" charset="0"/>
                </a:rPr>
                <a:t>2) Muon capture by atom:</a:t>
              </a:r>
              <a:endParaRPr lang="de-CH">
                <a:latin typeface="Comic Sans MS" panose="030F0702030302020204" pitchFamily="66" charset="0"/>
              </a:endParaRPr>
            </a:p>
          </p:txBody>
        </p:sp>
      </p:grpSp>
      <p:grpSp>
        <p:nvGrpSpPr>
          <p:cNvPr id="28" name="Group 27"/>
          <p:cNvGrpSpPr/>
          <p:nvPr/>
        </p:nvGrpSpPr>
        <p:grpSpPr>
          <a:xfrm>
            <a:off x="-537412" y="1024051"/>
            <a:ext cx="4745339" cy="4324980"/>
            <a:chOff x="-537412" y="979807"/>
            <a:chExt cx="4745339" cy="4324980"/>
          </a:xfrm>
        </p:grpSpPr>
        <p:pic>
          <p:nvPicPr>
            <p:cNvPr id="3" name="Picture 5" descr="Picture 5"/>
            <p:cNvPicPr>
              <a:picLocks noChangeAspect="1"/>
            </p:cNvPicPr>
            <p:nvPr/>
          </p:nvPicPr>
          <p:blipFill>
            <a:blip r:embed="rId5">
              <a:clrChange>
                <a:clrFrom>
                  <a:srgbClr val="FFFFFF"/>
                </a:clrFrom>
                <a:clrTo>
                  <a:srgbClr val="FFFFFF">
                    <a:alpha val="0"/>
                  </a:srgbClr>
                </a:clrTo>
              </a:clrChange>
            </a:blip>
            <a:srcRect t="9395" b="6453"/>
            <a:stretch>
              <a:fillRect/>
            </a:stretch>
          </p:blipFill>
          <p:spPr>
            <a:xfrm rot="1828924">
              <a:off x="-251031" y="979807"/>
              <a:ext cx="4417732" cy="1873723"/>
            </a:xfrm>
            <a:prstGeom prst="rect">
              <a:avLst/>
            </a:prstGeom>
            <a:ln w="12700">
              <a:miter lim="400000"/>
            </a:ln>
          </p:spPr>
        </p:pic>
        <p:pic>
          <p:nvPicPr>
            <p:cNvPr id="29" name="Picture 61" descr="gamma_decay.pn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047456" flipV="1">
              <a:off x="3467628" y="3689202"/>
              <a:ext cx="734981" cy="17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gamma_deca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951730" flipV="1">
              <a:off x="3352761" y="3241011"/>
              <a:ext cx="855166" cy="1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Picture 5"/>
            <p:cNvPicPr>
              <a:picLocks noChangeAspect="1"/>
            </p:cNvPicPr>
            <p:nvPr/>
          </p:nvPicPr>
          <p:blipFill>
            <a:blip r:embed="rId5">
              <a:clrChange>
                <a:clrFrom>
                  <a:srgbClr val="FFFFFF"/>
                </a:clrFrom>
                <a:clrTo>
                  <a:srgbClr val="FFFFFF">
                    <a:alpha val="0"/>
                  </a:srgbClr>
                </a:clrTo>
              </a:clrChange>
            </a:blip>
            <a:srcRect t="9395" b="6453"/>
            <a:stretch>
              <a:fillRect/>
            </a:stretch>
          </p:blipFill>
          <p:spPr>
            <a:xfrm rot="19996753">
              <a:off x="-537412" y="3431064"/>
              <a:ext cx="4417732" cy="1873723"/>
            </a:xfrm>
            <a:prstGeom prst="rect">
              <a:avLst/>
            </a:prstGeom>
            <a:ln w="12700">
              <a:miter lim="400000"/>
            </a:ln>
          </p:spPr>
        </p:pic>
      </p:grpSp>
      <p:grpSp>
        <p:nvGrpSpPr>
          <p:cNvPr id="10" name="Group 9"/>
          <p:cNvGrpSpPr/>
          <p:nvPr/>
        </p:nvGrpSpPr>
        <p:grpSpPr>
          <a:xfrm>
            <a:off x="2647769" y="740117"/>
            <a:ext cx="2747859" cy="1713672"/>
            <a:chOff x="2647769" y="740117"/>
            <a:chExt cx="2747859" cy="1713672"/>
          </a:xfrm>
        </p:grpSpPr>
        <p:graphicFrame>
          <p:nvGraphicFramePr>
            <p:cNvPr id="52" name="Chart 51"/>
            <p:cNvGraphicFramePr>
              <a:graphicFrameLocks/>
            </p:cNvGraphicFramePr>
            <p:nvPr/>
          </p:nvGraphicFramePr>
          <p:xfrm>
            <a:off x="2647769" y="740117"/>
            <a:ext cx="2747859" cy="1585105"/>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p:cNvSpPr txBox="1"/>
            <p:nvPr/>
          </p:nvSpPr>
          <p:spPr>
            <a:xfrm>
              <a:off x="3283739" y="2176790"/>
              <a:ext cx="1623265" cy="276999"/>
            </a:xfrm>
            <a:prstGeom prst="rect">
              <a:avLst/>
            </a:prstGeom>
            <a:noFill/>
          </p:spPr>
          <p:txBody>
            <a:bodyPr wrap="none" rtlCol="0">
              <a:spAutoFit/>
            </a:bodyPr>
            <a:lstStyle/>
            <a:p>
              <a:r>
                <a:rPr lang="en-US" sz="1200"/>
                <a:t>Momentum, p (MeV/c)</a:t>
              </a:r>
              <a:endParaRPr lang="de-CH" sz="1200"/>
            </a:p>
          </p:txBody>
        </p:sp>
        <p:sp>
          <p:nvSpPr>
            <p:cNvPr id="4" name="TextBox 3"/>
            <p:cNvSpPr txBox="1"/>
            <p:nvPr/>
          </p:nvSpPr>
          <p:spPr>
            <a:xfrm>
              <a:off x="2924254" y="857105"/>
              <a:ext cx="1015021" cy="507831"/>
            </a:xfrm>
            <a:prstGeom prst="rect">
              <a:avLst/>
            </a:prstGeom>
            <a:noFill/>
          </p:spPr>
          <p:txBody>
            <a:bodyPr wrap="none" rtlCol="0">
              <a:spAutoFit/>
            </a:bodyPr>
            <a:lstStyle/>
            <a:p>
              <a:r>
                <a:rPr lang="en-US" sz="900"/>
                <a:t>  p = 45 MeV/c</a:t>
              </a:r>
            </a:p>
            <a:p>
              <a:r>
                <a:rPr lang="en-US" sz="900"/>
                <a:t>    </a:t>
              </a:r>
              <a:r>
                <a:rPr lang="en-US" sz="900" err="1"/>
                <a:t>dp</a:t>
              </a:r>
              <a:r>
                <a:rPr lang="en-US" sz="900"/>
                <a:t>/p = 2%</a:t>
              </a:r>
            </a:p>
            <a:p>
              <a:r>
                <a:rPr lang="en-US" sz="900"/>
                <a:t>Energy ~ 9 MeV</a:t>
              </a:r>
              <a:endParaRPr lang="de-CH" sz="900"/>
            </a:p>
          </p:txBody>
        </p:sp>
      </p:grpSp>
      <p:grpSp>
        <p:nvGrpSpPr>
          <p:cNvPr id="8" name="Group 7"/>
          <p:cNvGrpSpPr/>
          <p:nvPr/>
        </p:nvGrpSpPr>
        <p:grpSpPr>
          <a:xfrm>
            <a:off x="3557214" y="4412169"/>
            <a:ext cx="1617426" cy="1534524"/>
            <a:chOff x="3149204" y="4723006"/>
            <a:chExt cx="2055396" cy="2163048"/>
          </a:xfrm>
        </p:grpSpPr>
        <p:pic>
          <p:nvPicPr>
            <p:cNvPr id="7" name="Picture 6"/>
            <p:cNvPicPr>
              <a:picLocks noChangeAspect="1"/>
            </p:cNvPicPr>
            <p:nvPr/>
          </p:nvPicPr>
          <p:blipFill>
            <a:blip r:embed="rId8">
              <a:clrChange>
                <a:clrFrom>
                  <a:srgbClr val="FFFFFF"/>
                </a:clrFrom>
                <a:clrTo>
                  <a:srgbClr val="FFFFFF">
                    <a:alpha val="0"/>
                  </a:srgbClr>
                </a:clrTo>
              </a:clrChange>
            </a:blip>
            <a:stretch>
              <a:fillRect/>
            </a:stretch>
          </p:blipFill>
          <p:spPr>
            <a:xfrm rot="5400000">
              <a:off x="3224010" y="4648200"/>
              <a:ext cx="1905783" cy="2055396"/>
            </a:xfrm>
            <a:prstGeom prst="rect">
              <a:avLst/>
            </a:prstGeom>
          </p:spPr>
        </p:pic>
        <p:sp>
          <p:nvSpPr>
            <p:cNvPr id="57" name="TextBox 56"/>
            <p:cNvSpPr txBox="1"/>
            <p:nvPr/>
          </p:nvSpPr>
          <p:spPr>
            <a:xfrm>
              <a:off x="3821035" y="6560676"/>
              <a:ext cx="1122831" cy="325378"/>
            </a:xfrm>
            <a:prstGeom prst="rect">
              <a:avLst/>
            </a:prstGeom>
            <a:noFill/>
          </p:spPr>
          <p:txBody>
            <a:bodyPr wrap="none" rtlCol="0">
              <a:spAutoFit/>
            </a:bodyPr>
            <a:lstStyle/>
            <a:p>
              <a:r>
                <a:rPr lang="en-US" sz="900"/>
                <a:t>Depth, d (cm)</a:t>
              </a:r>
              <a:endParaRPr lang="de-CH" sz="900"/>
            </a:p>
          </p:txBody>
        </p:sp>
        <p:sp>
          <p:nvSpPr>
            <p:cNvPr id="5" name="TextBox 4"/>
            <p:cNvSpPr txBox="1"/>
            <p:nvPr/>
          </p:nvSpPr>
          <p:spPr>
            <a:xfrm>
              <a:off x="3314165" y="4811587"/>
              <a:ext cx="992459" cy="715833"/>
            </a:xfrm>
            <a:prstGeom prst="rect">
              <a:avLst/>
            </a:prstGeom>
            <a:noFill/>
          </p:spPr>
          <p:txBody>
            <a:bodyPr wrap="none" rtlCol="0">
              <a:spAutoFit/>
            </a:bodyPr>
            <a:lstStyle/>
            <a:p>
              <a:r>
                <a:rPr lang="en-US" sz="900"/>
                <a:t>   d ~ 1mm</a:t>
              </a:r>
            </a:p>
            <a:p>
              <a:r>
                <a:rPr lang="en-US" sz="900"/>
                <a:t>   Pure Cu</a:t>
              </a:r>
            </a:p>
            <a:p>
              <a:r>
                <a:rPr lang="en-US" sz="900"/>
                <a:t>(simulation)</a:t>
              </a:r>
              <a:endParaRPr lang="de-CH" sz="900"/>
            </a:p>
          </p:txBody>
        </p:sp>
      </p:grpSp>
      <p:grpSp>
        <p:nvGrpSpPr>
          <p:cNvPr id="17" name="Group 16"/>
          <p:cNvGrpSpPr/>
          <p:nvPr/>
        </p:nvGrpSpPr>
        <p:grpSpPr>
          <a:xfrm>
            <a:off x="4859396" y="-11898"/>
            <a:ext cx="7262837" cy="4017841"/>
            <a:chOff x="4859396" y="-11898"/>
            <a:chExt cx="7262837" cy="4017841"/>
          </a:xfrm>
        </p:grpSpPr>
        <p:grpSp>
          <p:nvGrpSpPr>
            <p:cNvPr id="43" name="Group 42"/>
            <p:cNvGrpSpPr/>
            <p:nvPr/>
          </p:nvGrpSpPr>
          <p:grpSpPr>
            <a:xfrm>
              <a:off x="4859396" y="-11898"/>
              <a:ext cx="7262837" cy="4017841"/>
              <a:chOff x="5157703" y="-11897"/>
              <a:chExt cx="6964529" cy="3664914"/>
            </a:xfrm>
          </p:grpSpPr>
          <p:pic>
            <p:nvPicPr>
              <p:cNvPr id="34" name="Picture 33"/>
              <p:cNvPicPr>
                <a:picLocks noChangeAspect="1"/>
              </p:cNvPicPr>
              <p:nvPr/>
            </p:nvPicPr>
            <p:blipFill>
              <a:blip r:embed="rId9"/>
              <a:stretch>
                <a:fillRect/>
              </a:stretch>
            </p:blipFill>
            <p:spPr>
              <a:xfrm>
                <a:off x="5488728" y="0"/>
                <a:ext cx="6570841" cy="3364839"/>
              </a:xfrm>
              <a:prstGeom prst="rect">
                <a:avLst/>
              </a:prstGeom>
            </p:spPr>
          </p:pic>
          <p:sp>
            <p:nvSpPr>
              <p:cNvPr id="35" name="Rounded Rectangle 34"/>
              <p:cNvSpPr/>
              <p:nvPr/>
            </p:nvSpPr>
            <p:spPr>
              <a:xfrm>
                <a:off x="9731413" y="1802553"/>
                <a:ext cx="2057816" cy="1324691"/>
              </a:xfrm>
              <a:prstGeom prst="roundRect">
                <a:avLst/>
              </a:prstGeom>
              <a:solidFill>
                <a:schemeClr val="accent6">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Rounded Rectangle 36"/>
              <p:cNvSpPr/>
              <p:nvPr/>
            </p:nvSpPr>
            <p:spPr>
              <a:xfrm>
                <a:off x="6640286" y="97971"/>
                <a:ext cx="1074518" cy="3029273"/>
              </a:xfrm>
              <a:prstGeom prst="roundRect">
                <a:avLst/>
              </a:prstGeom>
              <a:solidFill>
                <a:schemeClr val="accent1">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Rounded Rectangle 39"/>
              <p:cNvSpPr/>
              <p:nvPr/>
            </p:nvSpPr>
            <p:spPr>
              <a:xfrm>
                <a:off x="6072863" y="97971"/>
                <a:ext cx="495373" cy="3005775"/>
              </a:xfrm>
              <a:prstGeom prst="roundRect">
                <a:avLst/>
              </a:prstGeom>
              <a:solidFill>
                <a:schemeClr val="accent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TextBox 37"/>
              <p:cNvSpPr txBox="1"/>
              <p:nvPr/>
            </p:nvSpPr>
            <p:spPr>
              <a:xfrm rot="16200000">
                <a:off x="4923280" y="222526"/>
                <a:ext cx="838178" cy="369332"/>
              </a:xfrm>
              <a:prstGeom prst="rect">
                <a:avLst/>
              </a:prstGeom>
              <a:noFill/>
            </p:spPr>
            <p:txBody>
              <a:bodyPr wrap="none" rtlCol="0">
                <a:spAutoFit/>
              </a:bodyPr>
              <a:lstStyle/>
              <a:p>
                <a:r>
                  <a:rPr lang="en-US"/>
                  <a:t>Counts</a:t>
                </a:r>
                <a:endParaRPr lang="de-CH"/>
              </a:p>
            </p:txBody>
          </p:sp>
          <p:sp>
            <p:nvSpPr>
              <p:cNvPr id="42" name="TextBox 41"/>
              <p:cNvSpPr txBox="1"/>
              <p:nvPr/>
            </p:nvSpPr>
            <p:spPr>
              <a:xfrm>
                <a:off x="10760321" y="3283685"/>
                <a:ext cx="1361911" cy="369332"/>
              </a:xfrm>
              <a:prstGeom prst="rect">
                <a:avLst/>
              </a:prstGeom>
              <a:noFill/>
            </p:spPr>
            <p:txBody>
              <a:bodyPr wrap="none" rtlCol="0">
                <a:spAutoFit/>
              </a:bodyPr>
              <a:lstStyle/>
              <a:p>
                <a:r>
                  <a:rPr lang="en-US"/>
                  <a:t>Energy (</a:t>
                </a:r>
                <a:r>
                  <a:rPr lang="en-US" err="1"/>
                  <a:t>keV</a:t>
                </a:r>
                <a:r>
                  <a:rPr lang="en-US"/>
                  <a:t>)</a:t>
                </a:r>
                <a:endParaRPr lang="de-CH"/>
              </a:p>
            </p:txBody>
          </p:sp>
        </p:grpSp>
        <p:sp>
          <p:nvSpPr>
            <p:cNvPr id="58" name="TextBox 57"/>
            <p:cNvSpPr txBox="1"/>
            <p:nvPr/>
          </p:nvSpPr>
          <p:spPr>
            <a:xfrm>
              <a:off x="10457746" y="2038713"/>
              <a:ext cx="1217000" cy="646331"/>
            </a:xfrm>
            <a:prstGeom prst="rect">
              <a:avLst/>
            </a:prstGeom>
            <a:noFill/>
          </p:spPr>
          <p:txBody>
            <a:bodyPr wrap="none" rtlCol="0">
              <a:spAutoFit/>
            </a:bodyPr>
            <a:lstStyle/>
            <a:p>
              <a:r>
                <a:rPr lang="en-US">
                  <a:solidFill>
                    <a:schemeClr val="accent6">
                      <a:lumMod val="50000"/>
                    </a:schemeClr>
                  </a:solidFill>
                  <a:latin typeface="Times New Roman" panose="02020603050405020304" pitchFamily="18" charset="0"/>
                  <a:cs typeface="Times New Roman" panose="02020603050405020304" pitchFamily="18" charset="0"/>
                </a:rPr>
                <a:t> µ</a:t>
              </a:r>
              <a:r>
                <a:rPr lang="en-US">
                  <a:solidFill>
                    <a:schemeClr val="accent6">
                      <a:lumMod val="50000"/>
                    </a:schemeClr>
                  </a:solidFill>
                  <a:latin typeface="Comic Sans MS" panose="030F0702030302020204" pitchFamily="66" charset="0"/>
                </a:rPr>
                <a:t>-Lyman</a:t>
              </a:r>
            </a:p>
            <a:p>
              <a:r>
                <a:rPr lang="en-US">
                  <a:solidFill>
                    <a:schemeClr val="accent6">
                      <a:lumMod val="50000"/>
                    </a:schemeClr>
                  </a:solidFill>
                  <a:latin typeface="Comic Sans MS" panose="030F0702030302020204" pitchFamily="66" charset="0"/>
                </a:rPr>
                <a:t>(K series)</a:t>
              </a:r>
              <a:endParaRPr lang="de-CH">
                <a:solidFill>
                  <a:schemeClr val="accent6">
                    <a:lumMod val="50000"/>
                  </a:schemeClr>
                </a:solidFill>
                <a:latin typeface="Comic Sans MS" panose="030F0702030302020204" pitchFamily="66" charset="0"/>
              </a:endParaRPr>
            </a:p>
          </p:txBody>
        </p:sp>
        <p:sp>
          <p:nvSpPr>
            <p:cNvPr id="59" name="TextBox 58"/>
            <p:cNvSpPr txBox="1"/>
            <p:nvPr/>
          </p:nvSpPr>
          <p:spPr>
            <a:xfrm>
              <a:off x="6363253" y="470401"/>
              <a:ext cx="1202572" cy="646331"/>
            </a:xfrm>
            <a:prstGeom prst="rect">
              <a:avLst/>
            </a:prstGeom>
            <a:noFill/>
          </p:spPr>
          <p:txBody>
            <a:bodyPr wrap="none" rtlCol="0">
              <a:spAutoFit/>
            </a:bodyPr>
            <a:lstStyle/>
            <a:p>
              <a:r>
                <a:rPr lang="en-US">
                  <a:solidFill>
                    <a:schemeClr val="accent1">
                      <a:lumMod val="50000"/>
                    </a:schemeClr>
                  </a:solidFill>
                  <a:latin typeface="Times New Roman" panose="02020603050405020304" pitchFamily="18" charset="0"/>
                  <a:cs typeface="Times New Roman" panose="02020603050405020304" pitchFamily="18" charset="0"/>
                </a:rPr>
                <a:t>µ</a:t>
              </a:r>
              <a:r>
                <a:rPr lang="en-US">
                  <a:solidFill>
                    <a:schemeClr val="accent1">
                      <a:lumMod val="50000"/>
                    </a:schemeClr>
                  </a:solidFill>
                  <a:latin typeface="Comic Sans MS" panose="030F0702030302020204" pitchFamily="66" charset="0"/>
                </a:rPr>
                <a:t>-</a:t>
              </a:r>
              <a:r>
                <a:rPr lang="en-US" err="1">
                  <a:solidFill>
                    <a:schemeClr val="accent1">
                      <a:lumMod val="50000"/>
                    </a:schemeClr>
                  </a:solidFill>
                  <a:latin typeface="Comic Sans MS" panose="030F0702030302020204" pitchFamily="66" charset="0"/>
                </a:rPr>
                <a:t>Balmer</a:t>
              </a:r>
              <a:endParaRPr lang="en-US">
                <a:solidFill>
                  <a:schemeClr val="accent1">
                    <a:lumMod val="50000"/>
                  </a:schemeClr>
                </a:solidFill>
                <a:latin typeface="Comic Sans MS" panose="030F0702030302020204" pitchFamily="66" charset="0"/>
              </a:endParaRPr>
            </a:p>
            <a:p>
              <a:r>
                <a:rPr lang="en-US">
                  <a:solidFill>
                    <a:schemeClr val="accent1">
                      <a:lumMod val="50000"/>
                    </a:schemeClr>
                  </a:solidFill>
                  <a:latin typeface="Comic Sans MS" panose="030F0702030302020204" pitchFamily="66" charset="0"/>
                </a:rPr>
                <a:t>(L series)</a:t>
              </a:r>
              <a:endParaRPr lang="de-CH">
                <a:solidFill>
                  <a:schemeClr val="accent1">
                    <a:lumMod val="50000"/>
                  </a:schemeClr>
                </a:solidFill>
                <a:latin typeface="Comic Sans MS" panose="030F0702030302020204" pitchFamily="66" charset="0"/>
              </a:endParaRPr>
            </a:p>
          </p:txBody>
        </p:sp>
        <p:sp>
          <p:nvSpPr>
            <p:cNvPr id="61" name="TextBox 60"/>
            <p:cNvSpPr txBox="1"/>
            <p:nvPr/>
          </p:nvSpPr>
          <p:spPr>
            <a:xfrm rot="16200000">
              <a:off x="5402148" y="408100"/>
              <a:ext cx="1279516" cy="646331"/>
            </a:xfrm>
            <a:prstGeom prst="rect">
              <a:avLst/>
            </a:prstGeom>
            <a:noFill/>
          </p:spPr>
          <p:txBody>
            <a:bodyPr wrap="none" rtlCol="0">
              <a:spAutoFit/>
            </a:bodyPr>
            <a:lstStyle/>
            <a:p>
              <a:r>
                <a:rPr lang="en-US">
                  <a:solidFill>
                    <a:schemeClr val="accent2">
                      <a:lumMod val="50000"/>
                    </a:schemeClr>
                  </a:solidFill>
                  <a:latin typeface="Times New Roman" panose="02020603050405020304" pitchFamily="18" charset="0"/>
                  <a:cs typeface="Times New Roman" panose="02020603050405020304" pitchFamily="18" charset="0"/>
                </a:rPr>
                <a:t>µ</a:t>
              </a:r>
              <a:r>
                <a:rPr lang="en-US">
                  <a:solidFill>
                    <a:schemeClr val="accent2">
                      <a:lumMod val="50000"/>
                    </a:schemeClr>
                  </a:solidFill>
                  <a:latin typeface="Comic Sans MS" panose="030F0702030302020204" pitchFamily="66" charset="0"/>
                </a:rPr>
                <a:t>-</a:t>
              </a:r>
              <a:r>
                <a:rPr lang="en-US" err="1">
                  <a:solidFill>
                    <a:schemeClr val="accent2">
                      <a:lumMod val="50000"/>
                    </a:schemeClr>
                  </a:solidFill>
                  <a:latin typeface="Comic Sans MS" panose="030F0702030302020204" pitchFamily="66" charset="0"/>
                </a:rPr>
                <a:t>Paschen</a:t>
              </a:r>
              <a:endParaRPr lang="en-US">
                <a:solidFill>
                  <a:schemeClr val="accent2">
                    <a:lumMod val="50000"/>
                  </a:schemeClr>
                </a:solidFill>
                <a:latin typeface="Comic Sans MS" panose="030F0702030302020204" pitchFamily="66" charset="0"/>
              </a:endParaRPr>
            </a:p>
            <a:p>
              <a:r>
                <a:rPr lang="en-US">
                  <a:solidFill>
                    <a:schemeClr val="accent2">
                      <a:lumMod val="50000"/>
                    </a:schemeClr>
                  </a:solidFill>
                  <a:latin typeface="Comic Sans MS" panose="030F0702030302020204" pitchFamily="66" charset="0"/>
                </a:rPr>
                <a:t>(M series)</a:t>
              </a:r>
              <a:endParaRPr lang="de-CH">
                <a:solidFill>
                  <a:schemeClr val="accent2">
                    <a:lumMod val="50000"/>
                  </a:schemeClr>
                </a:solidFill>
                <a:latin typeface="Comic Sans MS" panose="030F0702030302020204" pitchFamily="66" charset="0"/>
              </a:endParaRPr>
            </a:p>
          </p:txBody>
        </p:sp>
        <p:sp>
          <p:nvSpPr>
            <p:cNvPr id="64" name="TextBox 63"/>
            <p:cNvSpPr txBox="1"/>
            <p:nvPr/>
          </p:nvSpPr>
          <p:spPr>
            <a:xfrm>
              <a:off x="10828871" y="10183"/>
              <a:ext cx="1051891" cy="646331"/>
            </a:xfrm>
            <a:prstGeom prst="rect">
              <a:avLst/>
            </a:prstGeom>
            <a:noFill/>
          </p:spPr>
          <p:txBody>
            <a:bodyPr wrap="none" rtlCol="0">
              <a:spAutoFit/>
            </a:bodyPr>
            <a:lstStyle/>
            <a:p>
              <a:r>
                <a:rPr lang="en-US">
                  <a:latin typeface="Comic Sans MS" panose="030F0702030302020204" pitchFamily="66" charset="0"/>
                </a:rPr>
                <a:t>Pure Cu</a:t>
              </a:r>
            </a:p>
            <a:p>
              <a:r>
                <a:rPr lang="en-US">
                  <a:latin typeface="Comic Sans MS" panose="030F0702030302020204" pitchFamily="66" charset="0"/>
                </a:rPr>
                <a:t>(Z = 29)</a:t>
              </a:r>
              <a:endParaRPr lang="de-CH">
                <a:latin typeface="Comic Sans MS" panose="030F0702030302020204" pitchFamily="66" charset="0"/>
              </a:endParaRPr>
            </a:p>
          </p:txBody>
        </p:sp>
        <p:sp>
          <p:nvSpPr>
            <p:cNvPr id="65" name="TextBox 64"/>
            <p:cNvSpPr txBox="1"/>
            <p:nvPr/>
          </p:nvSpPr>
          <p:spPr>
            <a:xfrm>
              <a:off x="9703010" y="1786093"/>
              <a:ext cx="641522" cy="369332"/>
            </a:xfrm>
            <a:prstGeom prst="rect">
              <a:avLst/>
            </a:prstGeom>
            <a:noFill/>
          </p:spPr>
          <p:txBody>
            <a:bodyPr wrap="none" rtlCol="0">
              <a:spAutoFit/>
            </a:bodyPr>
            <a:lstStyle/>
            <a:p>
              <a:r>
                <a:rPr lang="en-US">
                  <a:solidFill>
                    <a:schemeClr val="accent6">
                      <a:lumMod val="50000"/>
                    </a:schemeClr>
                  </a:solidFill>
                  <a:latin typeface="Times New Roman" panose="02020603050405020304" pitchFamily="18" charset="0"/>
                  <a:cs typeface="Times New Roman" panose="02020603050405020304" pitchFamily="18" charset="0"/>
                </a:rPr>
                <a:t>µ-K</a:t>
              </a:r>
              <a:r>
                <a:rPr lang="el-GR" baseline="-25000">
                  <a:solidFill>
                    <a:schemeClr val="accent6">
                      <a:lumMod val="50000"/>
                    </a:schemeClr>
                  </a:solidFill>
                  <a:latin typeface="Times New Roman" panose="02020603050405020304" pitchFamily="18" charset="0"/>
                  <a:cs typeface="Times New Roman" panose="02020603050405020304" pitchFamily="18" charset="0"/>
                </a:rPr>
                <a:t>α</a:t>
              </a:r>
              <a:endParaRPr lang="de-CH" baseline="-250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10614459" y="2892403"/>
              <a:ext cx="639919" cy="369332"/>
            </a:xfrm>
            <a:prstGeom prst="rect">
              <a:avLst/>
            </a:prstGeom>
            <a:noFill/>
          </p:spPr>
          <p:txBody>
            <a:bodyPr wrap="none" rtlCol="0">
              <a:spAutoFit/>
            </a:bodyPr>
            <a:lstStyle/>
            <a:p>
              <a:r>
                <a:rPr lang="en-US">
                  <a:solidFill>
                    <a:schemeClr val="accent6">
                      <a:lumMod val="50000"/>
                    </a:schemeClr>
                  </a:solidFill>
                  <a:latin typeface="Times New Roman" panose="02020603050405020304" pitchFamily="18" charset="0"/>
                  <a:cs typeface="Times New Roman" panose="02020603050405020304" pitchFamily="18" charset="0"/>
                </a:rPr>
                <a:t>µ-K</a:t>
              </a:r>
              <a:r>
                <a:rPr lang="el-GR" baseline="-25000">
                  <a:solidFill>
                    <a:schemeClr val="accent6">
                      <a:lumMod val="50000"/>
                    </a:schemeClr>
                  </a:solidFill>
                  <a:latin typeface="Times New Roman" panose="02020603050405020304" pitchFamily="18" charset="0"/>
                  <a:cs typeface="Times New Roman" panose="02020603050405020304" pitchFamily="18" charset="0"/>
                </a:rPr>
                <a:t>β</a:t>
              </a:r>
              <a:endParaRPr lang="de-CH" baseline="-25000">
                <a:solidFill>
                  <a:schemeClr val="accent6">
                    <a:lumMod val="50000"/>
                  </a:schemeClr>
                </a:solidFill>
                <a:latin typeface="Times New Roman" panose="02020603050405020304" pitchFamily="18" charset="0"/>
                <a:cs typeface="Times New Roman" panose="02020603050405020304" pitchFamily="18" charset="0"/>
              </a:endParaRPr>
            </a:p>
          </p:txBody>
        </p:sp>
      </p:grpSp>
      <p:sp>
        <p:nvSpPr>
          <p:cNvPr id="67" name="TextBox 66"/>
          <p:cNvSpPr txBox="1"/>
          <p:nvPr/>
        </p:nvSpPr>
        <p:spPr>
          <a:xfrm>
            <a:off x="7598732" y="128224"/>
            <a:ext cx="1781257" cy="1477328"/>
          </a:xfrm>
          <a:prstGeom prst="rect">
            <a:avLst/>
          </a:prstGeom>
          <a:noFill/>
        </p:spPr>
        <p:txBody>
          <a:bodyPr wrap="none" rtlCol="0">
            <a:spAutoFit/>
          </a:bodyPr>
          <a:lstStyle/>
          <a:p>
            <a:r>
              <a:rPr lang="en-US">
                <a:solidFill>
                  <a:schemeClr val="accent6">
                    <a:lumMod val="50000"/>
                  </a:schemeClr>
                </a:solidFill>
                <a:latin typeface="Times New Roman" panose="02020603050405020304" pitchFamily="18" charset="0"/>
                <a:cs typeface="Times New Roman" panose="02020603050405020304" pitchFamily="18" charset="0"/>
              </a:rPr>
              <a:t>K</a:t>
            </a:r>
            <a:r>
              <a:rPr lang="el-GR" baseline="-25000">
                <a:solidFill>
                  <a:schemeClr val="accent6">
                    <a:lumMod val="50000"/>
                  </a:schemeClr>
                </a:solidFill>
                <a:latin typeface="Times New Roman" panose="02020603050405020304" pitchFamily="18" charset="0"/>
                <a:cs typeface="Times New Roman" panose="02020603050405020304" pitchFamily="18" charset="0"/>
              </a:rPr>
              <a:t>α</a:t>
            </a:r>
            <a:r>
              <a:rPr lang="en-US" baseline="-25000">
                <a:solidFill>
                  <a:schemeClr val="accent6">
                    <a:lumMod val="50000"/>
                  </a:schemeClr>
                </a:solidFill>
                <a:latin typeface="Times New Roman" panose="02020603050405020304" pitchFamily="18" charset="0"/>
                <a:cs typeface="Times New Roman" panose="02020603050405020304" pitchFamily="18" charset="0"/>
              </a:rPr>
              <a:t>       </a:t>
            </a:r>
            <a:r>
              <a:rPr lang="en-US">
                <a:solidFill>
                  <a:schemeClr val="accent6">
                    <a:lumMod val="50000"/>
                  </a:schemeClr>
                </a:solidFill>
                <a:latin typeface="Times New Roman" panose="02020603050405020304" pitchFamily="18" charset="0"/>
                <a:cs typeface="Times New Roman" panose="02020603050405020304" pitchFamily="18" charset="0"/>
              </a:rPr>
              <a:t>: 8.0 </a:t>
            </a:r>
            <a:r>
              <a:rPr lang="en-US" err="1">
                <a:solidFill>
                  <a:schemeClr val="accent6">
                    <a:lumMod val="50000"/>
                  </a:schemeClr>
                </a:solidFill>
                <a:latin typeface="Times New Roman" panose="02020603050405020304" pitchFamily="18" charset="0"/>
                <a:cs typeface="Times New Roman" panose="02020603050405020304" pitchFamily="18" charset="0"/>
              </a:rPr>
              <a:t>keV</a:t>
            </a:r>
            <a:endParaRPr lang="en-US">
              <a:solidFill>
                <a:schemeClr val="accent6">
                  <a:lumMod val="50000"/>
                </a:schemeClr>
              </a:solidFill>
              <a:latin typeface="Times New Roman" panose="02020603050405020304" pitchFamily="18" charset="0"/>
              <a:cs typeface="Times New Roman" panose="02020603050405020304" pitchFamily="18" charset="0"/>
            </a:endParaRPr>
          </a:p>
          <a:p>
            <a:r>
              <a:rPr lang="en-US">
                <a:solidFill>
                  <a:schemeClr val="accent6">
                    <a:lumMod val="50000"/>
                  </a:schemeClr>
                </a:solidFill>
                <a:latin typeface="Times New Roman" panose="02020603050405020304" pitchFamily="18" charset="0"/>
                <a:cs typeface="Times New Roman" panose="02020603050405020304" pitchFamily="18" charset="0"/>
              </a:rPr>
              <a:t>K</a:t>
            </a:r>
            <a:r>
              <a:rPr lang="en-US" baseline="-25000">
                <a:solidFill>
                  <a:schemeClr val="accent6">
                    <a:lumMod val="50000"/>
                  </a:schemeClr>
                </a:solidFill>
                <a:latin typeface="Times New Roman" panose="02020603050405020304" pitchFamily="18" charset="0"/>
                <a:cs typeface="Times New Roman" panose="02020603050405020304" pitchFamily="18" charset="0"/>
              </a:rPr>
              <a:t>β       </a:t>
            </a:r>
            <a:r>
              <a:rPr lang="en-US">
                <a:solidFill>
                  <a:schemeClr val="accent6">
                    <a:lumMod val="50000"/>
                  </a:schemeClr>
                </a:solidFill>
                <a:latin typeface="Times New Roman" panose="02020603050405020304" pitchFamily="18" charset="0"/>
                <a:cs typeface="Times New Roman" panose="02020603050405020304" pitchFamily="18" charset="0"/>
              </a:rPr>
              <a:t>: 8.9 </a:t>
            </a:r>
            <a:r>
              <a:rPr lang="en-US" err="1">
                <a:solidFill>
                  <a:schemeClr val="accent6">
                    <a:lumMod val="50000"/>
                  </a:schemeClr>
                </a:solidFill>
                <a:latin typeface="Times New Roman" panose="02020603050405020304" pitchFamily="18" charset="0"/>
                <a:cs typeface="Times New Roman" panose="02020603050405020304" pitchFamily="18" charset="0"/>
              </a:rPr>
              <a:t>keV</a:t>
            </a:r>
            <a:endParaRPr lang="en-US">
              <a:solidFill>
                <a:schemeClr val="accent6">
                  <a:lumMod val="50000"/>
                </a:schemeClr>
              </a:solidFill>
              <a:latin typeface="Times New Roman" panose="02020603050405020304" pitchFamily="18" charset="0"/>
              <a:cs typeface="Times New Roman" panose="02020603050405020304" pitchFamily="18" charset="0"/>
            </a:endParaRPr>
          </a:p>
          <a:p>
            <a:endParaRPr lang="en-US">
              <a:solidFill>
                <a:schemeClr val="accent6">
                  <a:lumMod val="50000"/>
                </a:schemeClr>
              </a:solidFill>
              <a:latin typeface="Times New Roman" panose="02020603050405020304" pitchFamily="18" charset="0"/>
              <a:cs typeface="Times New Roman" panose="02020603050405020304" pitchFamily="18" charset="0"/>
            </a:endParaRPr>
          </a:p>
          <a:p>
            <a:r>
              <a:rPr lang="en-US">
                <a:solidFill>
                  <a:schemeClr val="accent6">
                    <a:lumMod val="50000"/>
                  </a:schemeClr>
                </a:solidFill>
                <a:latin typeface="Times New Roman" panose="02020603050405020304" pitchFamily="18" charset="0"/>
                <a:cs typeface="Times New Roman" panose="02020603050405020304" pitchFamily="18" charset="0"/>
              </a:rPr>
              <a:t>µ-K</a:t>
            </a:r>
            <a:r>
              <a:rPr lang="el-GR" baseline="-25000">
                <a:solidFill>
                  <a:schemeClr val="accent6">
                    <a:lumMod val="50000"/>
                  </a:schemeClr>
                </a:solidFill>
                <a:latin typeface="Times New Roman" panose="02020603050405020304" pitchFamily="18" charset="0"/>
                <a:cs typeface="Times New Roman" panose="02020603050405020304" pitchFamily="18" charset="0"/>
              </a:rPr>
              <a:t>α</a:t>
            </a:r>
            <a:r>
              <a:rPr lang="en-US" baseline="-25000">
                <a:solidFill>
                  <a:schemeClr val="accent6">
                    <a:lumMod val="50000"/>
                  </a:schemeClr>
                </a:solidFill>
                <a:latin typeface="Times New Roman" panose="02020603050405020304" pitchFamily="18" charset="0"/>
                <a:cs typeface="Times New Roman" panose="02020603050405020304" pitchFamily="18" charset="0"/>
              </a:rPr>
              <a:t>  </a:t>
            </a:r>
            <a:r>
              <a:rPr lang="en-US">
                <a:solidFill>
                  <a:schemeClr val="accent6">
                    <a:lumMod val="50000"/>
                  </a:schemeClr>
                </a:solidFill>
                <a:latin typeface="Times New Roman" panose="02020603050405020304" pitchFamily="18" charset="0"/>
                <a:cs typeface="Times New Roman" panose="02020603050405020304" pitchFamily="18" charset="0"/>
              </a:rPr>
              <a:t>: 1514 </a:t>
            </a:r>
            <a:r>
              <a:rPr lang="en-US" err="1">
                <a:solidFill>
                  <a:schemeClr val="accent6">
                    <a:lumMod val="50000"/>
                  </a:schemeClr>
                </a:solidFill>
                <a:latin typeface="Times New Roman" panose="02020603050405020304" pitchFamily="18" charset="0"/>
                <a:cs typeface="Times New Roman" panose="02020603050405020304" pitchFamily="18" charset="0"/>
              </a:rPr>
              <a:t>keV</a:t>
            </a:r>
            <a:endParaRPr lang="en-US">
              <a:solidFill>
                <a:schemeClr val="accent6">
                  <a:lumMod val="50000"/>
                </a:schemeClr>
              </a:solidFill>
              <a:latin typeface="Times New Roman" panose="02020603050405020304" pitchFamily="18" charset="0"/>
              <a:cs typeface="Times New Roman" panose="02020603050405020304" pitchFamily="18" charset="0"/>
            </a:endParaRPr>
          </a:p>
          <a:p>
            <a:r>
              <a:rPr lang="en-US">
                <a:solidFill>
                  <a:schemeClr val="accent6">
                    <a:lumMod val="50000"/>
                  </a:schemeClr>
                </a:solidFill>
                <a:latin typeface="Times New Roman" panose="02020603050405020304" pitchFamily="18" charset="0"/>
                <a:cs typeface="Times New Roman" panose="02020603050405020304" pitchFamily="18" charset="0"/>
              </a:rPr>
              <a:t>µ-K</a:t>
            </a:r>
            <a:r>
              <a:rPr lang="el-GR" baseline="-25000">
                <a:solidFill>
                  <a:schemeClr val="accent6">
                    <a:lumMod val="50000"/>
                  </a:schemeClr>
                </a:solidFill>
                <a:latin typeface="Times New Roman" panose="02020603050405020304" pitchFamily="18" charset="0"/>
                <a:cs typeface="Times New Roman" panose="02020603050405020304" pitchFamily="18" charset="0"/>
              </a:rPr>
              <a:t>β</a:t>
            </a:r>
            <a:r>
              <a:rPr lang="en-US" baseline="-25000">
                <a:solidFill>
                  <a:schemeClr val="accent6">
                    <a:lumMod val="50000"/>
                  </a:schemeClr>
                </a:solidFill>
                <a:latin typeface="Times New Roman" panose="02020603050405020304" pitchFamily="18" charset="0"/>
                <a:cs typeface="Times New Roman" panose="02020603050405020304" pitchFamily="18" charset="0"/>
              </a:rPr>
              <a:t>  </a:t>
            </a:r>
            <a:r>
              <a:rPr lang="en-US">
                <a:solidFill>
                  <a:schemeClr val="accent6">
                    <a:lumMod val="50000"/>
                  </a:schemeClr>
                </a:solidFill>
                <a:latin typeface="Times New Roman" panose="02020603050405020304" pitchFamily="18" charset="0"/>
                <a:cs typeface="Times New Roman" panose="02020603050405020304" pitchFamily="18" charset="0"/>
              </a:rPr>
              <a:t>: 1844 </a:t>
            </a:r>
            <a:r>
              <a:rPr lang="en-US" err="1">
                <a:solidFill>
                  <a:schemeClr val="accent6">
                    <a:lumMod val="50000"/>
                  </a:schemeClr>
                </a:solidFill>
                <a:latin typeface="Times New Roman" panose="02020603050405020304" pitchFamily="18" charset="0"/>
                <a:cs typeface="Times New Roman" panose="02020603050405020304" pitchFamily="18" charset="0"/>
              </a:rPr>
              <a:t>keV</a:t>
            </a: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3F859A9-C508-F767-510B-2EFCB929B39B}"/>
              </a:ext>
            </a:extLst>
          </p:cNvPr>
          <p:cNvSpPr txBox="1"/>
          <p:nvPr/>
        </p:nvSpPr>
        <p:spPr>
          <a:xfrm>
            <a:off x="9590717" y="685325"/>
            <a:ext cx="2369775" cy="646331"/>
          </a:xfrm>
          <a:prstGeom prst="rect">
            <a:avLst/>
          </a:prstGeom>
          <a:noFill/>
        </p:spPr>
        <p:txBody>
          <a:bodyPr wrap="square" rtlCol="0">
            <a:spAutoFit/>
          </a:bodyPr>
          <a:lstStyle/>
          <a:p>
            <a:r>
              <a:rPr lang="en-US" sz="1200">
                <a:latin typeface="Comic Sans MS" panose="030F0702030302020204" pitchFamily="66" charset="0"/>
              </a:rPr>
              <a:t>L. Gerchow, S. Biswas et al, Rev. Sci. </a:t>
            </a:r>
            <a:r>
              <a:rPr lang="en-US" sz="1200" err="1">
                <a:latin typeface="Comic Sans MS" panose="030F0702030302020204" pitchFamily="66" charset="0"/>
              </a:rPr>
              <a:t>Instrum</a:t>
            </a:r>
            <a:r>
              <a:rPr lang="en-US" sz="1200">
                <a:latin typeface="Comic Sans MS" panose="030F0702030302020204" pitchFamily="66" charset="0"/>
              </a:rPr>
              <a:t>. 94, 045106 (2023)</a:t>
            </a:r>
            <a:endParaRPr lang="de-CH" sz="1200">
              <a:latin typeface="Comic Sans MS" panose="030F0702030302020204" pitchFamily="66" charset="0"/>
            </a:endParaRPr>
          </a:p>
        </p:txBody>
      </p:sp>
      <p:sp>
        <p:nvSpPr>
          <p:cNvPr id="6" name="TextBox 5">
            <a:extLst>
              <a:ext uri="{FF2B5EF4-FFF2-40B4-BE49-F238E27FC236}">
                <a16:creationId xmlns:a16="http://schemas.microsoft.com/office/drawing/2014/main" id="{843375F7-3CCA-F07A-E08C-E42AE7E3ECCC}"/>
              </a:ext>
            </a:extLst>
          </p:cNvPr>
          <p:cNvSpPr txBox="1"/>
          <p:nvPr/>
        </p:nvSpPr>
        <p:spPr>
          <a:xfrm>
            <a:off x="6301525" y="4469365"/>
            <a:ext cx="3867339" cy="1477328"/>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a:latin typeface="Comic Sans MS" panose="030F0702030302020204" pitchFamily="66" charset="0"/>
              </a:rPr>
              <a:t>Non-destructive and depth-selective</a:t>
            </a:r>
          </a:p>
          <a:p>
            <a:pPr marL="285750" indent="-285750">
              <a:buFont typeface="Arial" panose="020B0604020202020204" pitchFamily="34" charset="0"/>
              <a:buChar char="•"/>
            </a:pPr>
            <a:r>
              <a:rPr lang="en-GB">
                <a:latin typeface="Comic Sans MS" panose="030F0702030302020204" pitchFamily="66" charset="0"/>
              </a:rPr>
              <a:t>Sensitive to all elements</a:t>
            </a:r>
          </a:p>
          <a:p>
            <a:pPr marL="285750" indent="-285750">
              <a:buFont typeface="Arial" panose="020B0604020202020204" pitchFamily="34" charset="0"/>
              <a:buChar char="•"/>
            </a:pPr>
            <a:r>
              <a:rPr lang="en-GB">
                <a:latin typeface="Comic Sans MS" panose="030F0702030302020204" pitchFamily="66" charset="0"/>
              </a:rPr>
              <a:t>Isotope determination</a:t>
            </a:r>
          </a:p>
          <a:p>
            <a:pPr marL="285750" indent="-285750">
              <a:buFont typeface="Arial" panose="020B0604020202020204" pitchFamily="34" charset="0"/>
              <a:buChar char="•"/>
            </a:pPr>
            <a:r>
              <a:rPr lang="en-GB">
                <a:latin typeface="Comic Sans MS" panose="030F0702030302020204" pitchFamily="66" charset="0"/>
              </a:rPr>
              <a:t>Oxidation state identification</a:t>
            </a:r>
          </a:p>
        </p:txBody>
      </p:sp>
      <p:sp>
        <p:nvSpPr>
          <p:cNvPr id="16" name="TextBox 15">
            <a:extLst>
              <a:ext uri="{FF2B5EF4-FFF2-40B4-BE49-F238E27FC236}">
                <a16:creationId xmlns:a16="http://schemas.microsoft.com/office/drawing/2014/main" id="{8A50EE4E-121F-B62F-6ADF-A55F6D540790}"/>
              </a:ext>
            </a:extLst>
          </p:cNvPr>
          <p:cNvSpPr txBox="1"/>
          <p:nvPr/>
        </p:nvSpPr>
        <p:spPr>
          <a:xfrm>
            <a:off x="3578198" y="4095271"/>
            <a:ext cx="1733167" cy="338554"/>
          </a:xfrm>
          <a:prstGeom prst="rect">
            <a:avLst/>
          </a:prstGeom>
          <a:noFill/>
        </p:spPr>
        <p:txBody>
          <a:bodyPr wrap="none" rtlCol="0">
            <a:spAutoFit/>
          </a:bodyPr>
          <a:lstStyle/>
          <a:p>
            <a:r>
              <a:rPr lang="en-US" sz="1600" dirty="0">
                <a:latin typeface="Comic Sans MS" panose="030F0702030302020204" pitchFamily="66" charset="0"/>
              </a:rPr>
              <a:t>Pure Cu (Z = 29)</a:t>
            </a:r>
            <a:endParaRPr lang="de-CH" sz="1600" dirty="0">
              <a:latin typeface="Comic Sans MS" panose="030F0702030302020204" pitchFamily="66" charset="0"/>
            </a:endParaRPr>
          </a:p>
        </p:txBody>
      </p:sp>
      <p:sp>
        <p:nvSpPr>
          <p:cNvPr id="18" name="Rectangle 17">
            <a:extLst>
              <a:ext uri="{FF2B5EF4-FFF2-40B4-BE49-F238E27FC236}">
                <a16:creationId xmlns:a16="http://schemas.microsoft.com/office/drawing/2014/main" id="{9FB05B26-2675-1695-01CD-9573DEC24778}"/>
              </a:ext>
            </a:extLst>
          </p:cNvPr>
          <p:cNvSpPr/>
          <p:nvPr/>
        </p:nvSpPr>
        <p:spPr>
          <a:xfrm rot="20190590">
            <a:off x="529503" y="4782550"/>
            <a:ext cx="715072" cy="337523"/>
          </a:xfrm>
          <a:prstGeom prst="rect">
            <a:avLst/>
          </a:prstGeom>
          <a:solidFill>
            <a:srgbClr val="D2D7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HPGe</a:t>
            </a:r>
          </a:p>
        </p:txBody>
      </p:sp>
      <p:sp>
        <p:nvSpPr>
          <p:cNvPr id="19" name="Rectangle 18">
            <a:extLst>
              <a:ext uri="{FF2B5EF4-FFF2-40B4-BE49-F238E27FC236}">
                <a16:creationId xmlns:a16="http://schemas.microsoft.com/office/drawing/2014/main" id="{F0F12BA7-BAD3-E8CE-8286-33127C3126BB}"/>
              </a:ext>
            </a:extLst>
          </p:cNvPr>
          <p:cNvSpPr/>
          <p:nvPr/>
        </p:nvSpPr>
        <p:spPr>
          <a:xfrm rot="2053254">
            <a:off x="728374" y="1438414"/>
            <a:ext cx="715072" cy="337523"/>
          </a:xfrm>
          <a:prstGeom prst="rect">
            <a:avLst/>
          </a:prstGeom>
          <a:solidFill>
            <a:srgbClr val="D2D7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HPGe</a:t>
            </a:r>
          </a:p>
        </p:txBody>
      </p:sp>
    </p:spTree>
    <p:extLst>
      <p:ext uri="{BB962C8B-B14F-4D97-AF65-F5344CB8AC3E}">
        <p14:creationId xmlns:p14="http://schemas.microsoft.com/office/powerpoint/2010/main" val="13109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2C1642-8916-2062-688B-AB5DD956A105}"/>
              </a:ext>
            </a:extLst>
          </p:cNvPr>
          <p:cNvGrpSpPr/>
          <p:nvPr/>
        </p:nvGrpSpPr>
        <p:grpSpPr>
          <a:xfrm>
            <a:off x="7059168" y="148192"/>
            <a:ext cx="5042153" cy="6557408"/>
            <a:chOff x="2259198" y="597195"/>
            <a:chExt cx="4558849" cy="5712125"/>
          </a:xfrm>
        </p:grpSpPr>
        <p:grpSp>
          <p:nvGrpSpPr>
            <p:cNvPr id="5" name="Group 4">
              <a:extLst>
                <a:ext uri="{FF2B5EF4-FFF2-40B4-BE49-F238E27FC236}">
                  <a16:creationId xmlns:a16="http://schemas.microsoft.com/office/drawing/2014/main" id="{5246C3F9-3D30-8ED4-39B2-4DBBE3689C7E}"/>
                </a:ext>
              </a:extLst>
            </p:cNvPr>
            <p:cNvGrpSpPr/>
            <p:nvPr/>
          </p:nvGrpSpPr>
          <p:grpSpPr>
            <a:xfrm>
              <a:off x="2259198" y="597195"/>
              <a:ext cx="4558849" cy="5712125"/>
              <a:chOff x="11395547" y="5959178"/>
              <a:chExt cx="17298354" cy="21674408"/>
            </a:xfrm>
          </p:grpSpPr>
          <p:pic>
            <p:nvPicPr>
              <p:cNvPr id="48" name="Picture 4" descr="C:\Users\qqu67387\Desktop\Graduate Training Modules\Poster\ISIS-Blank.jpg">
                <a:extLst>
                  <a:ext uri="{FF2B5EF4-FFF2-40B4-BE49-F238E27FC236}">
                    <a16:creationId xmlns:a16="http://schemas.microsoft.com/office/drawing/2014/main" id="{692BC3EC-3969-7AED-3706-F34ABF3AB728}"/>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395547" y="5959178"/>
                <a:ext cx="17298354" cy="21674408"/>
              </a:xfrm>
              <a:prstGeom prst="rect">
                <a:avLst/>
              </a:prstGeom>
              <a:noFill/>
              <a:extLst>
                <a:ext uri="{909E8E84-426E-40DD-AFC4-6F175D3DCCD1}">
                  <a14:hiddenFill xmlns:a14="http://schemas.microsoft.com/office/drawing/2010/main">
                    <a:solidFill>
                      <a:srgbClr val="FFFFFF"/>
                    </a:solidFill>
                  </a14:hiddenFill>
                </a:ext>
              </a:extLst>
            </p:spPr>
          </p:pic>
          <p:sp>
            <p:nvSpPr>
              <p:cNvPr id="49" name="Isosceles Triangle 48">
                <a:extLst>
                  <a:ext uri="{FF2B5EF4-FFF2-40B4-BE49-F238E27FC236}">
                    <a16:creationId xmlns:a16="http://schemas.microsoft.com/office/drawing/2014/main" id="{FE683323-D6B7-CD8B-3778-BC726CBE82A1}"/>
                  </a:ext>
                </a:extLst>
              </p:cNvPr>
              <p:cNvSpPr/>
              <p:nvPr/>
            </p:nvSpPr>
            <p:spPr bwMode="auto">
              <a:xfrm rot="21367393">
                <a:off x="16488910" y="16181388"/>
                <a:ext cx="1243341" cy="576064"/>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grpSp>
        <p:sp>
          <p:nvSpPr>
            <p:cNvPr id="8" name="Rectangle 36">
              <a:extLst>
                <a:ext uri="{FF2B5EF4-FFF2-40B4-BE49-F238E27FC236}">
                  <a16:creationId xmlns:a16="http://schemas.microsoft.com/office/drawing/2014/main" id="{8348CE88-0A7E-D24A-0670-9EEC0D99CA8C}"/>
                </a:ext>
              </a:extLst>
            </p:cNvPr>
            <p:cNvSpPr>
              <a:spLocks noChangeArrowheads="1"/>
            </p:cNvSpPr>
            <p:nvPr/>
          </p:nvSpPr>
          <p:spPr bwMode="auto">
            <a:xfrm>
              <a:off x="6622743" y="3136696"/>
              <a:ext cx="174833" cy="364382"/>
            </a:xfrm>
            <a:prstGeom prst="rect">
              <a:avLst/>
            </a:prstGeom>
            <a:noFill/>
            <a:ln w="9525">
              <a:noFill/>
              <a:miter lim="800000"/>
              <a:headEnd/>
              <a:tailEnd/>
            </a:ln>
          </p:spPr>
          <p:txBody>
            <a:bodyPr wrap="none" lIns="86539" tIns="43269" rIns="86539" bIns="43269">
              <a:spAutoFit/>
            </a:bodyPr>
            <a:lstStyle/>
            <a:p>
              <a:pPr defTabSz="865188"/>
              <a:endParaRPr lang="en-GB">
                <a:latin typeface="Lucida Sans Unicode" pitchFamily="34" charset="0"/>
                <a:cs typeface="Lucida Sans Unicode" pitchFamily="34" charset="0"/>
              </a:endParaRPr>
            </a:p>
          </p:txBody>
        </p:sp>
        <p:grpSp>
          <p:nvGrpSpPr>
            <p:cNvPr id="14" name="Group 13">
              <a:extLst>
                <a:ext uri="{FF2B5EF4-FFF2-40B4-BE49-F238E27FC236}">
                  <a16:creationId xmlns:a16="http://schemas.microsoft.com/office/drawing/2014/main" id="{CFA9C7A0-3D49-B7B5-094C-EB816889779D}"/>
                </a:ext>
              </a:extLst>
            </p:cNvPr>
            <p:cNvGrpSpPr/>
            <p:nvPr/>
          </p:nvGrpSpPr>
          <p:grpSpPr>
            <a:xfrm>
              <a:off x="5409407" y="1242418"/>
              <a:ext cx="1179387" cy="1198037"/>
              <a:chOff x="23305209" y="8392337"/>
              <a:chExt cx="4652177" cy="4725740"/>
            </a:xfrm>
          </p:grpSpPr>
          <p:sp>
            <p:nvSpPr>
              <p:cNvPr id="46" name="Circular Arrow 43">
                <a:extLst>
                  <a:ext uri="{FF2B5EF4-FFF2-40B4-BE49-F238E27FC236}">
                    <a16:creationId xmlns:a16="http://schemas.microsoft.com/office/drawing/2014/main" id="{A29AC914-1055-DB2B-286F-F5F626CBBCC7}"/>
                  </a:ext>
                </a:extLst>
              </p:cNvPr>
              <p:cNvSpPr/>
              <p:nvPr/>
            </p:nvSpPr>
            <p:spPr bwMode="auto">
              <a:xfrm rot="5400000">
                <a:off x="23420001" y="8565577"/>
                <a:ext cx="4710626" cy="4364145"/>
              </a:xfrm>
              <a:prstGeom prst="circularArrow">
                <a:avLst>
                  <a:gd name="adj1" fmla="val 3380"/>
                  <a:gd name="adj2" fmla="val 877436"/>
                  <a:gd name="adj3" fmla="val 21052595"/>
                  <a:gd name="adj4" fmla="val 10758498"/>
                  <a:gd name="adj5" fmla="val 729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solidFill>
                    <a:srgbClr val="FFC000"/>
                  </a:solidFill>
                  <a:latin typeface="Times" pitchFamily="18" charset="0"/>
                </a:endParaRPr>
              </a:p>
            </p:txBody>
          </p:sp>
          <p:sp>
            <p:nvSpPr>
              <p:cNvPr id="47" name="Circular Arrow 44">
                <a:extLst>
                  <a:ext uri="{FF2B5EF4-FFF2-40B4-BE49-F238E27FC236}">
                    <a16:creationId xmlns:a16="http://schemas.microsoft.com/office/drawing/2014/main" id="{2C7E941F-8790-1CD7-D6A2-0EA738467B9B}"/>
                  </a:ext>
                </a:extLst>
              </p:cNvPr>
              <p:cNvSpPr/>
              <p:nvPr/>
            </p:nvSpPr>
            <p:spPr bwMode="auto">
              <a:xfrm rot="16200000">
                <a:off x="23131969" y="8580691"/>
                <a:ext cx="4710626" cy="4364145"/>
              </a:xfrm>
              <a:prstGeom prst="circularArrow">
                <a:avLst>
                  <a:gd name="adj1" fmla="val 3380"/>
                  <a:gd name="adj2" fmla="val 877436"/>
                  <a:gd name="adj3" fmla="val 21052595"/>
                  <a:gd name="adj4" fmla="val 10758498"/>
                  <a:gd name="adj5" fmla="val 729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solidFill>
                    <a:srgbClr val="FFC000"/>
                  </a:solidFill>
                  <a:latin typeface="Times" pitchFamily="18" charset="0"/>
                </a:endParaRPr>
              </a:p>
            </p:txBody>
          </p:sp>
        </p:grpSp>
        <p:sp>
          <p:nvSpPr>
            <p:cNvPr id="15" name="Right Arrow 12">
              <a:extLst>
                <a:ext uri="{FF2B5EF4-FFF2-40B4-BE49-F238E27FC236}">
                  <a16:creationId xmlns:a16="http://schemas.microsoft.com/office/drawing/2014/main" id="{C2D0DB03-8B37-4D6B-F458-7E720F466F5F}"/>
                </a:ext>
              </a:extLst>
            </p:cNvPr>
            <p:cNvSpPr/>
            <p:nvPr/>
          </p:nvSpPr>
          <p:spPr bwMode="auto">
            <a:xfrm rot="992056">
              <a:off x="4741873" y="737700"/>
              <a:ext cx="610761" cy="155342"/>
            </a:xfrm>
            <a:prstGeom prst="rightArrow">
              <a:avLst>
                <a:gd name="adj1" fmla="val 30608"/>
                <a:gd name="adj2" fmla="val 85550"/>
              </a:avLst>
            </a:prstGeom>
            <a:solidFill>
              <a:srgbClr val="E866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16" name="Right Arrow 13">
              <a:extLst>
                <a:ext uri="{FF2B5EF4-FFF2-40B4-BE49-F238E27FC236}">
                  <a16:creationId xmlns:a16="http://schemas.microsoft.com/office/drawing/2014/main" id="{1BAA861B-72F2-1E82-7A84-80EA44234EAE}"/>
                </a:ext>
              </a:extLst>
            </p:cNvPr>
            <p:cNvSpPr/>
            <p:nvPr/>
          </p:nvSpPr>
          <p:spPr bwMode="auto">
            <a:xfrm rot="1289494">
              <a:off x="5867985" y="1110082"/>
              <a:ext cx="458038"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17" name="Right Arrow 14">
              <a:extLst>
                <a:ext uri="{FF2B5EF4-FFF2-40B4-BE49-F238E27FC236}">
                  <a16:creationId xmlns:a16="http://schemas.microsoft.com/office/drawing/2014/main" id="{26669987-5CFC-5CBB-FBB8-849CE0F0DA49}"/>
                </a:ext>
              </a:extLst>
            </p:cNvPr>
            <p:cNvSpPr/>
            <p:nvPr/>
          </p:nvSpPr>
          <p:spPr bwMode="auto">
            <a:xfrm rot="10800000">
              <a:off x="5474782" y="2392525"/>
              <a:ext cx="594161"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18" name="Right Arrow 15">
              <a:extLst>
                <a:ext uri="{FF2B5EF4-FFF2-40B4-BE49-F238E27FC236}">
                  <a16:creationId xmlns:a16="http://schemas.microsoft.com/office/drawing/2014/main" id="{57702AF1-722A-12E7-6B5E-84B3669EFE54}"/>
                </a:ext>
              </a:extLst>
            </p:cNvPr>
            <p:cNvSpPr/>
            <p:nvPr/>
          </p:nvSpPr>
          <p:spPr bwMode="auto">
            <a:xfrm rot="7498899">
              <a:off x="5873789" y="2648271"/>
              <a:ext cx="458038"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19" name="Right Arrow 16">
              <a:extLst>
                <a:ext uri="{FF2B5EF4-FFF2-40B4-BE49-F238E27FC236}">
                  <a16:creationId xmlns:a16="http://schemas.microsoft.com/office/drawing/2014/main" id="{732C5A49-6504-9BA4-3AEA-A13715471106}"/>
                </a:ext>
              </a:extLst>
            </p:cNvPr>
            <p:cNvSpPr/>
            <p:nvPr/>
          </p:nvSpPr>
          <p:spPr bwMode="auto">
            <a:xfrm rot="10800000">
              <a:off x="4644451" y="2373548"/>
              <a:ext cx="594161"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20" name="Right Arrow 17">
              <a:extLst>
                <a:ext uri="{FF2B5EF4-FFF2-40B4-BE49-F238E27FC236}">
                  <a16:creationId xmlns:a16="http://schemas.microsoft.com/office/drawing/2014/main" id="{20C8E25A-7F61-3F75-E4A9-2F0C37C237B5}"/>
                </a:ext>
              </a:extLst>
            </p:cNvPr>
            <p:cNvSpPr/>
            <p:nvPr/>
          </p:nvSpPr>
          <p:spPr bwMode="auto">
            <a:xfrm rot="10538365">
              <a:off x="3800102" y="2408067"/>
              <a:ext cx="594161"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22" name="Right Arrow 19">
              <a:extLst>
                <a:ext uri="{FF2B5EF4-FFF2-40B4-BE49-F238E27FC236}">
                  <a16:creationId xmlns:a16="http://schemas.microsoft.com/office/drawing/2014/main" id="{A5419BA3-F384-35DF-FBA5-B095FFF6952A}"/>
                </a:ext>
              </a:extLst>
            </p:cNvPr>
            <p:cNvSpPr/>
            <p:nvPr/>
          </p:nvSpPr>
          <p:spPr bwMode="auto">
            <a:xfrm rot="5400000">
              <a:off x="5734475" y="3211000"/>
              <a:ext cx="458038"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23" name="Right Arrow 20">
              <a:extLst>
                <a:ext uri="{FF2B5EF4-FFF2-40B4-BE49-F238E27FC236}">
                  <a16:creationId xmlns:a16="http://schemas.microsoft.com/office/drawing/2014/main" id="{EB78B047-62ED-3647-21BF-5F8A59CCB490}"/>
                </a:ext>
              </a:extLst>
            </p:cNvPr>
            <p:cNvSpPr/>
            <p:nvPr/>
          </p:nvSpPr>
          <p:spPr bwMode="auto">
            <a:xfrm rot="6176179">
              <a:off x="5689319" y="3848451"/>
              <a:ext cx="458038"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24" name="Right Arrow 21">
              <a:extLst>
                <a:ext uri="{FF2B5EF4-FFF2-40B4-BE49-F238E27FC236}">
                  <a16:creationId xmlns:a16="http://schemas.microsoft.com/office/drawing/2014/main" id="{7C2DA88D-15C4-D7F6-188F-C35E2000317C}"/>
                </a:ext>
              </a:extLst>
            </p:cNvPr>
            <p:cNvSpPr/>
            <p:nvPr/>
          </p:nvSpPr>
          <p:spPr bwMode="auto">
            <a:xfrm rot="7217957">
              <a:off x="5462187" y="4445184"/>
              <a:ext cx="458038"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25" name="Right Arrow 22">
              <a:extLst>
                <a:ext uri="{FF2B5EF4-FFF2-40B4-BE49-F238E27FC236}">
                  <a16:creationId xmlns:a16="http://schemas.microsoft.com/office/drawing/2014/main" id="{310BAE3B-0BF1-E874-C640-F77DE63F566C}"/>
                </a:ext>
              </a:extLst>
            </p:cNvPr>
            <p:cNvSpPr/>
            <p:nvPr/>
          </p:nvSpPr>
          <p:spPr bwMode="auto">
            <a:xfrm rot="7217957">
              <a:off x="5130895" y="5014499"/>
              <a:ext cx="458038" cy="121363"/>
            </a:xfrm>
            <a:prstGeom prst="rightArrow">
              <a:avLst>
                <a:gd name="adj1" fmla="val 30608"/>
                <a:gd name="adj2" fmla="val 9167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36" name="Right Arrow 33">
              <a:extLst>
                <a:ext uri="{FF2B5EF4-FFF2-40B4-BE49-F238E27FC236}">
                  <a16:creationId xmlns:a16="http://schemas.microsoft.com/office/drawing/2014/main" id="{89DB387E-D820-AE93-81F1-ED119600C089}"/>
                </a:ext>
              </a:extLst>
            </p:cNvPr>
            <p:cNvSpPr/>
            <p:nvPr/>
          </p:nvSpPr>
          <p:spPr bwMode="auto">
            <a:xfrm rot="19213440">
              <a:off x="3390721" y="2226951"/>
              <a:ext cx="353862" cy="99685"/>
            </a:xfrm>
            <a:prstGeom prst="rightArrow">
              <a:avLst>
                <a:gd name="adj1" fmla="val 30608"/>
                <a:gd name="adj2" fmla="val 91671"/>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grpSp>
      <p:sp>
        <p:nvSpPr>
          <p:cNvPr id="98" name="Oval 97">
            <a:extLst>
              <a:ext uri="{FF2B5EF4-FFF2-40B4-BE49-F238E27FC236}">
                <a16:creationId xmlns:a16="http://schemas.microsoft.com/office/drawing/2014/main" id="{90F6F86C-0A0F-1486-AA13-D2E0C1984693}"/>
              </a:ext>
            </a:extLst>
          </p:cNvPr>
          <p:cNvSpPr/>
          <p:nvPr/>
        </p:nvSpPr>
        <p:spPr bwMode="auto">
          <a:xfrm>
            <a:off x="8093722" y="2202257"/>
            <a:ext cx="284626" cy="284626"/>
          </a:xfrm>
          <a:prstGeom prst="ellipse">
            <a:avLst/>
          </a:prstGeom>
          <a:solidFill>
            <a:srgbClr val="E6E6E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865188" eaLnBrk="0" fontAlgn="base" hangingPunct="0">
              <a:spcBef>
                <a:spcPct val="0"/>
              </a:spcBef>
              <a:spcAft>
                <a:spcPct val="0"/>
              </a:spcAft>
            </a:pPr>
            <a:r>
              <a:rPr lang="en-GB">
                <a:latin typeface="Arial" panose="020B0604020202020204" pitchFamily="34" charset="0"/>
                <a:cs typeface="Lucida Sans Unicode" panose="020B0602030504020204" pitchFamily="34" charset="0"/>
              </a:rPr>
              <a:t>T</a:t>
            </a:r>
          </a:p>
        </p:txBody>
      </p:sp>
      <p:sp>
        <p:nvSpPr>
          <p:cNvPr id="52" name="Right Arrow 27">
            <a:extLst>
              <a:ext uri="{FF2B5EF4-FFF2-40B4-BE49-F238E27FC236}">
                <a16:creationId xmlns:a16="http://schemas.microsoft.com/office/drawing/2014/main" id="{C17451A9-145C-4B5D-551C-4D3A9190E2BD}"/>
              </a:ext>
            </a:extLst>
          </p:cNvPr>
          <p:cNvSpPr/>
          <p:nvPr/>
        </p:nvSpPr>
        <p:spPr bwMode="auto">
          <a:xfrm rot="2245083">
            <a:off x="8244858" y="2557944"/>
            <a:ext cx="399576" cy="105062"/>
          </a:xfrm>
          <a:prstGeom prst="rightArrow">
            <a:avLst>
              <a:gd name="adj1" fmla="val 30608"/>
              <a:gd name="adj2" fmla="val 91671"/>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65188" eaLnBrk="0" fontAlgn="base" hangingPunct="0">
              <a:spcBef>
                <a:spcPct val="0"/>
              </a:spcBef>
              <a:spcAft>
                <a:spcPct val="0"/>
              </a:spcAft>
            </a:pPr>
            <a:endParaRPr lang="en-GB">
              <a:latin typeface="Times" pitchFamily="18" charset="0"/>
            </a:endParaRPr>
          </a:p>
        </p:txBody>
      </p:sp>
      <p:sp>
        <p:nvSpPr>
          <p:cNvPr id="3" name="TextBox 2">
            <a:extLst>
              <a:ext uri="{FF2B5EF4-FFF2-40B4-BE49-F238E27FC236}">
                <a16:creationId xmlns:a16="http://schemas.microsoft.com/office/drawing/2014/main" id="{B8706B83-8953-D79B-F184-A6726AB64B40}"/>
              </a:ext>
            </a:extLst>
          </p:cNvPr>
          <p:cNvSpPr txBox="1"/>
          <p:nvPr/>
        </p:nvSpPr>
        <p:spPr>
          <a:xfrm>
            <a:off x="3407236" y="53934"/>
            <a:ext cx="2757486" cy="369332"/>
          </a:xfrm>
          <a:prstGeom prst="rect">
            <a:avLst/>
          </a:prstGeom>
          <a:noFill/>
        </p:spPr>
        <p:txBody>
          <a:bodyPr wrap="none" rtlCol="0">
            <a:spAutoFit/>
          </a:bodyPr>
          <a:lstStyle/>
          <a:p>
            <a:r>
              <a:rPr lang="en-GB">
                <a:solidFill>
                  <a:srgbClr val="7030A0"/>
                </a:solidFill>
                <a:latin typeface="Comic Sans MS" panose="030F0702030302020204" pitchFamily="66" charset="0"/>
              </a:rPr>
              <a:t>Creating muons at ISIS</a:t>
            </a:r>
          </a:p>
        </p:txBody>
      </p:sp>
      <p:grpSp>
        <p:nvGrpSpPr>
          <p:cNvPr id="38" name="Group 37">
            <a:extLst>
              <a:ext uri="{FF2B5EF4-FFF2-40B4-BE49-F238E27FC236}">
                <a16:creationId xmlns:a16="http://schemas.microsoft.com/office/drawing/2014/main" id="{0755607F-18B1-37E3-59FE-5A8137EE9001}"/>
              </a:ext>
            </a:extLst>
          </p:cNvPr>
          <p:cNvGrpSpPr/>
          <p:nvPr/>
        </p:nvGrpSpPr>
        <p:grpSpPr>
          <a:xfrm>
            <a:off x="131393" y="403283"/>
            <a:ext cx="8720588" cy="5818883"/>
            <a:chOff x="434623" y="553062"/>
            <a:chExt cx="8720588" cy="5818883"/>
          </a:xfrm>
        </p:grpSpPr>
        <p:grpSp>
          <p:nvGrpSpPr>
            <p:cNvPr id="35" name="Group 34">
              <a:extLst>
                <a:ext uri="{FF2B5EF4-FFF2-40B4-BE49-F238E27FC236}">
                  <a16:creationId xmlns:a16="http://schemas.microsoft.com/office/drawing/2014/main" id="{4EEE51F8-736B-BE96-273B-B94512A466EE}"/>
                </a:ext>
              </a:extLst>
            </p:cNvPr>
            <p:cNvGrpSpPr/>
            <p:nvPr/>
          </p:nvGrpSpPr>
          <p:grpSpPr>
            <a:xfrm>
              <a:off x="434623" y="553062"/>
              <a:ext cx="6330904" cy="5818883"/>
              <a:chOff x="434623" y="553062"/>
              <a:chExt cx="6330904" cy="5818883"/>
            </a:xfrm>
          </p:grpSpPr>
          <p:grpSp>
            <p:nvGrpSpPr>
              <p:cNvPr id="26" name="Group 25">
                <a:extLst>
                  <a:ext uri="{FF2B5EF4-FFF2-40B4-BE49-F238E27FC236}">
                    <a16:creationId xmlns:a16="http://schemas.microsoft.com/office/drawing/2014/main" id="{779D9A44-5B6D-35E2-2AA4-9FE62A99D16C}"/>
                  </a:ext>
                </a:extLst>
              </p:cNvPr>
              <p:cNvGrpSpPr/>
              <p:nvPr/>
            </p:nvGrpSpPr>
            <p:grpSpPr>
              <a:xfrm>
                <a:off x="434623" y="553062"/>
                <a:ext cx="6330904" cy="5276237"/>
                <a:chOff x="85049" y="0"/>
                <a:chExt cx="6446101" cy="5240773"/>
              </a:xfrm>
            </p:grpSpPr>
            <p:pic>
              <p:nvPicPr>
                <p:cNvPr id="29" name="Picture 28">
                  <a:extLst>
                    <a:ext uri="{FF2B5EF4-FFF2-40B4-BE49-F238E27FC236}">
                      <a16:creationId xmlns:a16="http://schemas.microsoft.com/office/drawing/2014/main" id="{74BFA3CF-60C4-A3A0-9115-4E01C49C63FF}"/>
                    </a:ext>
                  </a:extLst>
                </p:cNvPr>
                <p:cNvPicPr>
                  <a:picLocks noChangeAspect="1"/>
                </p:cNvPicPr>
                <p:nvPr/>
              </p:nvPicPr>
              <p:blipFill>
                <a:blip r:embed="rId3"/>
                <a:stretch>
                  <a:fillRect/>
                </a:stretch>
              </p:blipFill>
              <p:spPr>
                <a:xfrm>
                  <a:off x="85049" y="0"/>
                  <a:ext cx="6404686" cy="5240773"/>
                </a:xfrm>
                <a:prstGeom prst="rect">
                  <a:avLst/>
                </a:prstGeom>
              </p:spPr>
            </p:pic>
            <p:sp>
              <p:nvSpPr>
                <p:cNvPr id="28" name="TextBox 27">
                  <a:extLst>
                    <a:ext uri="{FF2B5EF4-FFF2-40B4-BE49-F238E27FC236}">
                      <a16:creationId xmlns:a16="http://schemas.microsoft.com/office/drawing/2014/main" id="{FE7F411C-8BEC-00BF-4278-85B5FC8D9E26}"/>
                    </a:ext>
                  </a:extLst>
                </p:cNvPr>
                <p:cNvSpPr txBox="1"/>
                <p:nvPr/>
              </p:nvSpPr>
              <p:spPr>
                <a:xfrm>
                  <a:off x="5955351" y="284896"/>
                  <a:ext cx="575799" cy="400110"/>
                </a:xfrm>
                <a:prstGeom prst="rect">
                  <a:avLst/>
                </a:prstGeom>
                <a:noFill/>
              </p:spPr>
              <p:txBody>
                <a:bodyPr wrap="none" rtlCol="0">
                  <a:spAutoFit/>
                </a:bodyPr>
                <a:lstStyle/>
                <a:p>
                  <a:r>
                    <a:rPr lang="en-GB" sz="1000">
                      <a:solidFill>
                        <a:schemeClr val="accent1">
                          <a:lumMod val="75000"/>
                        </a:schemeClr>
                      </a:solidFill>
                    </a:rPr>
                    <a:t> C, 45°</a:t>
                  </a:r>
                </a:p>
                <a:p>
                  <a:r>
                    <a:rPr lang="en-GB" sz="1000">
                      <a:solidFill>
                        <a:schemeClr val="accent1">
                          <a:lumMod val="75000"/>
                        </a:schemeClr>
                      </a:solidFill>
                    </a:rPr>
                    <a:t>10mm</a:t>
                  </a:r>
                </a:p>
              </p:txBody>
            </p:sp>
          </p:grpSp>
          <p:grpSp>
            <p:nvGrpSpPr>
              <p:cNvPr id="31" name="Group 30">
                <a:extLst>
                  <a:ext uri="{FF2B5EF4-FFF2-40B4-BE49-F238E27FC236}">
                    <a16:creationId xmlns:a16="http://schemas.microsoft.com/office/drawing/2014/main" id="{B03E5A2E-68CB-03CE-E58A-A0D3691013A4}"/>
                  </a:ext>
                </a:extLst>
              </p:cNvPr>
              <p:cNvGrpSpPr/>
              <p:nvPr/>
            </p:nvGrpSpPr>
            <p:grpSpPr>
              <a:xfrm>
                <a:off x="1855025" y="4116719"/>
                <a:ext cx="4360042" cy="2255226"/>
                <a:chOff x="-1634713" y="3439614"/>
                <a:chExt cx="4360042" cy="2255226"/>
              </a:xfrm>
            </p:grpSpPr>
            <p:sp>
              <p:nvSpPr>
                <p:cNvPr id="32" name="TextBox 31">
                  <a:extLst>
                    <a:ext uri="{FF2B5EF4-FFF2-40B4-BE49-F238E27FC236}">
                      <a16:creationId xmlns:a16="http://schemas.microsoft.com/office/drawing/2014/main" id="{C00B1103-BD9F-3316-F648-A28B049976C0}"/>
                    </a:ext>
                  </a:extLst>
                </p:cNvPr>
                <p:cNvSpPr txBox="1"/>
                <p:nvPr/>
              </p:nvSpPr>
              <p:spPr>
                <a:xfrm>
                  <a:off x="783772" y="5233175"/>
                  <a:ext cx="1941557" cy="461665"/>
                </a:xfrm>
                <a:prstGeom prst="rect">
                  <a:avLst/>
                </a:prstGeom>
                <a:noFill/>
                <a:ln>
                  <a:solidFill>
                    <a:srgbClr val="FF0000"/>
                  </a:solidFill>
                </a:ln>
              </p:spPr>
              <p:txBody>
                <a:bodyPr wrap="none" rtlCol="0">
                  <a:spAutoFit/>
                </a:bodyPr>
                <a:lstStyle/>
                <a:p>
                  <a:r>
                    <a:rPr lang="en-GB" sz="1200">
                      <a:solidFill>
                        <a:srgbClr val="FF0000"/>
                      </a:solidFill>
                    </a:rPr>
                    <a:t>Currently, we perform the</a:t>
                  </a:r>
                </a:p>
                <a:p>
                  <a:r>
                    <a:rPr lang="en-GB" sz="1200">
                      <a:solidFill>
                        <a:srgbClr val="FF0000"/>
                      </a:solidFill>
                    </a:rPr>
                    <a:t>   experiments in port 4</a:t>
                  </a:r>
                </a:p>
              </p:txBody>
            </p:sp>
            <p:cxnSp>
              <p:nvCxnSpPr>
                <p:cNvPr id="33" name="Straight Arrow Connector 32">
                  <a:extLst>
                    <a:ext uri="{FF2B5EF4-FFF2-40B4-BE49-F238E27FC236}">
                      <a16:creationId xmlns:a16="http://schemas.microsoft.com/office/drawing/2014/main" id="{2A6BEBAB-31C3-92CA-6738-3A7E916E050C}"/>
                    </a:ext>
                  </a:extLst>
                </p:cNvPr>
                <p:cNvCxnSpPr>
                  <a:cxnSpLocks/>
                  <a:stCxn id="32" idx="0"/>
                </p:cNvCxnSpPr>
                <p:nvPr/>
              </p:nvCxnSpPr>
              <p:spPr>
                <a:xfrm flipH="1" flipV="1">
                  <a:off x="-1634713" y="3439614"/>
                  <a:ext cx="3389264" cy="1793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7" name="Rectangle: Rounded Corners 36">
              <a:extLst>
                <a:ext uri="{FF2B5EF4-FFF2-40B4-BE49-F238E27FC236}">
                  <a16:creationId xmlns:a16="http://schemas.microsoft.com/office/drawing/2014/main" id="{FC97F99C-CD60-78C4-5D39-A8E316EDE3B5}"/>
                </a:ext>
              </a:extLst>
            </p:cNvPr>
            <p:cNvSpPr/>
            <p:nvPr/>
          </p:nvSpPr>
          <p:spPr>
            <a:xfrm>
              <a:off x="8659134" y="1860700"/>
              <a:ext cx="496077" cy="448882"/>
            </a:xfrm>
            <a:prstGeom prst="roundRect">
              <a:avLst/>
            </a:prstGeom>
            <a:solidFill>
              <a:srgbClr val="F0F28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F18E8841-2C38-3C32-D0D9-E259FDD6D983}"/>
              </a:ext>
            </a:extLst>
          </p:cNvPr>
          <p:cNvSpPr txBox="1"/>
          <p:nvPr/>
        </p:nvSpPr>
        <p:spPr>
          <a:xfrm>
            <a:off x="8376441" y="1223848"/>
            <a:ext cx="1723549" cy="523220"/>
          </a:xfrm>
          <a:prstGeom prst="rect">
            <a:avLst/>
          </a:prstGeom>
          <a:noFill/>
        </p:spPr>
        <p:txBody>
          <a:bodyPr wrap="none" rtlCol="0">
            <a:spAutoFit/>
          </a:bodyPr>
          <a:lstStyle/>
          <a:p>
            <a:r>
              <a:rPr lang="en-GB" sz="1400">
                <a:latin typeface="Comic Sans MS" panose="030F0702030302020204" pitchFamily="66" charset="0"/>
              </a:rPr>
              <a:t>RIKEN-RAL Muon </a:t>
            </a:r>
          </a:p>
          <a:p>
            <a:r>
              <a:rPr lang="en-GB" sz="1400">
                <a:latin typeface="Comic Sans MS" panose="030F0702030302020204" pitchFamily="66" charset="0"/>
              </a:rPr>
              <a:t>facility</a:t>
            </a:r>
          </a:p>
        </p:txBody>
      </p:sp>
      <p:sp>
        <p:nvSpPr>
          <p:cNvPr id="40" name="TextBox 39">
            <a:extLst>
              <a:ext uri="{FF2B5EF4-FFF2-40B4-BE49-F238E27FC236}">
                <a16:creationId xmlns:a16="http://schemas.microsoft.com/office/drawing/2014/main" id="{0DD5F025-E5CD-8662-7CA6-92275EB5BDA6}"/>
              </a:ext>
            </a:extLst>
          </p:cNvPr>
          <p:cNvSpPr txBox="1"/>
          <p:nvPr/>
        </p:nvSpPr>
        <p:spPr>
          <a:xfrm>
            <a:off x="8621744" y="2722830"/>
            <a:ext cx="898003" cy="523220"/>
          </a:xfrm>
          <a:prstGeom prst="rect">
            <a:avLst/>
          </a:prstGeom>
          <a:noFill/>
        </p:spPr>
        <p:txBody>
          <a:bodyPr wrap="none" rtlCol="0">
            <a:spAutoFit/>
          </a:bodyPr>
          <a:lstStyle/>
          <a:p>
            <a:r>
              <a:rPr lang="en-GB" sz="1400">
                <a:latin typeface="Comic Sans MS" panose="030F0702030302020204" pitchFamily="66" charset="0"/>
              </a:rPr>
              <a:t>EC Muon</a:t>
            </a:r>
          </a:p>
          <a:p>
            <a:r>
              <a:rPr lang="en-GB" sz="1400">
                <a:latin typeface="Comic Sans MS" panose="030F0702030302020204" pitchFamily="66" charset="0"/>
              </a:rPr>
              <a:t> facility</a:t>
            </a:r>
          </a:p>
        </p:txBody>
      </p:sp>
      <p:sp>
        <p:nvSpPr>
          <p:cNvPr id="6" name="TextBox 5">
            <a:extLst>
              <a:ext uri="{FF2B5EF4-FFF2-40B4-BE49-F238E27FC236}">
                <a16:creationId xmlns:a16="http://schemas.microsoft.com/office/drawing/2014/main" id="{1A4EB360-184F-340F-BC01-535423CD8102}"/>
              </a:ext>
            </a:extLst>
          </p:cNvPr>
          <p:cNvSpPr txBox="1"/>
          <p:nvPr/>
        </p:nvSpPr>
        <p:spPr>
          <a:xfrm>
            <a:off x="0" y="0"/>
            <a:ext cx="3337773" cy="461665"/>
          </a:xfrm>
          <a:prstGeom prst="rect">
            <a:avLst/>
          </a:prstGeom>
          <a:solidFill>
            <a:srgbClr val="7030A0"/>
          </a:solidFill>
        </p:spPr>
        <p:txBody>
          <a:bodyPr wrap="none" rtlCol="0">
            <a:spAutoFit/>
          </a:bodyPr>
          <a:lstStyle/>
          <a:p>
            <a:r>
              <a:rPr lang="en-US" sz="2400">
                <a:solidFill>
                  <a:schemeClr val="bg1"/>
                </a:solidFill>
                <a:latin typeface="Segoe Print" panose="02000600000000000000" pitchFamily="2" charset="0"/>
              </a:rPr>
              <a:t>The </a:t>
            </a:r>
            <a:r>
              <a:rPr lang="el-GR" sz="2400">
                <a:solidFill>
                  <a:schemeClr val="bg1"/>
                </a:solidFill>
                <a:latin typeface="Segoe Print" panose="02000600000000000000" pitchFamily="2" charset="0"/>
              </a:rPr>
              <a:t>μ</a:t>
            </a:r>
            <a:r>
              <a:rPr lang="en-GB" sz="2400">
                <a:solidFill>
                  <a:schemeClr val="bg1"/>
                </a:solidFill>
                <a:latin typeface="Segoe Print" panose="02000600000000000000" pitchFamily="2" charset="0"/>
              </a:rPr>
              <a:t>XES </a:t>
            </a:r>
            <a:r>
              <a:rPr lang="en-US" sz="2400">
                <a:solidFill>
                  <a:schemeClr val="bg1"/>
                </a:solidFill>
                <a:latin typeface="Segoe Print" panose="02000600000000000000" pitchFamily="2" charset="0"/>
              </a:rPr>
              <a:t>technique</a:t>
            </a:r>
            <a:endParaRPr lang="de-CH" sz="2400">
              <a:solidFill>
                <a:schemeClr val="bg1"/>
              </a:solidFill>
              <a:latin typeface="Segoe Print" panose="02000600000000000000" pitchFamily="2" charset="0"/>
            </a:endParaRPr>
          </a:p>
        </p:txBody>
      </p:sp>
      <p:pic>
        <p:nvPicPr>
          <p:cNvPr id="10" name="Picture 9" descr="Several metal cylinders on a table&#10;&#10;Description automatically generated">
            <a:extLst>
              <a:ext uri="{FF2B5EF4-FFF2-40B4-BE49-F238E27FC236}">
                <a16:creationId xmlns:a16="http://schemas.microsoft.com/office/drawing/2014/main" id="{799003B8-68B2-46A2-5056-3D4BE026D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850" y="3502168"/>
            <a:ext cx="3790196" cy="2131984"/>
          </a:xfrm>
          <a:prstGeom prst="rect">
            <a:avLst/>
          </a:prstGeom>
        </p:spPr>
      </p:pic>
      <p:sp>
        <p:nvSpPr>
          <p:cNvPr id="4" name="TextBox 3">
            <a:extLst>
              <a:ext uri="{FF2B5EF4-FFF2-40B4-BE49-F238E27FC236}">
                <a16:creationId xmlns:a16="http://schemas.microsoft.com/office/drawing/2014/main" id="{B7AF8059-90D5-0595-5C7C-732BFB841538}"/>
              </a:ext>
            </a:extLst>
          </p:cNvPr>
          <p:cNvSpPr txBox="1"/>
          <p:nvPr/>
        </p:nvSpPr>
        <p:spPr>
          <a:xfrm>
            <a:off x="6001728" y="5234042"/>
            <a:ext cx="1558440" cy="400110"/>
          </a:xfrm>
          <a:prstGeom prst="rect">
            <a:avLst/>
          </a:prstGeom>
          <a:noFill/>
        </p:spPr>
        <p:txBody>
          <a:bodyPr wrap="none" rtlCol="0">
            <a:spAutoFit/>
          </a:bodyPr>
          <a:lstStyle/>
          <a:p>
            <a:r>
              <a:rPr lang="en-GB" sz="2000" dirty="0" err="1">
                <a:latin typeface="Segoe Print" panose="02000600000000000000" pitchFamily="2" charset="0"/>
              </a:rPr>
              <a:t>MuX</a:t>
            </a:r>
            <a:r>
              <a:rPr lang="en-GB" sz="2000" dirty="0">
                <a:latin typeface="Segoe Print" panose="02000600000000000000" pitchFamily="2" charset="0"/>
              </a:rPr>
              <a:t> setup</a:t>
            </a:r>
          </a:p>
        </p:txBody>
      </p:sp>
    </p:spTree>
    <p:extLst>
      <p:ext uri="{BB962C8B-B14F-4D97-AF65-F5344CB8AC3E}">
        <p14:creationId xmlns:p14="http://schemas.microsoft.com/office/powerpoint/2010/main" val="296452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659C7-A2EE-0059-4A6E-9D234A0D7C32}"/>
              </a:ext>
            </a:extLst>
          </p:cNvPr>
          <p:cNvSpPr txBox="1"/>
          <p:nvPr/>
        </p:nvSpPr>
        <p:spPr>
          <a:xfrm>
            <a:off x="0" y="0"/>
            <a:ext cx="3337773" cy="461665"/>
          </a:xfrm>
          <a:prstGeom prst="rect">
            <a:avLst/>
          </a:prstGeom>
          <a:solidFill>
            <a:srgbClr val="7030A0"/>
          </a:solidFill>
        </p:spPr>
        <p:txBody>
          <a:bodyPr wrap="none" rtlCol="0">
            <a:spAutoFit/>
          </a:bodyPr>
          <a:lstStyle/>
          <a:p>
            <a:r>
              <a:rPr lang="en-US" sz="2400">
                <a:solidFill>
                  <a:schemeClr val="bg1"/>
                </a:solidFill>
                <a:latin typeface="Segoe Print" panose="02000600000000000000" pitchFamily="2" charset="0"/>
              </a:rPr>
              <a:t>The </a:t>
            </a:r>
            <a:r>
              <a:rPr lang="el-GR" sz="2400">
                <a:solidFill>
                  <a:schemeClr val="bg1"/>
                </a:solidFill>
                <a:latin typeface="Segoe Print" panose="02000600000000000000" pitchFamily="2" charset="0"/>
              </a:rPr>
              <a:t>μ</a:t>
            </a:r>
            <a:r>
              <a:rPr lang="en-GB" sz="2400">
                <a:solidFill>
                  <a:schemeClr val="bg1"/>
                </a:solidFill>
                <a:latin typeface="Segoe Print" panose="02000600000000000000" pitchFamily="2" charset="0"/>
              </a:rPr>
              <a:t>XES </a:t>
            </a:r>
            <a:r>
              <a:rPr lang="en-US" sz="2400">
                <a:solidFill>
                  <a:schemeClr val="bg1"/>
                </a:solidFill>
                <a:latin typeface="Segoe Print" panose="02000600000000000000" pitchFamily="2" charset="0"/>
              </a:rPr>
              <a:t>technique</a:t>
            </a:r>
            <a:endParaRPr lang="de-CH" sz="2400">
              <a:solidFill>
                <a:schemeClr val="bg1"/>
              </a:solidFill>
              <a:latin typeface="Segoe Print" panose="02000600000000000000" pitchFamily="2" charset="0"/>
            </a:endParaRPr>
          </a:p>
        </p:txBody>
      </p:sp>
      <p:grpSp>
        <p:nvGrpSpPr>
          <p:cNvPr id="14" name="Group 13">
            <a:extLst>
              <a:ext uri="{FF2B5EF4-FFF2-40B4-BE49-F238E27FC236}">
                <a16:creationId xmlns:a16="http://schemas.microsoft.com/office/drawing/2014/main" id="{271F78EE-349A-6CC8-AAC6-6E4E01B98CC7}"/>
              </a:ext>
            </a:extLst>
          </p:cNvPr>
          <p:cNvGrpSpPr/>
          <p:nvPr/>
        </p:nvGrpSpPr>
        <p:grpSpPr>
          <a:xfrm>
            <a:off x="6962711" y="0"/>
            <a:ext cx="5229289" cy="6858000"/>
            <a:chOff x="6962711" y="0"/>
            <a:chExt cx="5229289" cy="6858000"/>
          </a:xfrm>
        </p:grpSpPr>
        <p:pic>
          <p:nvPicPr>
            <p:cNvPr id="3" name="Picture 2">
              <a:extLst>
                <a:ext uri="{FF2B5EF4-FFF2-40B4-BE49-F238E27FC236}">
                  <a16:creationId xmlns:a16="http://schemas.microsoft.com/office/drawing/2014/main" id="{03BCB5E3-4069-D67F-24F1-DCE9761BE6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6962711" y="0"/>
              <a:ext cx="5229289" cy="6858000"/>
            </a:xfrm>
            <a:prstGeom prst="rect">
              <a:avLst/>
            </a:prstGeom>
          </p:spPr>
        </p:pic>
        <p:sp>
          <p:nvSpPr>
            <p:cNvPr id="4" name="TextBox 3">
              <a:extLst>
                <a:ext uri="{FF2B5EF4-FFF2-40B4-BE49-F238E27FC236}">
                  <a16:creationId xmlns:a16="http://schemas.microsoft.com/office/drawing/2014/main" id="{A165C34A-775B-9F90-DD68-AF6C1D75B16F}"/>
                </a:ext>
              </a:extLst>
            </p:cNvPr>
            <p:cNvSpPr txBox="1"/>
            <p:nvPr/>
          </p:nvSpPr>
          <p:spPr>
            <a:xfrm>
              <a:off x="7776366" y="1595323"/>
              <a:ext cx="747320" cy="307777"/>
            </a:xfrm>
            <a:prstGeom prst="rect">
              <a:avLst/>
            </a:prstGeom>
            <a:noFill/>
          </p:spPr>
          <p:txBody>
            <a:bodyPr wrap="none" rtlCol="0">
              <a:spAutoFit/>
            </a:bodyPr>
            <a:lstStyle/>
            <a:p>
              <a:r>
                <a:rPr lang="en-GB" sz="1400">
                  <a:latin typeface="Comic Sans MS" panose="030F0702030302020204" pitchFamily="66" charset="0"/>
                </a:rPr>
                <a:t>sample</a:t>
              </a:r>
            </a:p>
          </p:txBody>
        </p:sp>
        <p:cxnSp>
          <p:nvCxnSpPr>
            <p:cNvPr id="6" name="Straight Arrow Connector 5">
              <a:extLst>
                <a:ext uri="{FF2B5EF4-FFF2-40B4-BE49-F238E27FC236}">
                  <a16:creationId xmlns:a16="http://schemas.microsoft.com/office/drawing/2014/main" id="{82C07A76-54CB-8C0E-4033-F8502CC61137}"/>
                </a:ext>
              </a:extLst>
            </p:cNvPr>
            <p:cNvCxnSpPr>
              <a:endCxn id="4" idx="3"/>
            </p:cNvCxnSpPr>
            <p:nvPr/>
          </p:nvCxnSpPr>
          <p:spPr>
            <a:xfrm flipH="1" flipV="1">
              <a:off x="8523686" y="1749212"/>
              <a:ext cx="1487089" cy="2129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54" name="Picture 6" descr="DT5560SE - 32 Channel 14 bit 125 MS/s Open FPGA Digitizer - CAEN - Tools  for Discovery">
              <a:extLst>
                <a:ext uri="{FF2B5EF4-FFF2-40B4-BE49-F238E27FC236}">
                  <a16:creationId xmlns:a16="http://schemas.microsoft.com/office/drawing/2014/main" id="{891FD398-1A9F-B22E-DDD9-603C402CAD1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8296" y="2416342"/>
              <a:ext cx="2338590" cy="233859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descr="A machine in a factory&#10;&#10;Description automatically generated">
            <a:extLst>
              <a:ext uri="{FF2B5EF4-FFF2-40B4-BE49-F238E27FC236}">
                <a16:creationId xmlns:a16="http://schemas.microsoft.com/office/drawing/2014/main" id="{C6C8318F-C88A-5ED8-7FE4-F4971AAB9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31242" y="1731458"/>
            <a:ext cx="4738328" cy="3553746"/>
          </a:xfrm>
          <a:prstGeom prst="rect">
            <a:avLst/>
          </a:prstGeom>
        </p:spPr>
      </p:pic>
      <p:pic>
        <p:nvPicPr>
          <p:cNvPr id="13" name="Picture 12" descr="A close-up of several machines&#10;&#10;Description automatically generated">
            <a:extLst>
              <a:ext uri="{FF2B5EF4-FFF2-40B4-BE49-F238E27FC236}">
                <a16:creationId xmlns:a16="http://schemas.microsoft.com/office/drawing/2014/main" id="{B02F6B64-69C9-54AC-C9F7-5F34B7416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5521" y="1091405"/>
            <a:ext cx="4500340" cy="3375255"/>
          </a:xfrm>
          <a:prstGeom prst="rect">
            <a:avLst/>
          </a:prstGeom>
        </p:spPr>
      </p:pic>
      <p:sp>
        <p:nvSpPr>
          <p:cNvPr id="15" name="TextBox 14">
            <a:extLst>
              <a:ext uri="{FF2B5EF4-FFF2-40B4-BE49-F238E27FC236}">
                <a16:creationId xmlns:a16="http://schemas.microsoft.com/office/drawing/2014/main" id="{1488D94E-D08D-D772-D2D8-CCC352463897}"/>
              </a:ext>
            </a:extLst>
          </p:cNvPr>
          <p:cNvSpPr txBox="1"/>
          <p:nvPr/>
        </p:nvSpPr>
        <p:spPr>
          <a:xfrm>
            <a:off x="3407236" y="53934"/>
            <a:ext cx="5025735" cy="369332"/>
          </a:xfrm>
          <a:prstGeom prst="rect">
            <a:avLst/>
          </a:prstGeom>
          <a:noFill/>
        </p:spPr>
        <p:txBody>
          <a:bodyPr wrap="none" rtlCol="0">
            <a:spAutoFit/>
          </a:bodyPr>
          <a:lstStyle/>
          <a:p>
            <a:r>
              <a:rPr lang="en-GB" err="1">
                <a:solidFill>
                  <a:srgbClr val="7030A0"/>
                </a:solidFill>
                <a:latin typeface="Comic Sans MS" panose="030F0702030302020204" pitchFamily="66" charset="0"/>
              </a:rPr>
              <a:t>MuX</a:t>
            </a:r>
            <a:r>
              <a:rPr lang="en-GB">
                <a:solidFill>
                  <a:srgbClr val="7030A0"/>
                </a:solidFill>
                <a:latin typeface="Comic Sans MS" panose="030F0702030302020204" pitchFamily="66" charset="0"/>
              </a:rPr>
              <a:t> setup at ISIS and recent developments</a:t>
            </a:r>
          </a:p>
        </p:txBody>
      </p:sp>
    </p:spTree>
    <p:extLst>
      <p:ext uri="{BB962C8B-B14F-4D97-AF65-F5344CB8AC3E}">
        <p14:creationId xmlns:p14="http://schemas.microsoft.com/office/powerpoint/2010/main" val="257758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ED4678-89D7-FB72-6362-50AF1958474D}"/>
              </a:ext>
            </a:extLst>
          </p:cNvPr>
          <p:cNvSpPr txBox="1"/>
          <p:nvPr/>
        </p:nvSpPr>
        <p:spPr>
          <a:xfrm>
            <a:off x="0" y="0"/>
            <a:ext cx="220116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Case Studies</a:t>
            </a:r>
          </a:p>
        </p:txBody>
      </p:sp>
      <p:sp>
        <p:nvSpPr>
          <p:cNvPr id="3" name="TextBox 2">
            <a:extLst>
              <a:ext uri="{FF2B5EF4-FFF2-40B4-BE49-F238E27FC236}">
                <a16:creationId xmlns:a16="http://schemas.microsoft.com/office/drawing/2014/main" id="{AD742EC3-1B35-60AF-184F-A12AEBBE8F63}"/>
              </a:ext>
            </a:extLst>
          </p:cNvPr>
          <p:cNvSpPr txBox="1"/>
          <p:nvPr/>
        </p:nvSpPr>
        <p:spPr>
          <a:xfrm>
            <a:off x="2201164" y="42382"/>
            <a:ext cx="2795958" cy="400110"/>
          </a:xfrm>
          <a:prstGeom prst="rect">
            <a:avLst/>
          </a:prstGeom>
          <a:noFill/>
        </p:spPr>
        <p:txBody>
          <a:bodyPr wrap="none" rtlCol="0">
            <a:spAutoFit/>
          </a:bodyPr>
          <a:lstStyle/>
          <a:p>
            <a:r>
              <a:rPr lang="en-GB" sz="2000">
                <a:solidFill>
                  <a:schemeClr val="accent4">
                    <a:lumMod val="75000"/>
                  </a:schemeClr>
                </a:solidFill>
                <a:latin typeface="Comic Sans MS" panose="030F0702030302020204" pitchFamily="66" charset="0"/>
              </a:rPr>
              <a:t>1) Roman silver coins:</a:t>
            </a:r>
          </a:p>
        </p:txBody>
      </p:sp>
      <p:pic>
        <p:nvPicPr>
          <p:cNvPr id="4" name="Picture 3" descr="A close up of a coin&#10;&#10;Description automatically generated">
            <a:extLst>
              <a:ext uri="{FF2B5EF4-FFF2-40B4-BE49-F238E27FC236}">
                <a16:creationId xmlns:a16="http://schemas.microsoft.com/office/drawing/2014/main" id="{367BC9FB-154C-C627-9B51-BAF6F6CC6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98" y="1411665"/>
            <a:ext cx="2463409" cy="2392600"/>
          </a:xfrm>
          <a:prstGeom prst="rect">
            <a:avLst/>
          </a:prstGeom>
        </p:spPr>
      </p:pic>
      <p:pic>
        <p:nvPicPr>
          <p:cNvPr id="5" name="Picture 4" descr="A close up of a coin&#10;&#10;Description automatically generated">
            <a:extLst>
              <a:ext uri="{FF2B5EF4-FFF2-40B4-BE49-F238E27FC236}">
                <a16:creationId xmlns:a16="http://schemas.microsoft.com/office/drawing/2014/main" id="{52C93BF8-3AF1-B663-E964-F0D41E93F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902" y="503230"/>
            <a:ext cx="2201164" cy="2130587"/>
          </a:xfrm>
          <a:prstGeom prst="rect">
            <a:avLst/>
          </a:prstGeom>
        </p:spPr>
      </p:pic>
      <p:sp>
        <p:nvSpPr>
          <p:cNvPr id="6" name="TextBox 5">
            <a:extLst>
              <a:ext uri="{FF2B5EF4-FFF2-40B4-BE49-F238E27FC236}">
                <a16:creationId xmlns:a16="http://schemas.microsoft.com/office/drawing/2014/main" id="{DE72C2CC-039E-767B-062E-1E29603343A1}"/>
              </a:ext>
            </a:extLst>
          </p:cNvPr>
          <p:cNvSpPr txBox="1"/>
          <p:nvPr/>
        </p:nvSpPr>
        <p:spPr>
          <a:xfrm>
            <a:off x="396138" y="3845831"/>
            <a:ext cx="2878867" cy="1200329"/>
          </a:xfrm>
          <a:prstGeom prst="rect">
            <a:avLst/>
          </a:prstGeom>
          <a:noFill/>
        </p:spPr>
        <p:txBody>
          <a:bodyPr wrap="square" rtlCol="0">
            <a:spAutoFit/>
          </a:bodyPr>
          <a:lstStyle/>
          <a:p>
            <a:r>
              <a:rPr lang="en-GB" i="1">
                <a:solidFill>
                  <a:srgbClr val="002060"/>
                </a:solidFill>
                <a:latin typeface="Comic Sans MS" panose="030F0702030302020204" pitchFamily="66" charset="0"/>
              </a:rPr>
              <a:t>denarius</a:t>
            </a:r>
            <a:r>
              <a:rPr lang="en-GB">
                <a:solidFill>
                  <a:srgbClr val="002060"/>
                </a:solidFill>
                <a:latin typeface="Comic Sans MS" panose="030F0702030302020204" pitchFamily="66" charset="0"/>
              </a:rPr>
              <a:t> of Julia </a:t>
            </a:r>
            <a:r>
              <a:rPr lang="en-GB" err="1">
                <a:solidFill>
                  <a:srgbClr val="002060"/>
                </a:solidFill>
                <a:latin typeface="Comic Sans MS" panose="030F0702030302020204" pitchFamily="66" charset="0"/>
              </a:rPr>
              <a:t>Domna</a:t>
            </a:r>
            <a:endParaRPr lang="en-GB">
              <a:solidFill>
                <a:srgbClr val="002060"/>
              </a:solidFill>
              <a:latin typeface="Comic Sans MS" panose="030F0702030302020204" pitchFamily="66" charset="0"/>
            </a:endParaRPr>
          </a:p>
          <a:p>
            <a:endParaRPr lang="en-GB">
              <a:solidFill>
                <a:srgbClr val="002060"/>
              </a:solidFill>
              <a:latin typeface="Comic Sans MS" panose="030F0702030302020204" pitchFamily="66" charset="0"/>
            </a:endParaRPr>
          </a:p>
          <a:p>
            <a:pPr marL="285750" indent="-285750">
              <a:buFont typeface="Arial" panose="020B0604020202020204" pitchFamily="34" charset="0"/>
              <a:buChar char="•"/>
            </a:pPr>
            <a:r>
              <a:rPr lang="en-GB">
                <a:solidFill>
                  <a:srgbClr val="002060"/>
                </a:solidFill>
                <a:latin typeface="Comic Sans MS" panose="030F0702030302020204" pitchFamily="66" charset="0"/>
              </a:rPr>
              <a:t>3</a:t>
            </a:r>
            <a:r>
              <a:rPr lang="en-GB" baseline="30000">
                <a:solidFill>
                  <a:srgbClr val="002060"/>
                </a:solidFill>
                <a:latin typeface="Comic Sans MS" panose="030F0702030302020204" pitchFamily="66" charset="0"/>
              </a:rPr>
              <a:t>rd</a:t>
            </a:r>
            <a:r>
              <a:rPr lang="en-GB">
                <a:solidFill>
                  <a:srgbClr val="002060"/>
                </a:solidFill>
                <a:latin typeface="Comic Sans MS" panose="030F0702030302020204" pitchFamily="66" charset="0"/>
              </a:rPr>
              <a:t> century (211-217 CE)</a:t>
            </a:r>
          </a:p>
        </p:txBody>
      </p:sp>
      <p:sp>
        <p:nvSpPr>
          <p:cNvPr id="7" name="Content Placeholder 2">
            <a:extLst>
              <a:ext uri="{FF2B5EF4-FFF2-40B4-BE49-F238E27FC236}">
                <a16:creationId xmlns:a16="http://schemas.microsoft.com/office/drawing/2014/main" id="{66D7468D-044D-56E9-11AF-64A4C69D8403}"/>
              </a:ext>
            </a:extLst>
          </p:cNvPr>
          <p:cNvSpPr>
            <a:spLocks noGrp="1"/>
          </p:cNvSpPr>
          <p:nvPr/>
        </p:nvSpPr>
        <p:spPr>
          <a:xfrm>
            <a:off x="3883988" y="745331"/>
            <a:ext cx="7911874" cy="5367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0000"/>
              </a:buClr>
              <a:buNone/>
            </a:pPr>
            <a:r>
              <a:rPr lang="en-US" dirty="0">
                <a:latin typeface="Comic Sans MS" panose="030F0702030302020204" pitchFamily="66" charset="0"/>
              </a:rPr>
              <a:t>Silver coinage formed the backbone of state finance in the Roman Empire </a:t>
            </a:r>
          </a:p>
          <a:p>
            <a:pPr marL="0" indent="0">
              <a:buClr>
                <a:srgbClr val="FF0000"/>
              </a:buClr>
              <a:buNone/>
            </a:pPr>
            <a:endParaRPr lang="en-US" dirty="0">
              <a:latin typeface="Comic Sans MS" panose="030F0702030302020204" pitchFamily="66" charset="0"/>
            </a:endParaRPr>
          </a:p>
          <a:p>
            <a:pPr marL="0" indent="0">
              <a:buClr>
                <a:srgbClr val="FF0000"/>
              </a:buClr>
              <a:buNone/>
            </a:pPr>
            <a:r>
              <a:rPr lang="en-US" dirty="0">
                <a:latin typeface="Comic Sans MS" panose="030F0702030302020204" pitchFamily="66" charset="0"/>
              </a:rPr>
              <a:t>The fineness and quality of a coinage is often taken by historians to be a comment on the fiscal health of the issuing state</a:t>
            </a:r>
          </a:p>
          <a:p>
            <a:pPr marL="0" indent="0">
              <a:buClr>
                <a:srgbClr val="FF0000"/>
              </a:buClr>
              <a:buNone/>
            </a:pPr>
            <a:endParaRPr lang="en-US" dirty="0">
              <a:latin typeface="Comic Sans MS" panose="030F0702030302020204" pitchFamily="66" charset="0"/>
            </a:endParaRPr>
          </a:p>
          <a:p>
            <a:pPr marL="0" indent="0">
              <a:buClr>
                <a:srgbClr val="FF0000"/>
              </a:buClr>
              <a:buNone/>
            </a:pPr>
            <a:r>
              <a:rPr lang="en-US" dirty="0">
                <a:latin typeface="Comic Sans MS" panose="030F0702030302020204" pitchFamily="66" charset="0"/>
              </a:rPr>
              <a:t>Yet very little is really known about its fineness and chemical composition</a:t>
            </a:r>
          </a:p>
          <a:p>
            <a:pPr marL="0" indent="0">
              <a:buClr>
                <a:srgbClr val="FF0000"/>
              </a:buClr>
              <a:buNone/>
            </a:pPr>
            <a:endParaRPr lang="en-US" dirty="0">
              <a:latin typeface="Comic Sans MS" panose="030F0702030302020204" pitchFamily="66" charset="0"/>
            </a:endParaRPr>
          </a:p>
          <a:p>
            <a:pPr marL="0" indent="0">
              <a:buClr>
                <a:srgbClr val="FF0000"/>
              </a:buClr>
              <a:buNone/>
            </a:pPr>
            <a:r>
              <a:rPr lang="en-US" dirty="0">
                <a:latin typeface="Comic Sans MS" panose="030F0702030302020204" pitchFamily="66" charset="0"/>
              </a:rPr>
              <a:t>Many of the existing analyses are inadequate to answer key questions </a:t>
            </a:r>
          </a:p>
          <a:p>
            <a:pPr marL="0" indent="0">
              <a:buClr>
                <a:srgbClr val="FF0000"/>
              </a:buClr>
              <a:buNone/>
            </a:pPr>
            <a:endParaRPr lang="en-US" dirty="0">
              <a:latin typeface="Comic Sans MS" panose="030F0702030302020204" pitchFamily="66" charset="0"/>
            </a:endParaRPr>
          </a:p>
          <a:p>
            <a:pPr marL="0" indent="0">
              <a:buClr>
                <a:srgbClr val="FF0000"/>
              </a:buClr>
              <a:buNone/>
            </a:pPr>
            <a:r>
              <a:rPr lang="en-US" dirty="0">
                <a:latin typeface="Comic Sans MS" panose="030F0702030302020204" pitchFamily="66" charset="0"/>
              </a:rPr>
              <a:t>Samples for analysis are commonly taken from the surfaces, or from just beneath the surfaces, of silver coins, and these are not representative of the original alloys used, leading to erroneous estimates of overall composition</a:t>
            </a:r>
            <a:endParaRPr lang="en-GB" dirty="0">
              <a:latin typeface="Comic Sans MS" panose="030F0702030302020204" pitchFamily="66" charset="0"/>
            </a:endParaRPr>
          </a:p>
        </p:txBody>
      </p:sp>
      <p:sp>
        <p:nvSpPr>
          <p:cNvPr id="8" name="TextBox 6">
            <a:extLst>
              <a:ext uri="{FF2B5EF4-FFF2-40B4-BE49-F238E27FC236}">
                <a16:creationId xmlns:a16="http://schemas.microsoft.com/office/drawing/2014/main" id="{B9E7EFEA-5673-88FE-A07E-4B9DE3634C3A}"/>
              </a:ext>
            </a:extLst>
          </p:cNvPr>
          <p:cNvSpPr txBox="1"/>
          <p:nvPr/>
        </p:nvSpPr>
        <p:spPr>
          <a:xfrm>
            <a:off x="0" y="5291192"/>
            <a:ext cx="396745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latin typeface="Comic Sans MS" panose="030F0702030302020204" pitchFamily="66" charset="0"/>
              </a:rPr>
              <a:t>B. V. Hampshire et al, Heritage 2, 400-407(2019)</a:t>
            </a:r>
          </a:p>
        </p:txBody>
      </p:sp>
    </p:spTree>
    <p:extLst>
      <p:ext uri="{BB962C8B-B14F-4D97-AF65-F5344CB8AC3E}">
        <p14:creationId xmlns:p14="http://schemas.microsoft.com/office/powerpoint/2010/main" val="84460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432D6A-3874-F553-CF04-D65284D9D63A}"/>
              </a:ext>
            </a:extLst>
          </p:cNvPr>
          <p:cNvSpPr txBox="1"/>
          <p:nvPr/>
        </p:nvSpPr>
        <p:spPr>
          <a:xfrm>
            <a:off x="0" y="0"/>
            <a:ext cx="2201164" cy="461665"/>
          </a:xfrm>
          <a:prstGeom prst="rect">
            <a:avLst/>
          </a:prstGeom>
          <a:solidFill>
            <a:schemeClr val="accent4">
              <a:lumMod val="75000"/>
            </a:schemeClr>
          </a:solidFill>
        </p:spPr>
        <p:txBody>
          <a:bodyPr wrap="square">
            <a:spAutoFit/>
          </a:bodyPr>
          <a:lstStyle/>
          <a:p>
            <a:pPr eaLnBrk="1" fontAlgn="auto" hangingPunct="1">
              <a:defRPr/>
            </a:pPr>
            <a:r>
              <a:rPr lang="en-US" sz="2400" noProof="1">
                <a:solidFill>
                  <a:schemeClr val="bg1"/>
                </a:solidFill>
                <a:latin typeface="Comic Sans MS" panose="030F0702030302020204" pitchFamily="66" charset="0"/>
              </a:rPr>
              <a:t> Case Studies</a:t>
            </a:r>
          </a:p>
        </p:txBody>
      </p:sp>
      <p:sp>
        <p:nvSpPr>
          <p:cNvPr id="3" name="TextBox 2">
            <a:extLst>
              <a:ext uri="{FF2B5EF4-FFF2-40B4-BE49-F238E27FC236}">
                <a16:creationId xmlns:a16="http://schemas.microsoft.com/office/drawing/2014/main" id="{48EA311F-5E28-E44B-CD0A-CA8A5465A6C2}"/>
              </a:ext>
            </a:extLst>
          </p:cNvPr>
          <p:cNvSpPr txBox="1"/>
          <p:nvPr/>
        </p:nvSpPr>
        <p:spPr>
          <a:xfrm>
            <a:off x="2201164" y="42382"/>
            <a:ext cx="2719014" cy="400110"/>
          </a:xfrm>
          <a:prstGeom prst="rect">
            <a:avLst/>
          </a:prstGeom>
          <a:noFill/>
        </p:spPr>
        <p:txBody>
          <a:bodyPr wrap="none" rtlCol="0">
            <a:spAutoFit/>
          </a:bodyPr>
          <a:lstStyle/>
          <a:p>
            <a:r>
              <a:rPr lang="en-GB" sz="2000">
                <a:solidFill>
                  <a:schemeClr val="accent4">
                    <a:lumMod val="75000"/>
                  </a:schemeClr>
                </a:solidFill>
                <a:latin typeface="Comic Sans MS" panose="030F0702030302020204" pitchFamily="66" charset="0"/>
              </a:rPr>
              <a:t>1) Roman silver coins:</a:t>
            </a:r>
          </a:p>
        </p:txBody>
      </p:sp>
      <p:pic>
        <p:nvPicPr>
          <p:cNvPr id="1028" name="Picture 4">
            <a:extLst>
              <a:ext uri="{FF2B5EF4-FFF2-40B4-BE49-F238E27FC236}">
                <a16:creationId xmlns:a16="http://schemas.microsoft.com/office/drawing/2014/main" id="{FDDC00C3-C0CB-75EF-3C77-3979A7681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09" y="640080"/>
            <a:ext cx="2278443" cy="2176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D90B4C4-7129-9D96-AC08-615566A69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833" y="1039383"/>
            <a:ext cx="6705600" cy="45176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0">
            <a:extLst>
              <a:ext uri="{FF2B5EF4-FFF2-40B4-BE49-F238E27FC236}">
                <a16:creationId xmlns:a16="http://schemas.microsoft.com/office/drawing/2014/main" id="{9F080510-F676-8F95-6733-1FD8B6026EF7}"/>
              </a:ext>
            </a:extLst>
          </p:cNvPr>
          <p:cNvSpPr txBox="1"/>
          <p:nvPr/>
        </p:nvSpPr>
        <p:spPr>
          <a:xfrm>
            <a:off x="7594144" y="5639388"/>
            <a:ext cx="4455066"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a:latin typeface="Comic Sans MS" panose="030F0702030302020204" pitchFamily="66" charset="0"/>
              </a:rPr>
              <a:t>Image from: Matthew Ponting, Liverpool University</a:t>
            </a:r>
          </a:p>
        </p:txBody>
      </p:sp>
      <p:sp>
        <p:nvSpPr>
          <p:cNvPr id="8" name="TextBox 7">
            <a:extLst>
              <a:ext uri="{FF2B5EF4-FFF2-40B4-BE49-F238E27FC236}">
                <a16:creationId xmlns:a16="http://schemas.microsoft.com/office/drawing/2014/main" id="{C3DB48BB-C953-8859-8984-8FE1590CD6FC}"/>
              </a:ext>
            </a:extLst>
          </p:cNvPr>
          <p:cNvSpPr txBox="1"/>
          <p:nvPr/>
        </p:nvSpPr>
        <p:spPr>
          <a:xfrm>
            <a:off x="4078224" y="4306824"/>
            <a:ext cx="1008609" cy="369332"/>
          </a:xfrm>
          <a:prstGeom prst="rect">
            <a:avLst/>
          </a:prstGeom>
          <a:solidFill>
            <a:schemeClr val="bg1"/>
          </a:solidFill>
          <a:ln>
            <a:solidFill>
              <a:schemeClr val="tx1"/>
            </a:solidFill>
          </a:ln>
        </p:spPr>
        <p:txBody>
          <a:bodyPr wrap="none" rtlCol="0">
            <a:spAutoFit/>
          </a:bodyPr>
          <a:lstStyle/>
          <a:p>
            <a:r>
              <a:rPr lang="en-GB">
                <a:latin typeface="Comic Sans MS" panose="030F0702030302020204" pitchFamily="66" charset="0"/>
              </a:rPr>
              <a:t>surface</a:t>
            </a:r>
          </a:p>
        </p:txBody>
      </p:sp>
      <p:sp>
        <p:nvSpPr>
          <p:cNvPr id="9" name="TextBox 8">
            <a:extLst>
              <a:ext uri="{FF2B5EF4-FFF2-40B4-BE49-F238E27FC236}">
                <a16:creationId xmlns:a16="http://schemas.microsoft.com/office/drawing/2014/main" id="{76A5F363-54F9-1447-3E74-7556F90BF6AC}"/>
              </a:ext>
            </a:extLst>
          </p:cNvPr>
          <p:cNvSpPr txBox="1"/>
          <p:nvPr/>
        </p:nvSpPr>
        <p:spPr>
          <a:xfrm>
            <a:off x="5582024" y="1116328"/>
            <a:ext cx="662361" cy="369332"/>
          </a:xfrm>
          <a:prstGeom prst="rect">
            <a:avLst/>
          </a:prstGeom>
          <a:solidFill>
            <a:schemeClr val="bg1"/>
          </a:solidFill>
          <a:ln>
            <a:solidFill>
              <a:schemeClr val="tx1"/>
            </a:solidFill>
          </a:ln>
        </p:spPr>
        <p:txBody>
          <a:bodyPr wrap="none" rtlCol="0">
            <a:spAutoFit/>
          </a:bodyPr>
          <a:lstStyle/>
          <a:p>
            <a:r>
              <a:rPr lang="en-GB">
                <a:latin typeface="Comic Sans MS" panose="030F0702030302020204" pitchFamily="66" charset="0"/>
              </a:rPr>
              <a:t>core</a:t>
            </a:r>
          </a:p>
        </p:txBody>
      </p:sp>
      <p:sp>
        <p:nvSpPr>
          <p:cNvPr id="4" name="TextBox 3">
            <a:extLst>
              <a:ext uri="{FF2B5EF4-FFF2-40B4-BE49-F238E27FC236}">
                <a16:creationId xmlns:a16="http://schemas.microsoft.com/office/drawing/2014/main" id="{4713646B-D863-B094-778C-CD4C47F97C16}"/>
              </a:ext>
            </a:extLst>
          </p:cNvPr>
          <p:cNvSpPr txBox="1"/>
          <p:nvPr/>
        </p:nvSpPr>
        <p:spPr>
          <a:xfrm>
            <a:off x="5913204" y="639273"/>
            <a:ext cx="1471878" cy="400110"/>
          </a:xfrm>
          <a:prstGeom prst="rect">
            <a:avLst/>
          </a:prstGeom>
          <a:noFill/>
        </p:spPr>
        <p:txBody>
          <a:bodyPr wrap="none" rtlCol="0">
            <a:spAutoFit/>
          </a:bodyPr>
          <a:lstStyle/>
          <a:p>
            <a:r>
              <a:rPr lang="en-GB" sz="2000" dirty="0">
                <a:latin typeface="Segoe Print" panose="02000600000000000000" pitchFamily="2" charset="0"/>
              </a:rPr>
              <a:t>SEM-EDS</a:t>
            </a:r>
          </a:p>
        </p:txBody>
      </p:sp>
    </p:spTree>
    <p:extLst>
      <p:ext uri="{BB962C8B-B14F-4D97-AF65-F5344CB8AC3E}">
        <p14:creationId xmlns:p14="http://schemas.microsoft.com/office/powerpoint/2010/main" val="3870666261"/>
      </p:ext>
    </p:extLst>
  </p:cSld>
  <p:clrMapOvr>
    <a:masterClrMapping/>
  </p:clrMapOvr>
</p:sld>
</file>

<file path=ppt/theme/theme1.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ISIS@40 PowerPoint template_Arial</Template>
  <TotalTime>261</TotalTime>
  <Words>1716</Words>
  <Application>Microsoft Office PowerPoint</Application>
  <PresentationFormat>Widescreen</PresentationFormat>
  <Paragraphs>344</Paragraphs>
  <Slides>23</Slides>
  <Notes>4</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23</vt:i4>
      </vt:variant>
    </vt:vector>
  </HeadingPairs>
  <TitlesOfParts>
    <vt:vector size="43" baseType="lpstr">
      <vt:lpstr>Arial</vt:lpstr>
      <vt:lpstr>Calibri</vt:lpstr>
      <vt:lpstr>Cambria Math</vt:lpstr>
      <vt:lpstr>Century</vt:lpstr>
      <vt:lpstr>Comic Sans MS</vt:lpstr>
      <vt:lpstr>Ink Free</vt:lpstr>
      <vt:lpstr>Lucida Sans</vt:lpstr>
      <vt:lpstr>Lucida Sans Unicode</vt:lpstr>
      <vt:lpstr>Segoe Print</vt:lpstr>
      <vt:lpstr>Times</vt:lpstr>
      <vt:lpstr>Times New Roman</vt:lpstr>
      <vt:lpstr>Wingdings</vt:lpstr>
      <vt:lpstr>4_Blank Layouts</vt:lpstr>
      <vt:lpstr>1_Title slide</vt:lpstr>
      <vt:lpstr>2_Triangles</vt:lpstr>
      <vt:lpstr>3_Pattern</vt:lpstr>
      <vt:lpstr>3_Triangles</vt:lpstr>
      <vt:lpstr>4_Pattern</vt:lpstr>
      <vt:lpstr>5_Blank Layouts</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Biswas, Sayani (STFC,RAL,ISIS)</dc:creator>
  <cp:lastModifiedBy>Sayani Biswas</cp:lastModifiedBy>
  <cp:revision>26</cp:revision>
  <dcterms:created xsi:type="dcterms:W3CDTF">2024-03-12T16:17:06Z</dcterms:created>
  <dcterms:modified xsi:type="dcterms:W3CDTF">2025-01-11T01:55:39Z</dcterms:modified>
</cp:coreProperties>
</file>