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953" r:id="rId2"/>
    <p:sldId id="1071" r:id="rId3"/>
    <p:sldId id="1072" r:id="rId4"/>
    <p:sldId id="1073" r:id="rId5"/>
    <p:sldId id="1022" r:id="rId6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00FF"/>
    <a:srgbClr val="003399"/>
    <a:srgbClr val="E6E6E6"/>
    <a:srgbClr val="0070C0"/>
    <a:srgbClr val="4D8357"/>
    <a:srgbClr val="005800"/>
    <a:srgbClr val="008400"/>
    <a:srgbClr val="FDCC6D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45" autoAdjust="0"/>
    <p:restoredTop sz="90741" autoAdjust="0"/>
  </p:normalViewPr>
  <p:slideViewPr>
    <p:cSldViewPr>
      <p:cViewPr varScale="1">
        <p:scale>
          <a:sx n="115" d="100"/>
          <a:sy n="115" d="100"/>
        </p:scale>
        <p:origin x="520" y="1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62" d="100"/>
          <a:sy n="62" d="100"/>
        </p:scale>
        <p:origin x="317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2024/11/26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73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1474-FB53-481B-9A68-D9081559E308}" type="datetime1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67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  <p:sldLayoutId id="214748367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8d5d924e275b0c7f58feed1244176003"/>
          <p:cNvPicPr>
            <a:picLocks noChangeAspect="1"/>
          </p:cNvPicPr>
          <p:nvPr/>
        </p:nvPicPr>
        <p:blipFill rotWithShape="1">
          <a:blip r:embed="rId3"/>
          <a:srcRect t="28679" b="6192"/>
          <a:stretch/>
        </p:blipFill>
        <p:spPr>
          <a:xfrm>
            <a:off x="635" y="0"/>
            <a:ext cx="12191365" cy="2118283"/>
          </a:xfrm>
          <a:prstGeom prst="rect">
            <a:avLst/>
          </a:prstGeom>
        </p:spPr>
      </p:pic>
      <p:sp>
        <p:nvSpPr>
          <p:cNvPr id="6" name="标题 3"/>
          <p:cNvSpPr txBox="1">
            <a:spLocks/>
          </p:cNvSpPr>
          <p:nvPr/>
        </p:nvSpPr>
        <p:spPr>
          <a:xfrm>
            <a:off x="1692720" y="2860228"/>
            <a:ext cx="8627534" cy="157688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6000" dirty="0">
                <a:solidFill>
                  <a:srgbClr val="C00000"/>
                </a:solidFill>
              </a:rPr>
              <a:t>CEPC Muon Detector</a:t>
            </a:r>
          </a:p>
          <a:p>
            <a:r>
              <a:rPr lang="en-US" altLang="zh-CN" sz="6000" dirty="0">
                <a:solidFill>
                  <a:srgbClr val="C00000"/>
                </a:solidFill>
              </a:rPr>
              <a:t>--- </a:t>
            </a:r>
            <a:r>
              <a:rPr lang="en-FR" altLang="zh-CN" sz="6000" dirty="0">
                <a:solidFill>
                  <a:srgbClr val="C00000"/>
                </a:solidFill>
              </a:rPr>
              <a:t>Ref-</a:t>
            </a:r>
            <a:r>
              <a:rPr lang="en-US" altLang="zh-CN" sz="6000" dirty="0">
                <a:solidFill>
                  <a:srgbClr val="C00000"/>
                </a:solidFill>
              </a:rPr>
              <a:t>TDR</a:t>
            </a:r>
            <a:r>
              <a:rPr lang="zh-CN" altLang="en-US" sz="6000" dirty="0">
                <a:solidFill>
                  <a:srgbClr val="C00000"/>
                </a:solidFill>
              </a:rPr>
              <a:t> </a:t>
            </a:r>
            <a:r>
              <a:rPr lang="en-US" altLang="zh-CN" sz="6000" dirty="0">
                <a:solidFill>
                  <a:srgbClr val="C00000"/>
                </a:solidFill>
              </a:rPr>
              <a:t>status</a:t>
            </a:r>
            <a:br>
              <a:rPr lang="en-US" altLang="zh-CN" sz="6000" dirty="0">
                <a:solidFill>
                  <a:srgbClr val="C00000"/>
                </a:solidFill>
              </a:rPr>
            </a:br>
            <a:endParaRPr lang="zh-CN" altLang="en-US" sz="6000" dirty="0">
              <a:solidFill>
                <a:srgbClr val="C00000"/>
              </a:solidFill>
            </a:endParaRP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785816F2-AEF2-4FFE-A0DA-84B4490709A4}"/>
              </a:ext>
            </a:extLst>
          </p:cNvPr>
          <p:cNvSpPr txBox="1"/>
          <p:nvPr/>
        </p:nvSpPr>
        <p:spPr>
          <a:xfrm>
            <a:off x="2639616" y="4221088"/>
            <a:ext cx="6769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err="1">
                <a:latin typeface="Times New Roman" panose="02020603050405020304" pitchFamily="18" charset="0"/>
                <a:ea typeface="微软雅黑" panose="020B0503020204020204" pitchFamily="34" charset="-122"/>
              </a:rPr>
              <a:t>Xiaolong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Wang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(Fudan),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Hengne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Li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(SCNU)</a:t>
            </a:r>
          </a:p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on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behalf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of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the Muon Detector Group</a:t>
            </a:r>
          </a:p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Tuesday Meeting, 11/26/2024</a:t>
            </a:r>
          </a:p>
        </p:txBody>
      </p:sp>
      <p:pic>
        <p:nvPicPr>
          <p:cNvPr id="10" name="Picture 2" descr="C:\Users\Administrator\Desktop\111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2" y="35979"/>
            <a:ext cx="1548428" cy="9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39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6"/>
    </mc:Choice>
    <mc:Fallback xmlns="">
      <p:transition spd="slow" advTm="855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209457B6-8EA8-4C06-B611-44B762B7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Current Focus: TDR Edition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87BE37-E397-4B85-981C-7619613B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7D94085A-9225-4A44-80A4-FBE682C93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Main structure and editors</a:t>
            </a:r>
          </a:p>
          <a:p>
            <a:pPr lvl="1"/>
            <a:r>
              <a:rPr lang="en-US" altLang="zh-CN" dirty="0"/>
              <a:t>Software and simulation: </a:t>
            </a:r>
            <a:r>
              <a:rPr lang="en-US" altLang="zh-CN" dirty="0" err="1"/>
              <a:t>Hengne</a:t>
            </a:r>
            <a:r>
              <a:rPr lang="en-US" altLang="zh-CN" dirty="0"/>
              <a:t> Li</a:t>
            </a:r>
          </a:p>
          <a:p>
            <a:pPr lvl="1"/>
            <a:r>
              <a:rPr lang="en-US" altLang="zh-CN" dirty="0"/>
              <a:t>Electronics: </a:t>
            </a:r>
            <a:r>
              <a:rPr lang="en-US" altLang="zh-CN" dirty="0" err="1"/>
              <a:t>Jie</a:t>
            </a:r>
            <a:r>
              <a:rPr lang="en-US" altLang="zh-CN" dirty="0"/>
              <a:t> Zhang</a:t>
            </a:r>
          </a:p>
          <a:p>
            <a:pPr lvl="1"/>
            <a:r>
              <a:rPr lang="en-US" altLang="zh-CN" dirty="0"/>
              <a:t>Mechanics and testing: </a:t>
            </a:r>
            <a:r>
              <a:rPr lang="en-US" altLang="zh-CN" dirty="0" err="1"/>
              <a:t>Zhi</a:t>
            </a:r>
            <a:r>
              <a:rPr lang="en-US" altLang="zh-CN" dirty="0"/>
              <a:t> Wu</a:t>
            </a:r>
          </a:p>
          <a:p>
            <a:pPr lvl="1"/>
            <a:r>
              <a:rPr lang="en-US" altLang="zh-CN" dirty="0"/>
              <a:t>Backgrounds: </a:t>
            </a:r>
            <a:r>
              <a:rPr lang="en-US" altLang="zh-CN" dirty="0" err="1"/>
              <a:t>Junhao</a:t>
            </a:r>
            <a:r>
              <a:rPr lang="en-US" altLang="zh-CN" dirty="0"/>
              <a:t> Yin</a:t>
            </a:r>
          </a:p>
          <a:p>
            <a:pPr lvl="1"/>
            <a:r>
              <a:rPr lang="en-US" altLang="zh-CN" dirty="0"/>
              <a:t>RPC option: Jun Guo, </a:t>
            </a:r>
            <a:r>
              <a:rPr lang="en-US" altLang="zh-CN" dirty="0" err="1"/>
              <a:t>Yuguang</a:t>
            </a:r>
            <a:r>
              <a:rPr lang="en-US" altLang="zh-CN" dirty="0"/>
              <a:t> </a:t>
            </a:r>
            <a:r>
              <a:rPr lang="en-US" altLang="zh-CN" dirty="0" err="1"/>
              <a:t>Xie</a:t>
            </a:r>
            <a:endParaRPr lang="en-US" altLang="zh-CN" dirty="0"/>
          </a:p>
          <a:p>
            <a:pPr lvl="1"/>
            <a:r>
              <a:rPr lang="en-US" altLang="zh-CN" dirty="0"/>
              <a:t>Overall: </a:t>
            </a:r>
            <a:r>
              <a:rPr lang="en-US" altLang="zh-CN" dirty="0" err="1"/>
              <a:t>Xiaolong</a:t>
            </a:r>
            <a:r>
              <a:rPr lang="en-US" altLang="zh-CN" dirty="0"/>
              <a:t> Wang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029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2AB38C1-613C-0C3A-521C-0A36C4824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Current Focus: TDR Edition</a:t>
            </a:r>
            <a:endParaRPr lang="en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23EA5-FE3D-C9C7-C927-600A3EFF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E371FA5-0AE7-71C6-22C1-EC999EBC4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5960" y="925821"/>
            <a:ext cx="5270376" cy="2503179"/>
          </a:xfrm>
        </p:spPr>
        <p:txBody>
          <a:bodyPr/>
          <a:lstStyle/>
          <a:p>
            <a:r>
              <a:rPr lang="en-US" altLang="zh-CN" sz="2400" dirty="0"/>
              <a:t>Current</a:t>
            </a:r>
            <a:r>
              <a:rPr lang="zh-CN" altLang="en-US" sz="2400" dirty="0"/>
              <a:t> </a:t>
            </a:r>
            <a:r>
              <a:rPr lang="en-US" altLang="zh-CN" sz="2400" dirty="0"/>
              <a:t>status:</a:t>
            </a:r>
          </a:p>
          <a:p>
            <a:pPr lvl="1"/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main</a:t>
            </a:r>
            <a:r>
              <a:rPr lang="zh-CN" altLang="en-US" sz="2000" dirty="0"/>
              <a:t> </a:t>
            </a:r>
            <a:r>
              <a:rPr lang="en-US" altLang="zh-CN" sz="2000" dirty="0"/>
              <a:t>structure</a:t>
            </a:r>
            <a:r>
              <a:rPr lang="zh-CN" altLang="en-US" sz="2000" dirty="0"/>
              <a:t> </a:t>
            </a:r>
            <a:r>
              <a:rPr lang="en-US" altLang="zh-CN" sz="2000" dirty="0"/>
              <a:t>finished.</a:t>
            </a:r>
          </a:p>
          <a:p>
            <a:pPr lvl="1"/>
            <a:r>
              <a:rPr lang="en-US" altLang="zh-CN" sz="2000" dirty="0"/>
              <a:t>Materials</a:t>
            </a:r>
            <a:r>
              <a:rPr lang="zh-CN" altLang="en-US" sz="2000" dirty="0"/>
              <a:t> </a:t>
            </a:r>
            <a:r>
              <a:rPr lang="en-US" altLang="zh-CN" sz="2000" dirty="0"/>
              <a:t>are</a:t>
            </a:r>
            <a:r>
              <a:rPr lang="zh-CN" altLang="en-US" sz="2000" dirty="0"/>
              <a:t> </a:t>
            </a:r>
            <a:r>
              <a:rPr lang="en-US" altLang="zh-CN" sz="2000" dirty="0"/>
              <a:t>collected.</a:t>
            </a:r>
          </a:p>
          <a:p>
            <a:pPr lvl="1"/>
            <a:r>
              <a:rPr lang="en-US" altLang="zh-CN" sz="2000" dirty="0"/>
              <a:t>Some</a:t>
            </a:r>
            <a:r>
              <a:rPr lang="zh-CN" altLang="en-US" sz="2000" dirty="0"/>
              <a:t> </a:t>
            </a:r>
            <a:r>
              <a:rPr lang="en-US" altLang="zh-CN" sz="2000" dirty="0"/>
              <a:t>text</a:t>
            </a:r>
            <a:r>
              <a:rPr lang="zh-CN" altLang="en-US" sz="2000" dirty="0"/>
              <a:t> </a:t>
            </a:r>
            <a:r>
              <a:rPr lang="en-US" altLang="zh-CN" sz="2000" dirty="0"/>
              <a:t>are</a:t>
            </a:r>
            <a:r>
              <a:rPr lang="zh-CN" altLang="en-US" sz="2000" dirty="0"/>
              <a:t> </a:t>
            </a:r>
            <a:r>
              <a:rPr lang="en-US" altLang="zh-CN" sz="2000" dirty="0"/>
              <a:t>written</a:t>
            </a:r>
            <a:r>
              <a:rPr lang="zh-CN" altLang="en-US" sz="2000" dirty="0"/>
              <a:t> </a:t>
            </a:r>
            <a:r>
              <a:rPr lang="en-US" altLang="zh-CN" sz="2000" dirty="0"/>
              <a:t>in</a:t>
            </a:r>
            <a:r>
              <a:rPr lang="zh-CN" altLang="en-US" sz="2000" dirty="0"/>
              <a:t> </a:t>
            </a:r>
            <a:r>
              <a:rPr lang="en-US" altLang="zh-CN" sz="2000" dirty="0"/>
              <a:t>separate</a:t>
            </a:r>
            <a:r>
              <a:rPr lang="zh-CN" altLang="en-US" sz="2000" dirty="0"/>
              <a:t> </a:t>
            </a:r>
            <a:r>
              <a:rPr lang="en-US" altLang="zh-CN" sz="2000" dirty="0"/>
              <a:t>tools</a:t>
            </a:r>
            <a:r>
              <a:rPr lang="zh-CN" altLang="en-US" sz="2000" dirty="0"/>
              <a:t> </a:t>
            </a:r>
            <a:r>
              <a:rPr lang="en-US" altLang="zh-CN" sz="2000" dirty="0"/>
              <a:t>such</a:t>
            </a:r>
            <a:r>
              <a:rPr lang="zh-CN" altLang="en-US" sz="2000" dirty="0"/>
              <a:t> </a:t>
            </a:r>
            <a:r>
              <a:rPr lang="en-US" altLang="zh-CN" sz="2000" dirty="0"/>
              <a:t>as</a:t>
            </a:r>
            <a:r>
              <a:rPr lang="zh-CN" altLang="en-US" sz="2000" dirty="0"/>
              <a:t> </a:t>
            </a:r>
            <a:r>
              <a:rPr lang="en-US" altLang="zh-CN" sz="2000" dirty="0"/>
              <a:t>MS</a:t>
            </a:r>
            <a:r>
              <a:rPr lang="zh-CN" altLang="en-US" sz="2000" dirty="0"/>
              <a:t> </a:t>
            </a:r>
            <a:r>
              <a:rPr lang="en-US" altLang="zh-CN" sz="2000" dirty="0"/>
              <a:t>word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other</a:t>
            </a:r>
            <a:r>
              <a:rPr lang="zh-CN" altLang="en-US" sz="2000" dirty="0"/>
              <a:t> </a:t>
            </a:r>
            <a:r>
              <a:rPr lang="en-US" altLang="zh-CN" sz="2000" dirty="0"/>
              <a:t>online</a:t>
            </a:r>
            <a:r>
              <a:rPr lang="zh-CN" altLang="en-US" sz="2000" dirty="0"/>
              <a:t> </a:t>
            </a:r>
            <a:r>
              <a:rPr lang="en-US" altLang="zh-CN" sz="2000" dirty="0"/>
              <a:t>docs,</a:t>
            </a:r>
            <a:r>
              <a:rPr lang="zh-CN" altLang="en-US" sz="2000" dirty="0"/>
              <a:t> </a:t>
            </a:r>
            <a:r>
              <a:rPr lang="en-US" altLang="zh-CN" sz="2000" dirty="0"/>
              <a:t>to</a:t>
            </a:r>
            <a:r>
              <a:rPr lang="zh-CN" altLang="en-US" sz="2000" dirty="0"/>
              <a:t> </a:t>
            </a:r>
            <a:r>
              <a:rPr lang="en-US" altLang="zh-CN" sz="2000" dirty="0"/>
              <a:t>be</a:t>
            </a:r>
            <a:r>
              <a:rPr lang="zh-CN" altLang="en-US" sz="2000" dirty="0"/>
              <a:t> </a:t>
            </a:r>
            <a:r>
              <a:rPr lang="en-US" altLang="zh-CN" sz="2000" dirty="0"/>
              <a:t>translated</a:t>
            </a:r>
            <a:r>
              <a:rPr lang="zh-CN" altLang="en-US" sz="2000" dirty="0"/>
              <a:t> </a:t>
            </a:r>
            <a:r>
              <a:rPr lang="en-US" altLang="zh-CN" sz="2000" dirty="0"/>
              <a:t>into</a:t>
            </a:r>
            <a:r>
              <a:rPr lang="zh-CN" altLang="en-US" sz="2000" dirty="0"/>
              <a:t> </a:t>
            </a:r>
            <a:r>
              <a:rPr lang="en-US" altLang="zh-CN" sz="2000" dirty="0"/>
              <a:t>latex.</a:t>
            </a:r>
            <a:r>
              <a:rPr lang="zh-CN" altLang="en-US" sz="2000" dirty="0"/>
              <a:t> </a:t>
            </a:r>
            <a:endParaRPr lang="en-US" altLang="zh-CN" sz="2000" dirty="0"/>
          </a:p>
          <a:p>
            <a:endParaRPr lang="en-FR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6EF9576-F66F-30B8-95C3-18C6D299511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8178"/>
          <a:stretch/>
        </p:blipFill>
        <p:spPr>
          <a:xfrm>
            <a:off x="153140" y="1241271"/>
            <a:ext cx="5661275" cy="53285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8BE2DB1-4EE9-2D96-4DC7-5F0F73FF3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101" t="71932" r="101" b="-3666"/>
          <a:stretch/>
        </p:blipFill>
        <p:spPr>
          <a:xfrm>
            <a:off x="5735960" y="3429000"/>
            <a:ext cx="4674870" cy="194421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000C3C4-0251-1847-43F5-7543E567A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195" y="4980323"/>
            <a:ext cx="4446854" cy="165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370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59C8EF-F91C-6401-C248-DFFEBA116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dirty="0"/>
              <a:t>Simulation:</a:t>
            </a:r>
            <a:r>
              <a:rPr lang="zh-CN" altLang="en-US" dirty="0"/>
              <a:t> 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altLang="zh-CN" dirty="0"/>
              <a:t>Geometry</a:t>
            </a:r>
            <a:r>
              <a:rPr lang="zh-CN" altLang="en-US" dirty="0"/>
              <a:t> </a:t>
            </a:r>
            <a:r>
              <a:rPr lang="en-US" altLang="zh-CN" dirty="0"/>
              <a:t>codes</a:t>
            </a:r>
            <a:r>
              <a:rPr lang="zh-CN" altLang="en-US" dirty="0"/>
              <a:t> </a:t>
            </a:r>
            <a:r>
              <a:rPr lang="en-US" altLang="zh-CN" dirty="0"/>
              <a:t>optimization: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US" altLang="zh-CN" dirty="0"/>
              <a:t>Large</a:t>
            </a:r>
            <a:r>
              <a:rPr lang="zh-CN" altLang="en-US" dirty="0"/>
              <a:t> </a:t>
            </a:r>
            <a:r>
              <a:rPr lang="en-US" altLang="zh-CN" dirty="0"/>
              <a:t>memory</a:t>
            </a:r>
            <a:r>
              <a:rPr lang="zh-CN" altLang="en-US" dirty="0"/>
              <a:t> </a:t>
            </a:r>
            <a:r>
              <a:rPr lang="en-US" altLang="zh-CN" dirty="0"/>
              <a:t>occupation</a:t>
            </a:r>
            <a:r>
              <a:rPr lang="zh-CN" altLang="en-US" dirty="0"/>
              <a:t> </a:t>
            </a:r>
            <a:r>
              <a:rPr lang="en-US" altLang="zh-CN" dirty="0"/>
              <a:t>noticed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physics</a:t>
            </a:r>
            <a:r>
              <a:rPr lang="zh-CN" altLang="en-US" dirty="0"/>
              <a:t> </a:t>
            </a:r>
            <a:r>
              <a:rPr lang="en-US" altLang="zh-CN" dirty="0"/>
              <a:t>production,</a:t>
            </a:r>
            <a:r>
              <a:rPr lang="zh-CN" altLang="en-US" dirty="0"/>
              <a:t> </a:t>
            </a:r>
            <a:r>
              <a:rPr lang="en-US" altLang="zh-CN" dirty="0"/>
              <a:t>due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overly</a:t>
            </a:r>
            <a:r>
              <a:rPr lang="zh-CN" altLang="en-US" dirty="0"/>
              <a:t> </a:t>
            </a:r>
            <a:r>
              <a:rPr lang="en-US" altLang="zh-CN" dirty="0"/>
              <a:t>detailed-</a:t>
            </a:r>
            <a:r>
              <a:rPr lang="zh-CN" altLang="en-US" dirty="0"/>
              <a:t> </a:t>
            </a:r>
            <a:r>
              <a:rPr lang="en-US" altLang="zh-CN" dirty="0"/>
              <a:t>muon</a:t>
            </a:r>
            <a:r>
              <a:rPr lang="zh-CN" altLang="en-US" dirty="0"/>
              <a:t> </a:t>
            </a:r>
            <a:r>
              <a:rPr lang="en-US" altLang="zh-CN" dirty="0"/>
              <a:t>geometry</a:t>
            </a:r>
            <a:r>
              <a:rPr lang="zh-CN" altLang="en-US" dirty="0"/>
              <a:t> </a:t>
            </a:r>
            <a:r>
              <a:rPr lang="en-US" altLang="zh-CN" dirty="0"/>
              <a:t>description</a:t>
            </a:r>
            <a:r>
              <a:rPr lang="zh-CN" altLang="en-US" dirty="0"/>
              <a:t> </a:t>
            </a:r>
            <a:r>
              <a:rPr lang="en-US" altLang="zh-CN" dirty="0"/>
              <a:t>codes;</a:t>
            </a:r>
            <a:r>
              <a:rPr lang="zh-CN" altLang="en-US" dirty="0"/>
              <a:t> </a:t>
            </a:r>
            <a:endParaRPr lang="en-US" altLang="zh-CN" dirty="0"/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US" altLang="zh-CN" dirty="0"/>
              <a:t>Memory</a:t>
            </a:r>
            <a:r>
              <a:rPr lang="zh-CN" altLang="en-US" dirty="0"/>
              <a:t> </a:t>
            </a:r>
            <a:r>
              <a:rPr lang="en-US" altLang="zh-CN" dirty="0"/>
              <a:t>reduced</a:t>
            </a:r>
            <a:r>
              <a:rPr lang="zh-CN" altLang="en-US" dirty="0"/>
              <a:t> </a:t>
            </a:r>
            <a:r>
              <a:rPr lang="en-US" altLang="zh-CN" dirty="0"/>
              <a:t>form</a:t>
            </a:r>
            <a:r>
              <a:rPr lang="zh-CN" altLang="en-US" dirty="0"/>
              <a:t> </a:t>
            </a:r>
            <a:r>
              <a:rPr lang="en-US" altLang="zh-CN" dirty="0"/>
              <a:t>~4</a:t>
            </a:r>
            <a:r>
              <a:rPr lang="zh-CN" altLang="en-US" dirty="0"/>
              <a:t> </a:t>
            </a:r>
            <a:r>
              <a:rPr lang="en-US" altLang="zh-CN" dirty="0"/>
              <a:t>GB</a:t>
            </a:r>
            <a:r>
              <a:rPr lang="zh-CN" altLang="en-US" dirty="0"/>
              <a:t> </a:t>
            </a:r>
            <a:r>
              <a:rPr lang="en-US" altLang="zh-CN" dirty="0"/>
              <a:t>-&gt;</a:t>
            </a:r>
            <a:r>
              <a:rPr lang="zh-CN" altLang="en-US" dirty="0"/>
              <a:t> </a:t>
            </a:r>
            <a:r>
              <a:rPr lang="en-US" altLang="zh-CN" dirty="0"/>
              <a:t>~3GB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dirty="0"/>
              <a:t>Digitization: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altLang="zh-CN" dirty="0"/>
              <a:t>Endcap</a:t>
            </a:r>
            <a:r>
              <a:rPr lang="zh-CN" altLang="en-US" dirty="0"/>
              <a:t> </a:t>
            </a:r>
            <a:r>
              <a:rPr lang="en-US" altLang="zh-CN" dirty="0"/>
              <a:t>digitization</a:t>
            </a:r>
            <a:r>
              <a:rPr lang="zh-CN" altLang="en-US" dirty="0"/>
              <a:t> </a:t>
            </a:r>
            <a:r>
              <a:rPr lang="en-US" altLang="zh-CN" dirty="0"/>
              <a:t>added.</a:t>
            </a:r>
            <a:r>
              <a:rPr lang="zh-CN" altLang="en-US" dirty="0"/>
              <a:t> 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altLang="zh-CN" dirty="0"/>
              <a:t>Codes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merged.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dirty="0"/>
              <a:t>Reconstruction: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altLang="zh-CN" dirty="0"/>
              <a:t>Starting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simplified</a:t>
            </a:r>
            <a:r>
              <a:rPr lang="zh-CN" altLang="en-US" dirty="0"/>
              <a:t> </a:t>
            </a:r>
            <a:r>
              <a:rPr lang="en-US" altLang="zh-CN" dirty="0"/>
              <a:t>track</a:t>
            </a:r>
            <a:r>
              <a:rPr lang="zh-CN" altLang="en-US" dirty="0"/>
              <a:t> </a:t>
            </a:r>
            <a:r>
              <a:rPr lang="en-US" altLang="zh-CN" dirty="0"/>
              <a:t>fit</a:t>
            </a:r>
            <a:r>
              <a:rPr lang="zh-CN" altLang="en-US" dirty="0"/>
              <a:t> </a:t>
            </a:r>
            <a:r>
              <a:rPr lang="en-US" altLang="zh-CN" dirty="0"/>
              <a:t>algorithm,</a:t>
            </a:r>
            <a:r>
              <a:rPr lang="zh-CN" altLang="en-US" dirty="0"/>
              <a:t> </a:t>
            </a:r>
            <a:r>
              <a:rPr lang="en-US" altLang="zh-CN" dirty="0"/>
              <a:t>extrapolating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“Complete Tracks”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muon</a:t>
            </a:r>
            <a:r>
              <a:rPr lang="zh-CN" altLang="en-US" dirty="0"/>
              <a:t> </a:t>
            </a:r>
            <a:r>
              <a:rPr lang="en-US" altLang="zh-CN" dirty="0"/>
              <a:t>system</a:t>
            </a:r>
            <a:r>
              <a:rPr lang="zh-CN" altLang="en-US" dirty="0"/>
              <a:t> </a:t>
            </a:r>
            <a:r>
              <a:rPr lang="en-US" altLang="zh-CN" dirty="0"/>
              <a:t>assuming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straight</a:t>
            </a:r>
            <a:r>
              <a:rPr lang="zh-CN" altLang="en-US" dirty="0"/>
              <a:t> </a:t>
            </a:r>
            <a:r>
              <a:rPr lang="en-US" altLang="zh-CN" dirty="0"/>
              <a:t>line</a:t>
            </a:r>
            <a:r>
              <a:rPr lang="zh-CN" altLang="en-US" dirty="0"/>
              <a:t> </a:t>
            </a:r>
            <a:r>
              <a:rPr lang="en-US" altLang="zh-CN" dirty="0"/>
              <a:t>extension.</a:t>
            </a:r>
            <a:r>
              <a:rPr lang="zh-CN" altLang="en-US" dirty="0"/>
              <a:t>  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altLang="zh-CN" dirty="0"/>
              <a:t>Presumably</a:t>
            </a:r>
            <a:r>
              <a:rPr lang="zh-CN" altLang="en-US" dirty="0"/>
              <a:t> </a:t>
            </a:r>
            <a:r>
              <a:rPr lang="en-US" altLang="zh-CN" dirty="0"/>
              <a:t>sufficient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physics</a:t>
            </a:r>
            <a:r>
              <a:rPr lang="zh-CN" altLang="en-US" dirty="0"/>
              <a:t> </a:t>
            </a:r>
            <a:r>
              <a:rPr lang="en-US" altLang="zh-CN" dirty="0"/>
              <a:t>performance</a:t>
            </a:r>
            <a:r>
              <a:rPr lang="zh-CN" altLang="en-US" dirty="0"/>
              <a:t> </a:t>
            </a:r>
            <a:r>
              <a:rPr lang="en-US" altLang="zh-CN" dirty="0"/>
              <a:t>studies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Ref-TDR.</a:t>
            </a:r>
          </a:p>
          <a:p>
            <a:endParaRPr lang="en-F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4170E0-8569-5115-5C43-E867A83DA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Update:</a:t>
            </a:r>
            <a:r>
              <a:rPr lang="zh-CN" altLang="en-US" dirty="0"/>
              <a:t> </a:t>
            </a:r>
            <a:r>
              <a:rPr lang="en-US" altLang="zh-CN" dirty="0"/>
              <a:t>Simulation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Reconstruction</a:t>
            </a:r>
            <a:r>
              <a:rPr lang="zh-CN" altLang="en-US" dirty="0"/>
              <a:t> </a:t>
            </a:r>
            <a:endParaRPr lang="en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9BA5A-A26B-FE95-378D-54B42E906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805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915432E5-FE89-4753-9DA7-A8406D38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0E8CD70-C806-467A-9460-6232392CE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4EF9BA9-C618-4D4F-BB69-E435AA122459}"/>
              </a:ext>
            </a:extLst>
          </p:cNvPr>
          <p:cNvSpPr txBox="1"/>
          <p:nvPr/>
        </p:nvSpPr>
        <p:spPr>
          <a:xfrm>
            <a:off x="4223792" y="3212976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/>
              <a:t>Thank you!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9578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49423</TotalTime>
  <Words>200</Words>
  <Application>Microsoft Macintosh PowerPoint</Application>
  <PresentationFormat>Widescreen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等线</vt:lpstr>
      <vt:lpstr>微软雅黑</vt:lpstr>
      <vt:lpstr>Arial</vt:lpstr>
      <vt:lpstr>Arial Black</vt:lpstr>
      <vt:lpstr>Calibri</vt:lpstr>
      <vt:lpstr>Times New Roman</vt:lpstr>
      <vt:lpstr>Wingdings</vt:lpstr>
      <vt:lpstr>Office 主题</vt:lpstr>
      <vt:lpstr>PowerPoint Presentation</vt:lpstr>
      <vt:lpstr>Current Focus: TDR Edition</vt:lpstr>
      <vt:lpstr>Current Focus: TDR Edition</vt:lpstr>
      <vt:lpstr>Update: Simulation and Reconstruction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Hengne Li</cp:lastModifiedBy>
  <cp:revision>2310</cp:revision>
  <cp:lastPrinted>2022-11-06T05:19:21Z</cp:lastPrinted>
  <dcterms:created xsi:type="dcterms:W3CDTF">2012-09-04T11:33:36Z</dcterms:created>
  <dcterms:modified xsi:type="dcterms:W3CDTF">2024-11-26T02:16:03Z</dcterms:modified>
</cp:coreProperties>
</file>