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8E83-FA84-4459-B811-FBFB52D68463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81B9B-A6B6-4F5B-9162-EBCC397B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97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81B9B-A6B6-4F5B-9162-EBCC397B4C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74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60008-F217-CF0E-C25A-86A2A0108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436525-A7E9-4198-CB57-CDEC47B90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531BD-DFF8-5743-0CAF-8C1BEA22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7A8FB7-5155-04CF-0C3F-6EB522C7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F03947-260C-9A4D-9AB3-CB320ED4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1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E8B05-767D-92C3-81AC-7D3CCDB2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BFB942-D633-913A-057E-CD67ADB5C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D7056E-37B2-2CDD-1685-166582A0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E56F25-2BC8-9FC6-0442-E5A25723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BD7711-AFD9-7504-A2EE-119FBFD2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63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D62952-D113-001E-879C-374990D82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4E4172-B369-46D2-AF8D-FA703029F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D0298E-3D77-B204-7BA1-02255AB4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2BFDC9-E0B6-3CC3-9FBF-5C933C93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469F4-68F3-E4DF-E71E-98598E41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69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CB78F2-2A45-C492-7F57-A00DAEB9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A0232C-2326-5F6D-3771-855C2B557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F33559-AE78-ACBB-2EC7-D8C66D56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AB2459-A4FF-7A43-6717-678FC39D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A2374B-CBF4-BFBF-4E5C-980EA30B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29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8A113-C1EA-FB97-C3D7-1FB02F8B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AB693B-21F0-FD6C-B2C6-FBB6A0B34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C40C9C-28C1-5E14-1ABD-ADF4B5C5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CA925-0212-28CA-A040-F0A1923B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311BBF-98FB-4303-2B58-E8004411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8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3C260-D8DD-1725-00A5-51593FDB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745BDA-86FC-1465-F1D6-C0236FA39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181066-5448-70D8-73EB-87AFF62F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9AA321-01FA-C908-3C9C-F6EEF107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8D7395-D65C-83E0-2D6F-CCECE8F6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A576F5-0F48-BFBB-1E92-789FAFE1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3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DAD4C-9230-E0AB-D0AC-5F30F99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1AA551-2659-756A-4542-1F9D2F4B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2E146E-200F-74A1-3593-0809130A6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EB16CE-A46A-EF87-8CF9-0A1C15DA1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512B0E-2ADE-A352-8B91-91E2D1044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D099E5-250A-CFF8-27CF-AF8E065E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929DEA-5819-041A-B129-3E4FFDC0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8112F1-9117-1C7E-C24B-DD297FC4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5BAB20-CE0E-DE49-306A-0605E5C5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C462FD-C73D-31D3-CD48-7226E0BB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1DC4CD-AB43-4BED-72DB-83AFFAF0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31D0D7-F676-E051-8720-74548DDF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1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43AF2B-4C5E-8593-0BA0-CB625C27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07BC08-C1EF-617D-D218-C5363D8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173BFF-F99B-BDF8-7A7A-B5DEAE64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9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878EB-9751-E429-0443-CFB32FA5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BA7BD1-D30F-DC42-57F6-361D41DF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428A19-E2AF-5F0D-6DEC-397A1A696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F93E96-A65D-FF29-19E6-8EF5B536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E98B9-2609-5BF9-4FB3-F0F4FC99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0D7374-7AE6-CD89-0CAB-CD9D0BCB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63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27EE77-292F-802D-1965-A49318F0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D7A30F-B797-2E1F-1917-736B45858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A8F9E4-CFE7-B38A-B164-677FAAD09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AA875-3EFF-C899-9FBF-7C07D114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C8E1FC-D144-9841-0387-5147CBA1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448032-A097-29A4-3DC4-261CD75A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8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C72BAC-CE22-388C-BF3A-24C35608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3C15DD-75EA-7255-D69D-1DB1D97B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D6795B-42EF-51DB-0FEA-E34B2AA2D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1129-B733-4C8E-9626-649C39E47FC0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D6F647-237C-6CF5-1567-89046DD2E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ECB195-3CD6-E596-D769-DDA173636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0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lijr@ihep.ac.c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46378-CFC6-6C41-4087-A1E44A716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98399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 Gen Match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C6FE06-9150-0570-C34A-3E269E24C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7673"/>
            <a:ext cx="9144000" cy="20227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Jiarong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Tsinghua &amp; IHEP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lijr@ihep.ac.cn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2024.11. 27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54110C-B266-B850-54E1-23B2DFC07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604655" cy="17418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399831-E14F-6233-5EA6-26974C0DE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344" y="0"/>
            <a:ext cx="2604655" cy="15193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851066-CE6B-D552-FA98-425DADD4A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874326"/>
            <a:ext cx="994027" cy="9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2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A2AB104-542E-10B9-C934-6F9A42E5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782" y="0"/>
            <a:ext cx="2603218" cy="1518036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FD8A5BE-494D-B162-9CC2-8A96053E8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7568" y="1743606"/>
            <a:ext cx="4504432" cy="3370787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E015A6-83C3-1E1B-5E92-39F5E3F33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3606"/>
            <a:ext cx="4606343" cy="33707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473510-EBD1-AB56-7C8B-119D23515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433" y="1743604"/>
            <a:ext cx="3232608" cy="32440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0221C1-8E30-A94A-5F38-AE331A045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603218" cy="17436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75BB25F-18D4-8834-3761-C339D1693EAE}"/>
              </a:ext>
            </a:extLst>
          </p:cNvPr>
          <p:cNvSpPr txBox="1"/>
          <p:nvPr/>
        </p:nvSpPr>
        <p:spPr>
          <a:xfrm>
            <a:off x="4753536" y="5862119"/>
            <a:ext cx="29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ZH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nnHgg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A28CF6A-ADF9-446D-5420-95173E4E38FF}"/>
              </a:ext>
            </a:extLst>
          </p:cNvPr>
          <p:cNvSpPr txBox="1"/>
          <p:nvPr/>
        </p:nvSpPr>
        <p:spPr>
          <a:xfrm>
            <a:off x="5929746" y="5075050"/>
            <a:ext cx="486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publicfs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/user/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wangzebing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/CEPC/</a:t>
            </a:r>
            <a:r>
              <a:rPr lang="en-US" altLang="zh-CN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CEPCSW_tdr24.9.1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/CEPCSW/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FullSim_samples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/Rec_TDR_o1_v01_E240_nnh_gg.root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F27075-57C5-4D44-2116-67EF971394BC}"/>
              </a:ext>
            </a:extLst>
          </p:cNvPr>
          <p:cNvSpPr txBox="1"/>
          <p:nvPr/>
        </p:nvSpPr>
        <p:spPr>
          <a:xfrm>
            <a:off x="9365671" y="1446155"/>
            <a:ext cx="17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Events: 4612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E04CE4-E3F6-CE3C-BB09-5E7FF908D318}"/>
              </a:ext>
            </a:extLst>
          </p:cNvPr>
          <p:cNvSpPr txBox="1"/>
          <p:nvPr/>
        </p:nvSpPr>
        <p:spPr>
          <a:xfrm>
            <a:off x="1621843" y="1446155"/>
            <a:ext cx="196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Events: 179161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18C4AD-670F-E0A2-162D-35AC8AA43F90}"/>
              </a:ext>
            </a:extLst>
          </p:cNvPr>
          <p:cNvSpPr txBox="1"/>
          <p:nvPr/>
        </p:nvSpPr>
        <p:spPr>
          <a:xfrm>
            <a:off x="1034913" y="5153181"/>
            <a:ext cx="313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cefs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zhangkl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/Production/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0EC918-2009-F272-D04C-5C7C7653381C}"/>
              </a:ext>
            </a:extLst>
          </p:cNvPr>
          <p:cNvSpPr txBox="1"/>
          <p:nvPr/>
        </p:nvSpPr>
        <p:spPr>
          <a:xfrm>
            <a:off x="2028244" y="5507127"/>
            <a:ext cx="114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tdr24.10.0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43EA81C-6EB1-8832-33B0-2C959BFBC828}"/>
              </a:ext>
            </a:extLst>
          </p:cNvPr>
          <p:cNvSpPr txBox="1"/>
          <p:nvPr/>
        </p:nvSpPr>
        <p:spPr>
          <a:xfrm>
            <a:off x="3178191" y="2825691"/>
            <a:ext cx="100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6F4785-B27F-7F16-158A-AA8221C74CD5}"/>
              </a:ext>
            </a:extLst>
          </p:cNvPr>
          <p:cNvSpPr txBox="1"/>
          <p:nvPr/>
        </p:nvSpPr>
        <p:spPr>
          <a:xfrm>
            <a:off x="10794396" y="2825691"/>
            <a:ext cx="100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DC84419-E05B-266A-85EF-E0825878A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76459"/>
            <a:ext cx="993734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1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351F6B2-4137-D7D0-BF09-0371A08B9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6350" y="1743606"/>
            <a:ext cx="4944864" cy="3752438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536904-A755-60B5-11D6-C7F2515EA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3606"/>
            <a:ext cx="4944864" cy="37793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45BE98C-F244-B61F-A559-C727DFE5B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03218" cy="174360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D97234F-FAFC-A941-536E-B3C5D5C57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782" y="0"/>
            <a:ext cx="2603218" cy="15180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B1FF26F-5533-C67A-C12C-56AB99D7D11D}"/>
              </a:ext>
            </a:extLst>
          </p:cNvPr>
          <p:cNvSpPr txBox="1"/>
          <p:nvPr/>
        </p:nvSpPr>
        <p:spPr>
          <a:xfrm>
            <a:off x="1656441" y="5640866"/>
            <a:ext cx="226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nnHbb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C4558F-5A54-BB9A-86B3-10A3417F7796}"/>
              </a:ext>
            </a:extLst>
          </p:cNvPr>
          <p:cNvSpPr txBox="1"/>
          <p:nvPr/>
        </p:nvSpPr>
        <p:spPr>
          <a:xfrm>
            <a:off x="8786914" y="5640866"/>
            <a:ext cx="226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nnHcc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89D13D-726B-6AD3-B756-DF443DA6C610}"/>
              </a:ext>
            </a:extLst>
          </p:cNvPr>
          <p:cNvSpPr txBox="1"/>
          <p:nvPr/>
        </p:nvSpPr>
        <p:spPr>
          <a:xfrm>
            <a:off x="2672643" y="1359010"/>
            <a:ext cx="239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Events: 179161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0A2779-5E52-B2DC-80B6-37E7868B6B5B}"/>
              </a:ext>
            </a:extLst>
          </p:cNvPr>
          <p:cNvSpPr txBox="1"/>
          <p:nvPr/>
        </p:nvSpPr>
        <p:spPr>
          <a:xfrm>
            <a:off x="4547327" y="871803"/>
            <a:ext cx="309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cefs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zhangkl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/Production/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DD9C29-7A74-B8EA-6AA9-1059776F6AC7}"/>
              </a:ext>
            </a:extLst>
          </p:cNvPr>
          <p:cNvSpPr txBox="1"/>
          <p:nvPr/>
        </p:nvSpPr>
        <p:spPr>
          <a:xfrm>
            <a:off x="5521025" y="1235361"/>
            <a:ext cx="114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tdr24.10.0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B9F26FA-C470-67E1-3EA7-142CEAC91F74}"/>
              </a:ext>
            </a:extLst>
          </p:cNvPr>
          <p:cNvSpPr txBox="1"/>
          <p:nvPr/>
        </p:nvSpPr>
        <p:spPr>
          <a:xfrm>
            <a:off x="3418959" y="2811829"/>
            <a:ext cx="100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2608188-4CB7-8C7E-F6BE-243B365F2417}"/>
              </a:ext>
            </a:extLst>
          </p:cNvPr>
          <p:cNvSpPr txBox="1"/>
          <p:nvPr/>
        </p:nvSpPr>
        <p:spPr>
          <a:xfrm>
            <a:off x="10549432" y="2811829"/>
            <a:ext cx="100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2FDCF8-ADCC-3AAF-1A93-3A81C108D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76459"/>
            <a:ext cx="993734" cy="98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9E85B25-E6B2-EC3C-7805-35DFB0795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79" y="1747488"/>
            <a:ext cx="5704175" cy="44613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574EF37-8996-EF8B-08CE-15EDF87C16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8134" y="1802545"/>
            <a:ext cx="5504335" cy="431712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C742034-7515-1E05-76C4-A05FB5DCFCFC}"/>
              </a:ext>
            </a:extLst>
          </p:cNvPr>
          <p:cNvSpPr txBox="1"/>
          <p:nvPr/>
        </p:nvSpPr>
        <p:spPr>
          <a:xfrm>
            <a:off x="4674020" y="6369916"/>
            <a:ext cx="301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→ZH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nnHgg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0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714A6-1E7A-43C4-5CC8-0FA53D846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F4E2BC7-4F0A-6E78-A9B8-05FAFD06D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782" y="0"/>
            <a:ext cx="2603218" cy="1518036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5264962-2A63-5EA5-61FC-17D39CBEF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7568" y="1743606"/>
            <a:ext cx="4504432" cy="3370787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E39EF28-3341-3CDA-1BBD-0D217BBD9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3606"/>
            <a:ext cx="4606343" cy="33707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166922D-35FA-7D32-C8DA-4EBE46867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03218" cy="17436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B277CE4-15A0-CF52-FB6B-4CAFF4EA01BF}"/>
              </a:ext>
            </a:extLst>
          </p:cNvPr>
          <p:cNvSpPr txBox="1"/>
          <p:nvPr/>
        </p:nvSpPr>
        <p:spPr>
          <a:xfrm>
            <a:off x="4963059" y="5536715"/>
            <a:ext cx="226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nnHgg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C1BFEF-F2E5-AF47-3111-64833DBFDD94}"/>
              </a:ext>
            </a:extLst>
          </p:cNvPr>
          <p:cNvSpPr txBox="1"/>
          <p:nvPr/>
        </p:nvSpPr>
        <p:spPr>
          <a:xfrm>
            <a:off x="5929746" y="5075050"/>
            <a:ext cx="486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publicfs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/user/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wangzebing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/CEPC/</a:t>
            </a:r>
            <a:r>
              <a:rPr lang="en-US" altLang="zh-CN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CEPCSW_tdr24.9.1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/CEPCSW/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FullSim_samples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/Rec_TDR_o1_v01_E240_nnh_gg.root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42441B-BFE4-5312-09E1-4B201112D5A2}"/>
              </a:ext>
            </a:extLst>
          </p:cNvPr>
          <p:cNvSpPr txBox="1"/>
          <p:nvPr/>
        </p:nvSpPr>
        <p:spPr>
          <a:xfrm>
            <a:off x="5114626" y="1235794"/>
            <a:ext cx="196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Events: 50400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0704782-02FE-83EC-B4FC-BD9F3DCC02E8}"/>
              </a:ext>
            </a:extLst>
          </p:cNvPr>
          <p:cNvSpPr txBox="1"/>
          <p:nvPr/>
        </p:nvSpPr>
        <p:spPr>
          <a:xfrm>
            <a:off x="1034913" y="5153181"/>
            <a:ext cx="313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cefs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zhangkl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/Production/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F67C672-0BBE-769B-B467-CD7314B15793}"/>
              </a:ext>
            </a:extLst>
          </p:cNvPr>
          <p:cNvSpPr txBox="1"/>
          <p:nvPr/>
        </p:nvSpPr>
        <p:spPr>
          <a:xfrm>
            <a:off x="2028244" y="5507127"/>
            <a:ext cx="114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tdr24.10.0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E6794F0-0448-213B-A378-D7B06457BA8E}"/>
              </a:ext>
            </a:extLst>
          </p:cNvPr>
          <p:cNvSpPr txBox="1"/>
          <p:nvPr/>
        </p:nvSpPr>
        <p:spPr>
          <a:xfrm>
            <a:off x="3178191" y="2825691"/>
            <a:ext cx="100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019B92-9390-133B-C143-6A7DD7BFCEF2}"/>
              </a:ext>
            </a:extLst>
          </p:cNvPr>
          <p:cNvSpPr txBox="1"/>
          <p:nvPr/>
        </p:nvSpPr>
        <p:spPr>
          <a:xfrm>
            <a:off x="10794396" y="2825691"/>
            <a:ext cx="100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2311358-7CE9-18FC-454E-65B5B9B57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76459"/>
            <a:ext cx="993734" cy="9815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583CF1-F697-2416-45B8-1BD6FE329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9905" y="1745276"/>
            <a:ext cx="6194162" cy="489566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68A8D-27ED-3773-6D94-5FE12ACA24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06" y="1882985"/>
            <a:ext cx="5940320" cy="462024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62AAA39-CF21-EF97-B55D-DB22DE50F341}"/>
              </a:ext>
            </a:extLst>
          </p:cNvPr>
          <p:cNvSpPr txBox="1"/>
          <p:nvPr/>
        </p:nvSpPr>
        <p:spPr>
          <a:xfrm>
            <a:off x="4674020" y="6369916"/>
            <a:ext cx="301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→ZH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nnHbb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7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BD77-AC7E-0AAD-68B3-2C5336F3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98FDB1-2BBA-9612-973E-E2AEB1496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782" y="0"/>
            <a:ext cx="2603218" cy="1518036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6616617-3084-C7BA-514A-0FB16D9AF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87568" y="1743606"/>
            <a:ext cx="4504432" cy="3370787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82148D-AAFE-09E5-EC2D-EA0E63328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43606"/>
            <a:ext cx="4606343" cy="33707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52E1182-FA53-5751-110F-B29C0EB1B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603218" cy="17436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EC4EF1C-7EC6-60E8-188C-AB3C888600D7}"/>
              </a:ext>
            </a:extLst>
          </p:cNvPr>
          <p:cNvSpPr txBox="1"/>
          <p:nvPr/>
        </p:nvSpPr>
        <p:spPr>
          <a:xfrm>
            <a:off x="4963059" y="5536715"/>
            <a:ext cx="226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nnHgg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560590-85B3-B51E-09D9-A4A9247EFD9A}"/>
              </a:ext>
            </a:extLst>
          </p:cNvPr>
          <p:cNvSpPr txBox="1"/>
          <p:nvPr/>
        </p:nvSpPr>
        <p:spPr>
          <a:xfrm>
            <a:off x="5929746" y="5075050"/>
            <a:ext cx="486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publicfs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/user/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wangzebing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/CEPC/</a:t>
            </a:r>
            <a:r>
              <a:rPr lang="en-US" altLang="zh-CN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CEPCSW_tdr24.9.1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/CEPCSW/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FullSim_samples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/Rec_TDR_o1_v01_E240_nnh_gg.root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6E9A9D2-F170-84EA-A398-221418F143DB}"/>
              </a:ext>
            </a:extLst>
          </p:cNvPr>
          <p:cNvSpPr txBox="1"/>
          <p:nvPr/>
        </p:nvSpPr>
        <p:spPr>
          <a:xfrm>
            <a:off x="5199420" y="1196958"/>
            <a:ext cx="196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Events: 48400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466BD9A-55BF-17B7-C2EA-C2A6AF9EF1DC}"/>
              </a:ext>
            </a:extLst>
          </p:cNvPr>
          <p:cNvSpPr txBox="1"/>
          <p:nvPr/>
        </p:nvSpPr>
        <p:spPr>
          <a:xfrm>
            <a:off x="1034913" y="5153181"/>
            <a:ext cx="313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cefs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zhangkl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/Production/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B415A2-E27A-0BC9-B4B5-3EAE24E3B41C}"/>
              </a:ext>
            </a:extLst>
          </p:cNvPr>
          <p:cNvSpPr txBox="1"/>
          <p:nvPr/>
        </p:nvSpPr>
        <p:spPr>
          <a:xfrm>
            <a:off x="2028244" y="5507127"/>
            <a:ext cx="114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tdr24.10.0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495ACE-C5DE-6F9F-EFF1-514F30E685CD}"/>
              </a:ext>
            </a:extLst>
          </p:cNvPr>
          <p:cNvSpPr txBox="1"/>
          <p:nvPr/>
        </p:nvSpPr>
        <p:spPr>
          <a:xfrm>
            <a:off x="3178191" y="2825691"/>
            <a:ext cx="100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FAB0808-7928-AE08-CBF5-E0070973C5D3}"/>
              </a:ext>
            </a:extLst>
          </p:cNvPr>
          <p:cNvSpPr txBox="1"/>
          <p:nvPr/>
        </p:nvSpPr>
        <p:spPr>
          <a:xfrm>
            <a:off x="10794396" y="2825691"/>
            <a:ext cx="100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0B81D01-E18B-0C08-A9D7-EA3FFE2BF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76459"/>
            <a:ext cx="993734" cy="9815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DB18C01-DEC2-4321-A61F-CC30DA304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" y="1743604"/>
            <a:ext cx="5927874" cy="45244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8A6CB45-BD94-8E4D-5B9C-F9B23BF890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2515" y="1743605"/>
            <a:ext cx="6175284" cy="452442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EBD8EE3-E772-D618-50CB-50E7CACE2883}"/>
              </a:ext>
            </a:extLst>
          </p:cNvPr>
          <p:cNvSpPr txBox="1"/>
          <p:nvPr/>
        </p:nvSpPr>
        <p:spPr>
          <a:xfrm>
            <a:off x="4674020" y="6369916"/>
            <a:ext cx="301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→ZH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nnHcc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9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3F683-0EE8-C3E7-B971-F944D799B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8DCD58C-4C0C-68F9-E428-51F3B7A5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782" y="0"/>
            <a:ext cx="2603218" cy="1518036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55F51D1-3B89-059F-A713-F6FD5793F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7568" y="1743606"/>
            <a:ext cx="4504432" cy="3370787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FCA259-CFB4-41D6-EA83-C6AF1079A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3606"/>
            <a:ext cx="4606343" cy="33707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45226B-5E6F-8CC9-9179-1AE9B50CC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03218" cy="17436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3F7677-D551-B780-1672-C0D9084FF9D9}"/>
              </a:ext>
            </a:extLst>
          </p:cNvPr>
          <p:cNvSpPr txBox="1"/>
          <p:nvPr/>
        </p:nvSpPr>
        <p:spPr>
          <a:xfrm>
            <a:off x="4963059" y="5536715"/>
            <a:ext cx="226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nnHgg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7EE172-56E6-7506-64EF-39E294833CF4}"/>
              </a:ext>
            </a:extLst>
          </p:cNvPr>
          <p:cNvSpPr txBox="1"/>
          <p:nvPr/>
        </p:nvSpPr>
        <p:spPr>
          <a:xfrm>
            <a:off x="5929746" y="5075050"/>
            <a:ext cx="486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publicfs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/user/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wangzebing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/CEPC/</a:t>
            </a:r>
            <a:r>
              <a:rPr lang="en-US" altLang="zh-CN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CEPCSW_tdr24.9.1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/CEPCSW/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FullSim_samples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/Rec_TDR_o1_v01_E240_nnh_gg.root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96DB4EA-CD5F-9CB3-859B-1C6485342FF0}"/>
              </a:ext>
            </a:extLst>
          </p:cNvPr>
          <p:cNvSpPr txBox="1"/>
          <p:nvPr/>
        </p:nvSpPr>
        <p:spPr>
          <a:xfrm>
            <a:off x="5000886" y="1275280"/>
            <a:ext cx="196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Events: 121600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02D1F9-5A94-E78B-D1F7-E04E2C18D578}"/>
              </a:ext>
            </a:extLst>
          </p:cNvPr>
          <p:cNvSpPr txBox="1"/>
          <p:nvPr/>
        </p:nvSpPr>
        <p:spPr>
          <a:xfrm>
            <a:off x="1034913" y="5153181"/>
            <a:ext cx="313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cefs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zhangkl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/Production/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B1DFA9-B2FB-0C7E-F764-47726ADAF941}"/>
              </a:ext>
            </a:extLst>
          </p:cNvPr>
          <p:cNvSpPr txBox="1"/>
          <p:nvPr/>
        </p:nvSpPr>
        <p:spPr>
          <a:xfrm>
            <a:off x="2028244" y="5507127"/>
            <a:ext cx="114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tdr24.10.0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802707-B4BF-8BDF-C04B-69079348DC47}"/>
              </a:ext>
            </a:extLst>
          </p:cNvPr>
          <p:cNvSpPr txBox="1"/>
          <p:nvPr/>
        </p:nvSpPr>
        <p:spPr>
          <a:xfrm>
            <a:off x="3178191" y="2825691"/>
            <a:ext cx="100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83A4DAD-19FB-A0C4-C468-E3AB7965B780}"/>
              </a:ext>
            </a:extLst>
          </p:cNvPr>
          <p:cNvSpPr txBox="1"/>
          <p:nvPr/>
        </p:nvSpPr>
        <p:spPr>
          <a:xfrm>
            <a:off x="10794396" y="2825691"/>
            <a:ext cx="100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Nbin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4DFC4DC-437C-75B7-A691-51387B176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76459"/>
            <a:ext cx="993734" cy="98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3EC6568-4635-F8D1-0423-C885B7119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389" y="1815487"/>
            <a:ext cx="6143525" cy="45551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F115B53-ECE3-18DD-AB57-74DF64252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7914" y="1843068"/>
            <a:ext cx="6123913" cy="452416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7409C001-B8B3-574C-9B1A-E0E3EFB1A21C}"/>
              </a:ext>
            </a:extLst>
          </p:cNvPr>
          <p:cNvSpPr txBox="1"/>
          <p:nvPr/>
        </p:nvSpPr>
        <p:spPr>
          <a:xfrm>
            <a:off x="4674020" y="6369916"/>
            <a:ext cx="301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→ZH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nnHuu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 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5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327</Words>
  <Application>Microsoft Office PowerPoint</Application>
  <PresentationFormat>宽屏</PresentationFormat>
  <Paragraphs>47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Times New Roman</vt:lpstr>
      <vt:lpstr>Office 主题​​</vt:lpstr>
      <vt:lpstr>Jet Gen Match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Jiayau Li</dc:creator>
  <cp:lastModifiedBy>Jiayau Li</cp:lastModifiedBy>
  <cp:revision>38</cp:revision>
  <dcterms:created xsi:type="dcterms:W3CDTF">2024-11-12T22:46:10Z</dcterms:created>
  <dcterms:modified xsi:type="dcterms:W3CDTF">2024-11-27T05:57:22Z</dcterms:modified>
</cp:coreProperties>
</file>