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953" r:id="rId2"/>
    <p:sldId id="2614" r:id="rId3"/>
    <p:sldId id="2620" r:id="rId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3" autoAdjust="0"/>
    <p:restoredTop sz="90650" autoAdjust="0"/>
  </p:normalViewPr>
  <p:slideViewPr>
    <p:cSldViewPr>
      <p:cViewPr varScale="1">
        <p:scale>
          <a:sx n="98" d="100"/>
          <a:sy n="98" d="100"/>
        </p:scale>
        <p:origin x="1472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2024/11/28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2024/11/28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2024/11/28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2024/11/28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2024/11/28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vertex Detector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1002006" y="3880713"/>
            <a:ext cx="10603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Zhijun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Liang</a:t>
            </a:r>
          </a:p>
          <a:p>
            <a:pPr algn="ctr"/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239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E1E236-A05E-0654-5262-5B299DADE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40" y="1036969"/>
            <a:ext cx="11909920" cy="484030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Ying</a:t>
            </a:r>
            <a:r>
              <a:rPr lang="zh-CN" altLang="en-US" dirty="0"/>
              <a:t> </a:t>
            </a:r>
            <a:r>
              <a:rPr lang="en-US" altLang="zh-CN" dirty="0"/>
              <a:t>presented</a:t>
            </a:r>
            <a:r>
              <a:rPr lang="zh-CN" altLang="en-US" dirty="0"/>
              <a:t> </a:t>
            </a:r>
            <a:r>
              <a:rPr lang="en-US" altLang="zh-CN" dirty="0"/>
              <a:t>CEPC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talk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Pixel2024</a:t>
            </a:r>
            <a:r>
              <a:rPr lang="zh-CN" altLang="en-US" dirty="0"/>
              <a:t> </a:t>
            </a:r>
            <a:r>
              <a:rPr lang="en-US" altLang="zh-CN" dirty="0"/>
              <a:t>conference</a:t>
            </a:r>
          </a:p>
          <a:p>
            <a:pPr lvl="1"/>
            <a:r>
              <a:rPr lang="en-US" altLang="zh-CN" dirty="0"/>
              <a:t>Feedback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positive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Meeting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CN" dirty="0"/>
              <a:t>J</a:t>
            </a:r>
            <a:r>
              <a:rPr lang="en-US" altLang="zh-CN" dirty="0" err="1"/>
              <a:t>é</a:t>
            </a:r>
            <a:r>
              <a:rPr lang="en-CN" dirty="0"/>
              <a:t>rôme Baudot</a:t>
            </a:r>
            <a:r>
              <a:rPr lang="zh-CN" altLang="en-US" dirty="0"/>
              <a:t> </a:t>
            </a:r>
            <a:r>
              <a:rPr lang="en-US" altLang="zh-CN" dirty="0"/>
              <a:t>(vertex</a:t>
            </a:r>
            <a:r>
              <a:rPr lang="zh-CN" altLang="en-US" dirty="0"/>
              <a:t> </a:t>
            </a:r>
            <a:r>
              <a:rPr lang="en-US" altLang="zh-CN" dirty="0"/>
              <a:t>group</a:t>
            </a:r>
            <a:r>
              <a:rPr lang="zh-CN" altLang="en-US" dirty="0"/>
              <a:t> </a:t>
            </a:r>
            <a:r>
              <a:rPr lang="en-US" altLang="zh-CN" dirty="0"/>
              <a:t>leader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IPHC )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Pixel2024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Agree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collaboration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FCPPL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DRD3</a:t>
            </a:r>
            <a:r>
              <a:rPr lang="zh-CN" altLang="en-US" dirty="0"/>
              <a:t> </a:t>
            </a:r>
            <a:r>
              <a:rPr lang="en-US" altLang="zh-CN" dirty="0"/>
              <a:t>framework</a:t>
            </a:r>
          </a:p>
          <a:p>
            <a:pPr lvl="1"/>
            <a:r>
              <a:rPr lang="en-US" altLang="zh-CN" dirty="0"/>
              <a:t>Apply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proposals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chip</a:t>
            </a:r>
            <a:r>
              <a:rPr lang="zh-CN" altLang="en-US" dirty="0"/>
              <a:t> </a:t>
            </a:r>
            <a:r>
              <a:rPr lang="en-US" altLang="zh-CN" dirty="0"/>
              <a:t>R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FCPPL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DRD3</a:t>
            </a:r>
            <a:r>
              <a:rPr lang="zh-CN" altLang="en-US" dirty="0"/>
              <a:t> </a:t>
            </a:r>
            <a:r>
              <a:rPr lang="en-US" altLang="zh-CN" dirty="0"/>
              <a:t>projects</a:t>
            </a:r>
          </a:p>
          <a:p>
            <a:pPr lvl="1"/>
            <a:r>
              <a:rPr lang="en-US" altLang="zh-CN" dirty="0"/>
              <a:t>Discuss</a:t>
            </a:r>
            <a:r>
              <a:rPr lang="zh-CN" altLang="en-US" dirty="0"/>
              <a:t> </a:t>
            </a:r>
            <a:r>
              <a:rPr lang="en-US" altLang="zh-CN" dirty="0"/>
              <a:t>exchanging</a:t>
            </a:r>
            <a:r>
              <a:rPr lang="zh-CN" altLang="en-US" dirty="0"/>
              <a:t> </a:t>
            </a:r>
            <a:r>
              <a:rPr lang="en-US" altLang="zh-CN" dirty="0"/>
              <a:t>designers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collaboration</a:t>
            </a: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Our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people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can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contribute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to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TJ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65nm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DRD3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common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project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Their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people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can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contribute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to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CEPC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vertex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chip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design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lvl="1"/>
            <a:r>
              <a:rPr lang="en-US" altLang="zh-CN" dirty="0"/>
              <a:t>Identified</a:t>
            </a:r>
            <a:r>
              <a:rPr lang="zh-CN" altLang="en-US" dirty="0"/>
              <a:t> </a:t>
            </a:r>
            <a:r>
              <a:rPr lang="en-US" altLang="zh-CN" dirty="0"/>
              <a:t>research</a:t>
            </a:r>
            <a:r>
              <a:rPr lang="zh-CN" altLang="en-US" dirty="0"/>
              <a:t> </a:t>
            </a:r>
            <a:r>
              <a:rPr lang="en-US" altLang="zh-CN" dirty="0"/>
              <a:t>area:</a:t>
            </a:r>
            <a:r>
              <a:rPr lang="zh-CN" altLang="en-US" dirty="0"/>
              <a:t> </a:t>
            </a:r>
            <a:endParaRPr lang="en-US" altLang="zh-CN" dirty="0"/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Digital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on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top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design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Physics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layout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and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performance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study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CN" dirty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BE3635-4033-0011-345B-AEF4C227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International</a:t>
            </a:r>
            <a:r>
              <a:rPr lang="zh-CN" altLang="en-US" dirty="0"/>
              <a:t> </a:t>
            </a:r>
            <a:r>
              <a:rPr lang="en-US" altLang="zh-CN" dirty="0"/>
              <a:t>collaboration</a:t>
            </a:r>
            <a:r>
              <a:rPr lang="zh-CN" altLang="en-US" dirty="0"/>
              <a:t>  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51505-A867-E163-D633-D8046259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386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4C0FC0D-0E72-E9E5-27A5-3663B9263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13057" y="142419"/>
            <a:ext cx="10763325" cy="725470"/>
          </a:xfrm>
        </p:spPr>
        <p:txBody>
          <a:bodyPr/>
          <a:lstStyle/>
          <a:p>
            <a:r>
              <a:rPr lang="en-US" altLang="zh-CN" dirty="0"/>
              <a:t>Ref-TDR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1788-BA29-7B52-0CFC-5A54C3FE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069CAF-F30F-667F-1BB5-F9C3E31E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040" y="78514"/>
            <a:ext cx="4818966" cy="66732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8B328D-33FE-89E2-1EB1-066548B957A4}"/>
              </a:ext>
            </a:extLst>
          </p:cNvPr>
          <p:cNvSpPr txBox="1"/>
          <p:nvPr/>
        </p:nvSpPr>
        <p:spPr>
          <a:xfrm>
            <a:off x="371639" y="5085184"/>
            <a:ext cx="62080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N" dirty="0"/>
              <a:t>https://latex.ihep.ac.cn/project/6745179fef5108a66841008a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A81E7A-F82B-D183-6454-81FBEDDED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191968"/>
            <a:ext cx="10972800" cy="4840303"/>
          </a:xfrm>
        </p:spPr>
        <p:txBody>
          <a:bodyPr/>
          <a:lstStyle/>
          <a:p>
            <a:r>
              <a:rPr lang="en-US" altLang="zh-CN" dirty="0"/>
              <a:t>Aim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en-US" altLang="zh-CN" baseline="30000" dirty="0"/>
              <a:t>st</a:t>
            </a:r>
            <a:r>
              <a:rPr lang="zh-CN" altLang="en-US" dirty="0"/>
              <a:t> </a:t>
            </a:r>
            <a:r>
              <a:rPr lang="en-US" altLang="zh-CN" dirty="0"/>
              <a:t>draft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zh-CN" altLang="en-US" dirty="0"/>
              <a:t> </a:t>
            </a:r>
            <a:r>
              <a:rPr lang="en-US" altLang="zh-CN" dirty="0"/>
              <a:t>weeks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R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D</a:t>
            </a:r>
            <a:r>
              <a:rPr lang="zh-CN" altLang="en-US" dirty="0"/>
              <a:t> </a:t>
            </a:r>
            <a:r>
              <a:rPr lang="en-US" altLang="zh-CN" dirty="0"/>
              <a:t>part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progress</a:t>
            </a:r>
          </a:p>
          <a:p>
            <a:r>
              <a:rPr lang="en-US" altLang="zh-CN" dirty="0"/>
              <a:t>Detector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Physics</a:t>
            </a:r>
            <a:r>
              <a:rPr lang="zh-CN" altLang="en-US" dirty="0"/>
              <a:t> </a:t>
            </a:r>
            <a:r>
              <a:rPr lang="en-US" altLang="zh-CN" dirty="0"/>
              <a:t>Layout</a:t>
            </a:r>
            <a:r>
              <a:rPr lang="zh-CN" altLang="en-US" dirty="0"/>
              <a:t> </a:t>
            </a:r>
            <a:r>
              <a:rPr lang="en-US" altLang="zh-CN" dirty="0"/>
              <a:t>(50%)</a:t>
            </a:r>
          </a:p>
          <a:p>
            <a:pPr lvl="1"/>
            <a:r>
              <a:rPr lang="en-US" altLang="zh-CN" dirty="0"/>
              <a:t>Stitching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(1</a:t>
            </a:r>
            <a:r>
              <a:rPr lang="en-US" altLang="zh-CN" baseline="30000" dirty="0"/>
              <a:t>st</a:t>
            </a:r>
            <a:r>
              <a:rPr lang="zh-CN" altLang="en-US" dirty="0"/>
              <a:t> </a:t>
            </a:r>
            <a:r>
              <a:rPr lang="en-US" altLang="zh-CN" dirty="0"/>
              <a:t>draft</a:t>
            </a:r>
            <a:r>
              <a:rPr lang="zh-CN" altLang="en-US" dirty="0"/>
              <a:t> </a:t>
            </a:r>
            <a:r>
              <a:rPr lang="en-US" altLang="zh-CN" dirty="0"/>
              <a:t>ready</a:t>
            </a:r>
            <a:r>
              <a:rPr lang="zh-CN" altLang="en-US" dirty="0"/>
              <a:t> </a:t>
            </a:r>
            <a:r>
              <a:rPr lang="en-US" altLang="zh-CN" dirty="0"/>
              <a:t>?)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Mechanics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97633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46298</TotalTime>
  <Words>143</Words>
  <Application>Microsoft Macintosh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International collaboration  </vt:lpstr>
      <vt:lpstr>Ref-TDR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Microsoft Office User</cp:lastModifiedBy>
  <cp:revision>2235</cp:revision>
  <cp:lastPrinted>2022-11-06T05:19:21Z</cp:lastPrinted>
  <dcterms:created xsi:type="dcterms:W3CDTF">2012-09-04T11:33:36Z</dcterms:created>
  <dcterms:modified xsi:type="dcterms:W3CDTF">2024-11-28T05:58:08Z</dcterms:modified>
</cp:coreProperties>
</file>