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3"/>
  </p:handoutMasterIdLst>
  <p:sldIdLst>
    <p:sldId id="256" r:id="rId3"/>
    <p:sldId id="257" r:id="rId5"/>
    <p:sldId id="258" r:id="rId6"/>
    <p:sldId id="293" r:id="rId7"/>
    <p:sldId id="260" r:id="rId8"/>
    <p:sldId id="261" r:id="rId9"/>
    <p:sldId id="262" r:id="rId10"/>
    <p:sldId id="267" r:id="rId11"/>
    <p:sldId id="263" r:id="rId12"/>
    <p:sldId id="264" r:id="rId13"/>
    <p:sldId id="265" r:id="rId14"/>
    <p:sldId id="266" r:id="rId15"/>
    <p:sldId id="269" r:id="rId16"/>
    <p:sldId id="275" r:id="rId17"/>
    <p:sldId id="276" r:id="rId18"/>
    <p:sldId id="268" r:id="rId19"/>
    <p:sldId id="270" r:id="rId20"/>
    <p:sldId id="271" r:id="rId21"/>
    <p:sldId id="272" r:id="rId22"/>
    <p:sldId id="273" r:id="rId23"/>
    <p:sldId id="274" r:id="rId24"/>
    <p:sldId id="285" r:id="rId25"/>
    <p:sldId id="281" r:id="rId26"/>
    <p:sldId id="282" r:id="rId27"/>
    <p:sldId id="283" r:id="rId28"/>
    <p:sldId id="284" r:id="rId29"/>
    <p:sldId id="286" r:id="rId30"/>
    <p:sldId id="288" r:id="rId31"/>
    <p:sldId id="287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4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zh-CN" altLang="en-US"/>
              <a:t>1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zh-CN" altLang="en-US"/>
              <a:t>1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4"/>
          </p:nvPr>
        </p:nvSpPr>
        <p:spPr/>
        <p:txBody>
          <a:bodyPr/>
          <a:p>
            <a:r>
              <a:rPr lang="zh-CN" altLang="en-US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tags" Target="../tags/tag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tags" Target="../tags/tag3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en-US" altLang="zh-CN"/>
              <a:t>CEPC CAL Study</a:t>
            </a:r>
            <a:endParaRPr lang="en-US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lang="en-US" altLang="zh-CN"/>
              <a:t>Chen boping, Liu dong</a:t>
            </a:r>
            <a:endParaRPr lang="en-US" altLang="zh-CN"/>
          </a:p>
          <a:p>
            <a:r>
              <a:rPr lang="zh-CN" altLang="en-US"/>
              <a:t>基于</a:t>
            </a:r>
            <a:r>
              <a:rPr lang="en-US" altLang="zh-CN"/>
              <a:t>10</a:t>
            </a:r>
            <a:r>
              <a:rPr lang="zh-CN" altLang="en-US"/>
              <a:t>月份的</a:t>
            </a:r>
            <a:r>
              <a:rPr lang="en-US" altLang="zh-CN"/>
              <a:t>CEPC</a:t>
            </a:r>
            <a:r>
              <a:rPr lang="zh-CN" altLang="en-US"/>
              <a:t>国际评审</a:t>
            </a:r>
            <a:endParaRPr lang="en-US" altLang="zh-CN"/>
          </a:p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720" y="81280"/>
            <a:ext cx="10988040" cy="6079490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425" y="-45720"/>
            <a:ext cx="11303635" cy="6089650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2565" y="73025"/>
            <a:ext cx="11389995" cy="6268720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175" y="266700"/>
            <a:ext cx="11108055" cy="5968365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40" y="57150"/>
            <a:ext cx="10994390" cy="6087110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894060" cy="6096000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410" y="87630"/>
            <a:ext cx="10005060" cy="6120130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3825" y="95250"/>
            <a:ext cx="10681335" cy="5962650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2633"/>
          <a:stretch>
            <a:fillRect/>
          </a:stretch>
        </p:blipFill>
        <p:spPr>
          <a:xfrm>
            <a:off x="0" y="1143000"/>
            <a:ext cx="11440795" cy="49307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84436"/>
          <a:stretch>
            <a:fillRect/>
          </a:stretch>
        </p:blipFill>
        <p:spPr>
          <a:xfrm>
            <a:off x="266065" y="172085"/>
            <a:ext cx="10518140" cy="913765"/>
          </a:xfrm>
          <a:prstGeom prst="rect">
            <a:avLst/>
          </a:prstGeom>
        </p:spPr>
      </p:pic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176000" cy="6191250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725275" cy="5960110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379835" cy="6144895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767185" cy="6303645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1595" y="0"/>
            <a:ext cx="11558270" cy="5952490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845290" cy="63849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6695" y="3952875"/>
            <a:ext cx="42957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number of readout channels:3.38M</a:t>
            </a:r>
            <a:endParaRPr lang="en-US" altLang="zh-CN" sz="200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endParaRPr lang="en-US" altLang="zh-CN" sz="200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200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Avg Data Vol before trigger:811.2Gbps</a:t>
            </a:r>
            <a:endParaRPr lang="en-US" altLang="zh-CN" sz="200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0960"/>
            <a:ext cx="11703685" cy="5720715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899265" cy="6315710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804015" cy="6238875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724640" cy="6336665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750"/>
            <a:ext cx="11736070" cy="6317615"/>
          </a:xfrm>
          <a:prstGeom prst="rect">
            <a:avLst/>
          </a:prstGeom>
        </p:spPr>
      </p:pic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7150"/>
            <a:ext cx="11016615" cy="5740400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6075" y="0"/>
            <a:ext cx="11007725" cy="57397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8755"/>
            <a:ext cx="10836275" cy="57105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226800" cy="58426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5654"/>
          <a:stretch>
            <a:fillRect/>
          </a:stretch>
        </p:blipFill>
        <p:spPr>
          <a:xfrm>
            <a:off x="784860" y="1210945"/>
            <a:ext cx="5121275" cy="33058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255" y="4516755"/>
            <a:ext cx="4396740" cy="1884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350" y="1000125"/>
            <a:ext cx="4043045" cy="320548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12520" y="4288155"/>
            <a:ext cx="5280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rgbClr val="C00000"/>
                </a:solidFill>
                <a:cs typeface="+mn-lt"/>
              </a:rPr>
              <a:t>number of channels:0.964M</a:t>
            </a:r>
            <a:endParaRPr lang="en-US" altLang="zh-CN" b="1">
              <a:solidFill>
                <a:srgbClr val="C00000"/>
              </a:solidFill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rgbClr val="C00000"/>
                </a:solidFill>
                <a:cs typeface="+mn-lt"/>
              </a:rPr>
              <a:t>Avg Data Vol before trigger:460Gbps</a:t>
            </a:r>
            <a:endParaRPr lang="en-US" altLang="zh-CN" b="1">
              <a:solidFill>
                <a:srgbClr val="C00000"/>
              </a:solidFill>
              <a:cs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5" y="85725"/>
            <a:ext cx="5276850" cy="914400"/>
          </a:xfrm>
          <a:prstGeom prst="rect">
            <a:avLst/>
          </a:prstGeom>
        </p:spPr>
      </p:pic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735" y="208280"/>
            <a:ext cx="5276850" cy="914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" y="1344295"/>
            <a:ext cx="9897110" cy="48069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292340" y="4692015"/>
            <a:ext cx="5280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rgbClr val="C00000"/>
                </a:solidFill>
                <a:cs typeface="+mn-lt"/>
              </a:rPr>
              <a:t>number of channels:0.387M</a:t>
            </a:r>
            <a:endParaRPr lang="en-US" altLang="zh-CN" b="1">
              <a:solidFill>
                <a:srgbClr val="C00000"/>
              </a:solidFill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rgbClr val="C00000"/>
                </a:solidFill>
                <a:cs typeface="+mn-lt"/>
              </a:rPr>
              <a:t>Avg Data Vol before trigger:250Gbps</a:t>
            </a:r>
            <a:endParaRPr lang="en-US" altLang="zh-CN" b="1">
              <a:solidFill>
                <a:srgbClr val="C00000"/>
              </a:solidFill>
              <a:cs typeface="+mn-lt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137265" cy="6068695"/>
          </a:xfrm>
          <a:prstGeom prst="rect">
            <a:avLst/>
          </a:prstGeom>
        </p:spPr>
      </p:pic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20" y="136525"/>
            <a:ext cx="11126470" cy="5953125"/>
          </a:xfrm>
          <a:prstGeom prst="rect">
            <a:avLst/>
          </a:prstGeom>
        </p:spPr>
      </p:pic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r>
              <a:rPr lang="zh-CN" altLang="en-US"/>
              <a:t>CEPC CAL Study</a:t>
            </a:r>
            <a:endParaRPr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1">
              <a:rPr lang="zh-CN" altLang="en-US" smtClean="0"/>
            </a:fld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9675,&quot;width&quot;:18555}"/>
</p:tagLst>
</file>

<file path=ppt/tags/tag2.xml><?xml version="1.0" encoding="utf-8"?>
<p:tagLst xmlns:p="http://schemas.openxmlformats.org/presentationml/2006/main">
  <p:tag name="KSO_WM_UNIT_PLACING_PICTURE_USER_VIEWPORT" val="{&quot;height&quot;:10500,&quot;width&quot;:18810}"/>
</p:tagLst>
</file>

<file path=ppt/tags/tag3.xml><?xml version="1.0" encoding="utf-8"?>
<p:tagLst xmlns:p="http://schemas.openxmlformats.org/presentationml/2006/main">
  <p:tag name="KSO_WM_UNIT_PLACING_PICTURE_USER_VIEWPORT" val="{&quot;height&quot;:10500,&quot;width&quot;:18810}"/>
</p:tagLst>
</file>

<file path=ppt/tags/tag4.xml><?xml version="1.0" encoding="utf-8"?>
<p:tagLst xmlns:p="http://schemas.openxmlformats.org/presentationml/2006/main">
  <p:tag name="KSO_WPP_MARK_KEY" val="6b300841-7f93-4aeb-b3b8-2f434743d9c5"/>
  <p:tag name="COMMONDATA" val="eyJoZGlkIjoiOTM4MmFjMWViMTQ4OWViZmRhZmY5N2ZiNTM1ZDc3ZDE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703</Words>
  <Application>WPS 演示</Application>
  <PresentationFormat>宽屏</PresentationFormat>
  <Paragraphs>190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6" baseType="lpstr">
      <vt:lpstr>Arial</vt:lpstr>
      <vt:lpstr>宋体</vt:lpstr>
      <vt:lpstr>Wingdings</vt:lpstr>
      <vt:lpstr>Calibri</vt:lpstr>
      <vt:lpstr>微软雅黑</vt:lpstr>
      <vt:lpstr>Arial Unicode MS</vt:lpstr>
      <vt:lpstr>Office 主题</vt:lpstr>
      <vt:lpstr>CEPC CAL Study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君临天下2019</cp:lastModifiedBy>
  <cp:revision>6</cp:revision>
  <dcterms:created xsi:type="dcterms:W3CDTF">2024-11-10T11:12:00Z</dcterms:created>
  <dcterms:modified xsi:type="dcterms:W3CDTF">2024-11-28T07:46:26Z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75E52F9CE6AF44DABF72757D9F1147A3</vt:lpwstr>
  </property>
  <property fmtid="{D5CDD505-2E9C-101B-9397-08002B2CF9AE}" pid="3" name="KSOProductBuildVer">
    <vt:lpwstr>2052-12.1.0.18912</vt:lpwstr>
  </property>
</Properties>
</file>