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5" r:id="rId3"/>
    <p:sldId id="256" r:id="rId4"/>
    <p:sldId id="258" r:id="rId5"/>
    <p:sldId id="259" r:id="rId6"/>
    <p:sldId id="260" r:id="rId7"/>
    <p:sldId id="264" r:id="rId8"/>
    <p:sldId id="265" r:id="rId9"/>
    <p:sldId id="267" r:id="rId10"/>
    <p:sldId id="266" r:id="rId11"/>
    <p:sldId id="262" r:id="rId12"/>
    <p:sldId id="261" r:id="rId13"/>
    <p:sldId id="278" r:id="rId14"/>
    <p:sldId id="263" r:id="rId15"/>
    <p:sldId id="286" r:id="rId16"/>
    <p:sldId id="268" r:id="rId17"/>
    <p:sldId id="272" r:id="rId18"/>
    <p:sldId id="269" r:id="rId19"/>
    <p:sldId id="305" r:id="rId20"/>
    <p:sldId id="273" r:id="rId21"/>
    <p:sldId id="271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86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3.xml"/><Relationship Id="rId2" Type="http://schemas.openxmlformats.org/officeDocument/2006/relationships/image" Target="../media/image21.png"/><Relationship Id="rId1" Type="http://schemas.openxmlformats.org/officeDocument/2006/relationships/tags" Target="../tags/tag8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image" Target="../media/image2.png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5620" y="1371600"/>
            <a:ext cx="11161395" cy="2956560"/>
          </a:xfrm>
        </p:spPr>
        <p:txBody>
          <a:bodyPr>
            <a:normAutofit/>
          </a:bodyPr>
          <a:p>
            <a:r>
              <a:rPr lang="en-US" altLang="zh-CN"/>
              <a:t>CEPC Muon Detector Study</a:t>
            </a:r>
            <a:br>
              <a:rPr lang="en-US" altLang="zh-CN"/>
            </a:br>
            <a:endParaRPr lang="en-US" altLang="zh-CN" sz="1600" b="0"/>
          </a:p>
        </p:txBody>
      </p:sp>
      <p:sp>
        <p:nvSpPr>
          <p:cNvPr id="5" name="文本框 4"/>
          <p:cNvSpPr txBox="1"/>
          <p:nvPr/>
        </p:nvSpPr>
        <p:spPr>
          <a:xfrm>
            <a:off x="10378440" y="5935980"/>
            <a:ext cx="12985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李灿明</a:t>
            </a:r>
            <a:endParaRPr lang="en-US" altLang="zh-CN"/>
          </a:p>
          <a:p>
            <a:r>
              <a:rPr lang="en-US" altLang="zh-CN"/>
              <a:t>24/11/28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6770" y="622935"/>
            <a:ext cx="10757535" cy="3260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8330" y="196215"/>
            <a:ext cx="10175875" cy="5568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5" y="5770245"/>
            <a:ext cx="9933940" cy="6921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54100" y="1094740"/>
            <a:ext cx="10084435" cy="41840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2116" b="-2116"/>
          <a:stretch>
            <a:fillRect/>
          </a:stretch>
        </p:blipFill>
        <p:spPr>
          <a:xfrm>
            <a:off x="1054100" y="494665"/>
            <a:ext cx="10277475" cy="7162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70" y="5019675"/>
            <a:ext cx="8848725" cy="15049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74980" y="24765"/>
            <a:ext cx="11057255" cy="6096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545" y="6050915"/>
            <a:ext cx="8439150" cy="6191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340" y="136525"/>
            <a:ext cx="11449685" cy="64509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67055" y="353695"/>
            <a:ext cx="10694670" cy="59105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8330" y="404495"/>
            <a:ext cx="10924540" cy="60794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8330" y="429895"/>
            <a:ext cx="11084560" cy="61220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0670" y="339725"/>
            <a:ext cx="11624310" cy="60661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8630" y="366395"/>
            <a:ext cx="11012805" cy="61264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" y="334645"/>
            <a:ext cx="10515600" cy="59124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3085" y="290195"/>
            <a:ext cx="10930255" cy="60477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8905" y="175895"/>
            <a:ext cx="11645900" cy="64554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1010" y="309245"/>
            <a:ext cx="10923905" cy="61118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28955" y="309880"/>
            <a:ext cx="10452735" cy="58559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8330" y="423545"/>
            <a:ext cx="10479405" cy="58889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7360" y="321945"/>
            <a:ext cx="10885805" cy="60547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0545" y="464185"/>
            <a:ext cx="11086465" cy="60902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28955" y="316230"/>
            <a:ext cx="11197590" cy="62255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PLACING_PICTURE_USER_VIEWPORT" val="{&quot;height&quot;:7495,&quot;width&quot;:13522}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UNIT_PLACING_PICTURE_USER_VIEWPORT" val="{&quot;height&quot;:7495,&quot;width&quot;:14363}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PP_MARK_KEY" val="b8359436-bf5b-4637-b7a0-b9880e3a364d"/>
  <p:tag name="COMMONDATA" val="eyJoZGlkIjoiNDM0OWY0NDY0NzIxNDMzNTIzYjU5ZjIzOTA5OTIxMzQifQ=="/>
  <p:tag name="commondata" val="eyJoZGlkIjoiZmFmNjUxMGNmN2M5Y2E1NWVhZjE3N2JjYjgzYTBiMmM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WPS 演示</Application>
  <PresentationFormat>宽屏</PresentationFormat>
  <Paragraphs>9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CEPC Muon Detector Study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李灿明</cp:lastModifiedBy>
  <cp:revision>171</cp:revision>
  <dcterms:created xsi:type="dcterms:W3CDTF">2019-06-19T02:08:00Z</dcterms:created>
  <dcterms:modified xsi:type="dcterms:W3CDTF">2024-11-28T03:29:40Z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2052-11.1.0.12165</vt:lpwstr>
  </property>
  <property fmtid="{D5CDD505-2E9C-101B-9397-08002B2CF9AE}" pid="3" name="ICV">
    <vt:lpwstr>227478231C484AF281AFC39D1413B8CB</vt:lpwstr>
  </property>
</Properties>
</file>